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PyTorch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544830"/>
            <a:ext cx="6800850" cy="132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0" y="2765425"/>
            <a:ext cx="6801485" cy="3276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01150" y="2094230"/>
            <a:ext cx="229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安装成功截图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黑VS白</cp:lastModifiedBy>
  <cp:revision>2</cp:revision>
  <dcterms:created xsi:type="dcterms:W3CDTF">2021-10-13T11:28:00Z</dcterms:created>
  <dcterms:modified xsi:type="dcterms:W3CDTF">2021-10-13T11:30:57Z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53941C7072444E53BDCDDF34896AC783</vt:lpwstr>
  </property>
  <property fmtid="{D5CDD505-2E9C-101B-9397-08002B2CF9AE}" pid="3" name="KSOProductBuildVer">
    <vt:lpwstr>2052-11.1.0.10938</vt:lpwstr>
  </property>
</Properties>
</file>