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2325" y="319405"/>
            <a:ext cx="5275580" cy="2217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36993" b="18470"/>
          <a:stretch>
            <a:fillRect/>
          </a:stretch>
        </p:blipFill>
        <p:spPr>
          <a:xfrm>
            <a:off x="3928110" y="3228975"/>
            <a:ext cx="3323590" cy="23348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78650" y="791845"/>
            <a:ext cx="410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启动</a:t>
            </a:r>
            <a:r>
              <a:rPr lang="en-US" altLang="zh-CN"/>
              <a:t>strat-dfs.sh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5495" y="233045"/>
            <a:ext cx="10906125" cy="47593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48435" y="5454650"/>
            <a:ext cx="1393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查看文件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320040"/>
            <a:ext cx="10968990" cy="3819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85" y="4862830"/>
            <a:ext cx="6259830" cy="1519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 t="6876" r="68475"/>
          <a:stretch>
            <a:fillRect/>
          </a:stretch>
        </p:blipFill>
        <p:spPr>
          <a:xfrm>
            <a:off x="5372100" y="1410970"/>
            <a:ext cx="2726055" cy="3127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-998" r="28613"/>
          <a:stretch>
            <a:fillRect/>
          </a:stretch>
        </p:blipFill>
        <p:spPr>
          <a:xfrm>
            <a:off x="541020" y="1064895"/>
            <a:ext cx="3653790" cy="3127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445" y="1900555"/>
            <a:ext cx="1443355" cy="979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24050" y="4890135"/>
            <a:ext cx="504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结果的部分截图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72500" y="4361815"/>
            <a:ext cx="2832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hello world </a:t>
            </a:r>
            <a:r>
              <a:rPr lang="zh-CN" altLang="en-US"/>
              <a:t>和</a:t>
            </a:r>
            <a:r>
              <a:rPr lang="en-US" altLang="zh-CN"/>
              <a:t> hello Hadoop</a:t>
            </a:r>
            <a:r>
              <a:rPr lang="zh-CN" altLang="en-US"/>
              <a:t>两个得出的结果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492,&quot;width&quot;:830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黑VS白</cp:lastModifiedBy>
  <cp:revision>6</cp:revision>
  <dcterms:created xsi:type="dcterms:W3CDTF">2021-10-13T11:19:00Z</dcterms:created>
  <dcterms:modified xsi:type="dcterms:W3CDTF">2021-10-25T11:37:22Z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D694153809F740A8B08A077147BAAA31</vt:lpwstr>
  </property>
  <property fmtid="{D5CDD505-2E9C-101B-9397-08002B2CF9AE}" pid="3" name="KSOProductBuildVer">
    <vt:lpwstr>2052-11.1.0.11045</vt:lpwstr>
  </property>
</Properties>
</file>