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8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6EADA-0576-44ED-A09A-CC1BD6A59D79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3B412-FB55-418E-8EC8-8D462FFB1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49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FF48-54BB-4A5C-B3DD-B6E914B71FC3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F50B-264A-40F3-B23E-D04A00BC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2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FF48-54BB-4A5C-B3DD-B6E914B71FC3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F50B-264A-40F3-B23E-D04A00BC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88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FF48-54BB-4A5C-B3DD-B6E914B71FC3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F50B-264A-40F3-B23E-D04A00BC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28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FF48-54BB-4A5C-B3DD-B6E914B71FC3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F50B-264A-40F3-B23E-D04A00BC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36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FF48-54BB-4A5C-B3DD-B6E914B71FC3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F50B-264A-40F3-B23E-D04A00BC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97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FF48-54BB-4A5C-B3DD-B6E914B71FC3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F50B-264A-40F3-B23E-D04A00BC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69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FF48-54BB-4A5C-B3DD-B6E914B71FC3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F50B-264A-40F3-B23E-D04A00BC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12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FF48-54BB-4A5C-B3DD-B6E914B71FC3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F50B-264A-40F3-B23E-D04A00BC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24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FF48-54BB-4A5C-B3DD-B6E914B71FC3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F50B-264A-40F3-B23E-D04A00BC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69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FF48-54BB-4A5C-B3DD-B6E914B71FC3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F50B-264A-40F3-B23E-D04A00BC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45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FF48-54BB-4A5C-B3DD-B6E914B71FC3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F50B-264A-40F3-B23E-D04A00BC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0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3FF48-54BB-4A5C-B3DD-B6E914B71FC3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F50B-264A-40F3-B23E-D04A00BC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5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96404"/>
            <a:ext cx="10515600" cy="435094"/>
          </a:xfrm>
        </p:spPr>
        <p:txBody>
          <a:bodyPr>
            <a:noAutofit/>
          </a:bodyPr>
          <a:lstStyle/>
          <a:p>
            <a:pPr algn="ctr" eaLnBrk="1" hangingPunct="1"/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  业</a:t>
            </a:r>
            <a:endParaRPr lang="en-US" altLang="zh-CN" sz="28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3965" y="1039121"/>
            <a:ext cx="11204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针对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Lenna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图像，搭建神经网络，使用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Oja’s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PCA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学习算法实现对其主成分的提取，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进而完成图像压缩。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3131" y="5241508"/>
            <a:ext cx="9025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作业提交截止时间：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作业提交邮箱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769563028@qq.com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请在邮件中注明学号、姓名）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PENG\Desktop\LENNA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014" y="2031023"/>
            <a:ext cx="3012831" cy="301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553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51</Words>
  <Application>Microsoft Office PowerPoint</Application>
  <PresentationFormat>自定义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作  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Autoassociative Memory</dc:title>
  <dc:creator>HuPeng</dc:creator>
  <cp:lastModifiedBy>Dell</cp:lastModifiedBy>
  <cp:revision>16</cp:revision>
  <dcterms:created xsi:type="dcterms:W3CDTF">2015-10-06T08:40:47Z</dcterms:created>
  <dcterms:modified xsi:type="dcterms:W3CDTF">2021-10-08T07:08:17Z</dcterms:modified>
</cp:coreProperties>
</file>