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嘉铭" initials="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5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3000">
        <p15:prstTrans prst="crush"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1.png"/><Relationship Id="rId1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10103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PyCharm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安装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6615" y="345186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双击打开安装包，点击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Next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96566" y="3429000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选择安装路径，点击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Next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18445" y="3451859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勾选创建桌面快捷方式，点击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Next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0643" y="6364582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Install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，开始安装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69450" y="6366464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等待安装完毕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箭头: 右 29"/>
          <p:cNvSpPr/>
          <p:nvPr/>
        </p:nvSpPr>
        <p:spPr>
          <a:xfrm>
            <a:off x="3829736" y="2111473"/>
            <a:ext cx="296231" cy="18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>
            <a:off x="7543014" y="2077815"/>
            <a:ext cx="296231" cy="18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/>
          <p:cNvSpPr/>
          <p:nvPr/>
        </p:nvSpPr>
        <p:spPr>
          <a:xfrm>
            <a:off x="461046" y="5045758"/>
            <a:ext cx="296231" cy="18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>
            <a:off x="3850479" y="5045758"/>
            <a:ext cx="296231" cy="18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903" y="1133338"/>
            <a:ext cx="2791690" cy="21688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21" y="1116175"/>
            <a:ext cx="2845523" cy="2203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59" y="1124024"/>
            <a:ext cx="2791691" cy="21614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03" y="4045110"/>
            <a:ext cx="2791690" cy="21529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536" y="4025906"/>
            <a:ext cx="2791691" cy="2158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3000">
        <p15:prstTrans prst="crush"/>
      </p:transition>
    </mc:Choice>
    <mc:Fallback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10103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PyCharm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9694" y="4874268"/>
            <a:ext cx="357412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双击桌面图标后进入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的起始页面，点击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New Project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新建一个工程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32" y="1729861"/>
            <a:ext cx="3819524" cy="286941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4451930" y="4874268"/>
            <a:ext cx="307960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修改工程存放的位置后，选择配置工程所使用的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9" y="1728924"/>
            <a:ext cx="3824291" cy="28694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881" y="1722637"/>
            <a:ext cx="4129087" cy="279962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486620" y="4874268"/>
            <a:ext cx="32786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System Interpreter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OK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9694" y="5849834"/>
            <a:ext cx="327866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修改完毕后点击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create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，创建工程并进入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3000">
        <p15:prstTrans prst="crush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10103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PyCharm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51605" y="5349704"/>
            <a:ext cx="381952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进入主界面后，等待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IDE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索引完毕，后在左侧项目管理器中右键单击新建一个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905" y="1584960"/>
            <a:ext cx="5499723" cy="34137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85705" y="5349704"/>
            <a:ext cx="381952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代码编辑完成后，右键在编辑器中选择执行当前代码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快捷键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CTRL+SHIFT+F10)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即可看到执行结果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24" y="1584960"/>
            <a:ext cx="5499724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3000">
        <p15:prstTrans prst="crush"/>
      </p:transition>
    </mc:Choice>
    <mc:Fallback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7250" y="9423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官网地址：</a:t>
            </a:r>
            <a:r>
              <a:rPr lang="zh-CN" altLang="en-US">
                <a:hlinkClick r:id="rId1" action="ppaction://hlinkfile"/>
              </a:rPr>
              <a:t>https://code.visualstudio.com/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05" y="1466215"/>
            <a:ext cx="5440680" cy="441198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4177665" y="3829685"/>
            <a:ext cx="2600960" cy="500380"/>
          </a:xfrm>
          <a:prstGeom prst="rect">
            <a:avLst/>
          </a:prstGeom>
          <a:solidFill>
            <a:schemeClr val="accent2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标题 1"/>
          <p:cNvSpPr txBox="1"/>
          <p:nvPr>
            <p:custDataLst>
              <p:tags r:id="rId4"/>
            </p:custDataLst>
          </p:nvPr>
        </p:nvSpPr>
        <p:spPr>
          <a:xfrm>
            <a:off x="10103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安装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VScode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NWEzMDFjMDFmYWNhZWY0MTk4OGEwMDBhYmFiNGFlND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演示</Application>
  <PresentationFormat>宽屏</PresentationFormat>
  <Paragraphs>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HjlPurple</cp:lastModifiedBy>
  <cp:revision>155</cp:revision>
  <dcterms:created xsi:type="dcterms:W3CDTF">2019-06-19T02:08:00Z</dcterms:created>
  <dcterms:modified xsi:type="dcterms:W3CDTF">2023-03-16T13:54:15Z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4F2FCA1A85A24FCDA074FB53FC7A9CD0</vt:lpwstr>
  </property>
</Properties>
</file>