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7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2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3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2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3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BF35-1BFE-4440-BE2A-4369D1945FEE}" type="datetimeFigureOut">
              <a:rPr lang="zh-CN" altLang="en-US" smtClean="0"/>
              <a:t>2022-10-02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22B4-A9A7-4B42-A241-BAC633044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966" y="1526960"/>
            <a:ext cx="1933991" cy="281879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L=2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alpha = 0.005</a:t>
            </a:r>
          </a:p>
          <a:p>
            <a:pPr algn="l"/>
            <a:r>
              <a:rPr lang="en-US" altLang="zh-CN" sz="1800" dirty="0" err="1"/>
              <a:t>max_epoch</a:t>
            </a:r>
            <a:r>
              <a:rPr lang="en-US" altLang="zh-CN" sz="1800" dirty="0"/>
              <a:t> = 300</a:t>
            </a:r>
          </a:p>
          <a:p>
            <a:pPr algn="l"/>
            <a:r>
              <a:rPr lang="en-US" altLang="zh-CN" sz="1800" dirty="0" err="1"/>
              <a:t>layer_size</a:t>
            </a:r>
            <a:r>
              <a:rPr lang="en-US" altLang="zh-CN" sz="1800" dirty="0"/>
              <a:t> = [</a:t>
            </a:r>
          </a:p>
          <a:p>
            <a:pPr algn="l"/>
            <a:r>
              <a:rPr lang="en-US" altLang="zh-CN" sz="1800" dirty="0"/>
              <a:t>                 784</a:t>
            </a:r>
          </a:p>
          <a:p>
            <a:pPr algn="l"/>
            <a:r>
              <a:rPr lang="en-US" altLang="zh-CN" sz="1800" dirty="0"/>
              <a:t>                 10]; 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2E17E-3431-4264-F6FF-2CBADDEF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7" y="1329817"/>
            <a:ext cx="4885799" cy="3671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8643CA-ED4A-8EEA-6DA5-7B0EC93C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6" y="1329817"/>
            <a:ext cx="4665400" cy="36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17D27DB9-74C1-11FF-78B2-0BC3BE82D627}"/>
              </a:ext>
            </a:extLst>
          </p:cNvPr>
          <p:cNvSpPr txBox="1">
            <a:spLocks/>
          </p:cNvSpPr>
          <p:nvPr/>
        </p:nvSpPr>
        <p:spPr>
          <a:xfrm>
            <a:off x="582966" y="1526960"/>
            <a:ext cx="1933991" cy="2818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/>
              <a:t>L=3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alpha = 0.005</a:t>
            </a:r>
          </a:p>
          <a:p>
            <a:pPr algn="l"/>
            <a:r>
              <a:rPr lang="en-US" altLang="zh-CN" sz="1800" dirty="0" err="1"/>
              <a:t>max_epoch</a:t>
            </a:r>
            <a:r>
              <a:rPr lang="en-US" altLang="zh-CN" sz="1800" dirty="0"/>
              <a:t> = 300</a:t>
            </a:r>
          </a:p>
          <a:p>
            <a:pPr algn="l"/>
            <a:r>
              <a:rPr lang="en-US" altLang="zh-CN" sz="1800" dirty="0" err="1"/>
              <a:t>layer_size</a:t>
            </a:r>
            <a:r>
              <a:rPr lang="en-US" altLang="zh-CN" sz="1800" dirty="0"/>
              <a:t> = [</a:t>
            </a:r>
          </a:p>
          <a:p>
            <a:pPr algn="l"/>
            <a:r>
              <a:rPr lang="en-US" altLang="zh-CN" sz="1800" dirty="0"/>
              <a:t>                 784</a:t>
            </a:r>
          </a:p>
          <a:p>
            <a:pPr algn="l"/>
            <a:r>
              <a:rPr lang="en-US" altLang="zh-CN" sz="1800" dirty="0"/>
              <a:t>                 128</a:t>
            </a:r>
          </a:p>
          <a:p>
            <a:pPr algn="l"/>
            <a:r>
              <a:rPr lang="en-US" altLang="zh-CN" sz="1800" dirty="0"/>
              <a:t>                 10]; </a:t>
            </a:r>
            <a:endParaRPr lang="zh-CN" altLang="en-US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F5874A-60D2-CA0D-1F25-9B3AB72D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25" y="1284013"/>
            <a:ext cx="4873254" cy="3661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05BBED-93D1-7163-9D2F-2D7024D29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486" y="1284014"/>
            <a:ext cx="4662514" cy="36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5CD8D687-094B-3D06-C574-31B7BCDE9AC8}"/>
              </a:ext>
            </a:extLst>
          </p:cNvPr>
          <p:cNvSpPr txBox="1">
            <a:spLocks/>
          </p:cNvSpPr>
          <p:nvPr/>
        </p:nvSpPr>
        <p:spPr>
          <a:xfrm>
            <a:off x="507552" y="836537"/>
            <a:ext cx="3206609" cy="5184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/>
              <a:t>L=8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alpha = 0.05</a:t>
            </a:r>
          </a:p>
          <a:p>
            <a:pPr algn="l"/>
            <a:r>
              <a:rPr lang="en-US" altLang="zh-CN" sz="2000" dirty="0" err="1"/>
              <a:t>max_epoch</a:t>
            </a:r>
            <a:r>
              <a:rPr lang="en-US" altLang="zh-CN" sz="2000" dirty="0"/>
              <a:t> = 250</a:t>
            </a:r>
          </a:p>
          <a:p>
            <a:pPr algn="l"/>
            <a:r>
              <a:rPr lang="en-US" altLang="zh-CN" sz="2000" dirty="0" err="1"/>
              <a:t>layer_size</a:t>
            </a:r>
            <a:r>
              <a:rPr lang="en-US" altLang="zh-CN" sz="2000" dirty="0"/>
              <a:t> = [</a:t>
            </a:r>
          </a:p>
          <a:p>
            <a:pPr algn="l"/>
            <a:r>
              <a:rPr lang="en-US" altLang="zh-CN" sz="2000" dirty="0"/>
              <a:t>                 784</a:t>
            </a:r>
          </a:p>
          <a:p>
            <a:pPr algn="l"/>
            <a:r>
              <a:rPr lang="en-US" altLang="zh-CN" sz="2000" dirty="0"/>
              <a:t>                 512</a:t>
            </a:r>
          </a:p>
          <a:p>
            <a:pPr algn="l"/>
            <a:r>
              <a:rPr lang="en-US" altLang="zh-CN" sz="2000" dirty="0"/>
              <a:t>                 261</a:t>
            </a:r>
          </a:p>
          <a:p>
            <a:pPr algn="l"/>
            <a:r>
              <a:rPr lang="en-US" altLang="zh-CN" sz="2000" dirty="0"/>
              <a:t>                 128</a:t>
            </a:r>
          </a:p>
          <a:p>
            <a:pPr algn="l"/>
            <a:r>
              <a:rPr lang="en-US" altLang="zh-CN" sz="2000" dirty="0"/>
              <a:t>                 65</a:t>
            </a:r>
          </a:p>
          <a:p>
            <a:pPr algn="l"/>
            <a:r>
              <a:rPr lang="en-US" altLang="zh-CN" sz="2000" dirty="0"/>
              <a:t>                 34</a:t>
            </a:r>
          </a:p>
          <a:p>
            <a:pPr algn="l"/>
            <a:r>
              <a:rPr lang="en-US" altLang="zh-CN" sz="2000" dirty="0"/>
              <a:t>                 18</a:t>
            </a:r>
          </a:p>
          <a:p>
            <a:pPr algn="l"/>
            <a:r>
              <a:rPr lang="en-US" altLang="zh-CN" sz="2000" dirty="0"/>
              <a:t>                 10]; 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F95B1F-0717-6220-72D1-E6EDC1F2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27" y="1319752"/>
            <a:ext cx="4964592" cy="38085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8B0882-7C90-9CF1-5CB8-078EE0A71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57" y="1319752"/>
            <a:ext cx="4813342" cy="38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陈 逸韬</cp:lastModifiedBy>
  <cp:revision>12</cp:revision>
  <dcterms:created xsi:type="dcterms:W3CDTF">2019-09-27T01:49:36Z</dcterms:created>
  <dcterms:modified xsi:type="dcterms:W3CDTF">2022-10-02T04:03:13Z</dcterms:modified>
</cp:coreProperties>
</file>