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5" r:id="rId1"/>
  </p:sldMasterIdLst>
  <p:notesMasterIdLst>
    <p:notesMasterId r:id="rId6"/>
  </p:notesMasterIdLst>
  <p:handoutMasterIdLst>
    <p:handoutMasterId r:id="rId7"/>
  </p:handoutMasterIdLst>
  <p:sldIdLst>
    <p:sldId id="414" r:id="rId2"/>
    <p:sldId id="418" r:id="rId3"/>
    <p:sldId id="430" r:id="rId4"/>
    <p:sldId id="431" r:id="rId5"/>
  </p:sldIdLst>
  <p:sldSz cx="12192000" cy="6858000"/>
  <p:notesSz cx="6858000" cy="9144000"/>
  <p:defaultTextStyle>
    <a:defPPr>
      <a:defRPr lang="en-US"/>
    </a:defPPr>
    <a:lvl1pPr marL="0" algn="l" defTabSz="914330" rtl="0" eaLnBrk="1" latinLnBrk="0" hangingPunct="1">
      <a:defRPr sz="1800" kern="1200">
        <a:solidFill>
          <a:schemeClr val="tx1"/>
        </a:solidFill>
        <a:latin typeface="+mn-lt"/>
        <a:ea typeface="+mn-ea"/>
        <a:cs typeface="+mn-cs"/>
      </a:defRPr>
    </a:lvl1pPr>
    <a:lvl2pPr marL="457165" algn="l" defTabSz="914330" rtl="0" eaLnBrk="1" latinLnBrk="0" hangingPunct="1">
      <a:defRPr sz="1800" kern="1200">
        <a:solidFill>
          <a:schemeClr val="tx1"/>
        </a:solidFill>
        <a:latin typeface="+mn-lt"/>
        <a:ea typeface="+mn-ea"/>
        <a:cs typeface="+mn-cs"/>
      </a:defRPr>
    </a:lvl2pPr>
    <a:lvl3pPr marL="914330" algn="l" defTabSz="914330" rtl="0" eaLnBrk="1" latinLnBrk="0" hangingPunct="1">
      <a:defRPr sz="1800" kern="1200">
        <a:solidFill>
          <a:schemeClr val="tx1"/>
        </a:solidFill>
        <a:latin typeface="+mn-lt"/>
        <a:ea typeface="+mn-ea"/>
        <a:cs typeface="+mn-cs"/>
      </a:defRPr>
    </a:lvl3pPr>
    <a:lvl4pPr marL="1371495" algn="l" defTabSz="914330" rtl="0" eaLnBrk="1" latinLnBrk="0" hangingPunct="1">
      <a:defRPr sz="1800" kern="1200">
        <a:solidFill>
          <a:schemeClr val="tx1"/>
        </a:solidFill>
        <a:latin typeface="+mn-lt"/>
        <a:ea typeface="+mn-ea"/>
        <a:cs typeface="+mn-cs"/>
      </a:defRPr>
    </a:lvl4pPr>
    <a:lvl5pPr marL="1828660" algn="l" defTabSz="914330" rtl="0" eaLnBrk="1" latinLnBrk="0" hangingPunct="1">
      <a:defRPr sz="1800" kern="1200">
        <a:solidFill>
          <a:schemeClr val="tx1"/>
        </a:solidFill>
        <a:latin typeface="+mn-lt"/>
        <a:ea typeface="+mn-ea"/>
        <a:cs typeface="+mn-cs"/>
      </a:defRPr>
    </a:lvl5pPr>
    <a:lvl6pPr marL="2285825" algn="l" defTabSz="914330" rtl="0" eaLnBrk="1" latinLnBrk="0" hangingPunct="1">
      <a:defRPr sz="1800" kern="1200">
        <a:solidFill>
          <a:schemeClr val="tx1"/>
        </a:solidFill>
        <a:latin typeface="+mn-lt"/>
        <a:ea typeface="+mn-ea"/>
        <a:cs typeface="+mn-cs"/>
      </a:defRPr>
    </a:lvl6pPr>
    <a:lvl7pPr marL="2742990" algn="l" defTabSz="914330" rtl="0" eaLnBrk="1" latinLnBrk="0" hangingPunct="1">
      <a:defRPr sz="1800" kern="1200">
        <a:solidFill>
          <a:schemeClr val="tx1"/>
        </a:solidFill>
        <a:latin typeface="+mn-lt"/>
        <a:ea typeface="+mn-ea"/>
        <a:cs typeface="+mn-cs"/>
      </a:defRPr>
    </a:lvl7pPr>
    <a:lvl8pPr marL="3200155" algn="l" defTabSz="914330" rtl="0" eaLnBrk="1" latinLnBrk="0" hangingPunct="1">
      <a:defRPr sz="1800" kern="1200">
        <a:solidFill>
          <a:schemeClr val="tx1"/>
        </a:solidFill>
        <a:latin typeface="+mn-lt"/>
        <a:ea typeface="+mn-ea"/>
        <a:cs typeface="+mn-cs"/>
      </a:defRPr>
    </a:lvl8pPr>
    <a:lvl9pPr marL="3657320" algn="l" defTabSz="91433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alance" id="{705054ED-DB56-FA4C-BB16-D35BDEFFF4C1}">
          <p14:sldIdLst>
            <p14:sldId id="414"/>
            <p14:sldId id="418"/>
            <p14:sldId id="430"/>
            <p14:sldId id="43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5E9695"/>
    <a:srgbClr val="DF6752"/>
    <a:srgbClr val="9DBB1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22" autoAdjust="0"/>
    <p:restoredTop sz="84346" autoAdjust="0"/>
  </p:normalViewPr>
  <p:slideViewPr>
    <p:cSldViewPr snapToGrid="0" snapToObjects="1">
      <p:cViewPr>
        <p:scale>
          <a:sx n="60" d="100"/>
          <a:sy n="60" d="100"/>
        </p:scale>
        <p:origin x="954" y="90"/>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96" d="100"/>
          <a:sy n="96" d="100"/>
        </p:scale>
        <p:origin x="364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740EBAF-D955-C443-AB02-2BCBC7797572}" type="datetimeFigureOut">
              <a:rPr lang="en-US" smtClean="0"/>
              <a:t>6/25/2018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9E1DC8B-0A09-DC4E-ABCE-FAAA12F0302B}" type="slidenum">
              <a:rPr lang="en-US" smtClean="0"/>
              <a:t>‹nr.›</a:t>
            </a:fld>
            <a:endParaRPr lang="en-US"/>
          </a:p>
        </p:txBody>
      </p:sp>
    </p:spTree>
    <p:extLst>
      <p:ext uri="{BB962C8B-B14F-4D97-AF65-F5344CB8AC3E}">
        <p14:creationId xmlns:p14="http://schemas.microsoft.com/office/powerpoint/2010/main" val="20685749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7A641A-FC50-3840-A830-42D90553FE8C}" type="datetimeFigureOut">
              <a:rPr lang="en-US" smtClean="0"/>
              <a:t>6/25/2018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896355-3DDC-9949-861F-AD0908BFCC23}" type="slidenum">
              <a:rPr lang="en-US" smtClean="0"/>
              <a:t>‹nr.›</a:t>
            </a:fld>
            <a:endParaRPr lang="en-US"/>
          </a:p>
        </p:txBody>
      </p:sp>
    </p:spTree>
    <p:extLst>
      <p:ext uri="{BB962C8B-B14F-4D97-AF65-F5344CB8AC3E}">
        <p14:creationId xmlns:p14="http://schemas.microsoft.com/office/powerpoint/2010/main" val="209977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p:txBody>
      </p:sp>
      <p:sp>
        <p:nvSpPr>
          <p:cNvPr id="4" name="Pladsholder til slidenummer 3"/>
          <p:cNvSpPr>
            <a:spLocks noGrp="1"/>
          </p:cNvSpPr>
          <p:nvPr>
            <p:ph type="sldNum" sz="quarter" idx="10"/>
          </p:nvPr>
        </p:nvSpPr>
        <p:spPr/>
        <p:txBody>
          <a:bodyPr/>
          <a:lstStyle/>
          <a:p>
            <a:fld id="{8C896355-3DDC-9949-861F-AD0908BFCC23}" type="slidenum">
              <a:rPr lang="en-US" smtClean="0"/>
              <a:t>1</a:t>
            </a:fld>
            <a:endParaRPr lang="en-US"/>
          </a:p>
        </p:txBody>
      </p:sp>
    </p:spTree>
    <p:extLst>
      <p:ext uri="{BB962C8B-B14F-4D97-AF65-F5344CB8AC3E}">
        <p14:creationId xmlns:p14="http://schemas.microsoft.com/office/powerpoint/2010/main" val="1587768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10"/>
          </p:nvPr>
        </p:nvSpPr>
        <p:spPr/>
        <p:txBody>
          <a:bodyPr/>
          <a:lstStyle/>
          <a:p>
            <a:pPr rtl="0"/>
            <a:fld id="{8C896355-3DDC-9949-861F-AD0908BFCC23}" type="slidenum">
              <a:rPr lang="en-US" smtClean="0"/>
              <a:t>2</a:t>
            </a:fld>
            <a:endParaRPr lang="en-US"/>
          </a:p>
        </p:txBody>
      </p:sp>
    </p:spTree>
    <p:extLst>
      <p:ext uri="{BB962C8B-B14F-4D97-AF65-F5344CB8AC3E}">
        <p14:creationId xmlns:p14="http://schemas.microsoft.com/office/powerpoint/2010/main" val="3114729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US" dirty="0"/>
              <a:t>We chose to work with the pump-system because we thought it would be interesting to work with something that was completely new and challenging.</a:t>
            </a:r>
            <a:endParaRPr lang="da-DK" dirty="0">
              <a:cs typeface="Calibri"/>
            </a:endParaRPr>
          </a:p>
          <a:p>
            <a:endParaRPr lang="da-DK" dirty="0">
              <a:cs typeface="Calibri"/>
            </a:endParaRPr>
          </a:p>
          <a:p>
            <a:r>
              <a:rPr lang="da-DK" dirty="0">
                <a:cs typeface="Calibri"/>
              </a:rPr>
              <a:t>The 3-pump system </a:t>
            </a:r>
            <a:r>
              <a:rPr lang="da-DK" dirty="0" err="1">
                <a:cs typeface="Calibri"/>
              </a:rPr>
              <a:t>was</a:t>
            </a:r>
            <a:r>
              <a:rPr lang="da-DK" dirty="0">
                <a:cs typeface="Calibri"/>
              </a:rPr>
              <a:t> </a:t>
            </a:r>
            <a:r>
              <a:rPr lang="da-DK" dirty="0" err="1">
                <a:cs typeface="Calibri"/>
              </a:rPr>
              <a:t>already</a:t>
            </a:r>
            <a:r>
              <a:rPr lang="da-DK" dirty="0">
                <a:cs typeface="Calibri"/>
              </a:rPr>
              <a:t> </a:t>
            </a:r>
            <a:r>
              <a:rPr lang="da-DK" dirty="0" err="1">
                <a:cs typeface="Calibri"/>
              </a:rPr>
              <a:t>avaliable</a:t>
            </a:r>
            <a:r>
              <a:rPr lang="da-DK" dirty="0">
                <a:cs typeface="Calibri"/>
              </a:rPr>
              <a:t> to </a:t>
            </a:r>
            <a:r>
              <a:rPr lang="da-DK" dirty="0" err="1">
                <a:cs typeface="Calibri"/>
              </a:rPr>
              <a:t>work</a:t>
            </a:r>
            <a:r>
              <a:rPr lang="da-DK" dirty="0">
                <a:cs typeface="Calibri"/>
              </a:rPr>
              <a:t> with, </a:t>
            </a:r>
            <a:r>
              <a:rPr lang="da-DK" dirty="0" err="1">
                <a:cs typeface="Calibri"/>
              </a:rPr>
              <a:t>which</a:t>
            </a:r>
            <a:r>
              <a:rPr lang="da-DK" dirty="0">
                <a:cs typeface="Calibri"/>
              </a:rPr>
              <a:t> </a:t>
            </a:r>
            <a:r>
              <a:rPr lang="da-DK" dirty="0" err="1">
                <a:cs typeface="Calibri"/>
              </a:rPr>
              <a:t>also</a:t>
            </a:r>
            <a:r>
              <a:rPr lang="da-DK" dirty="0">
                <a:cs typeface="Calibri"/>
              </a:rPr>
              <a:t> </a:t>
            </a:r>
            <a:r>
              <a:rPr lang="da-DK" dirty="0" err="1">
                <a:cs typeface="Calibri"/>
              </a:rPr>
              <a:t>was</a:t>
            </a:r>
            <a:r>
              <a:rPr lang="da-DK" dirty="0">
                <a:cs typeface="Calibri"/>
              </a:rPr>
              <a:t> a </a:t>
            </a:r>
            <a:r>
              <a:rPr lang="da-DK" dirty="0" err="1">
                <a:cs typeface="Calibri"/>
              </a:rPr>
              <a:t>change</a:t>
            </a:r>
            <a:r>
              <a:rPr lang="da-DK" dirty="0">
                <a:cs typeface="Calibri"/>
              </a:rPr>
              <a:t> from </a:t>
            </a:r>
            <a:r>
              <a:rPr lang="da-DK" dirty="0" err="1">
                <a:cs typeface="Calibri"/>
              </a:rPr>
              <a:t>our</a:t>
            </a:r>
            <a:r>
              <a:rPr lang="da-DK" dirty="0">
                <a:cs typeface="Calibri"/>
              </a:rPr>
              <a:t> </a:t>
            </a:r>
            <a:r>
              <a:rPr lang="da-DK" dirty="0" err="1">
                <a:cs typeface="Calibri"/>
              </a:rPr>
              <a:t>previous</a:t>
            </a:r>
            <a:r>
              <a:rPr lang="da-DK" dirty="0">
                <a:cs typeface="Calibri"/>
              </a:rPr>
              <a:t> </a:t>
            </a:r>
            <a:r>
              <a:rPr lang="da-DK" dirty="0" err="1">
                <a:cs typeface="Calibri"/>
              </a:rPr>
              <a:t>projects</a:t>
            </a:r>
            <a:r>
              <a:rPr lang="da-DK" dirty="0">
                <a:cs typeface="Calibri"/>
              </a:rPr>
              <a:t> </a:t>
            </a:r>
            <a:r>
              <a:rPr lang="da-DK" dirty="0" err="1">
                <a:cs typeface="Calibri"/>
              </a:rPr>
              <a:t>were</a:t>
            </a:r>
            <a:r>
              <a:rPr lang="da-DK" dirty="0">
                <a:cs typeface="Calibri"/>
              </a:rPr>
              <a:t> </a:t>
            </a:r>
            <a:r>
              <a:rPr lang="da-DK" dirty="0" err="1">
                <a:cs typeface="Calibri"/>
              </a:rPr>
              <a:t>we</a:t>
            </a:r>
            <a:r>
              <a:rPr lang="da-DK" dirty="0">
                <a:cs typeface="Calibri"/>
              </a:rPr>
              <a:t> </a:t>
            </a:r>
            <a:r>
              <a:rPr lang="da-DK" dirty="0" err="1">
                <a:cs typeface="Calibri"/>
              </a:rPr>
              <a:t>build</a:t>
            </a:r>
            <a:r>
              <a:rPr lang="da-DK" dirty="0">
                <a:cs typeface="Calibri"/>
              </a:rPr>
              <a:t> </a:t>
            </a:r>
            <a:r>
              <a:rPr lang="da-DK" dirty="0" err="1">
                <a:cs typeface="Calibri"/>
              </a:rPr>
              <a:t>everything</a:t>
            </a:r>
            <a:r>
              <a:rPr lang="da-DK" dirty="0">
                <a:cs typeface="Calibri"/>
              </a:rPr>
              <a:t> from scratch. </a:t>
            </a:r>
            <a:r>
              <a:rPr lang="da-DK" dirty="0" err="1">
                <a:cs typeface="Calibri"/>
              </a:rPr>
              <a:t>That</a:t>
            </a:r>
            <a:r>
              <a:rPr lang="da-DK" dirty="0">
                <a:cs typeface="Calibri"/>
              </a:rPr>
              <a:t> </a:t>
            </a:r>
            <a:r>
              <a:rPr lang="da-DK" dirty="0" err="1">
                <a:cs typeface="Calibri"/>
              </a:rPr>
              <a:t>doesn’t</a:t>
            </a:r>
            <a:r>
              <a:rPr lang="da-DK" dirty="0">
                <a:cs typeface="Calibri"/>
              </a:rPr>
              <a:t> </a:t>
            </a:r>
            <a:r>
              <a:rPr lang="da-DK" dirty="0" err="1">
                <a:cs typeface="Calibri"/>
              </a:rPr>
              <a:t>mean</a:t>
            </a:r>
            <a:r>
              <a:rPr lang="da-DK" dirty="0">
                <a:cs typeface="Calibri"/>
              </a:rPr>
              <a:t> it </a:t>
            </a:r>
            <a:r>
              <a:rPr lang="da-DK" dirty="0" err="1">
                <a:cs typeface="Calibri"/>
              </a:rPr>
              <a:t>was</a:t>
            </a:r>
            <a:r>
              <a:rPr lang="da-DK" dirty="0">
                <a:cs typeface="Calibri"/>
              </a:rPr>
              <a:t> </a:t>
            </a:r>
            <a:r>
              <a:rPr lang="da-DK" dirty="0" err="1">
                <a:cs typeface="Calibri"/>
              </a:rPr>
              <a:t>any</a:t>
            </a:r>
            <a:r>
              <a:rPr lang="da-DK" dirty="0">
                <a:cs typeface="Calibri"/>
              </a:rPr>
              <a:t> </a:t>
            </a:r>
            <a:r>
              <a:rPr lang="da-DK" dirty="0" err="1">
                <a:cs typeface="Calibri"/>
              </a:rPr>
              <a:t>easier</a:t>
            </a:r>
            <a:r>
              <a:rPr lang="da-DK" dirty="0">
                <a:cs typeface="Calibri"/>
              </a:rPr>
              <a:t>, </a:t>
            </a:r>
            <a:r>
              <a:rPr lang="da-DK" dirty="0" err="1">
                <a:cs typeface="Calibri"/>
              </a:rPr>
              <a:t>because</a:t>
            </a:r>
            <a:r>
              <a:rPr lang="da-DK" dirty="0">
                <a:cs typeface="Calibri"/>
              </a:rPr>
              <a:t> </a:t>
            </a:r>
            <a:r>
              <a:rPr lang="da-DK" dirty="0" err="1">
                <a:cs typeface="Calibri"/>
              </a:rPr>
              <a:t>we</a:t>
            </a:r>
            <a:r>
              <a:rPr lang="da-DK" dirty="0">
                <a:cs typeface="Calibri"/>
              </a:rPr>
              <a:t> </a:t>
            </a:r>
            <a:r>
              <a:rPr lang="da-DK" dirty="0" err="1">
                <a:cs typeface="Calibri"/>
              </a:rPr>
              <a:t>didn’t</a:t>
            </a:r>
            <a:r>
              <a:rPr lang="da-DK" dirty="0">
                <a:cs typeface="Calibri"/>
              </a:rPr>
              <a:t> </a:t>
            </a:r>
            <a:r>
              <a:rPr lang="da-DK" dirty="0" err="1">
                <a:cs typeface="Calibri"/>
              </a:rPr>
              <a:t>know</a:t>
            </a:r>
            <a:r>
              <a:rPr lang="da-DK" dirty="0">
                <a:cs typeface="Calibri"/>
              </a:rPr>
              <a:t> </a:t>
            </a:r>
            <a:r>
              <a:rPr lang="da-DK" dirty="0" err="1">
                <a:cs typeface="Calibri"/>
              </a:rPr>
              <a:t>how</a:t>
            </a:r>
            <a:r>
              <a:rPr lang="da-DK" dirty="0">
                <a:cs typeface="Calibri"/>
              </a:rPr>
              <a:t> </a:t>
            </a:r>
            <a:r>
              <a:rPr lang="da-DK" dirty="0" err="1">
                <a:cs typeface="Calibri"/>
              </a:rPr>
              <a:t>anything</a:t>
            </a:r>
            <a:r>
              <a:rPr lang="da-DK" dirty="0">
                <a:cs typeface="Calibri"/>
              </a:rPr>
              <a:t> </a:t>
            </a:r>
            <a:r>
              <a:rPr lang="da-DK" dirty="0" err="1">
                <a:cs typeface="Calibri"/>
              </a:rPr>
              <a:t>about</a:t>
            </a:r>
            <a:r>
              <a:rPr lang="da-DK" dirty="0">
                <a:cs typeface="Calibri"/>
              </a:rPr>
              <a:t> </a:t>
            </a:r>
            <a:r>
              <a:rPr lang="da-DK" dirty="0" err="1">
                <a:cs typeface="Calibri"/>
              </a:rPr>
              <a:t>how</a:t>
            </a:r>
            <a:r>
              <a:rPr lang="da-DK" dirty="0">
                <a:cs typeface="Calibri"/>
              </a:rPr>
              <a:t> it </a:t>
            </a:r>
            <a:r>
              <a:rPr lang="da-DK" dirty="0" err="1">
                <a:cs typeface="Calibri"/>
              </a:rPr>
              <a:t>worked</a:t>
            </a:r>
            <a:r>
              <a:rPr lang="da-DK" dirty="0">
                <a:cs typeface="Calibri"/>
              </a:rPr>
              <a:t> and it </a:t>
            </a:r>
            <a:r>
              <a:rPr lang="da-DK" dirty="0" err="1">
                <a:cs typeface="Calibri"/>
              </a:rPr>
              <a:t>turned</a:t>
            </a:r>
            <a:r>
              <a:rPr lang="da-DK" dirty="0">
                <a:cs typeface="Calibri"/>
              </a:rPr>
              <a:t> out </a:t>
            </a:r>
            <a:r>
              <a:rPr lang="da-DK" dirty="0" err="1">
                <a:cs typeface="Calibri"/>
              </a:rPr>
              <a:t>there</a:t>
            </a:r>
            <a:r>
              <a:rPr lang="da-DK" dirty="0">
                <a:cs typeface="Calibri"/>
              </a:rPr>
              <a:t> </a:t>
            </a:r>
            <a:r>
              <a:rPr lang="da-DK" dirty="0" err="1">
                <a:cs typeface="Calibri"/>
              </a:rPr>
              <a:t>was</a:t>
            </a:r>
            <a:r>
              <a:rPr lang="da-DK" dirty="0">
                <a:cs typeface="Calibri"/>
              </a:rPr>
              <a:t> </a:t>
            </a:r>
            <a:r>
              <a:rPr lang="da-DK" dirty="0" err="1">
                <a:cs typeface="Calibri"/>
              </a:rPr>
              <a:t>quite</a:t>
            </a:r>
            <a:r>
              <a:rPr lang="da-DK" dirty="0">
                <a:cs typeface="Calibri"/>
              </a:rPr>
              <a:t> a </a:t>
            </a:r>
            <a:r>
              <a:rPr lang="da-DK" dirty="0" err="1">
                <a:cs typeface="Calibri"/>
              </a:rPr>
              <a:t>steep</a:t>
            </a:r>
            <a:r>
              <a:rPr lang="da-DK" dirty="0">
                <a:cs typeface="Calibri"/>
              </a:rPr>
              <a:t> learning </a:t>
            </a:r>
            <a:r>
              <a:rPr lang="da-DK" dirty="0" err="1">
                <a:cs typeface="Calibri"/>
              </a:rPr>
              <a:t>curve</a:t>
            </a:r>
            <a:r>
              <a:rPr lang="da-DK" dirty="0">
                <a:cs typeface="Calibri"/>
              </a:rPr>
              <a:t>. (just to </a:t>
            </a:r>
            <a:r>
              <a:rPr lang="da-DK" dirty="0" err="1">
                <a:cs typeface="Calibri"/>
              </a:rPr>
              <a:t>get</a:t>
            </a:r>
            <a:r>
              <a:rPr lang="da-DK" dirty="0">
                <a:cs typeface="Calibri"/>
              </a:rPr>
              <a:t> to it do </a:t>
            </a:r>
            <a:r>
              <a:rPr lang="da-DK" dirty="0" err="1">
                <a:cs typeface="Calibri"/>
              </a:rPr>
              <a:t>anything</a:t>
            </a:r>
            <a:r>
              <a:rPr lang="da-DK" dirty="0">
                <a:cs typeface="Calibri"/>
              </a:rPr>
              <a:t>).</a:t>
            </a:r>
          </a:p>
          <a:p>
            <a:endParaRPr lang="da-DK" dirty="0">
              <a:cs typeface="Calibri"/>
            </a:endParaRPr>
          </a:p>
          <a:p>
            <a:r>
              <a:rPr lang="da-DK" dirty="0">
                <a:cs typeface="Calibri"/>
              </a:rPr>
              <a:t>At </a:t>
            </a:r>
            <a:r>
              <a:rPr lang="da-DK" dirty="0" err="1">
                <a:cs typeface="Calibri"/>
              </a:rPr>
              <a:t>first</a:t>
            </a:r>
            <a:r>
              <a:rPr lang="da-DK" dirty="0">
                <a:cs typeface="Calibri"/>
              </a:rPr>
              <a:t> </a:t>
            </a:r>
            <a:r>
              <a:rPr lang="da-DK" dirty="0" err="1">
                <a:cs typeface="Calibri"/>
              </a:rPr>
              <a:t>we</a:t>
            </a:r>
            <a:r>
              <a:rPr lang="da-DK" dirty="0">
                <a:cs typeface="Calibri"/>
              </a:rPr>
              <a:t> </a:t>
            </a:r>
            <a:r>
              <a:rPr lang="da-DK" dirty="0" err="1">
                <a:cs typeface="Calibri"/>
              </a:rPr>
              <a:t>wanted</a:t>
            </a:r>
            <a:r>
              <a:rPr lang="da-DK" dirty="0">
                <a:cs typeface="Calibri"/>
              </a:rPr>
              <a:t> </a:t>
            </a:r>
            <a:r>
              <a:rPr lang="da-DK" dirty="0" err="1">
                <a:cs typeface="Calibri"/>
              </a:rPr>
              <a:t>use</a:t>
            </a:r>
            <a:r>
              <a:rPr lang="da-DK" dirty="0">
                <a:cs typeface="Calibri"/>
              </a:rPr>
              <a:t> all </a:t>
            </a:r>
            <a:r>
              <a:rPr lang="da-DK" dirty="0" err="1">
                <a:cs typeface="Calibri"/>
              </a:rPr>
              <a:t>three</a:t>
            </a:r>
            <a:r>
              <a:rPr lang="da-DK" dirty="0">
                <a:cs typeface="Calibri"/>
              </a:rPr>
              <a:t> pumps to .. </a:t>
            </a:r>
            <a:r>
              <a:rPr lang="da-DK" dirty="0" err="1">
                <a:cs typeface="Calibri"/>
              </a:rPr>
              <a:t>Mention</a:t>
            </a:r>
            <a:r>
              <a:rPr lang="da-DK" dirty="0">
                <a:cs typeface="Calibri"/>
              </a:rPr>
              <a:t> </a:t>
            </a:r>
            <a:r>
              <a:rPr lang="da-DK" dirty="0" err="1">
                <a:cs typeface="Calibri"/>
              </a:rPr>
              <a:t>we</a:t>
            </a:r>
            <a:r>
              <a:rPr lang="da-DK" dirty="0">
                <a:cs typeface="Calibri"/>
              </a:rPr>
              <a:t> </a:t>
            </a:r>
            <a:r>
              <a:rPr lang="da-DK" dirty="0" err="1">
                <a:cs typeface="Calibri"/>
              </a:rPr>
              <a:t>changed</a:t>
            </a:r>
            <a:r>
              <a:rPr lang="da-DK" dirty="0">
                <a:cs typeface="Calibri"/>
              </a:rPr>
              <a:t> </a:t>
            </a:r>
            <a:r>
              <a:rPr lang="da-DK" dirty="0" err="1">
                <a:cs typeface="Calibri"/>
              </a:rPr>
              <a:t>direction</a:t>
            </a:r>
            <a:r>
              <a:rPr lang="da-DK" dirty="0">
                <a:cs typeface="Calibri"/>
              </a:rPr>
              <a:t> due to </a:t>
            </a:r>
            <a:r>
              <a:rPr lang="da-DK" dirty="0" err="1">
                <a:cs typeface="Calibri"/>
              </a:rPr>
              <a:t>limited</a:t>
            </a:r>
            <a:r>
              <a:rPr lang="da-DK" dirty="0">
                <a:cs typeface="Calibri"/>
              </a:rPr>
              <a:t> time?? Daniel </a:t>
            </a:r>
          </a:p>
          <a:p>
            <a:endParaRPr lang="da-DK" dirty="0">
              <a:cs typeface="Calibri"/>
            </a:endParaRPr>
          </a:p>
        </p:txBody>
      </p:sp>
      <p:sp>
        <p:nvSpPr>
          <p:cNvPr id="4" name="Pladsholder til slidenummer 3"/>
          <p:cNvSpPr>
            <a:spLocks noGrp="1"/>
          </p:cNvSpPr>
          <p:nvPr>
            <p:ph type="sldNum" sz="quarter" idx="10"/>
          </p:nvPr>
        </p:nvSpPr>
        <p:spPr/>
        <p:txBody>
          <a:bodyPr/>
          <a:lstStyle/>
          <a:p>
            <a:pPr rtl="0"/>
            <a:fld id="{8C896355-3DDC-9949-861F-AD0908BFCC23}" type="slidenum">
              <a:rPr lang="en-US" smtClean="0"/>
              <a:t>3</a:t>
            </a:fld>
            <a:endParaRPr lang="en-US"/>
          </a:p>
        </p:txBody>
      </p:sp>
    </p:spTree>
    <p:extLst>
      <p:ext uri="{BB962C8B-B14F-4D97-AF65-F5344CB8AC3E}">
        <p14:creationId xmlns:p14="http://schemas.microsoft.com/office/powerpoint/2010/main" val="2094385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This </a:t>
            </a:r>
            <a:r>
              <a:rPr lang="da-DK" dirty="0" err="1"/>
              <a:t>could</a:t>
            </a:r>
            <a:r>
              <a:rPr lang="da-DK" dirty="0"/>
              <a:t> </a:t>
            </a:r>
            <a:r>
              <a:rPr lang="da-DK" dirty="0" err="1"/>
              <a:t>also</a:t>
            </a:r>
            <a:r>
              <a:rPr lang="da-DK" dirty="0"/>
              <a:t> </a:t>
            </a:r>
            <a:r>
              <a:rPr lang="da-DK" dirty="0" err="1"/>
              <a:t>come</a:t>
            </a:r>
            <a:r>
              <a:rPr lang="da-DK" dirty="0"/>
              <a:t> </a:t>
            </a:r>
            <a:r>
              <a:rPr lang="da-DK" dirty="0" err="1"/>
              <a:t>first</a:t>
            </a:r>
            <a:r>
              <a:rPr lang="da-DK" dirty="0"/>
              <a:t>?</a:t>
            </a:r>
          </a:p>
          <a:p>
            <a:endParaRPr lang="da-DK" dirty="0"/>
          </a:p>
          <a:p>
            <a:r>
              <a:rPr lang="da-DK" dirty="0"/>
              <a:t>The system </a:t>
            </a:r>
            <a:r>
              <a:rPr lang="da-DK" dirty="0" err="1"/>
              <a:t>consists</a:t>
            </a:r>
            <a:r>
              <a:rPr lang="da-DK" dirty="0"/>
              <a:t> an open 1 </a:t>
            </a:r>
            <a:r>
              <a:rPr lang="da-DK" dirty="0" err="1"/>
              <a:t>water</a:t>
            </a:r>
            <a:r>
              <a:rPr lang="da-DK" dirty="0"/>
              <a:t> tank </a:t>
            </a:r>
          </a:p>
          <a:p>
            <a:r>
              <a:rPr lang="da-DK" dirty="0"/>
              <a:t>And 3 </a:t>
            </a:r>
            <a:r>
              <a:rPr lang="da-DK" dirty="0" err="1"/>
              <a:t>identical</a:t>
            </a:r>
            <a:r>
              <a:rPr lang="da-DK" dirty="0"/>
              <a:t> centrifugal pumps, with </a:t>
            </a:r>
            <a:r>
              <a:rPr lang="da-DK" dirty="0" err="1"/>
              <a:t>individual</a:t>
            </a:r>
            <a:r>
              <a:rPr lang="da-DK" dirty="0"/>
              <a:t> sensors for </a:t>
            </a:r>
            <a:r>
              <a:rPr lang="da-DK" dirty="0" err="1"/>
              <a:t>measuring</a:t>
            </a:r>
            <a:r>
              <a:rPr lang="da-DK" dirty="0"/>
              <a:t> </a:t>
            </a:r>
            <a:r>
              <a:rPr lang="da-DK" dirty="0" err="1"/>
              <a:t>pressure</a:t>
            </a:r>
            <a:r>
              <a:rPr lang="da-DK" dirty="0"/>
              <a:t> and flow.</a:t>
            </a:r>
          </a:p>
          <a:p>
            <a:r>
              <a:rPr lang="da-DK" dirty="0"/>
              <a:t>A </a:t>
            </a:r>
            <a:r>
              <a:rPr lang="da-DK" dirty="0" err="1"/>
              <a:t>choke</a:t>
            </a:r>
            <a:r>
              <a:rPr lang="da-DK" dirty="0"/>
              <a:t> </a:t>
            </a:r>
            <a:r>
              <a:rPr lang="da-DK" dirty="0" err="1"/>
              <a:t>valve</a:t>
            </a:r>
            <a:r>
              <a:rPr lang="da-DK" dirty="0"/>
              <a:t> </a:t>
            </a:r>
            <a:r>
              <a:rPr lang="da-DK" dirty="0" err="1"/>
              <a:t>that</a:t>
            </a:r>
            <a:r>
              <a:rPr lang="da-DK" dirty="0"/>
              <a:t> </a:t>
            </a:r>
            <a:r>
              <a:rPr lang="da-DK" dirty="0" err="1"/>
              <a:t>can</a:t>
            </a:r>
            <a:r>
              <a:rPr lang="da-DK" dirty="0"/>
              <a:t> </a:t>
            </a:r>
            <a:r>
              <a:rPr lang="da-DK" dirty="0" err="1"/>
              <a:t>be</a:t>
            </a:r>
            <a:r>
              <a:rPr lang="da-DK" dirty="0"/>
              <a:t> </a:t>
            </a:r>
            <a:r>
              <a:rPr lang="da-DK" dirty="0" err="1"/>
              <a:t>operated</a:t>
            </a:r>
            <a:r>
              <a:rPr lang="da-DK" dirty="0"/>
              <a:t> to </a:t>
            </a:r>
            <a:r>
              <a:rPr lang="da-DK" dirty="0" err="1"/>
              <a:t>change</a:t>
            </a:r>
            <a:r>
              <a:rPr lang="da-DK" dirty="0"/>
              <a:t> the flow and </a:t>
            </a:r>
            <a:r>
              <a:rPr lang="da-DK" dirty="0" err="1"/>
              <a:t>pressure</a:t>
            </a:r>
            <a:r>
              <a:rPr lang="da-DK" dirty="0"/>
              <a:t>, or </a:t>
            </a:r>
            <a:r>
              <a:rPr lang="da-DK" dirty="0" err="1"/>
              <a:t>introduce</a:t>
            </a:r>
            <a:r>
              <a:rPr lang="da-DK" dirty="0"/>
              <a:t> </a:t>
            </a:r>
            <a:r>
              <a:rPr lang="da-DK" dirty="0" err="1"/>
              <a:t>disturbances</a:t>
            </a:r>
            <a:r>
              <a:rPr lang="da-DK" dirty="0"/>
              <a:t> to the system.</a:t>
            </a:r>
          </a:p>
          <a:p>
            <a:r>
              <a:rPr lang="da-DK" dirty="0" err="1"/>
              <a:t>Everything</a:t>
            </a:r>
            <a:r>
              <a:rPr lang="da-DK" dirty="0"/>
              <a:t> is </a:t>
            </a:r>
            <a:r>
              <a:rPr lang="da-DK" dirty="0" err="1"/>
              <a:t>connected</a:t>
            </a:r>
            <a:r>
              <a:rPr lang="da-DK" dirty="0"/>
              <a:t> </a:t>
            </a:r>
            <a:r>
              <a:rPr lang="da-DK" dirty="0" err="1"/>
              <a:t>using</a:t>
            </a:r>
            <a:r>
              <a:rPr lang="da-DK" dirty="0"/>
              <a:t> </a:t>
            </a:r>
            <a:r>
              <a:rPr lang="da-DK" dirty="0" err="1"/>
              <a:t>mainly</a:t>
            </a:r>
            <a:r>
              <a:rPr lang="da-DK" dirty="0"/>
              <a:t> </a:t>
            </a:r>
            <a:r>
              <a:rPr lang="da-DK" dirty="0" err="1"/>
              <a:t>pipes</a:t>
            </a:r>
            <a:r>
              <a:rPr lang="da-DK" dirty="0"/>
              <a:t>.</a:t>
            </a:r>
          </a:p>
        </p:txBody>
      </p:sp>
      <p:sp>
        <p:nvSpPr>
          <p:cNvPr id="4" name="Pladsholder til slidenummer 3"/>
          <p:cNvSpPr>
            <a:spLocks noGrp="1"/>
          </p:cNvSpPr>
          <p:nvPr>
            <p:ph type="sldNum" sz="quarter" idx="10"/>
          </p:nvPr>
        </p:nvSpPr>
        <p:spPr/>
        <p:txBody>
          <a:bodyPr/>
          <a:lstStyle/>
          <a:p>
            <a:fld id="{8C896355-3DDC-9949-861F-AD0908BFCC23}" type="slidenum">
              <a:rPr lang="en-US" smtClean="0"/>
              <a:t>4</a:t>
            </a:fld>
            <a:endParaRPr lang="en-US"/>
          </a:p>
        </p:txBody>
      </p:sp>
    </p:spTree>
    <p:extLst>
      <p:ext uri="{BB962C8B-B14F-4D97-AF65-F5344CB8AC3E}">
        <p14:creationId xmlns:p14="http://schemas.microsoft.com/office/powerpoint/2010/main" val="10098604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design.aau.dk/skabeloner/powerpoint" TargetMode="External"/><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User Guide">
    <p:spTree>
      <p:nvGrpSpPr>
        <p:cNvPr id="1" name=""/>
        <p:cNvGrpSpPr/>
        <p:nvPr/>
      </p:nvGrpSpPr>
      <p:grpSpPr>
        <a:xfrm>
          <a:off x="0" y="0"/>
          <a:ext cx="0" cy="0"/>
          <a:chOff x="0" y="0"/>
          <a:chExt cx="0" cy="0"/>
        </a:xfrm>
      </p:grpSpPr>
      <p:sp>
        <p:nvSpPr>
          <p:cNvPr id="20" name="Rektangel 19"/>
          <p:cNvSpPr/>
          <p:nvPr userDrawn="1"/>
        </p:nvSpPr>
        <p:spPr>
          <a:xfrm>
            <a:off x="505731" y="1155050"/>
            <a:ext cx="10173155" cy="369332"/>
          </a:xfrm>
          <a:prstGeom prst="rect">
            <a:avLst/>
          </a:prstGeom>
        </p:spPr>
        <p:txBody>
          <a:bodyPr wrap="square" rtlCol="0">
            <a:spAutoFit/>
          </a:bodyPr>
          <a:lstStyle/>
          <a:p>
            <a:pPr rtl="0"/>
            <a:r>
              <a:rPr lang="en-gb" dirty="0">
                <a:solidFill>
                  <a:srgbClr val="DF6752"/>
                </a:solidFill>
              </a:rPr>
              <a:t>- REMEMBER TO DELETE THIS SLIDE BEFORE YOU FINISH YOUR PRESENTATION</a:t>
            </a:r>
            <a:endParaRPr lang="da-DK" dirty="0">
              <a:solidFill>
                <a:srgbClr val="DF6752"/>
              </a:solidFill>
            </a:endParaRPr>
          </a:p>
        </p:txBody>
      </p:sp>
      <p:sp>
        <p:nvSpPr>
          <p:cNvPr id="23" name="Text Box 48"/>
          <p:cNvSpPr txBox="1">
            <a:spLocks noChangeArrowheads="1"/>
          </p:cNvSpPr>
          <p:nvPr userDrawn="1"/>
        </p:nvSpPr>
        <p:spPr bwMode="auto">
          <a:xfrm>
            <a:off x="587375" y="1960595"/>
            <a:ext cx="2327618" cy="362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rtlCol="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rtl="0" eaLnBrk="1" hangingPunct="1">
              <a:lnSpc>
                <a:spcPct val="100000"/>
              </a:lnSpc>
              <a:spcAft>
                <a:spcPts val="600"/>
              </a:spcAft>
              <a:defRPr/>
            </a:pPr>
            <a:r>
              <a:rPr lang="en-gb" sz="1000" b="1" spc="300" noProof="1">
                <a:solidFill>
                  <a:schemeClr val="tx1"/>
                </a:solidFill>
                <a:latin typeface="+mn-lt"/>
                <a:cs typeface="Arial" panose="020B0604020202020204" pitchFamily="34" charset="0"/>
              </a:rPr>
              <a:t>AAU POWERPOINT TEMPLATES</a:t>
            </a:r>
            <a:br>
              <a:rPr lang="da-DK" sz="1000" b="1" noProof="1">
                <a:solidFill>
                  <a:schemeClr val="tx1"/>
                </a:solidFill>
                <a:latin typeface="+mn-lt"/>
                <a:cs typeface="Arial" panose="020B0604020202020204" pitchFamily="34" charset="0"/>
              </a:rPr>
            </a:br>
            <a:br>
              <a:rPr lang="da-DK" sz="1000" b="1" noProof="1">
                <a:solidFill>
                  <a:schemeClr val="tx1"/>
                </a:solidFill>
                <a:latin typeface="+mn-lt"/>
                <a:cs typeface="Arial" panose="020B0604020202020204" pitchFamily="34" charset="0"/>
              </a:rPr>
            </a:br>
            <a:r>
              <a:rPr lang="en-gb" sz="900" b="0" dirty="0">
                <a:effectLst/>
                <a:latin typeface="+mn-lt"/>
                <a:ea typeface="Calibri" panose="020F0502020204030204" pitchFamily="34" charset="0"/>
                <a:cs typeface="Times New Roman" panose="02020603050405020304" pitchFamily="18" charset="0"/>
              </a:rPr>
              <a:t>When you open PowerPoint, you can choose between two templates in widescreen (16:9) with the AAU logo in either Danish or English.</a:t>
            </a:r>
            <a:endParaRPr lang="da-DK" sz="900" b="0" dirty="0">
              <a:effectLst/>
              <a:latin typeface="+mn-lt"/>
              <a:ea typeface="Calibri" panose="020F0502020204030204" pitchFamily="34" charset="0"/>
              <a:cs typeface="Times New Roman" panose="02020603050405020304" pitchFamily="18" charset="0"/>
            </a:endParaRPr>
          </a:p>
          <a:p>
            <a:pPr rtl="0">
              <a:lnSpc>
                <a:spcPct val="100000"/>
              </a:lnSpc>
              <a:spcAft>
                <a:spcPts val="1000"/>
              </a:spcAft>
            </a:pPr>
            <a:r>
              <a:rPr lang="en-gb" sz="900" b="0" dirty="0">
                <a:effectLst/>
                <a:latin typeface="+mn-lt"/>
                <a:ea typeface="Calibri" panose="020F0502020204030204" pitchFamily="34" charset="0"/>
                <a:cs typeface="Times New Roman" panose="02020603050405020304" pitchFamily="18" charset="0"/>
              </a:rPr>
              <a:t>You can also download the templates at: </a:t>
            </a:r>
            <a:r>
              <a:rPr lang="en-gb" sz="900" b="0" dirty="0">
                <a:effectLst/>
                <a:latin typeface="+mn-lt"/>
                <a:ea typeface="Calibri" panose="020F0502020204030204" pitchFamily="34" charset="0"/>
                <a:cs typeface="Times New Roman" panose="02020603050405020304" pitchFamily="18" charset="0"/>
                <a:hlinkClick r:id="rId2"/>
              </a:rPr>
              <a:t>www.design.aau.dk/skabeloner/powerpoint</a:t>
            </a:r>
            <a:r>
              <a:rPr lang="en-gb" sz="900" b="0" dirty="0">
                <a:effectLst/>
                <a:latin typeface="+mn-lt"/>
                <a:ea typeface="Calibri" panose="020F0502020204030204" pitchFamily="34" charset="0"/>
                <a:cs typeface="Times New Roman" panose="02020603050405020304" pitchFamily="18" charset="0"/>
              </a:rPr>
              <a:t>You can also download the AAU PowerPoint presentation for inspiration. We will make sure that the AAU PowerPoint presentation available for download is updated with the latest figures and information. When you download the AAU PowerPoint presentation, you can simply delete the slides you do not wish to use in your own presentation. </a:t>
            </a:r>
          </a:p>
          <a:p>
            <a:pPr marL="0" marR="0" lvl="0" indent="0" algn="l" defTabSz="914330" rtl="0" eaLnBrk="0" fontAlgn="auto" latinLnBrk="0" hangingPunct="0">
              <a:lnSpc>
                <a:spcPct val="100000"/>
              </a:lnSpc>
              <a:spcBef>
                <a:spcPts val="0"/>
              </a:spcBef>
              <a:spcAft>
                <a:spcPts val="1000"/>
              </a:spcAft>
              <a:buClrTx/>
              <a:buSzTx/>
              <a:buFontTx/>
              <a:buNone/>
              <a:tabLst/>
              <a:defRPr/>
            </a:pPr>
            <a:r>
              <a:rPr lang="en-gb" sz="1000" b="1" kern="1200" spc="300" noProof="1">
                <a:solidFill>
                  <a:schemeClr val="tx1"/>
                </a:solidFill>
                <a:latin typeface="Arial" charset="0"/>
                <a:ea typeface="+mn-ea"/>
                <a:cs typeface="Arial" panose="020B0604020202020204" pitchFamily="34" charset="0"/>
              </a:rPr>
              <a:t>FONTS</a:t>
            </a:r>
            <a:br>
              <a:rPr lang="da-DK" sz="1000" b="1" kern="1200" spc="300" noProof="1">
                <a:solidFill>
                  <a:schemeClr val="tx1"/>
                </a:solidFill>
                <a:latin typeface="Arial" charset="0"/>
                <a:ea typeface="+mn-ea"/>
                <a:cs typeface="Arial" panose="020B0604020202020204" pitchFamily="34" charset="0"/>
              </a:rPr>
            </a:br>
            <a:br>
              <a:rPr lang="da-DK" sz="1050" b="1" kern="1200" noProof="1">
                <a:solidFill>
                  <a:schemeClr val="tx1"/>
                </a:solidFill>
                <a:latin typeface="Arial" charset="0"/>
                <a:ea typeface="+mn-ea"/>
                <a:cs typeface="Arial" panose="020B0604020202020204" pitchFamily="34" charset="0"/>
              </a:rPr>
            </a:br>
            <a:r>
              <a:rPr lang="en-gb" sz="900" b="0" kern="1200" noProof="1">
                <a:solidFill>
                  <a:schemeClr val="tx1"/>
                </a:solidFill>
                <a:latin typeface="Arial" charset="0"/>
                <a:ea typeface="+mn-ea"/>
                <a:cs typeface="Arial" panose="020B0604020202020204" pitchFamily="34" charset="0"/>
              </a:rPr>
              <a:t>In PowerPoint presentations we use AAU’s secondary font Arial.</a:t>
            </a:r>
          </a:p>
          <a:p>
            <a:pPr rtl="0">
              <a:lnSpc>
                <a:spcPct val="115000"/>
              </a:lnSpc>
              <a:spcAft>
                <a:spcPts val="1000"/>
              </a:spcAft>
            </a:pPr>
            <a:endParaRPr lang="da-DK" sz="900" b="0" dirty="0">
              <a:effectLst/>
              <a:latin typeface="+mn-lt"/>
              <a:ea typeface="Calibri" panose="020F0502020204030204" pitchFamily="34" charset="0"/>
              <a:cs typeface="Times New Roman" panose="02020603050405020304" pitchFamily="18" charset="0"/>
            </a:endParaRPr>
          </a:p>
        </p:txBody>
      </p:sp>
      <p:sp>
        <p:nvSpPr>
          <p:cNvPr id="24" name="Text Box 48"/>
          <p:cNvSpPr txBox="1">
            <a:spLocks noChangeArrowheads="1"/>
          </p:cNvSpPr>
          <p:nvPr userDrawn="1"/>
        </p:nvSpPr>
        <p:spPr bwMode="auto">
          <a:xfrm>
            <a:off x="6269374" y="1960595"/>
            <a:ext cx="2327618" cy="4070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rtlCol="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rtl="0" eaLnBrk="1" hangingPunct="1">
              <a:lnSpc>
                <a:spcPct val="90000"/>
              </a:lnSpc>
              <a:spcAft>
                <a:spcPts val="600"/>
              </a:spcAft>
              <a:defRPr/>
            </a:pPr>
            <a:r>
              <a:rPr lang="en-gb" sz="1000" b="1" kern="1200" spc="300" noProof="1">
                <a:solidFill>
                  <a:schemeClr val="tx1"/>
                </a:solidFill>
                <a:latin typeface="+mn-lt"/>
                <a:ea typeface="+mn-ea"/>
                <a:cs typeface="Arial" panose="020B0604020202020204" pitchFamily="34" charset="0"/>
              </a:rPr>
              <a:t>TEMPLATE COLOURS</a:t>
            </a:r>
          </a:p>
          <a:p>
            <a:pPr rtl="0" eaLnBrk="1" hangingPunct="1">
              <a:lnSpc>
                <a:spcPct val="90000"/>
              </a:lnSpc>
              <a:spcAft>
                <a:spcPts val="600"/>
              </a:spcAft>
              <a:defRPr/>
            </a:pPr>
            <a:br>
              <a:rPr lang="da-DK" sz="1100" b="1" kern="1200" noProof="1">
                <a:solidFill>
                  <a:schemeClr val="tx1"/>
                </a:solidFill>
                <a:latin typeface="Arial" charset="0"/>
                <a:ea typeface="+mn-ea"/>
                <a:cs typeface="Arial" panose="020B0604020202020204" pitchFamily="34" charset="0"/>
              </a:rPr>
            </a:br>
            <a:r>
              <a:rPr lang="en-gb" sz="1000" b="0" kern="1200" noProof="1">
                <a:solidFill>
                  <a:schemeClr val="tx1"/>
                </a:solidFill>
                <a:latin typeface="Arial" charset="0"/>
                <a:ea typeface="+mn-ea"/>
                <a:cs typeface="Arial" panose="020B0604020202020204" pitchFamily="34" charset="0"/>
              </a:rPr>
              <a:t>You can choose from a range of colours for your backgrounds and graphs.</a:t>
            </a:r>
          </a:p>
          <a:p>
            <a:pPr rtl="0" eaLnBrk="1" hangingPunct="1">
              <a:lnSpc>
                <a:spcPct val="90000"/>
              </a:lnSpc>
              <a:spcAft>
                <a:spcPts val="600"/>
              </a:spcAft>
              <a:defRPr/>
            </a:pPr>
            <a:r>
              <a:rPr lang="en-gb" sz="1000" b="0" kern="1200" noProof="1">
                <a:solidFill>
                  <a:schemeClr val="tx1"/>
                </a:solidFill>
                <a:latin typeface="Arial" charset="0"/>
                <a:ea typeface="+mn-ea"/>
                <a:cs typeface="Arial" panose="020B0604020202020204" pitchFamily="34" charset="0"/>
              </a:rPr>
              <a:t>Right-click the shape you wish to fill with colour and select the paint bucket (Shape fill)</a:t>
            </a:r>
          </a:p>
          <a:p>
            <a:pPr rtl="0" eaLnBrk="1" hangingPunct="1">
              <a:lnSpc>
                <a:spcPct val="90000"/>
              </a:lnSpc>
              <a:spcAft>
                <a:spcPts val="600"/>
              </a:spcAft>
              <a:defRPr/>
            </a:pPr>
            <a:endParaRPr lang="da-DK" sz="1000" b="1" spc="300" noProof="1">
              <a:solidFill>
                <a:schemeClr val="tx1"/>
              </a:solidFill>
              <a:latin typeface="+mn-lt"/>
              <a:cs typeface="Arial" panose="020B0604020202020204" pitchFamily="34" charset="0"/>
            </a:endParaRPr>
          </a:p>
          <a:p>
            <a:pPr rtl="0" eaLnBrk="1" hangingPunct="1">
              <a:lnSpc>
                <a:spcPct val="90000"/>
              </a:lnSpc>
              <a:spcAft>
                <a:spcPts val="600"/>
              </a:spcAft>
              <a:defRPr/>
            </a:pPr>
            <a:r>
              <a:rPr lang="en-gb" sz="1000" b="1" spc="300" noProof="1">
                <a:solidFill>
                  <a:schemeClr val="tx1"/>
                </a:solidFill>
                <a:latin typeface="+mn-lt"/>
                <a:cs typeface="Arial" panose="020B0604020202020204" pitchFamily="34" charset="0"/>
              </a:rPr>
              <a:t>IMAGE SIZE</a:t>
            </a:r>
          </a:p>
          <a:p>
            <a:pPr rtl="0" eaLnBrk="1" hangingPunct="1">
              <a:lnSpc>
                <a:spcPct val="90000"/>
              </a:lnSpc>
              <a:spcAft>
                <a:spcPts val="600"/>
              </a:spcAft>
              <a:defRPr/>
            </a:pPr>
            <a:br>
              <a:rPr lang="da-DK" sz="1000" b="1" noProof="1">
                <a:solidFill>
                  <a:schemeClr val="tx1"/>
                </a:solidFill>
                <a:latin typeface="+mj-lt"/>
                <a:cs typeface="Arial" panose="020B0604020202020204" pitchFamily="34" charset="0"/>
              </a:rPr>
            </a:br>
            <a:r>
              <a:rPr lang="en-gb" sz="900" b="0" noProof="1">
                <a:solidFill>
                  <a:schemeClr val="tx1"/>
                </a:solidFill>
                <a:latin typeface="+mn-lt"/>
                <a:cs typeface="Arial" panose="020B0604020202020204" pitchFamily="34" charset="0"/>
              </a:rPr>
              <a:t>Remember to use high-quality images for your layouts. Avoid making small images larger, the images become very poor quality and appear grainy and unprofessional. </a:t>
            </a:r>
          </a:p>
          <a:p>
            <a:pPr rtl="0" eaLnBrk="1" hangingPunct="1">
              <a:lnSpc>
                <a:spcPct val="90000"/>
              </a:lnSpc>
              <a:spcAft>
                <a:spcPts val="600"/>
              </a:spcAft>
              <a:defRPr/>
            </a:pPr>
            <a:r>
              <a:rPr lang="en-gb" sz="900" b="0" noProof="1">
                <a:solidFill>
                  <a:schemeClr val="tx1"/>
                </a:solidFill>
                <a:latin typeface="+mn-lt"/>
                <a:cs typeface="Arial" panose="020B0604020202020204" pitchFamily="34" charset="0"/>
              </a:rPr>
              <a:t>You can search for and download high-quality AAU images in Skyfish. </a:t>
            </a:r>
          </a:p>
          <a:p>
            <a:pPr rtl="0" eaLnBrk="1" hangingPunct="1">
              <a:lnSpc>
                <a:spcPct val="90000"/>
              </a:lnSpc>
              <a:spcAft>
                <a:spcPts val="600"/>
              </a:spcAft>
              <a:defRPr/>
            </a:pPr>
            <a:r>
              <a:rPr lang="en-gb" sz="900" b="0" noProof="1">
                <a:solidFill>
                  <a:schemeClr val="tx1"/>
                </a:solidFill>
                <a:latin typeface="+mn-lt"/>
                <a:cs typeface="Arial" panose="020B0604020202020204" pitchFamily="34" charset="0"/>
              </a:rPr>
              <a:t>Naturally, many high-quality images will increase the overall size of your PowerPoint file. If your PowerPoint file becomes too big, you can resize it when you save your presentation, select </a:t>
            </a:r>
            <a:r>
              <a:rPr lang="en-gb" sz="900" b="1" noProof="1">
                <a:solidFill>
                  <a:schemeClr val="tx1"/>
                </a:solidFill>
                <a:latin typeface="+mn-lt"/>
                <a:cs typeface="Arial" panose="020B0604020202020204" pitchFamily="34" charset="0"/>
              </a:rPr>
              <a:t>Save as</a:t>
            </a:r>
            <a:r>
              <a:rPr lang="en-gb" sz="900" noProof="1">
                <a:solidFill>
                  <a:schemeClr val="tx1"/>
                </a:solidFill>
                <a:latin typeface="+mn-lt"/>
                <a:cs typeface="Arial" panose="020B0604020202020204" pitchFamily="34" charset="0"/>
              </a:rPr>
              <a:t>, </a:t>
            </a:r>
            <a:r>
              <a:rPr lang="en-US" sz="900" noProof="1">
                <a:solidFill>
                  <a:schemeClr val="tx1"/>
                </a:solidFill>
                <a:latin typeface="+mn-lt"/>
                <a:cs typeface="Arial" panose="020B0604020202020204" pitchFamily="34" charset="0"/>
              </a:rPr>
              <a:t>select a destination folder by clicking Browse, </a:t>
            </a:r>
            <a:r>
              <a:rPr lang="en-gb" sz="900" noProof="1">
                <a:solidFill>
                  <a:schemeClr val="tx1"/>
                </a:solidFill>
                <a:latin typeface="+mn-lt"/>
                <a:cs typeface="Arial" panose="020B0604020202020204" pitchFamily="34" charset="0"/>
              </a:rPr>
              <a:t>click the </a:t>
            </a:r>
            <a:r>
              <a:rPr lang="en-gb" sz="900" b="1" noProof="1">
                <a:solidFill>
                  <a:schemeClr val="tx1"/>
                </a:solidFill>
                <a:latin typeface="+mn-lt"/>
                <a:cs typeface="Arial" panose="020B0604020202020204" pitchFamily="34" charset="0"/>
              </a:rPr>
              <a:t>Tools </a:t>
            </a:r>
            <a:r>
              <a:rPr lang="en-gb" sz="900" noProof="1">
                <a:solidFill>
                  <a:schemeClr val="tx1"/>
                </a:solidFill>
                <a:latin typeface="+mn-lt"/>
                <a:cs typeface="Arial" panose="020B0604020202020204" pitchFamily="34" charset="0"/>
              </a:rPr>
              <a:t>button and select</a:t>
            </a:r>
            <a:r>
              <a:rPr lang="en-gb" sz="900" b="1" noProof="1">
                <a:solidFill>
                  <a:schemeClr val="tx1"/>
                </a:solidFill>
                <a:latin typeface="+mn-lt"/>
                <a:cs typeface="Arial" panose="020B0604020202020204" pitchFamily="34" charset="0"/>
              </a:rPr>
              <a:t> Compress pictures. </a:t>
            </a:r>
            <a:r>
              <a:rPr lang="en-gb" sz="900" b="0" noProof="1">
                <a:solidFill>
                  <a:schemeClr val="tx1"/>
                </a:solidFill>
                <a:latin typeface="+mn-lt"/>
                <a:cs typeface="Arial" panose="020B0604020202020204" pitchFamily="34" charset="0"/>
              </a:rPr>
              <a:t>Always select Screen (150 ppi) or above. </a:t>
            </a:r>
          </a:p>
        </p:txBody>
      </p:sp>
      <p:sp>
        <p:nvSpPr>
          <p:cNvPr id="25" name="Text Box 48"/>
          <p:cNvSpPr txBox="1">
            <a:spLocks noChangeArrowheads="1"/>
          </p:cNvSpPr>
          <p:nvPr userDrawn="1"/>
        </p:nvSpPr>
        <p:spPr bwMode="auto">
          <a:xfrm>
            <a:off x="9116078" y="1959811"/>
            <a:ext cx="2285301" cy="3773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rtlCol="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rtl="0" eaLnBrk="1" hangingPunct="1">
              <a:lnSpc>
                <a:spcPct val="90000"/>
              </a:lnSpc>
              <a:spcAft>
                <a:spcPts val="600"/>
              </a:spcAft>
              <a:defRPr/>
            </a:pPr>
            <a:r>
              <a:rPr lang="en-gb" sz="1000" b="1" kern="1200" spc="300" noProof="1">
                <a:solidFill>
                  <a:schemeClr val="tx1"/>
                </a:solidFill>
                <a:latin typeface="Arial" charset="0"/>
                <a:ea typeface="+mn-ea"/>
                <a:cs typeface="Arial" panose="020B0604020202020204" pitchFamily="34" charset="0"/>
              </a:rPr>
              <a:t>INSERT IMAGES</a:t>
            </a:r>
          </a:p>
          <a:p>
            <a:pPr rtl="0" eaLnBrk="1" hangingPunct="1">
              <a:lnSpc>
                <a:spcPct val="90000"/>
              </a:lnSpc>
              <a:spcAft>
                <a:spcPts val="600"/>
              </a:spcAft>
              <a:defRPr/>
            </a:pPr>
            <a:br>
              <a:rPr lang="da-DK" sz="1100" b="1" kern="1200" noProof="1">
                <a:solidFill>
                  <a:schemeClr val="tx1"/>
                </a:solidFill>
                <a:latin typeface="Arial" charset="0"/>
                <a:ea typeface="+mn-ea"/>
                <a:cs typeface="Arial" panose="020B0604020202020204" pitchFamily="34" charset="0"/>
              </a:rPr>
            </a:br>
            <a:r>
              <a:rPr lang="en-gb" sz="1000" b="0" kern="1200" noProof="1">
                <a:solidFill>
                  <a:schemeClr val="tx1"/>
                </a:solidFill>
                <a:latin typeface="Arial" charset="0"/>
                <a:ea typeface="+mn-ea"/>
                <a:cs typeface="Arial" panose="020B0604020202020204" pitchFamily="34" charset="0"/>
              </a:rPr>
              <a:t>For layouts containing picture placeholders: Click on the icon in the placeholder or select </a:t>
            </a:r>
            <a:r>
              <a:rPr lang="en-gb" sz="1000" b="1" kern="1200" noProof="1">
                <a:solidFill>
                  <a:schemeClr val="tx1"/>
                </a:solidFill>
                <a:latin typeface="Arial" charset="0"/>
                <a:ea typeface="+mn-ea"/>
                <a:cs typeface="Arial" panose="020B0604020202020204" pitchFamily="34" charset="0"/>
              </a:rPr>
              <a:t>Insert </a:t>
            </a:r>
            <a:r>
              <a:rPr lang="en-gb" sz="1000" kern="1200" noProof="1">
                <a:solidFill>
                  <a:schemeClr val="tx1"/>
                </a:solidFill>
                <a:latin typeface="Arial" charset="0"/>
                <a:ea typeface="+mn-ea"/>
                <a:cs typeface="Arial" panose="020B0604020202020204" pitchFamily="34" charset="0"/>
              </a:rPr>
              <a:t>and click </a:t>
            </a:r>
            <a:r>
              <a:rPr lang="en-gb" sz="1000" b="1" kern="1200" noProof="1">
                <a:solidFill>
                  <a:schemeClr val="tx1"/>
                </a:solidFill>
                <a:latin typeface="Arial" charset="0"/>
                <a:ea typeface="+mn-ea"/>
                <a:cs typeface="Arial" panose="020B0604020202020204" pitchFamily="34" charset="0"/>
              </a:rPr>
              <a:t>Pictures</a:t>
            </a:r>
          </a:p>
          <a:p>
            <a:pPr rtl="0" eaLnBrk="1" hangingPunct="1">
              <a:lnSpc>
                <a:spcPct val="90000"/>
              </a:lnSpc>
              <a:spcAft>
                <a:spcPts val="600"/>
              </a:spcAft>
              <a:defRPr/>
            </a:pPr>
            <a:r>
              <a:rPr lang="en-gb" sz="1000" b="0" kern="1200" noProof="1">
                <a:solidFill>
                  <a:schemeClr val="tx1"/>
                </a:solidFill>
                <a:latin typeface="Arial" charset="0"/>
                <a:ea typeface="+mn-ea"/>
                <a:cs typeface="Arial" panose="020B0604020202020204" pitchFamily="34" charset="0"/>
              </a:rPr>
              <a:t>The text in the placeholder will not appear in your final presentation  </a:t>
            </a:r>
          </a:p>
          <a:p>
            <a:pPr rtl="0" eaLnBrk="1" hangingPunct="1">
              <a:lnSpc>
                <a:spcPct val="90000"/>
              </a:lnSpc>
              <a:spcAft>
                <a:spcPts val="600"/>
              </a:spcAft>
              <a:defRPr/>
            </a:pPr>
            <a:endParaRPr lang="da-DK" sz="1000" b="1" noProof="1">
              <a:solidFill>
                <a:schemeClr val="tx1"/>
              </a:solidFill>
              <a:latin typeface="+mj-lt"/>
              <a:cs typeface="Arial" panose="020B0604020202020204" pitchFamily="34" charset="0"/>
            </a:endParaRPr>
          </a:p>
          <a:p>
            <a:pPr rtl="0" eaLnBrk="1" hangingPunct="1">
              <a:lnSpc>
                <a:spcPct val="90000"/>
              </a:lnSpc>
              <a:spcAft>
                <a:spcPts val="600"/>
              </a:spcAft>
              <a:defRPr/>
            </a:pPr>
            <a:r>
              <a:rPr lang="en-gb" sz="1000" b="1" spc="300" noProof="1">
                <a:solidFill>
                  <a:schemeClr val="tx1"/>
                </a:solidFill>
                <a:latin typeface="+mn-lt"/>
                <a:cs typeface="Arial" panose="020B0604020202020204" pitchFamily="34" charset="0"/>
              </a:rPr>
              <a:t>CROP IMAGES</a:t>
            </a:r>
          </a:p>
          <a:p>
            <a:pPr rtl="0" eaLnBrk="1" hangingPunct="1">
              <a:lnSpc>
                <a:spcPct val="90000"/>
              </a:lnSpc>
              <a:spcAft>
                <a:spcPts val="600"/>
              </a:spcAft>
              <a:defRPr/>
            </a:pPr>
            <a:br>
              <a:rPr lang="da-DK" sz="1000" b="1" noProof="1">
                <a:solidFill>
                  <a:schemeClr val="tx1"/>
                </a:solidFill>
                <a:latin typeface="+mj-lt"/>
                <a:cs typeface="Arial" panose="020B0604020202020204" pitchFamily="34" charset="0"/>
              </a:rPr>
            </a:br>
            <a:r>
              <a:rPr lang="en-gb" sz="900" b="1" noProof="1">
                <a:solidFill>
                  <a:schemeClr val="tx1"/>
                </a:solidFill>
                <a:latin typeface="+mn-lt"/>
                <a:cs typeface="Arial" panose="020B0604020202020204" pitchFamily="34" charset="0"/>
              </a:rPr>
              <a:t>1.</a:t>
            </a:r>
            <a:r>
              <a:rPr lang="en-gb" sz="900" b="0" noProof="1">
                <a:solidFill>
                  <a:schemeClr val="tx1"/>
                </a:solidFill>
                <a:latin typeface="+mn-lt"/>
                <a:cs typeface="Arial" panose="020B0604020202020204" pitchFamily="34" charset="0"/>
              </a:rPr>
              <a:t> Select the image you want to crop, </a:t>
            </a:r>
            <a:r>
              <a:rPr lang="en-gb" sz="900" b="0" i="1" noProof="1">
                <a:solidFill>
                  <a:schemeClr val="tx1"/>
                </a:solidFill>
                <a:latin typeface="+mn-lt"/>
                <a:cs typeface="Arial" panose="020B0604020202020204" pitchFamily="34" charset="0"/>
              </a:rPr>
              <a:t>(rightclick</a:t>
            </a:r>
            <a:r>
              <a:rPr lang="en-gb" sz="900" b="0" i="1" baseline="0" noProof="1">
                <a:solidFill>
                  <a:schemeClr val="tx1"/>
                </a:solidFill>
                <a:latin typeface="+mn-lt"/>
                <a:cs typeface="Arial" panose="020B0604020202020204" pitchFamily="34" charset="0"/>
              </a:rPr>
              <a:t> on image and </a:t>
            </a:r>
            <a:r>
              <a:rPr lang="en-gb" sz="900" b="0" i="1" noProof="1">
                <a:solidFill>
                  <a:schemeClr val="tx1"/>
                </a:solidFill>
                <a:latin typeface="+mn-lt"/>
                <a:cs typeface="Arial" panose="020B0604020202020204" pitchFamily="34" charset="0"/>
              </a:rPr>
              <a:t>click on the </a:t>
            </a:r>
            <a:r>
              <a:rPr lang="en-gb" sz="900" b="1" i="1" noProof="1">
                <a:solidFill>
                  <a:schemeClr val="tx1"/>
                </a:solidFill>
                <a:latin typeface="+mn-lt"/>
                <a:cs typeface="Arial" panose="020B0604020202020204" pitchFamily="34" charset="0"/>
              </a:rPr>
              <a:t>Crop </a:t>
            </a:r>
            <a:r>
              <a:rPr lang="en-gb" sz="900" b="0" i="1" noProof="1">
                <a:solidFill>
                  <a:schemeClr val="tx1"/>
                </a:solidFill>
                <a:latin typeface="+mn-lt"/>
                <a:cs typeface="Arial" panose="020B0604020202020204" pitchFamily="34" charset="0"/>
              </a:rPr>
              <a:t>icon) </a:t>
            </a:r>
          </a:p>
          <a:p>
            <a:pPr rtl="0" eaLnBrk="1" hangingPunct="1">
              <a:lnSpc>
                <a:spcPct val="90000"/>
              </a:lnSpc>
              <a:spcAft>
                <a:spcPts val="600"/>
              </a:spcAft>
              <a:defRPr/>
            </a:pPr>
            <a:r>
              <a:rPr lang="en-gb" sz="900" b="1" noProof="1">
                <a:solidFill>
                  <a:schemeClr val="tx1"/>
                </a:solidFill>
                <a:latin typeface="+mn-lt"/>
                <a:cs typeface="Arial" panose="020B0604020202020204" pitchFamily="34" charset="0"/>
              </a:rPr>
              <a:t>2. </a:t>
            </a:r>
            <a:r>
              <a:rPr lang="en-gb" sz="900" b="0" noProof="1">
                <a:solidFill>
                  <a:schemeClr val="tx1"/>
                </a:solidFill>
                <a:latin typeface="+mn-lt"/>
                <a:cs typeface="Arial" panose="020B0604020202020204" pitchFamily="34" charset="0"/>
              </a:rPr>
              <a:t>To scale the image (resize the image proportionally), hold the </a:t>
            </a:r>
            <a:r>
              <a:rPr lang="en-gb" sz="900" b="1" noProof="1">
                <a:solidFill>
                  <a:schemeClr val="tx1"/>
                </a:solidFill>
                <a:latin typeface="+mn-lt"/>
                <a:cs typeface="Arial" panose="020B0604020202020204" pitchFamily="34" charset="0"/>
              </a:rPr>
              <a:t>SHIFT</a:t>
            </a:r>
            <a:r>
              <a:rPr lang="en-gb" sz="900" b="0" noProof="1">
                <a:solidFill>
                  <a:schemeClr val="tx1"/>
                </a:solidFill>
                <a:latin typeface="+mn-lt"/>
                <a:cs typeface="Arial" panose="020B0604020202020204" pitchFamily="34" charset="0"/>
              </a:rPr>
              <a:t> key while you drag one of the four corner handles</a:t>
            </a:r>
          </a:p>
          <a:p>
            <a:pPr rtl="0" eaLnBrk="1" hangingPunct="1">
              <a:lnSpc>
                <a:spcPct val="90000"/>
              </a:lnSpc>
              <a:spcAft>
                <a:spcPts val="600"/>
              </a:spcAft>
              <a:defRPr/>
            </a:pPr>
            <a:r>
              <a:rPr lang="en-gb" sz="900" b="1" noProof="1">
                <a:solidFill>
                  <a:schemeClr val="tx1"/>
                </a:solidFill>
                <a:latin typeface="+mn-lt"/>
                <a:cs typeface="Arial" panose="020B0604020202020204" pitchFamily="34" charset="0"/>
              </a:rPr>
              <a:t>3. </a:t>
            </a:r>
            <a:r>
              <a:rPr lang="en-gb" sz="900" b="0" noProof="1">
                <a:solidFill>
                  <a:schemeClr val="tx1"/>
                </a:solidFill>
                <a:latin typeface="+mn-lt"/>
                <a:cs typeface="Arial" panose="020B0604020202020204" pitchFamily="34" charset="0"/>
              </a:rPr>
              <a:t>Right-click the image and select </a:t>
            </a:r>
            <a:r>
              <a:rPr lang="en-gb" sz="900" b="1" noProof="1">
                <a:solidFill>
                  <a:schemeClr val="tx1"/>
                </a:solidFill>
                <a:latin typeface="+mn-lt"/>
                <a:cs typeface="Arial" panose="020B0604020202020204" pitchFamily="34" charset="0"/>
              </a:rPr>
              <a:t>Send to back</a:t>
            </a:r>
          </a:p>
          <a:p>
            <a:pPr rtl="0" eaLnBrk="1" hangingPunct="1">
              <a:lnSpc>
                <a:spcPct val="90000"/>
              </a:lnSpc>
              <a:spcAft>
                <a:spcPts val="600"/>
              </a:spcAft>
              <a:defRPr/>
            </a:pPr>
            <a:r>
              <a:rPr lang="en-gb" sz="900" b="1" noProof="1">
                <a:solidFill>
                  <a:schemeClr val="tx1"/>
                </a:solidFill>
                <a:latin typeface="+mn-lt"/>
                <a:cs typeface="Arial" panose="020B0604020202020204" pitchFamily="34" charset="0"/>
              </a:rPr>
              <a:t>Quick tip: </a:t>
            </a:r>
            <a:r>
              <a:rPr lang="en-gb" sz="900" b="0" noProof="1">
                <a:solidFill>
                  <a:schemeClr val="tx1"/>
                </a:solidFill>
                <a:latin typeface="+mn-lt"/>
                <a:cs typeface="Arial" panose="020B0604020202020204" pitchFamily="34" charset="0"/>
              </a:rPr>
              <a:t>If you delete the image and replace it with a new image, this image may appear in front of the text and graphics. If this happens, right-click the image and select </a:t>
            </a:r>
            <a:r>
              <a:rPr lang="en-gb" sz="900" b="1" noProof="1">
                <a:solidFill>
                  <a:schemeClr val="tx1"/>
                </a:solidFill>
                <a:latin typeface="+mn-lt"/>
                <a:cs typeface="Arial" panose="020B0604020202020204" pitchFamily="34" charset="0"/>
              </a:rPr>
              <a:t>Send to back</a:t>
            </a:r>
          </a:p>
        </p:txBody>
      </p:sp>
      <p:sp>
        <p:nvSpPr>
          <p:cNvPr id="26" name="Text Box 48"/>
          <p:cNvSpPr txBox="1">
            <a:spLocks noChangeArrowheads="1"/>
          </p:cNvSpPr>
          <p:nvPr userDrawn="1"/>
        </p:nvSpPr>
        <p:spPr bwMode="auto">
          <a:xfrm>
            <a:off x="9116078" y="5949864"/>
            <a:ext cx="2517848" cy="589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rtlCol="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rtl="0" eaLnBrk="1" hangingPunct="1">
              <a:lnSpc>
                <a:spcPct val="90000"/>
              </a:lnSpc>
              <a:spcAft>
                <a:spcPts val="600"/>
              </a:spcAft>
              <a:defRPr/>
            </a:pPr>
            <a:r>
              <a:rPr lang="en-gb" sz="1000" b="1" spc="300" noProof="1">
                <a:solidFill>
                  <a:schemeClr val="tx1"/>
                </a:solidFill>
                <a:latin typeface="+mn-lt"/>
                <a:cs typeface="Arial" panose="020B0604020202020204" pitchFamily="34" charset="0"/>
              </a:rPr>
              <a:t>MORE INFORMATION</a:t>
            </a:r>
          </a:p>
          <a:p>
            <a:pPr rtl="0" eaLnBrk="1" hangingPunct="1">
              <a:lnSpc>
                <a:spcPct val="90000"/>
              </a:lnSpc>
              <a:spcAft>
                <a:spcPts val="600"/>
              </a:spcAft>
              <a:defRPr/>
            </a:pPr>
            <a:br>
              <a:rPr lang="da-DK" sz="900" b="1" noProof="1">
                <a:solidFill>
                  <a:schemeClr val="tx1"/>
                </a:solidFill>
                <a:latin typeface="+mn-lt"/>
                <a:cs typeface="Arial" panose="020B0604020202020204" pitchFamily="34" charset="0"/>
              </a:rPr>
            </a:br>
            <a:r>
              <a:rPr lang="en-gb" sz="900" b="0" noProof="1">
                <a:solidFill>
                  <a:schemeClr val="tx1"/>
                </a:solidFill>
                <a:latin typeface="+mn-lt"/>
                <a:cs typeface="Arial" panose="020B0604020202020204" pitchFamily="34" charset="0"/>
              </a:rPr>
              <a:t>You’ll find more information at</a:t>
            </a:r>
            <a:br>
              <a:rPr lang="da-DK" sz="900" b="0" baseline="0" noProof="1">
                <a:solidFill>
                  <a:schemeClr val="tx1"/>
                </a:solidFill>
                <a:latin typeface="+mn-lt"/>
                <a:cs typeface="Arial" panose="020B0604020202020204" pitchFamily="34" charset="0"/>
              </a:rPr>
            </a:br>
            <a:r>
              <a:rPr lang="en-gb" sz="900" b="0" kern="1200" dirty="0">
                <a:solidFill>
                  <a:schemeClr val="tx1"/>
                </a:solidFill>
                <a:effectLst/>
                <a:latin typeface="Arial" charset="0"/>
                <a:ea typeface="Calibri" panose="020F0502020204030204" pitchFamily="34" charset="0"/>
                <a:cs typeface="Times New Roman" panose="02020603050405020304" pitchFamily="18" charset="0"/>
                <a:hlinkClick r:id="rId2"/>
              </a:rPr>
              <a:t>www.design.aau.dk/skabeloner/powerpoint</a:t>
            </a:r>
            <a:endParaRPr lang="da-DK" sz="900" b="0" noProof="1">
              <a:solidFill>
                <a:schemeClr val="accent4"/>
              </a:solidFill>
              <a:latin typeface="+mj-lt"/>
              <a:cs typeface="Arial" panose="020B0604020202020204" pitchFamily="34" charset="0"/>
            </a:endParaRPr>
          </a:p>
        </p:txBody>
      </p:sp>
      <p:sp>
        <p:nvSpPr>
          <p:cNvPr id="27" name="Text Box 48"/>
          <p:cNvSpPr txBox="1">
            <a:spLocks noChangeArrowheads="1"/>
          </p:cNvSpPr>
          <p:nvPr userDrawn="1"/>
        </p:nvSpPr>
        <p:spPr bwMode="auto">
          <a:xfrm>
            <a:off x="3428374" y="1959811"/>
            <a:ext cx="2327618" cy="3442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rtlCol="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330" rtl="0" eaLnBrk="1" fontAlgn="auto" latinLnBrk="0" hangingPunct="1">
              <a:lnSpc>
                <a:spcPct val="100000"/>
              </a:lnSpc>
              <a:spcBef>
                <a:spcPts val="0"/>
              </a:spcBef>
              <a:spcAft>
                <a:spcPts val="600"/>
              </a:spcAft>
              <a:buClrTx/>
              <a:buSzTx/>
              <a:buFontTx/>
              <a:buNone/>
              <a:tabLst/>
              <a:defRPr/>
            </a:pPr>
            <a:r>
              <a:rPr lang="en-gb" sz="1000" b="1" kern="1200" spc="300" noProof="1">
                <a:solidFill>
                  <a:schemeClr val="tx1"/>
                </a:solidFill>
                <a:latin typeface="+mn-lt"/>
                <a:ea typeface="+mn-ea"/>
                <a:cs typeface="Arial" panose="020B0604020202020204" pitchFamily="34" charset="0"/>
              </a:rPr>
              <a:t>INSERT A NEW SLIDE</a:t>
            </a:r>
            <a:r>
              <a:rPr lang="en-gb" sz="900" b="0" kern="1200" spc="0" noProof="1">
                <a:solidFill>
                  <a:schemeClr val="tx1"/>
                </a:solidFill>
                <a:latin typeface="Arial" charset="0"/>
                <a:ea typeface="+mn-ea"/>
                <a:cs typeface="Arial" panose="020B0604020202020204" pitchFamily="34" charset="0"/>
              </a:rPr>
              <a:t> </a:t>
            </a:r>
          </a:p>
          <a:p>
            <a:pPr marL="0" marR="0" lvl="0" indent="0" algn="l" defTabSz="914330" rtl="0" eaLnBrk="1" fontAlgn="auto" latinLnBrk="0" hangingPunct="1">
              <a:lnSpc>
                <a:spcPct val="100000"/>
              </a:lnSpc>
              <a:spcBef>
                <a:spcPts val="0"/>
              </a:spcBef>
              <a:spcAft>
                <a:spcPts val="600"/>
              </a:spcAft>
              <a:buClrTx/>
              <a:buSzTx/>
              <a:buFontTx/>
              <a:buNone/>
              <a:tabLst/>
              <a:defRPr/>
            </a:pPr>
            <a:r>
              <a:rPr lang="en-gb" sz="900" b="0" kern="1200" spc="0" noProof="1">
                <a:solidFill>
                  <a:schemeClr val="tx1"/>
                </a:solidFill>
                <a:latin typeface="Arial" charset="0"/>
                <a:ea typeface="+mn-ea"/>
                <a:cs typeface="Arial" panose="020B0604020202020204" pitchFamily="34" charset="0"/>
              </a:rPr>
              <a:t> </a:t>
            </a:r>
            <a:br>
              <a:rPr lang="da-DK" sz="800" b="1" kern="1200" noProof="1">
                <a:solidFill>
                  <a:schemeClr val="tx1"/>
                </a:solidFill>
                <a:latin typeface="Arial" charset="0"/>
                <a:ea typeface="+mn-ea"/>
                <a:cs typeface="Arial" panose="020B0604020202020204" pitchFamily="34" charset="0"/>
              </a:rPr>
            </a:br>
            <a:r>
              <a:rPr lang="en-gb" sz="900" b="1" kern="1200" noProof="1">
                <a:solidFill>
                  <a:schemeClr val="tx1"/>
                </a:solidFill>
                <a:latin typeface="Arial" charset="0"/>
                <a:ea typeface="+mn-ea"/>
                <a:cs typeface="Arial" panose="020B0604020202020204" pitchFamily="34" charset="0"/>
              </a:rPr>
              <a:t>1. </a:t>
            </a:r>
            <a:r>
              <a:rPr lang="en-gb" sz="900" kern="1200" noProof="1">
                <a:solidFill>
                  <a:schemeClr val="tx1"/>
                </a:solidFill>
                <a:latin typeface="Arial" charset="0"/>
                <a:ea typeface="+mn-ea"/>
                <a:cs typeface="Arial" panose="020B0604020202020204" pitchFamily="34" charset="0"/>
              </a:rPr>
              <a:t>Click </a:t>
            </a:r>
            <a:r>
              <a:rPr lang="en-gb" sz="900" b="1" kern="1200" noProof="1">
                <a:solidFill>
                  <a:schemeClr val="tx1"/>
                </a:solidFill>
                <a:latin typeface="Arial" charset="0"/>
                <a:ea typeface="+mn-ea"/>
                <a:cs typeface="Arial" panose="020B0604020202020204" pitchFamily="34" charset="0"/>
              </a:rPr>
              <a:t>Home</a:t>
            </a:r>
          </a:p>
          <a:p>
            <a:pPr rtl="0" eaLnBrk="1" hangingPunct="1">
              <a:lnSpc>
                <a:spcPct val="100000"/>
              </a:lnSpc>
              <a:spcAft>
                <a:spcPts val="600"/>
              </a:spcAft>
              <a:defRPr/>
            </a:pPr>
            <a:r>
              <a:rPr lang="en-gb" sz="900" b="1" noProof="1">
                <a:solidFill>
                  <a:schemeClr val="tx1"/>
                </a:solidFill>
                <a:latin typeface="+mn-lt"/>
                <a:cs typeface="Arial" panose="020B0604020202020204" pitchFamily="34" charset="0"/>
              </a:rPr>
              <a:t>2. </a:t>
            </a:r>
            <a:r>
              <a:rPr lang="en-gb" sz="900" noProof="1">
                <a:solidFill>
                  <a:schemeClr val="tx1"/>
                </a:solidFill>
                <a:latin typeface="+mn-lt"/>
                <a:cs typeface="Arial" panose="020B0604020202020204" pitchFamily="34" charset="0"/>
              </a:rPr>
              <a:t>If you want to duplicate a slide layout, select the slide you wish to duplicate and click the top half of the </a:t>
            </a:r>
            <a:r>
              <a:rPr lang="en-gb" sz="900" b="1" noProof="1">
                <a:solidFill>
                  <a:schemeClr val="tx1"/>
                </a:solidFill>
                <a:latin typeface="+mn-lt"/>
                <a:cs typeface="Arial" panose="020B0604020202020204" pitchFamily="34" charset="0"/>
              </a:rPr>
              <a:t>New slide</a:t>
            </a:r>
            <a:r>
              <a:rPr lang="en-gb" sz="900" noProof="1">
                <a:solidFill>
                  <a:schemeClr val="tx1"/>
                </a:solidFill>
                <a:latin typeface="+mn-lt"/>
                <a:cs typeface="Arial" panose="020B0604020202020204" pitchFamily="34" charset="0"/>
              </a:rPr>
              <a:t> button.  Click the bottom half of the New slide button to view the selection of layouts available with the AAU design. </a:t>
            </a:r>
          </a:p>
          <a:p>
            <a:pPr rtl="0" eaLnBrk="1" hangingPunct="1">
              <a:spcAft>
                <a:spcPts val="600"/>
              </a:spcAft>
              <a:defRPr/>
            </a:pPr>
            <a:endParaRPr lang="da-DK" altLang="da-DK" sz="900" baseline="0" noProof="1">
              <a:solidFill>
                <a:schemeClr val="tx1"/>
              </a:solidFill>
              <a:latin typeface="+mn-lt"/>
              <a:cs typeface="Arial" panose="020B0604020202020204" pitchFamily="34" charset="0"/>
            </a:endParaRPr>
          </a:p>
          <a:p>
            <a:pPr rtl="0" eaLnBrk="1" hangingPunct="1">
              <a:lnSpc>
                <a:spcPct val="90000"/>
              </a:lnSpc>
              <a:spcAft>
                <a:spcPts val="0"/>
              </a:spcAft>
              <a:defRPr/>
            </a:pPr>
            <a:r>
              <a:rPr lang="en-gb" sz="1000" b="1" kern="1200" spc="300" noProof="1">
                <a:solidFill>
                  <a:schemeClr val="tx1"/>
                </a:solidFill>
                <a:latin typeface="Arial" charset="0"/>
                <a:ea typeface="+mn-ea"/>
                <a:cs typeface="Arial" panose="020B0604020202020204" pitchFamily="34" charset="0"/>
              </a:rPr>
              <a:t>GRIDLINES AND GUIDES</a:t>
            </a:r>
          </a:p>
          <a:p>
            <a:pPr rtl="0" eaLnBrk="1" hangingPunct="1">
              <a:lnSpc>
                <a:spcPct val="90000"/>
              </a:lnSpc>
              <a:spcAft>
                <a:spcPts val="0"/>
              </a:spcAft>
              <a:defRPr/>
            </a:pPr>
            <a:endParaRPr lang="da-DK" sz="1000" b="1" kern="1200" spc="300" noProof="1">
              <a:solidFill>
                <a:schemeClr val="tx1"/>
              </a:solidFill>
              <a:latin typeface="Arial" charset="0"/>
              <a:ea typeface="+mn-ea"/>
              <a:cs typeface="Arial" panose="020B0604020202020204" pitchFamily="34" charset="0"/>
            </a:endParaRPr>
          </a:p>
          <a:p>
            <a:pPr rtl="0" eaLnBrk="1" hangingPunct="1">
              <a:lnSpc>
                <a:spcPct val="90000"/>
              </a:lnSpc>
              <a:spcAft>
                <a:spcPts val="600"/>
              </a:spcAft>
              <a:defRPr/>
            </a:pPr>
            <a:r>
              <a:rPr lang="en-gb" sz="900" b="0" kern="1200" noProof="1">
                <a:solidFill>
                  <a:schemeClr val="tx1"/>
                </a:solidFill>
                <a:latin typeface="Arial" charset="0"/>
                <a:ea typeface="+mn-ea"/>
                <a:cs typeface="Arial" panose="020B0604020202020204" pitchFamily="34" charset="0"/>
              </a:rPr>
              <a:t>You can use gridlines and guides to help you align and place objects and improve the overall design and layout of your presentation.</a:t>
            </a:r>
            <a:r>
              <a:rPr lang="en-gb" sz="900" b="1" kern="1200" noProof="1">
                <a:solidFill>
                  <a:schemeClr val="tx1"/>
                </a:solidFill>
                <a:latin typeface="Arial" charset="0"/>
                <a:ea typeface="+mn-ea"/>
                <a:cs typeface="Arial" panose="020B0604020202020204" pitchFamily="34" charset="0"/>
              </a:rPr>
              <a:t> </a:t>
            </a:r>
            <a:r>
              <a:rPr lang="en-gb" sz="900" b="0" kern="1200" noProof="1">
                <a:solidFill>
                  <a:schemeClr val="tx1"/>
                </a:solidFill>
                <a:latin typeface="Arial" charset="0"/>
                <a:ea typeface="+mn-ea"/>
                <a:cs typeface="Arial" panose="020B0604020202020204" pitchFamily="34" charset="0"/>
              </a:rPr>
              <a:t>To view gridlines and guides: </a:t>
            </a:r>
            <a:endParaRPr lang="da-DK" sz="900" b="0" kern="1200" noProof="1">
              <a:solidFill>
                <a:schemeClr val="tx1"/>
              </a:solidFill>
              <a:latin typeface="Arial" charset="0"/>
              <a:ea typeface="+mn-ea"/>
              <a:cs typeface="Arial" panose="020B0604020202020204" pitchFamily="34" charset="0"/>
            </a:endParaRPr>
          </a:p>
          <a:p>
            <a:pPr rtl="0" eaLnBrk="1" hangingPunct="1">
              <a:lnSpc>
                <a:spcPct val="90000"/>
              </a:lnSpc>
              <a:spcAft>
                <a:spcPts val="600"/>
              </a:spcAft>
              <a:defRPr/>
            </a:pPr>
            <a:r>
              <a:rPr lang="en-gb" sz="900" b="1" kern="1200" noProof="1">
                <a:solidFill>
                  <a:schemeClr val="tx1"/>
                </a:solidFill>
                <a:latin typeface="Arial" charset="0"/>
                <a:ea typeface="+mn-ea"/>
                <a:cs typeface="Arial" panose="020B0604020202020204" pitchFamily="34" charset="0"/>
              </a:rPr>
              <a:t>1. </a:t>
            </a:r>
            <a:r>
              <a:rPr lang="en-gb" sz="900" b="0" kern="1200" noProof="1">
                <a:solidFill>
                  <a:schemeClr val="tx1"/>
                </a:solidFill>
                <a:latin typeface="Arial" charset="0"/>
                <a:ea typeface="+mn-ea"/>
                <a:cs typeface="Arial" panose="020B0604020202020204" pitchFamily="34" charset="0"/>
              </a:rPr>
              <a:t>Select </a:t>
            </a:r>
            <a:r>
              <a:rPr lang="en-gb" sz="900" b="1" kern="1200" noProof="1">
                <a:solidFill>
                  <a:schemeClr val="tx1"/>
                </a:solidFill>
                <a:latin typeface="Arial" charset="0"/>
                <a:ea typeface="+mn-ea"/>
                <a:cs typeface="Arial" panose="020B0604020202020204" pitchFamily="34" charset="0"/>
              </a:rPr>
              <a:t>View</a:t>
            </a:r>
          </a:p>
          <a:p>
            <a:pPr rtl="0" eaLnBrk="1" hangingPunct="1">
              <a:lnSpc>
                <a:spcPct val="90000"/>
              </a:lnSpc>
              <a:spcAft>
                <a:spcPts val="600"/>
              </a:spcAft>
              <a:defRPr/>
            </a:pPr>
            <a:r>
              <a:rPr lang="en-gb" sz="900" b="1" kern="1200" noProof="1">
                <a:solidFill>
                  <a:schemeClr val="tx1"/>
                </a:solidFill>
                <a:latin typeface="Arial" charset="0"/>
                <a:ea typeface="+mn-ea"/>
                <a:cs typeface="Arial" panose="020B0604020202020204" pitchFamily="34" charset="0"/>
              </a:rPr>
              <a:t>2. </a:t>
            </a:r>
            <a:r>
              <a:rPr lang="en-gb" sz="900" b="0" kern="1200" noProof="1">
                <a:solidFill>
                  <a:schemeClr val="tx1"/>
                </a:solidFill>
                <a:latin typeface="Arial" charset="0"/>
                <a:ea typeface="+mn-ea"/>
                <a:cs typeface="Arial" panose="020B0604020202020204" pitchFamily="34" charset="0"/>
              </a:rPr>
              <a:t>Select </a:t>
            </a:r>
            <a:r>
              <a:rPr lang="en-gb" sz="900" b="1" kern="1200" noProof="1">
                <a:solidFill>
                  <a:schemeClr val="tx1"/>
                </a:solidFill>
                <a:latin typeface="Arial" charset="0"/>
                <a:ea typeface="+mn-ea"/>
                <a:cs typeface="Arial" panose="020B0604020202020204" pitchFamily="34" charset="0"/>
              </a:rPr>
              <a:t>Gridlines </a:t>
            </a:r>
            <a:r>
              <a:rPr lang="en-gb" sz="900" b="0" kern="1200" noProof="1">
                <a:solidFill>
                  <a:schemeClr val="tx1"/>
                </a:solidFill>
                <a:latin typeface="Arial" charset="0"/>
                <a:ea typeface="+mn-ea"/>
                <a:cs typeface="Arial" panose="020B0604020202020204" pitchFamily="34" charset="0"/>
              </a:rPr>
              <a:t>and/or </a:t>
            </a:r>
            <a:r>
              <a:rPr lang="en-gb" sz="900" b="1" kern="1200" noProof="1">
                <a:solidFill>
                  <a:schemeClr val="tx1"/>
                </a:solidFill>
                <a:latin typeface="Arial" charset="0"/>
                <a:ea typeface="+mn-ea"/>
                <a:cs typeface="Arial" panose="020B0604020202020204" pitchFamily="34" charset="0"/>
              </a:rPr>
              <a:t>Guides</a:t>
            </a:r>
          </a:p>
          <a:p>
            <a:pPr rtl="0" eaLnBrk="1" hangingPunct="1">
              <a:lnSpc>
                <a:spcPct val="90000"/>
              </a:lnSpc>
              <a:spcAft>
                <a:spcPts val="600"/>
              </a:spcAft>
              <a:defRPr/>
            </a:pPr>
            <a:r>
              <a:rPr lang="en-gb" sz="900" b="1" kern="1200" noProof="1">
                <a:solidFill>
                  <a:srgbClr val="DF6752"/>
                </a:solidFill>
                <a:latin typeface="Arial" charset="0"/>
                <a:ea typeface="+mn-ea"/>
                <a:cs typeface="Arial" panose="020B0604020202020204" pitchFamily="34" charset="0"/>
              </a:rPr>
              <a:t>Quick tip: </a:t>
            </a:r>
            <a:r>
              <a:rPr lang="en-gb" sz="900" b="0" kern="1200" noProof="1">
                <a:solidFill>
                  <a:srgbClr val="DF6752"/>
                </a:solidFill>
                <a:latin typeface="Arial" charset="0"/>
                <a:ea typeface="+mn-ea"/>
                <a:cs typeface="Arial" panose="020B0604020202020204" pitchFamily="34" charset="0"/>
              </a:rPr>
              <a:t>Press </a:t>
            </a:r>
            <a:r>
              <a:rPr lang="en-gb" sz="900" b="1" kern="1200" noProof="1">
                <a:solidFill>
                  <a:srgbClr val="DF6752"/>
                </a:solidFill>
                <a:latin typeface="Arial" charset="0"/>
                <a:ea typeface="+mn-ea"/>
                <a:cs typeface="Arial" panose="020B0604020202020204" pitchFamily="34" charset="0"/>
              </a:rPr>
              <a:t>Alt + F9 </a:t>
            </a:r>
            <a:r>
              <a:rPr lang="en-gb" sz="900" b="0" kern="1200" noProof="1">
                <a:solidFill>
                  <a:srgbClr val="DF6752"/>
                </a:solidFill>
                <a:latin typeface="Arial" charset="0"/>
                <a:ea typeface="+mn-ea"/>
                <a:cs typeface="Arial" panose="020B0604020202020204" pitchFamily="34" charset="0"/>
              </a:rPr>
              <a:t>to show gridlines</a:t>
            </a:r>
          </a:p>
          <a:p>
            <a:pPr rtl="0" eaLnBrk="1" hangingPunct="1">
              <a:spcAft>
                <a:spcPts val="600"/>
              </a:spcAft>
              <a:defRPr/>
            </a:pPr>
            <a:endParaRPr lang="da-DK" altLang="da-DK" sz="900" noProof="1">
              <a:solidFill>
                <a:schemeClr val="tx1"/>
              </a:solidFill>
              <a:latin typeface="+mn-lt"/>
              <a:cs typeface="Arial" panose="020B0604020202020204" pitchFamily="34" charset="0"/>
            </a:endParaRPr>
          </a:p>
        </p:txBody>
      </p:sp>
      <p:pic>
        <p:nvPicPr>
          <p:cNvPr id="28" name="Billede 25"/>
          <p:cNvPicPr>
            <a:picLocks noChangeAspect="1"/>
          </p:cNvPicPr>
          <p:nvPr userDrawn="1"/>
        </p:nvPicPr>
        <p:blipFill>
          <a:blip r:embed="rId3"/>
          <a:stretch>
            <a:fillRect/>
          </a:stretch>
        </p:blipFill>
        <p:spPr>
          <a:xfrm>
            <a:off x="11273427" y="2241762"/>
            <a:ext cx="368254" cy="393946"/>
          </a:xfrm>
          <a:prstGeom prst="rect">
            <a:avLst/>
          </a:prstGeom>
        </p:spPr>
      </p:pic>
      <p:pic>
        <p:nvPicPr>
          <p:cNvPr id="29" name="Billede 36"/>
          <p:cNvPicPr>
            <a:picLocks noChangeAspect="1"/>
          </p:cNvPicPr>
          <p:nvPr userDrawn="1"/>
        </p:nvPicPr>
        <p:blipFill>
          <a:blip r:embed="rId4"/>
          <a:stretch>
            <a:fillRect/>
          </a:stretch>
        </p:blipFill>
        <p:spPr>
          <a:xfrm>
            <a:off x="11265672" y="3797099"/>
            <a:ext cx="416717" cy="397335"/>
          </a:xfrm>
          <a:prstGeom prst="rect">
            <a:avLst/>
          </a:prstGeom>
        </p:spPr>
      </p:pic>
      <p:sp>
        <p:nvSpPr>
          <p:cNvPr id="31" name="Rektangel 30"/>
          <p:cNvSpPr/>
          <p:nvPr userDrawn="1"/>
        </p:nvSpPr>
        <p:spPr>
          <a:xfrm>
            <a:off x="509551" y="510317"/>
            <a:ext cx="6096000" cy="1200329"/>
          </a:xfrm>
          <a:prstGeom prst="rect">
            <a:avLst/>
          </a:prstGeom>
        </p:spPr>
        <p:txBody>
          <a:bodyPr rtlCol="0">
            <a:spAutoFit/>
          </a:bodyPr>
          <a:lstStyle/>
          <a:p>
            <a:pPr rtl="0"/>
            <a:r>
              <a:rPr lang="en-gb" sz="3600" b="1" spc="300"/>
              <a:t>USER GUIDE</a:t>
            </a:r>
            <a:br>
              <a:rPr lang="en-US" sz="3600" b="1" spc="300" dirty="0"/>
            </a:br>
            <a:endParaRPr lang="da-DK" sz="3600" b="1" spc="300" dirty="0"/>
          </a:p>
        </p:txBody>
      </p:sp>
      <p:pic>
        <p:nvPicPr>
          <p:cNvPr id="3" name="Picture 2"/>
          <p:cNvPicPr>
            <a:picLocks noChangeAspect="1"/>
          </p:cNvPicPr>
          <p:nvPr userDrawn="1"/>
        </p:nvPicPr>
        <p:blipFill>
          <a:blip r:embed="rId5"/>
          <a:stretch>
            <a:fillRect/>
          </a:stretch>
        </p:blipFill>
        <p:spPr>
          <a:xfrm>
            <a:off x="5698901" y="2300596"/>
            <a:ext cx="307151" cy="517606"/>
          </a:xfrm>
          <a:prstGeom prst="rect">
            <a:avLst/>
          </a:prstGeom>
        </p:spPr>
      </p:pic>
    </p:spTree>
    <p:extLst>
      <p:ext uri="{BB962C8B-B14F-4D97-AF65-F5344CB8AC3E}">
        <p14:creationId xmlns:p14="http://schemas.microsoft.com/office/powerpoint/2010/main" val="1172325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ig picture lef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‹nr.›</a:t>
            </a:fld>
            <a:endParaRPr lang="en-US" dirty="0"/>
          </a:p>
        </p:txBody>
      </p:sp>
      <p:sp>
        <p:nvSpPr>
          <p:cNvPr id="5" name="Picture Placeholder 4"/>
          <p:cNvSpPr>
            <a:spLocks noGrp="1"/>
          </p:cNvSpPr>
          <p:nvPr>
            <p:ph type="pic" sz="quarter" idx="11" hasCustomPrompt="1"/>
          </p:nvPr>
        </p:nvSpPr>
        <p:spPr>
          <a:xfrm>
            <a:off x="-1" y="0"/>
            <a:ext cx="7427914"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6" name="Title 4"/>
          <p:cNvSpPr>
            <a:spLocks noGrp="1"/>
          </p:cNvSpPr>
          <p:nvPr>
            <p:ph type="title" hasCustomPrompt="1"/>
          </p:nvPr>
        </p:nvSpPr>
        <p:spPr>
          <a:xfrm>
            <a:off x="8031879" y="957753"/>
            <a:ext cx="3588621" cy="1272251"/>
          </a:xfrm>
        </p:spPr>
        <p:txBody>
          <a:bodyPr/>
          <a:lstStyle>
            <a:lvl1pPr>
              <a:defRPr sz="3600"/>
            </a:lvl1pPr>
          </a:lstStyle>
          <a:p>
            <a:r>
              <a:rPr lang="en-US" dirty="0"/>
              <a:t>CLICK TO EDIT TITLE</a:t>
            </a:r>
          </a:p>
        </p:txBody>
      </p:sp>
      <p:sp>
        <p:nvSpPr>
          <p:cNvPr id="7" name="Pladsholder til tekst 3"/>
          <p:cNvSpPr>
            <a:spLocks noGrp="1"/>
          </p:cNvSpPr>
          <p:nvPr>
            <p:ph type="body" sz="quarter" idx="12" hasCustomPrompt="1"/>
          </p:nvPr>
        </p:nvSpPr>
        <p:spPr>
          <a:xfrm>
            <a:off x="8031879" y="2584598"/>
            <a:ext cx="3588621" cy="3500008"/>
          </a:xfrm>
        </p:spPr>
        <p:txBody>
          <a:bodyPr/>
          <a:lstStyle>
            <a:lvl1pPr marL="285750" indent="-285750">
              <a:lnSpc>
                <a:spcPct val="100000"/>
              </a:lnSpc>
              <a:spcBef>
                <a:spcPts val="600"/>
              </a:spcBef>
              <a:buFontTx/>
              <a:buBlip>
                <a:blip r:embed="rId2"/>
              </a:buBlip>
              <a:defRPr sz="1600" baseline="0"/>
            </a:lvl1pPr>
          </a:lstStyle>
          <a:p>
            <a:pPr lvl="0"/>
            <a:r>
              <a:rPr lang="da-DK" dirty="0" err="1"/>
              <a:t>Insert</a:t>
            </a:r>
            <a:r>
              <a:rPr lang="da-DK" dirty="0"/>
              <a:t> </a:t>
            </a:r>
            <a:r>
              <a:rPr lang="da-DK" dirty="0" err="1"/>
              <a:t>bullets</a:t>
            </a:r>
            <a:endParaRPr lang="da-DK" dirty="0"/>
          </a:p>
          <a:p>
            <a:pPr lvl="0"/>
            <a:endParaRPr lang="da-DK" dirty="0"/>
          </a:p>
          <a:p>
            <a:pPr lvl="0"/>
            <a:endParaRPr lang="da-DK" dirty="0"/>
          </a:p>
        </p:txBody>
      </p:sp>
      <p:grpSp>
        <p:nvGrpSpPr>
          <p:cNvPr id="8" name="Gruppe 7"/>
          <p:cNvGrpSpPr/>
          <p:nvPr userDrawn="1"/>
        </p:nvGrpSpPr>
        <p:grpSpPr>
          <a:xfrm>
            <a:off x="7427913" y="1288619"/>
            <a:ext cx="405154" cy="1182460"/>
            <a:chOff x="320675" y="2816225"/>
            <a:chExt cx="350838" cy="1023938"/>
          </a:xfrm>
          <a:solidFill>
            <a:schemeClr val="tx1"/>
          </a:solidFill>
        </p:grpSpPr>
        <p:sp>
          <p:nvSpPr>
            <p:cNvPr id="9" name="Freeform 53"/>
            <p:cNvSpPr>
              <a:spLocks/>
            </p:cNvSpPr>
            <p:nvPr userDrawn="1"/>
          </p:nvSpPr>
          <p:spPr bwMode="auto">
            <a:xfrm>
              <a:off x="608013" y="3778250"/>
              <a:ext cx="63500" cy="61913"/>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 name="Freeform 54"/>
            <p:cNvSpPr>
              <a:spLocks/>
            </p:cNvSpPr>
            <p:nvPr userDrawn="1"/>
          </p:nvSpPr>
          <p:spPr bwMode="auto">
            <a:xfrm>
              <a:off x="528638" y="3706813"/>
              <a:ext cx="142875" cy="133350"/>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 name="Freeform 55"/>
            <p:cNvSpPr>
              <a:spLocks/>
            </p:cNvSpPr>
            <p:nvPr userDrawn="1"/>
          </p:nvSpPr>
          <p:spPr bwMode="auto">
            <a:xfrm>
              <a:off x="431800" y="3636963"/>
              <a:ext cx="239713" cy="203200"/>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 name="Freeform 56"/>
            <p:cNvSpPr>
              <a:spLocks/>
            </p:cNvSpPr>
            <p:nvPr userDrawn="1"/>
          </p:nvSpPr>
          <p:spPr bwMode="auto">
            <a:xfrm>
              <a:off x="320675" y="3568700"/>
              <a:ext cx="350838" cy="261938"/>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3" name="Freeform 57"/>
            <p:cNvSpPr>
              <a:spLocks/>
            </p:cNvSpPr>
            <p:nvPr userDrawn="1"/>
          </p:nvSpPr>
          <p:spPr bwMode="auto">
            <a:xfrm>
              <a:off x="320675" y="3506788"/>
              <a:ext cx="350838" cy="249238"/>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4" name="Freeform 58"/>
            <p:cNvSpPr>
              <a:spLocks/>
            </p:cNvSpPr>
            <p:nvPr userDrawn="1"/>
          </p:nvSpPr>
          <p:spPr bwMode="auto">
            <a:xfrm>
              <a:off x="320675" y="3441700"/>
              <a:ext cx="350838" cy="241300"/>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5" name="Freeform 59"/>
            <p:cNvSpPr>
              <a:spLocks/>
            </p:cNvSpPr>
            <p:nvPr userDrawn="1"/>
          </p:nvSpPr>
          <p:spPr bwMode="auto">
            <a:xfrm>
              <a:off x="320675" y="3382963"/>
              <a:ext cx="350838" cy="228600"/>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6" name="Freeform 60"/>
            <p:cNvSpPr>
              <a:spLocks/>
            </p:cNvSpPr>
            <p:nvPr userDrawn="1"/>
          </p:nvSpPr>
          <p:spPr bwMode="auto">
            <a:xfrm>
              <a:off x="320675" y="3324225"/>
              <a:ext cx="350838" cy="219075"/>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7" name="Freeform 61"/>
            <p:cNvSpPr>
              <a:spLocks/>
            </p:cNvSpPr>
            <p:nvPr userDrawn="1"/>
          </p:nvSpPr>
          <p:spPr bwMode="auto">
            <a:xfrm>
              <a:off x="320675" y="3263900"/>
              <a:ext cx="350838" cy="212725"/>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8" name="Freeform 62"/>
            <p:cNvSpPr>
              <a:spLocks/>
            </p:cNvSpPr>
            <p:nvPr userDrawn="1"/>
          </p:nvSpPr>
          <p:spPr bwMode="auto">
            <a:xfrm>
              <a:off x="320675" y="3208338"/>
              <a:ext cx="350838" cy="200025"/>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9" name="Freeform 63"/>
            <p:cNvSpPr>
              <a:spLocks/>
            </p:cNvSpPr>
            <p:nvPr userDrawn="1"/>
          </p:nvSpPr>
          <p:spPr bwMode="auto">
            <a:xfrm>
              <a:off x="320675" y="3155950"/>
              <a:ext cx="350838" cy="190500"/>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0" name="Freeform 64"/>
            <p:cNvSpPr>
              <a:spLocks/>
            </p:cNvSpPr>
            <p:nvPr userDrawn="1"/>
          </p:nvSpPr>
          <p:spPr bwMode="auto">
            <a:xfrm>
              <a:off x="320675" y="3103563"/>
              <a:ext cx="350838" cy="177800"/>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1" name="Freeform 65"/>
            <p:cNvSpPr>
              <a:spLocks/>
            </p:cNvSpPr>
            <p:nvPr userDrawn="1"/>
          </p:nvSpPr>
          <p:spPr bwMode="auto">
            <a:xfrm>
              <a:off x="320675" y="3055938"/>
              <a:ext cx="350838" cy="163513"/>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2" name="Freeform 66"/>
            <p:cNvSpPr>
              <a:spLocks/>
            </p:cNvSpPr>
            <p:nvPr userDrawn="1"/>
          </p:nvSpPr>
          <p:spPr bwMode="auto">
            <a:xfrm>
              <a:off x="320675" y="3003550"/>
              <a:ext cx="350838" cy="152400"/>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3" name="Freeform 67"/>
            <p:cNvSpPr>
              <a:spLocks/>
            </p:cNvSpPr>
            <p:nvPr userDrawn="1"/>
          </p:nvSpPr>
          <p:spPr bwMode="auto">
            <a:xfrm>
              <a:off x="320675" y="2957513"/>
              <a:ext cx="350838" cy="139700"/>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4" name="Freeform 68"/>
            <p:cNvSpPr>
              <a:spLocks/>
            </p:cNvSpPr>
            <p:nvPr userDrawn="1"/>
          </p:nvSpPr>
          <p:spPr bwMode="auto">
            <a:xfrm>
              <a:off x="320675" y="2911475"/>
              <a:ext cx="350838" cy="127000"/>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5" name="Freeform 69"/>
            <p:cNvSpPr>
              <a:spLocks/>
            </p:cNvSpPr>
            <p:nvPr userDrawn="1"/>
          </p:nvSpPr>
          <p:spPr bwMode="auto">
            <a:xfrm>
              <a:off x="320675" y="2865438"/>
              <a:ext cx="350838" cy="114300"/>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6" name="Freeform 70"/>
            <p:cNvSpPr>
              <a:spLocks/>
            </p:cNvSpPr>
            <p:nvPr userDrawn="1"/>
          </p:nvSpPr>
          <p:spPr bwMode="auto">
            <a:xfrm>
              <a:off x="320675" y="2819400"/>
              <a:ext cx="350838" cy="107950"/>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7" name="Freeform 71"/>
            <p:cNvSpPr>
              <a:spLocks/>
            </p:cNvSpPr>
            <p:nvPr userDrawn="1"/>
          </p:nvSpPr>
          <p:spPr bwMode="auto">
            <a:xfrm>
              <a:off x="320675" y="2816225"/>
              <a:ext cx="284163" cy="55563"/>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spTree>
    <p:extLst>
      <p:ext uri="{BB962C8B-B14F-4D97-AF65-F5344CB8AC3E}">
        <p14:creationId xmlns:p14="http://schemas.microsoft.com/office/powerpoint/2010/main" val="1468601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x Pictures righ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‹nr.›</a:t>
            </a:fld>
            <a:endParaRPr lang="en-US" dirty="0"/>
          </a:p>
        </p:txBody>
      </p:sp>
      <p:sp>
        <p:nvSpPr>
          <p:cNvPr id="9" name="Picture Placeholder 4"/>
          <p:cNvSpPr>
            <a:spLocks noGrp="1"/>
          </p:cNvSpPr>
          <p:nvPr>
            <p:ph type="pic" sz="quarter" idx="14" hasCustomPrompt="1"/>
          </p:nvPr>
        </p:nvSpPr>
        <p:spPr>
          <a:xfrm>
            <a:off x="7427912" y="3492500"/>
            <a:ext cx="4764087" cy="3360132"/>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10" name="Title 4"/>
          <p:cNvSpPr>
            <a:spLocks noGrp="1"/>
          </p:cNvSpPr>
          <p:nvPr>
            <p:ph type="title" hasCustomPrompt="1"/>
          </p:nvPr>
        </p:nvSpPr>
        <p:spPr>
          <a:xfrm>
            <a:off x="587375" y="357948"/>
            <a:ext cx="4229100" cy="1486727"/>
          </a:xfrm>
        </p:spPr>
        <p:txBody>
          <a:bodyPr/>
          <a:lstStyle>
            <a:lvl1pPr>
              <a:defRPr sz="3600"/>
            </a:lvl1pPr>
          </a:lstStyle>
          <a:p>
            <a:r>
              <a:rPr lang="en-US" dirty="0"/>
              <a:t>CLICK TO EDIT TITLE</a:t>
            </a:r>
          </a:p>
        </p:txBody>
      </p:sp>
      <p:sp>
        <p:nvSpPr>
          <p:cNvPr id="7" name="Pladsholder til tekst 3"/>
          <p:cNvSpPr>
            <a:spLocks noGrp="1"/>
          </p:cNvSpPr>
          <p:nvPr>
            <p:ph type="body" sz="quarter" idx="15" hasCustomPrompt="1"/>
          </p:nvPr>
        </p:nvSpPr>
        <p:spPr>
          <a:xfrm>
            <a:off x="587375" y="2127154"/>
            <a:ext cx="4229100" cy="3575409"/>
          </a:xfrm>
        </p:spPr>
        <p:txBody>
          <a:bodyPr/>
          <a:lstStyle>
            <a:lvl1pPr marL="285750" indent="-285750">
              <a:lnSpc>
                <a:spcPct val="100000"/>
              </a:lnSpc>
              <a:spcBef>
                <a:spcPts val="600"/>
              </a:spcBef>
              <a:buFontTx/>
              <a:buBlip>
                <a:blip r:embed="rId2"/>
              </a:buBlip>
              <a:defRPr sz="1600" baseline="0"/>
            </a:lvl1pPr>
          </a:lstStyle>
          <a:p>
            <a:pPr lvl="0"/>
            <a:r>
              <a:rPr lang="da-DK" dirty="0" err="1"/>
              <a:t>Insert</a:t>
            </a:r>
            <a:r>
              <a:rPr lang="da-DK" dirty="0"/>
              <a:t> </a:t>
            </a:r>
            <a:r>
              <a:rPr lang="da-DK" dirty="0" err="1"/>
              <a:t>bullets</a:t>
            </a:r>
            <a:endParaRPr lang="da-DK" dirty="0"/>
          </a:p>
          <a:p>
            <a:pPr lvl="0"/>
            <a:endParaRPr lang="da-DK" dirty="0"/>
          </a:p>
          <a:p>
            <a:pPr lvl="0"/>
            <a:endParaRPr lang="da-DK" dirty="0"/>
          </a:p>
        </p:txBody>
      </p:sp>
      <p:sp>
        <p:nvSpPr>
          <p:cNvPr id="11" name="Picture Placeholder 4"/>
          <p:cNvSpPr>
            <a:spLocks noGrp="1"/>
          </p:cNvSpPr>
          <p:nvPr>
            <p:ph type="pic" sz="quarter" idx="16" hasCustomPrompt="1"/>
          </p:nvPr>
        </p:nvSpPr>
        <p:spPr>
          <a:xfrm>
            <a:off x="7427912" y="0"/>
            <a:ext cx="4764087" cy="3360132"/>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Tree>
    <p:extLst>
      <p:ext uri="{BB962C8B-B14F-4D97-AF65-F5344CB8AC3E}">
        <p14:creationId xmlns:p14="http://schemas.microsoft.com/office/powerpoint/2010/main" val="6119794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ue layout right">
    <p:spTree>
      <p:nvGrpSpPr>
        <p:cNvPr id="1" name=""/>
        <p:cNvGrpSpPr/>
        <p:nvPr/>
      </p:nvGrpSpPr>
      <p:grpSpPr>
        <a:xfrm>
          <a:off x="0" y="0"/>
          <a:ext cx="0" cy="0"/>
          <a:chOff x="0" y="0"/>
          <a:chExt cx="0" cy="0"/>
        </a:xfrm>
      </p:grpSpPr>
      <p:sp>
        <p:nvSpPr>
          <p:cNvPr id="26" name="Rectangle 6"/>
          <p:cNvSpPr/>
          <p:nvPr userDrawn="1"/>
        </p:nvSpPr>
        <p:spPr>
          <a:xfrm>
            <a:off x="7427913" y="0"/>
            <a:ext cx="476408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Pladsholder til tekst 3"/>
          <p:cNvSpPr>
            <a:spLocks noGrp="1"/>
          </p:cNvSpPr>
          <p:nvPr>
            <p:ph type="body" sz="quarter" idx="17" hasCustomPrompt="1"/>
          </p:nvPr>
        </p:nvSpPr>
        <p:spPr>
          <a:xfrm>
            <a:off x="8027662" y="2804344"/>
            <a:ext cx="3592838" cy="3222624"/>
          </a:xfrm>
        </p:spPr>
        <p:txBody>
          <a:bodyPr/>
          <a:lstStyle>
            <a:lvl1pPr marL="285750" indent="-285750">
              <a:buFontTx/>
              <a:buBlip>
                <a:blip r:embed="rId2"/>
              </a:buBlip>
              <a:defRPr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dirty="0" err="1"/>
              <a:t>Insert</a:t>
            </a:r>
            <a:r>
              <a:rPr lang="da-DK" dirty="0"/>
              <a:t> </a:t>
            </a:r>
            <a:r>
              <a:rPr lang="da-DK" dirty="0" err="1"/>
              <a:t>text</a:t>
            </a:r>
            <a:r>
              <a:rPr lang="da-DK" dirty="0"/>
              <a:t> </a:t>
            </a:r>
            <a:r>
              <a:rPr lang="da-DK" dirty="0" err="1"/>
              <a:t>here</a:t>
            </a:r>
            <a:endParaRPr lang="da-DK" dirty="0"/>
          </a:p>
        </p:txBody>
      </p:sp>
      <p:sp>
        <p:nvSpPr>
          <p:cNvPr id="3" name="Slide Number Placeholder 2"/>
          <p:cNvSpPr>
            <a:spLocks noGrp="1"/>
          </p:cNvSpPr>
          <p:nvPr>
            <p:ph type="sldNum" sz="quarter" idx="10"/>
          </p:nvPr>
        </p:nvSpPr>
        <p:spPr/>
        <p:txBody>
          <a:bodyPr/>
          <a:lstStyle>
            <a:lvl1pPr>
              <a:defRPr>
                <a:solidFill>
                  <a:schemeClr val="bg1">
                    <a:alpha val="70000"/>
                  </a:schemeClr>
                </a:solidFill>
              </a:defRPr>
            </a:lvl1pPr>
          </a:lstStyle>
          <a:p>
            <a:fld id="{D8D877B3-D348-4611-9BDB-C5374591D951}" type="slidenum">
              <a:rPr lang="en-US" smtClean="0"/>
              <a:pPr/>
              <a:t>‹nr.›</a:t>
            </a:fld>
            <a:endParaRPr lang="en-US" dirty="0"/>
          </a:p>
        </p:txBody>
      </p:sp>
      <p:grpSp>
        <p:nvGrpSpPr>
          <p:cNvPr id="5" name="Gruppe 4"/>
          <p:cNvGrpSpPr/>
          <p:nvPr userDrawn="1"/>
        </p:nvGrpSpPr>
        <p:grpSpPr>
          <a:xfrm>
            <a:off x="7427914" y="1288619"/>
            <a:ext cx="405154" cy="1182460"/>
            <a:chOff x="320675" y="2816225"/>
            <a:chExt cx="350838" cy="1023938"/>
          </a:xfrm>
          <a:solidFill>
            <a:schemeClr val="bg1"/>
          </a:solidFill>
        </p:grpSpPr>
        <p:sp>
          <p:nvSpPr>
            <p:cNvPr id="6" name="Freeform 53"/>
            <p:cNvSpPr>
              <a:spLocks/>
            </p:cNvSpPr>
            <p:nvPr userDrawn="1"/>
          </p:nvSpPr>
          <p:spPr bwMode="auto">
            <a:xfrm>
              <a:off x="608013" y="3778250"/>
              <a:ext cx="63500" cy="61913"/>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 name="Freeform 54"/>
            <p:cNvSpPr>
              <a:spLocks/>
            </p:cNvSpPr>
            <p:nvPr userDrawn="1"/>
          </p:nvSpPr>
          <p:spPr bwMode="auto">
            <a:xfrm>
              <a:off x="528638" y="3706813"/>
              <a:ext cx="142875" cy="133350"/>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 name="Freeform 55"/>
            <p:cNvSpPr>
              <a:spLocks/>
            </p:cNvSpPr>
            <p:nvPr userDrawn="1"/>
          </p:nvSpPr>
          <p:spPr bwMode="auto">
            <a:xfrm>
              <a:off x="431800" y="3636963"/>
              <a:ext cx="239713" cy="203200"/>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 name="Freeform 56"/>
            <p:cNvSpPr>
              <a:spLocks/>
            </p:cNvSpPr>
            <p:nvPr userDrawn="1"/>
          </p:nvSpPr>
          <p:spPr bwMode="auto">
            <a:xfrm>
              <a:off x="320675" y="3568700"/>
              <a:ext cx="350838" cy="261938"/>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 name="Freeform 57"/>
            <p:cNvSpPr>
              <a:spLocks/>
            </p:cNvSpPr>
            <p:nvPr userDrawn="1"/>
          </p:nvSpPr>
          <p:spPr bwMode="auto">
            <a:xfrm>
              <a:off x="320675" y="3506788"/>
              <a:ext cx="350838" cy="249238"/>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 name="Freeform 58"/>
            <p:cNvSpPr>
              <a:spLocks/>
            </p:cNvSpPr>
            <p:nvPr userDrawn="1"/>
          </p:nvSpPr>
          <p:spPr bwMode="auto">
            <a:xfrm>
              <a:off x="320675" y="3441700"/>
              <a:ext cx="350838" cy="241300"/>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 name="Freeform 59"/>
            <p:cNvSpPr>
              <a:spLocks/>
            </p:cNvSpPr>
            <p:nvPr userDrawn="1"/>
          </p:nvSpPr>
          <p:spPr bwMode="auto">
            <a:xfrm>
              <a:off x="320675" y="3382963"/>
              <a:ext cx="350838" cy="228600"/>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3" name="Freeform 60"/>
            <p:cNvSpPr>
              <a:spLocks/>
            </p:cNvSpPr>
            <p:nvPr userDrawn="1"/>
          </p:nvSpPr>
          <p:spPr bwMode="auto">
            <a:xfrm>
              <a:off x="320675" y="3324225"/>
              <a:ext cx="350838" cy="219075"/>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4" name="Freeform 61"/>
            <p:cNvSpPr>
              <a:spLocks/>
            </p:cNvSpPr>
            <p:nvPr userDrawn="1"/>
          </p:nvSpPr>
          <p:spPr bwMode="auto">
            <a:xfrm>
              <a:off x="320675" y="3263900"/>
              <a:ext cx="350838" cy="212725"/>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5" name="Freeform 62"/>
            <p:cNvSpPr>
              <a:spLocks/>
            </p:cNvSpPr>
            <p:nvPr userDrawn="1"/>
          </p:nvSpPr>
          <p:spPr bwMode="auto">
            <a:xfrm>
              <a:off x="320675" y="3208338"/>
              <a:ext cx="350838" cy="200025"/>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6" name="Freeform 63"/>
            <p:cNvSpPr>
              <a:spLocks/>
            </p:cNvSpPr>
            <p:nvPr userDrawn="1"/>
          </p:nvSpPr>
          <p:spPr bwMode="auto">
            <a:xfrm>
              <a:off x="320675" y="3155950"/>
              <a:ext cx="350838" cy="190500"/>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7" name="Freeform 64"/>
            <p:cNvSpPr>
              <a:spLocks/>
            </p:cNvSpPr>
            <p:nvPr userDrawn="1"/>
          </p:nvSpPr>
          <p:spPr bwMode="auto">
            <a:xfrm>
              <a:off x="320675" y="3103563"/>
              <a:ext cx="350838" cy="177800"/>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8" name="Freeform 65"/>
            <p:cNvSpPr>
              <a:spLocks/>
            </p:cNvSpPr>
            <p:nvPr userDrawn="1"/>
          </p:nvSpPr>
          <p:spPr bwMode="auto">
            <a:xfrm>
              <a:off x="320675" y="3055938"/>
              <a:ext cx="350838" cy="163513"/>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9" name="Freeform 66"/>
            <p:cNvSpPr>
              <a:spLocks/>
            </p:cNvSpPr>
            <p:nvPr userDrawn="1"/>
          </p:nvSpPr>
          <p:spPr bwMode="auto">
            <a:xfrm>
              <a:off x="320675" y="3003550"/>
              <a:ext cx="350838" cy="152400"/>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0" name="Freeform 67"/>
            <p:cNvSpPr>
              <a:spLocks/>
            </p:cNvSpPr>
            <p:nvPr userDrawn="1"/>
          </p:nvSpPr>
          <p:spPr bwMode="auto">
            <a:xfrm>
              <a:off x="320675" y="2957513"/>
              <a:ext cx="350838" cy="139700"/>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1" name="Freeform 68"/>
            <p:cNvSpPr>
              <a:spLocks/>
            </p:cNvSpPr>
            <p:nvPr userDrawn="1"/>
          </p:nvSpPr>
          <p:spPr bwMode="auto">
            <a:xfrm>
              <a:off x="320675" y="2911475"/>
              <a:ext cx="350838" cy="127000"/>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2" name="Freeform 69"/>
            <p:cNvSpPr>
              <a:spLocks/>
            </p:cNvSpPr>
            <p:nvPr userDrawn="1"/>
          </p:nvSpPr>
          <p:spPr bwMode="auto">
            <a:xfrm>
              <a:off x="320675" y="2865438"/>
              <a:ext cx="350838" cy="114300"/>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3" name="Freeform 70"/>
            <p:cNvSpPr>
              <a:spLocks/>
            </p:cNvSpPr>
            <p:nvPr userDrawn="1"/>
          </p:nvSpPr>
          <p:spPr bwMode="auto">
            <a:xfrm>
              <a:off x="320675" y="2819400"/>
              <a:ext cx="350838" cy="107950"/>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4" name="Freeform 71"/>
            <p:cNvSpPr>
              <a:spLocks/>
            </p:cNvSpPr>
            <p:nvPr userDrawn="1"/>
          </p:nvSpPr>
          <p:spPr bwMode="auto">
            <a:xfrm>
              <a:off x="320675" y="2816225"/>
              <a:ext cx="284163" cy="55563"/>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grpSp>
        <p:nvGrpSpPr>
          <p:cNvPr id="29" name="Gruppe 28"/>
          <p:cNvGrpSpPr/>
          <p:nvPr userDrawn="1"/>
        </p:nvGrpSpPr>
        <p:grpSpPr>
          <a:xfrm>
            <a:off x="5466450" y="6027162"/>
            <a:ext cx="1272706" cy="669100"/>
            <a:chOff x="5387975" y="5659438"/>
            <a:chExt cx="1573213" cy="827087"/>
          </a:xfrm>
        </p:grpSpPr>
        <p:grpSp>
          <p:nvGrpSpPr>
            <p:cNvPr id="30" name="Gruppe 29"/>
            <p:cNvGrpSpPr/>
            <p:nvPr userDrawn="1"/>
          </p:nvGrpSpPr>
          <p:grpSpPr>
            <a:xfrm>
              <a:off x="5387975" y="6407150"/>
              <a:ext cx="1573213" cy="79375"/>
              <a:chOff x="5387975" y="6407150"/>
              <a:chExt cx="1573213" cy="79375"/>
            </a:xfrm>
          </p:grpSpPr>
          <p:sp>
            <p:nvSpPr>
              <p:cNvPr id="35" name="Freeform 29"/>
              <p:cNvSpPr>
                <a:spLocks noEditPoints="1"/>
              </p:cNvSpPr>
              <p:nvPr userDrawn="1"/>
            </p:nvSpPr>
            <p:spPr bwMode="auto">
              <a:xfrm>
                <a:off x="5387975" y="6407150"/>
                <a:ext cx="71438"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6" name="Freeform 30"/>
              <p:cNvSpPr>
                <a:spLocks noEditPoints="1"/>
              </p:cNvSpPr>
              <p:nvPr userDrawn="1"/>
            </p:nvSpPr>
            <p:spPr bwMode="auto">
              <a:xfrm>
                <a:off x="5484813" y="6407150"/>
                <a:ext cx="73025"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7" name="Freeform 31"/>
              <p:cNvSpPr>
                <a:spLocks/>
              </p:cNvSpPr>
              <p:nvPr userDrawn="1"/>
            </p:nvSpPr>
            <p:spPr bwMode="auto">
              <a:xfrm>
                <a:off x="5586413" y="6407150"/>
                <a:ext cx="52388" cy="7620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8" name="Freeform 32"/>
              <p:cNvSpPr>
                <a:spLocks noEditPoints="1"/>
              </p:cNvSpPr>
              <p:nvPr userDrawn="1"/>
            </p:nvSpPr>
            <p:spPr bwMode="auto">
              <a:xfrm>
                <a:off x="5670550" y="6407150"/>
                <a:ext cx="55563" cy="76200"/>
              </a:xfrm>
              <a:custGeom>
                <a:avLst/>
                <a:gdLst>
                  <a:gd name="T0" fmla="*/ 0 w 17"/>
                  <a:gd name="T1" fmla="*/ 0 h 23"/>
                  <a:gd name="T2" fmla="*/ 0 w 17"/>
                  <a:gd name="T3" fmla="*/ 0 h 23"/>
                  <a:gd name="T4" fmla="*/ 9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9" y="0"/>
                      <a:pt x="9" y="0"/>
                      <a:pt x="9"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0" y="19"/>
                      <a:pt x="11" y="18"/>
                      <a:pt x="11" y="16"/>
                    </a:cubicBezTo>
                    <a:cubicBezTo>
                      <a:pt x="11" y="15"/>
                      <a:pt x="10"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9" name="Freeform 33"/>
              <p:cNvSpPr>
                <a:spLocks noEditPoints="1"/>
              </p:cNvSpPr>
              <p:nvPr userDrawn="1"/>
            </p:nvSpPr>
            <p:spPr bwMode="auto">
              <a:xfrm>
                <a:off x="5759450" y="6407150"/>
                <a:ext cx="58738" cy="79375"/>
              </a:xfrm>
              <a:custGeom>
                <a:avLst/>
                <a:gdLst>
                  <a:gd name="T0" fmla="*/ 0 w 18"/>
                  <a:gd name="T1" fmla="*/ 18 h 24"/>
                  <a:gd name="T2" fmla="*/ 0 w 18"/>
                  <a:gd name="T3" fmla="*/ 12 h 24"/>
                  <a:gd name="T4" fmla="*/ 0 w 18"/>
                  <a:gd name="T5" fmla="*/ 5 h 24"/>
                  <a:gd name="T6" fmla="*/ 9 w 18"/>
                  <a:gd name="T7" fmla="*/ 0 h 24"/>
                  <a:gd name="T8" fmla="*/ 18 w 18"/>
                  <a:gd name="T9" fmla="*/ 5 h 24"/>
                  <a:gd name="T10" fmla="*/ 18 w 18"/>
                  <a:gd name="T11" fmla="*/ 12 h 24"/>
                  <a:gd name="T12" fmla="*/ 18 w 18"/>
                  <a:gd name="T13" fmla="*/ 18 h 24"/>
                  <a:gd name="T14" fmla="*/ 9 w 18"/>
                  <a:gd name="T15" fmla="*/ 24 h 24"/>
                  <a:gd name="T16" fmla="*/ 0 w 18"/>
                  <a:gd name="T17" fmla="*/ 18 h 24"/>
                  <a:gd name="T18" fmla="*/ 12 w 18"/>
                  <a:gd name="T19" fmla="*/ 16 h 24"/>
                  <a:gd name="T20" fmla="*/ 12 w 18"/>
                  <a:gd name="T21" fmla="*/ 12 h 24"/>
                  <a:gd name="T22" fmla="*/ 12 w 18"/>
                  <a:gd name="T23" fmla="*/ 7 h 24"/>
                  <a:gd name="T24" fmla="*/ 9 w 18"/>
                  <a:gd name="T25" fmla="*/ 5 h 24"/>
                  <a:gd name="T26" fmla="*/ 6 w 18"/>
                  <a:gd name="T27" fmla="*/ 7 h 24"/>
                  <a:gd name="T28" fmla="*/ 6 w 18"/>
                  <a:gd name="T29" fmla="*/ 12 h 24"/>
                  <a:gd name="T30" fmla="*/ 6 w 18"/>
                  <a:gd name="T31" fmla="*/ 16 h 24"/>
                  <a:gd name="T32" fmla="*/ 9 w 18"/>
                  <a:gd name="T33" fmla="*/ 18 h 24"/>
                  <a:gd name="T34" fmla="*/ 12 w 18"/>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24">
                    <a:moveTo>
                      <a:pt x="0" y="18"/>
                    </a:moveTo>
                    <a:cubicBezTo>
                      <a:pt x="0" y="16"/>
                      <a:pt x="0" y="15"/>
                      <a:pt x="0" y="12"/>
                    </a:cubicBezTo>
                    <a:cubicBezTo>
                      <a:pt x="0" y="9"/>
                      <a:pt x="0" y="7"/>
                      <a:pt x="0" y="5"/>
                    </a:cubicBezTo>
                    <a:cubicBezTo>
                      <a:pt x="2" y="2"/>
                      <a:pt x="5" y="0"/>
                      <a:pt x="9" y="0"/>
                    </a:cubicBezTo>
                    <a:cubicBezTo>
                      <a:pt x="13" y="0"/>
                      <a:pt x="17" y="2"/>
                      <a:pt x="18" y="5"/>
                    </a:cubicBezTo>
                    <a:cubicBezTo>
                      <a:pt x="18" y="7"/>
                      <a:pt x="18" y="9"/>
                      <a:pt x="18" y="12"/>
                    </a:cubicBezTo>
                    <a:cubicBezTo>
                      <a:pt x="18" y="15"/>
                      <a:pt x="18" y="16"/>
                      <a:pt x="18" y="18"/>
                    </a:cubicBezTo>
                    <a:cubicBezTo>
                      <a:pt x="17" y="22"/>
                      <a:pt x="13" y="24"/>
                      <a:pt x="9" y="24"/>
                    </a:cubicBezTo>
                    <a:cubicBezTo>
                      <a:pt x="5" y="24"/>
                      <a:pt x="2" y="22"/>
                      <a:pt x="0" y="18"/>
                    </a:cubicBezTo>
                    <a:close/>
                    <a:moveTo>
                      <a:pt x="12" y="16"/>
                    </a:moveTo>
                    <a:cubicBezTo>
                      <a:pt x="12" y="16"/>
                      <a:pt x="12" y="14"/>
                      <a:pt x="12" y="12"/>
                    </a:cubicBezTo>
                    <a:cubicBezTo>
                      <a:pt x="12"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0" name="Freeform 34"/>
              <p:cNvSpPr>
                <a:spLocks noEditPoints="1"/>
              </p:cNvSpPr>
              <p:nvPr userDrawn="1"/>
            </p:nvSpPr>
            <p:spPr bwMode="auto">
              <a:xfrm>
                <a:off x="5849938" y="6407150"/>
                <a:ext cx="61913" cy="76200"/>
              </a:xfrm>
              <a:custGeom>
                <a:avLst/>
                <a:gdLst>
                  <a:gd name="T0" fmla="*/ 13 w 19"/>
                  <a:gd name="T1" fmla="*/ 23 h 23"/>
                  <a:gd name="T2" fmla="*/ 12 w 19"/>
                  <a:gd name="T3" fmla="*/ 23 h 23"/>
                  <a:gd name="T4" fmla="*/ 9 w 19"/>
                  <a:gd name="T5" fmla="*/ 15 h 23"/>
                  <a:gd name="T6" fmla="*/ 7 w 19"/>
                  <a:gd name="T7" fmla="*/ 15 h 23"/>
                  <a:gd name="T8" fmla="*/ 6 w 19"/>
                  <a:gd name="T9" fmla="*/ 15 h 23"/>
                  <a:gd name="T10" fmla="*/ 6 w 19"/>
                  <a:gd name="T11" fmla="*/ 23 h 23"/>
                  <a:gd name="T12" fmla="*/ 6 w 19"/>
                  <a:gd name="T13" fmla="*/ 23 h 23"/>
                  <a:gd name="T14" fmla="*/ 1 w 19"/>
                  <a:gd name="T15" fmla="*/ 23 h 23"/>
                  <a:gd name="T16" fmla="*/ 0 w 19"/>
                  <a:gd name="T17" fmla="*/ 23 h 23"/>
                  <a:gd name="T18" fmla="*/ 0 w 19"/>
                  <a:gd name="T19" fmla="*/ 0 h 23"/>
                  <a:gd name="T20" fmla="*/ 1 w 19"/>
                  <a:gd name="T21" fmla="*/ 0 h 23"/>
                  <a:gd name="T22" fmla="*/ 10 w 19"/>
                  <a:gd name="T23" fmla="*/ 0 h 23"/>
                  <a:gd name="T24" fmla="*/ 19 w 19"/>
                  <a:gd name="T25" fmla="*/ 8 h 23"/>
                  <a:gd name="T26" fmla="*/ 15 w 19"/>
                  <a:gd name="T27" fmla="*/ 14 h 23"/>
                  <a:gd name="T28" fmla="*/ 19 w 19"/>
                  <a:gd name="T29" fmla="*/ 23 h 23"/>
                  <a:gd name="T30" fmla="*/ 19 w 19"/>
                  <a:gd name="T31" fmla="*/ 23 h 23"/>
                  <a:gd name="T32" fmla="*/ 13 w 19"/>
                  <a:gd name="T33" fmla="*/ 23 h 23"/>
                  <a:gd name="T34" fmla="*/ 13 w 19"/>
                  <a:gd name="T35" fmla="*/ 8 h 23"/>
                  <a:gd name="T36" fmla="*/ 10 w 19"/>
                  <a:gd name="T37" fmla="*/ 5 h 23"/>
                  <a:gd name="T38" fmla="*/ 7 w 19"/>
                  <a:gd name="T39" fmla="*/ 5 h 23"/>
                  <a:gd name="T40" fmla="*/ 6 w 19"/>
                  <a:gd name="T41" fmla="*/ 5 h 23"/>
                  <a:gd name="T42" fmla="*/ 6 w 19"/>
                  <a:gd name="T43" fmla="*/ 10 h 23"/>
                  <a:gd name="T44" fmla="*/ 7 w 19"/>
                  <a:gd name="T45" fmla="*/ 10 h 23"/>
                  <a:gd name="T46" fmla="*/ 10 w 19"/>
                  <a:gd name="T47" fmla="*/ 10 h 23"/>
                  <a:gd name="T48" fmla="*/ 13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3" y="23"/>
                    </a:moveTo>
                    <a:cubicBezTo>
                      <a:pt x="13" y="23"/>
                      <a:pt x="12" y="23"/>
                      <a:pt x="12" y="23"/>
                    </a:cubicBezTo>
                    <a:cubicBezTo>
                      <a:pt x="9" y="15"/>
                      <a:pt x="9" y="15"/>
                      <a:pt x="9" y="15"/>
                    </a:cubicBezTo>
                    <a:cubicBezTo>
                      <a:pt x="7" y="15"/>
                      <a:pt x="7" y="15"/>
                      <a:pt x="7" y="15"/>
                    </a:cubicBezTo>
                    <a:cubicBezTo>
                      <a:pt x="7" y="15"/>
                      <a:pt x="6" y="15"/>
                      <a:pt x="6" y="15"/>
                    </a:cubicBezTo>
                    <a:cubicBezTo>
                      <a:pt x="6" y="23"/>
                      <a:pt x="6" y="23"/>
                      <a:pt x="6" y="23"/>
                    </a:cubicBezTo>
                    <a:cubicBezTo>
                      <a:pt x="6" y="23"/>
                      <a:pt x="6" y="23"/>
                      <a:pt x="6" y="23"/>
                    </a:cubicBezTo>
                    <a:cubicBezTo>
                      <a:pt x="1" y="23"/>
                      <a:pt x="1" y="23"/>
                      <a:pt x="1" y="23"/>
                    </a:cubicBezTo>
                    <a:cubicBezTo>
                      <a:pt x="1" y="23"/>
                      <a:pt x="0" y="23"/>
                      <a:pt x="0" y="23"/>
                    </a:cubicBezTo>
                    <a:cubicBezTo>
                      <a:pt x="0" y="0"/>
                      <a:pt x="0" y="0"/>
                      <a:pt x="0" y="0"/>
                    </a:cubicBezTo>
                    <a:cubicBezTo>
                      <a:pt x="0" y="0"/>
                      <a:pt x="1" y="0"/>
                      <a:pt x="1" y="0"/>
                    </a:cubicBezTo>
                    <a:cubicBezTo>
                      <a:pt x="10" y="0"/>
                      <a:pt x="10" y="0"/>
                      <a:pt x="10" y="0"/>
                    </a:cubicBezTo>
                    <a:cubicBezTo>
                      <a:pt x="16" y="0"/>
                      <a:pt x="19" y="3"/>
                      <a:pt x="19" y="8"/>
                    </a:cubicBezTo>
                    <a:cubicBezTo>
                      <a:pt x="19" y="10"/>
                      <a:pt x="17" y="13"/>
                      <a:pt x="15" y="14"/>
                    </a:cubicBezTo>
                    <a:cubicBezTo>
                      <a:pt x="19" y="23"/>
                      <a:pt x="19" y="23"/>
                      <a:pt x="19" y="23"/>
                    </a:cubicBezTo>
                    <a:cubicBezTo>
                      <a:pt x="19" y="23"/>
                      <a:pt x="19" y="23"/>
                      <a:pt x="19" y="23"/>
                    </a:cubicBezTo>
                    <a:lnTo>
                      <a:pt x="13" y="23"/>
                    </a:lnTo>
                    <a:close/>
                    <a:moveTo>
                      <a:pt x="13" y="8"/>
                    </a:moveTo>
                    <a:cubicBezTo>
                      <a:pt x="13" y="6"/>
                      <a:pt x="12" y="5"/>
                      <a:pt x="10" y="5"/>
                    </a:cubicBezTo>
                    <a:cubicBezTo>
                      <a:pt x="7" y="5"/>
                      <a:pt x="7" y="5"/>
                      <a:pt x="7" y="5"/>
                    </a:cubicBezTo>
                    <a:cubicBezTo>
                      <a:pt x="7" y="5"/>
                      <a:pt x="6" y="5"/>
                      <a:pt x="6" y="5"/>
                    </a:cubicBezTo>
                    <a:cubicBezTo>
                      <a:pt x="6" y="10"/>
                      <a:pt x="6" y="10"/>
                      <a:pt x="6" y="10"/>
                    </a:cubicBezTo>
                    <a:cubicBezTo>
                      <a:pt x="6" y="10"/>
                      <a:pt x="7" y="10"/>
                      <a:pt x="7" y="10"/>
                    </a:cubicBezTo>
                    <a:cubicBezTo>
                      <a:pt x="10" y="10"/>
                      <a:pt x="10" y="10"/>
                      <a:pt x="10" y="10"/>
                    </a:cubicBezTo>
                    <a:cubicBezTo>
                      <a:pt x="12" y="10"/>
                      <a:pt x="13" y="9"/>
                      <a:pt x="13"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1" name="Freeform 35"/>
              <p:cNvSpPr>
                <a:spLocks/>
              </p:cNvSpPr>
              <p:nvPr userDrawn="1"/>
            </p:nvSpPr>
            <p:spPr bwMode="auto">
              <a:xfrm>
                <a:off x="5942013" y="6407150"/>
                <a:ext cx="61913" cy="79375"/>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9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6"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8" y="10"/>
                      <a:pt x="19" y="10"/>
                      <a:pt x="19" y="11"/>
                    </a:cubicBezTo>
                    <a:cubicBezTo>
                      <a:pt x="19" y="12"/>
                      <a:pt x="19" y="12"/>
                      <a:pt x="19" y="12"/>
                    </a:cubicBezTo>
                    <a:cubicBezTo>
                      <a:pt x="19" y="15"/>
                      <a:pt x="18"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2" name="Freeform 36"/>
              <p:cNvSpPr>
                <a:spLocks/>
              </p:cNvSpPr>
              <p:nvPr userDrawn="1"/>
            </p:nvSpPr>
            <p:spPr bwMode="auto">
              <a:xfrm>
                <a:off x="6081713" y="6407150"/>
                <a:ext cx="61913" cy="79375"/>
              </a:xfrm>
              <a:custGeom>
                <a:avLst/>
                <a:gdLst>
                  <a:gd name="T0" fmla="*/ 0 w 19"/>
                  <a:gd name="T1" fmla="*/ 14 h 24"/>
                  <a:gd name="T2" fmla="*/ 0 w 19"/>
                  <a:gd name="T3" fmla="*/ 0 h 24"/>
                  <a:gd name="T4" fmla="*/ 1 w 19"/>
                  <a:gd name="T5" fmla="*/ 0 h 24"/>
                  <a:gd name="T6" fmla="*/ 6 w 19"/>
                  <a:gd name="T7" fmla="*/ 0 h 24"/>
                  <a:gd name="T8" fmla="*/ 6 w 19"/>
                  <a:gd name="T9" fmla="*/ 0 h 24"/>
                  <a:gd name="T10" fmla="*/ 6 w 19"/>
                  <a:gd name="T11" fmla="*/ 15 h 24"/>
                  <a:gd name="T12" fmla="*/ 10 w 19"/>
                  <a:gd name="T13" fmla="*/ 18 h 24"/>
                  <a:gd name="T14" fmla="*/ 13 w 19"/>
                  <a:gd name="T15" fmla="*/ 15 h 24"/>
                  <a:gd name="T16" fmla="*/ 13 w 19"/>
                  <a:gd name="T17" fmla="*/ 0 h 24"/>
                  <a:gd name="T18" fmla="*/ 13 w 19"/>
                  <a:gd name="T19" fmla="*/ 0 h 24"/>
                  <a:gd name="T20" fmla="*/ 19 w 19"/>
                  <a:gd name="T21" fmla="*/ 0 h 24"/>
                  <a:gd name="T22" fmla="*/ 19 w 19"/>
                  <a:gd name="T23" fmla="*/ 0 h 24"/>
                  <a:gd name="T24" fmla="*/ 19 w 19"/>
                  <a:gd name="T25" fmla="*/ 14 h 24"/>
                  <a:gd name="T26" fmla="*/ 10 w 19"/>
                  <a:gd name="T27" fmla="*/ 24 h 24"/>
                  <a:gd name="T28" fmla="*/ 0 w 19"/>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4">
                    <a:moveTo>
                      <a:pt x="0" y="14"/>
                    </a:moveTo>
                    <a:cubicBezTo>
                      <a:pt x="0" y="0"/>
                      <a:pt x="0" y="0"/>
                      <a:pt x="0" y="0"/>
                    </a:cubicBezTo>
                    <a:cubicBezTo>
                      <a:pt x="0" y="0"/>
                      <a:pt x="1" y="0"/>
                      <a:pt x="1" y="0"/>
                    </a:cubicBezTo>
                    <a:cubicBezTo>
                      <a:pt x="6" y="0"/>
                      <a:pt x="6" y="0"/>
                      <a:pt x="6" y="0"/>
                    </a:cubicBezTo>
                    <a:cubicBezTo>
                      <a:pt x="6" y="0"/>
                      <a:pt x="6" y="0"/>
                      <a:pt x="6" y="0"/>
                    </a:cubicBezTo>
                    <a:cubicBezTo>
                      <a:pt x="6" y="15"/>
                      <a:pt x="6" y="15"/>
                      <a:pt x="6" y="15"/>
                    </a:cubicBezTo>
                    <a:cubicBezTo>
                      <a:pt x="6" y="17"/>
                      <a:pt x="8" y="18"/>
                      <a:pt x="10" y="18"/>
                    </a:cubicBezTo>
                    <a:cubicBezTo>
                      <a:pt x="12" y="18"/>
                      <a:pt x="13" y="17"/>
                      <a:pt x="13" y="15"/>
                    </a:cubicBezTo>
                    <a:cubicBezTo>
                      <a:pt x="13" y="0"/>
                      <a:pt x="13" y="0"/>
                      <a:pt x="13" y="0"/>
                    </a:cubicBezTo>
                    <a:cubicBezTo>
                      <a:pt x="13" y="0"/>
                      <a:pt x="13" y="0"/>
                      <a:pt x="13" y="0"/>
                    </a:cubicBezTo>
                    <a:cubicBezTo>
                      <a:pt x="19" y="0"/>
                      <a:pt x="19" y="0"/>
                      <a:pt x="19" y="0"/>
                    </a:cubicBezTo>
                    <a:cubicBezTo>
                      <a:pt x="19" y="0"/>
                      <a:pt x="19" y="0"/>
                      <a:pt x="19" y="0"/>
                    </a:cubicBezTo>
                    <a:cubicBezTo>
                      <a:pt x="19" y="14"/>
                      <a:pt x="19" y="14"/>
                      <a:pt x="19" y="14"/>
                    </a:cubicBezTo>
                    <a:cubicBezTo>
                      <a:pt x="19" y="20"/>
                      <a:pt x="15" y="24"/>
                      <a:pt x="10" y="24"/>
                    </a:cubicBezTo>
                    <a:cubicBezTo>
                      <a:pt x="4"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3" name="Freeform 37"/>
              <p:cNvSpPr>
                <a:spLocks/>
              </p:cNvSpPr>
              <p:nvPr userDrawn="1"/>
            </p:nvSpPr>
            <p:spPr bwMode="auto">
              <a:xfrm>
                <a:off x="6175375" y="6407150"/>
                <a:ext cx="61913" cy="7620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8 w 19"/>
                  <a:gd name="T17" fmla="*/ 0 h 23"/>
                  <a:gd name="T18" fmla="*/ 19 w 19"/>
                  <a:gd name="T19" fmla="*/ 0 h 23"/>
                  <a:gd name="T20" fmla="*/ 19 w 19"/>
                  <a:gd name="T21" fmla="*/ 23 h 23"/>
                  <a:gd name="T22" fmla="*/ 18 w 19"/>
                  <a:gd name="T23" fmla="*/ 23 h 23"/>
                  <a:gd name="T24" fmla="*/ 13 w 19"/>
                  <a:gd name="T25" fmla="*/ 23 h 23"/>
                  <a:gd name="T26" fmla="*/ 13 w 19"/>
                  <a:gd name="T27" fmla="*/ 23 h 23"/>
                  <a:gd name="T28" fmla="*/ 6 w 19"/>
                  <a:gd name="T29" fmla="*/ 10 h 23"/>
                  <a:gd name="T30" fmla="*/ 6 w 19"/>
                  <a:gd name="T31" fmla="*/ 10 h 23"/>
                  <a:gd name="T32" fmla="*/ 6 w 19"/>
                  <a:gd name="T33" fmla="*/ 23 h 23"/>
                  <a:gd name="T34" fmla="*/ 5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0"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3" y="0"/>
                      <a:pt x="14" y="0"/>
                    </a:cubicBezTo>
                    <a:cubicBezTo>
                      <a:pt x="18" y="0"/>
                      <a:pt x="18" y="0"/>
                      <a:pt x="18" y="0"/>
                    </a:cubicBezTo>
                    <a:cubicBezTo>
                      <a:pt x="19" y="0"/>
                      <a:pt x="19" y="0"/>
                      <a:pt x="19" y="0"/>
                    </a:cubicBezTo>
                    <a:cubicBezTo>
                      <a:pt x="19" y="23"/>
                      <a:pt x="19" y="23"/>
                      <a:pt x="19" y="23"/>
                    </a:cubicBezTo>
                    <a:cubicBezTo>
                      <a:pt x="19" y="23"/>
                      <a:pt x="19" y="23"/>
                      <a:pt x="18" y="23"/>
                    </a:cubicBezTo>
                    <a:cubicBezTo>
                      <a:pt x="13" y="23"/>
                      <a:pt x="13" y="23"/>
                      <a:pt x="13"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5" y="23"/>
                    </a:cubicBezTo>
                    <a:cubicBezTo>
                      <a:pt x="1" y="23"/>
                      <a:pt x="1" y="23"/>
                      <a:pt x="1"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4" name="Freeform 38"/>
              <p:cNvSpPr>
                <a:spLocks/>
              </p:cNvSpPr>
              <p:nvPr userDrawn="1"/>
            </p:nvSpPr>
            <p:spPr bwMode="auto">
              <a:xfrm>
                <a:off x="6270625"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5" name="Freeform 39"/>
              <p:cNvSpPr>
                <a:spLocks/>
              </p:cNvSpPr>
              <p:nvPr userDrawn="1"/>
            </p:nvSpPr>
            <p:spPr bwMode="auto">
              <a:xfrm>
                <a:off x="6319838" y="6407150"/>
                <a:ext cx="68263" cy="7620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6"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6" name="Freeform 40"/>
              <p:cNvSpPr>
                <a:spLocks/>
              </p:cNvSpPr>
              <p:nvPr userDrawn="1"/>
            </p:nvSpPr>
            <p:spPr bwMode="auto">
              <a:xfrm>
                <a:off x="6416675" y="6407150"/>
                <a:ext cx="52388" cy="7620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7" name="Freeform 41"/>
              <p:cNvSpPr>
                <a:spLocks noEditPoints="1"/>
              </p:cNvSpPr>
              <p:nvPr userDrawn="1"/>
            </p:nvSpPr>
            <p:spPr bwMode="auto">
              <a:xfrm>
                <a:off x="6502400" y="6407150"/>
                <a:ext cx="58738" cy="76200"/>
              </a:xfrm>
              <a:custGeom>
                <a:avLst/>
                <a:gdLst>
                  <a:gd name="T0" fmla="*/ 12 w 18"/>
                  <a:gd name="T1" fmla="*/ 23 h 23"/>
                  <a:gd name="T2" fmla="*/ 12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10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5"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8" name="Freeform 42"/>
              <p:cNvSpPr>
                <a:spLocks/>
              </p:cNvSpPr>
              <p:nvPr userDrawn="1"/>
            </p:nvSpPr>
            <p:spPr bwMode="auto">
              <a:xfrm>
                <a:off x="6589713" y="6407150"/>
                <a:ext cx="61913" cy="79375"/>
              </a:xfrm>
              <a:custGeom>
                <a:avLst/>
                <a:gdLst>
                  <a:gd name="T0" fmla="*/ 0 w 19"/>
                  <a:gd name="T1" fmla="*/ 20 h 24"/>
                  <a:gd name="T2" fmla="*/ 0 w 19"/>
                  <a:gd name="T3" fmla="*/ 20 h 24"/>
                  <a:gd name="T4" fmla="*/ 3 w 19"/>
                  <a:gd name="T5" fmla="*/ 16 h 24"/>
                  <a:gd name="T6" fmla="*/ 3 w 19"/>
                  <a:gd name="T7" fmla="*/ 16 h 24"/>
                  <a:gd name="T8" fmla="*/ 9 w 19"/>
                  <a:gd name="T9" fmla="*/ 19 h 24"/>
                  <a:gd name="T10" fmla="*/ 13 w 19"/>
                  <a:gd name="T11" fmla="*/ 16 h 24"/>
                  <a:gd name="T12" fmla="*/ 10 w 19"/>
                  <a:gd name="T13" fmla="*/ 14 h 24"/>
                  <a:gd name="T14" fmla="*/ 8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9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3" y="16"/>
                    </a:cubicBezTo>
                    <a:cubicBezTo>
                      <a:pt x="5" y="17"/>
                      <a:pt x="7" y="19"/>
                      <a:pt x="9" y="19"/>
                    </a:cubicBezTo>
                    <a:cubicBezTo>
                      <a:pt x="11" y="19"/>
                      <a:pt x="13" y="18"/>
                      <a:pt x="13" y="16"/>
                    </a:cubicBezTo>
                    <a:cubicBezTo>
                      <a:pt x="13" y="15"/>
                      <a:pt x="12" y="15"/>
                      <a:pt x="10" y="14"/>
                    </a:cubicBezTo>
                    <a:cubicBezTo>
                      <a:pt x="8" y="14"/>
                      <a:pt x="8" y="14"/>
                      <a:pt x="8" y="14"/>
                    </a:cubicBezTo>
                    <a:cubicBezTo>
                      <a:pt x="3"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9" y="5"/>
                    </a:cubicBezTo>
                    <a:cubicBezTo>
                      <a:pt x="8" y="5"/>
                      <a:pt x="7" y="6"/>
                      <a:pt x="7" y="7"/>
                    </a:cubicBezTo>
                    <a:cubicBezTo>
                      <a:pt x="7" y="8"/>
                      <a:pt x="8" y="8"/>
                      <a:pt x="10" y="9"/>
                    </a:cubicBezTo>
                    <a:cubicBezTo>
                      <a:pt x="11" y="9"/>
                      <a:pt x="11" y="9"/>
                      <a:pt x="11" y="9"/>
                    </a:cubicBezTo>
                    <a:cubicBezTo>
                      <a:pt x="16" y="10"/>
                      <a:pt x="19" y="12"/>
                      <a:pt x="19" y="16"/>
                    </a:cubicBezTo>
                    <a:cubicBezTo>
                      <a:pt x="19" y="21"/>
                      <a:pt x="15"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9" name="Freeform 43"/>
              <p:cNvSpPr>
                <a:spLocks/>
              </p:cNvSpPr>
              <p:nvPr userDrawn="1"/>
            </p:nvSpPr>
            <p:spPr bwMode="auto">
              <a:xfrm>
                <a:off x="6681788"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0" name="Freeform 44"/>
              <p:cNvSpPr>
                <a:spLocks/>
              </p:cNvSpPr>
              <p:nvPr userDrawn="1"/>
            </p:nvSpPr>
            <p:spPr bwMode="auto">
              <a:xfrm>
                <a:off x="6729413" y="6407150"/>
                <a:ext cx="61913" cy="76200"/>
              </a:xfrm>
              <a:custGeom>
                <a:avLst/>
                <a:gdLst>
                  <a:gd name="T0" fmla="*/ 7 w 19"/>
                  <a:gd name="T1" fmla="*/ 23 h 23"/>
                  <a:gd name="T2" fmla="*/ 7 w 19"/>
                  <a:gd name="T3" fmla="*/ 23 h 23"/>
                  <a:gd name="T4" fmla="*/ 7 w 19"/>
                  <a:gd name="T5" fmla="*/ 23 h 23"/>
                  <a:gd name="T6" fmla="*/ 7 w 19"/>
                  <a:gd name="T7" fmla="*/ 23 h 23"/>
                  <a:gd name="T8" fmla="*/ 7 w 19"/>
                  <a:gd name="T9" fmla="*/ 23 h 23"/>
                  <a:gd name="T10" fmla="*/ 7 w 19"/>
                  <a:gd name="T11" fmla="*/ 6 h 23"/>
                  <a:gd name="T12" fmla="*/ 6 w 19"/>
                  <a:gd name="T13" fmla="*/ 5 h 23"/>
                  <a:gd name="T14" fmla="*/ 6 w 19"/>
                  <a:gd name="T15" fmla="*/ 5 h 23"/>
                  <a:gd name="T16" fmla="*/ 1 w 19"/>
                  <a:gd name="T17" fmla="*/ 5 h 23"/>
                  <a:gd name="T18" fmla="*/ 1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1 w 19"/>
                  <a:gd name="T31" fmla="*/ 0 h 23"/>
                  <a:gd name="T32" fmla="*/ 1 w 19"/>
                  <a:gd name="T33" fmla="*/ 0 h 23"/>
                  <a:gd name="T34" fmla="*/ 18 w 19"/>
                  <a:gd name="T35" fmla="*/ 0 h 23"/>
                  <a:gd name="T36" fmla="*/ 19 w 19"/>
                  <a:gd name="T37" fmla="*/ 0 h 23"/>
                  <a:gd name="T38" fmla="*/ 19 w 19"/>
                  <a:gd name="T39" fmla="*/ 0 h 23"/>
                  <a:gd name="T40" fmla="*/ 19 w 19"/>
                  <a:gd name="T41" fmla="*/ 0 h 23"/>
                  <a:gd name="T42" fmla="*/ 19 w 19"/>
                  <a:gd name="T43" fmla="*/ 5 h 23"/>
                  <a:gd name="T44" fmla="*/ 19 w 19"/>
                  <a:gd name="T45" fmla="*/ 5 h 23"/>
                  <a:gd name="T46" fmla="*/ 19 w 19"/>
                  <a:gd name="T47" fmla="*/ 5 h 23"/>
                  <a:gd name="T48" fmla="*/ 18 w 19"/>
                  <a:gd name="T49" fmla="*/ 5 h 23"/>
                  <a:gd name="T50" fmla="*/ 13 w 19"/>
                  <a:gd name="T51" fmla="*/ 5 h 23"/>
                  <a:gd name="T52" fmla="*/ 13 w 19"/>
                  <a:gd name="T53" fmla="*/ 5 h 23"/>
                  <a:gd name="T54" fmla="*/ 13 w 19"/>
                  <a:gd name="T55" fmla="*/ 6 h 23"/>
                  <a:gd name="T56" fmla="*/ 13 w 19"/>
                  <a:gd name="T57" fmla="*/ 6 h 23"/>
                  <a:gd name="T58" fmla="*/ 13 w 19"/>
                  <a:gd name="T59" fmla="*/ 23 h 23"/>
                  <a:gd name="T60" fmla="*/ 13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7" y="23"/>
                    </a:cubicBezTo>
                    <a:cubicBezTo>
                      <a:pt x="7" y="23"/>
                      <a:pt x="7" y="23"/>
                      <a:pt x="7" y="23"/>
                    </a:cubicBezTo>
                    <a:cubicBezTo>
                      <a:pt x="7" y="23"/>
                      <a:pt x="7" y="23"/>
                      <a:pt x="7" y="23"/>
                    </a:cubicBezTo>
                    <a:cubicBezTo>
                      <a:pt x="7" y="6"/>
                      <a:pt x="7" y="6"/>
                      <a:pt x="7" y="6"/>
                    </a:cubicBezTo>
                    <a:cubicBezTo>
                      <a:pt x="7" y="6"/>
                      <a:pt x="7" y="5"/>
                      <a:pt x="6" y="5"/>
                    </a:cubicBezTo>
                    <a:cubicBezTo>
                      <a:pt x="6" y="5"/>
                      <a:pt x="6" y="5"/>
                      <a:pt x="6" y="5"/>
                    </a:cubicBezTo>
                    <a:cubicBezTo>
                      <a:pt x="1" y="5"/>
                      <a:pt x="1" y="5"/>
                      <a:pt x="1" y="5"/>
                    </a:cubicBezTo>
                    <a:cubicBezTo>
                      <a:pt x="1" y="5"/>
                      <a:pt x="1" y="5"/>
                      <a:pt x="1" y="5"/>
                    </a:cubicBezTo>
                    <a:cubicBezTo>
                      <a:pt x="1" y="5"/>
                      <a:pt x="1" y="5"/>
                      <a:pt x="0" y="5"/>
                    </a:cubicBezTo>
                    <a:cubicBezTo>
                      <a:pt x="0" y="5"/>
                      <a:pt x="0" y="5"/>
                      <a:pt x="0" y="5"/>
                    </a:cubicBezTo>
                    <a:cubicBezTo>
                      <a:pt x="0" y="5"/>
                      <a:pt x="0" y="5"/>
                      <a:pt x="0" y="5"/>
                    </a:cubicBezTo>
                    <a:cubicBezTo>
                      <a:pt x="0" y="5"/>
                      <a:pt x="0" y="5"/>
                      <a:pt x="0" y="5"/>
                    </a:cubicBezTo>
                    <a:cubicBezTo>
                      <a:pt x="0" y="0"/>
                      <a:pt x="0" y="0"/>
                      <a:pt x="0" y="0"/>
                    </a:cubicBezTo>
                    <a:cubicBezTo>
                      <a:pt x="0" y="0"/>
                      <a:pt x="0" y="0"/>
                      <a:pt x="1" y="0"/>
                    </a:cubicBezTo>
                    <a:cubicBezTo>
                      <a:pt x="1" y="0"/>
                      <a:pt x="1" y="0"/>
                      <a:pt x="1" y="0"/>
                    </a:cubicBezTo>
                    <a:cubicBezTo>
                      <a:pt x="18" y="0"/>
                      <a:pt x="18" y="0"/>
                      <a:pt x="18" y="0"/>
                    </a:cubicBezTo>
                    <a:cubicBezTo>
                      <a:pt x="19" y="0"/>
                      <a:pt x="19" y="0"/>
                      <a:pt x="19" y="0"/>
                    </a:cubicBezTo>
                    <a:cubicBezTo>
                      <a:pt x="19" y="0"/>
                      <a:pt x="19" y="0"/>
                      <a:pt x="19" y="0"/>
                    </a:cubicBezTo>
                    <a:cubicBezTo>
                      <a:pt x="19" y="0"/>
                      <a:pt x="19" y="0"/>
                      <a:pt x="19" y="0"/>
                    </a:cubicBezTo>
                    <a:cubicBezTo>
                      <a:pt x="19" y="5"/>
                      <a:pt x="19" y="5"/>
                      <a:pt x="19" y="5"/>
                    </a:cubicBezTo>
                    <a:cubicBezTo>
                      <a:pt x="19" y="5"/>
                      <a:pt x="19" y="5"/>
                      <a:pt x="19" y="5"/>
                    </a:cubicBezTo>
                    <a:cubicBezTo>
                      <a:pt x="19" y="5"/>
                      <a:pt x="19" y="5"/>
                      <a:pt x="19" y="5"/>
                    </a:cubicBezTo>
                    <a:cubicBezTo>
                      <a:pt x="18" y="5"/>
                      <a:pt x="18" y="5"/>
                      <a:pt x="18" y="5"/>
                    </a:cubicBezTo>
                    <a:cubicBezTo>
                      <a:pt x="13" y="5"/>
                      <a:pt x="13" y="5"/>
                      <a:pt x="13" y="5"/>
                    </a:cubicBezTo>
                    <a:cubicBezTo>
                      <a:pt x="13" y="5"/>
                      <a:pt x="13" y="5"/>
                      <a:pt x="13" y="5"/>
                    </a:cubicBezTo>
                    <a:cubicBezTo>
                      <a:pt x="13" y="5"/>
                      <a:pt x="13" y="6"/>
                      <a:pt x="13" y="6"/>
                    </a:cubicBezTo>
                    <a:cubicBezTo>
                      <a:pt x="13" y="6"/>
                      <a:pt x="13" y="6"/>
                      <a:pt x="13" y="6"/>
                    </a:cubicBezTo>
                    <a:cubicBezTo>
                      <a:pt x="13" y="23"/>
                      <a:pt x="13" y="23"/>
                      <a:pt x="13" y="23"/>
                    </a:cubicBezTo>
                    <a:cubicBezTo>
                      <a:pt x="13" y="23"/>
                      <a:pt x="13" y="23"/>
                      <a:pt x="13" y="23"/>
                    </a:cubicBezTo>
                    <a:cubicBezTo>
                      <a:pt x="13" y="23"/>
                      <a:pt x="13" y="23"/>
                      <a:pt x="12" y="23"/>
                    </a:cubicBezTo>
                    <a:cubicBezTo>
                      <a:pt x="12" y="23"/>
                      <a:pt x="12" y="23"/>
                      <a:pt x="12" y="23"/>
                    </a:cubicBezTo>
                    <a:lnTo>
                      <a:pt x="7"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1" name="Freeform 45"/>
              <p:cNvSpPr>
                <a:spLocks/>
              </p:cNvSpPr>
              <p:nvPr userDrawn="1"/>
            </p:nvSpPr>
            <p:spPr bwMode="auto">
              <a:xfrm>
                <a:off x="6821488" y="6407150"/>
                <a:ext cx="52388" cy="76200"/>
              </a:xfrm>
              <a:custGeom>
                <a:avLst/>
                <a:gdLst>
                  <a:gd name="T0" fmla="*/ 0 w 16"/>
                  <a:gd name="T1" fmla="*/ 0 h 23"/>
                  <a:gd name="T2" fmla="*/ 0 w 16"/>
                  <a:gd name="T3" fmla="*/ 0 h 23"/>
                  <a:gd name="T4" fmla="*/ 15 w 16"/>
                  <a:gd name="T5" fmla="*/ 0 h 23"/>
                  <a:gd name="T6" fmla="*/ 16 w 16"/>
                  <a:gd name="T7" fmla="*/ 0 h 23"/>
                  <a:gd name="T8" fmla="*/ 16 w 16"/>
                  <a:gd name="T9" fmla="*/ 5 h 23"/>
                  <a:gd name="T10" fmla="*/ 15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5 w 16"/>
                  <a:gd name="T37" fmla="*/ 18 h 23"/>
                  <a:gd name="T38" fmla="*/ 16 w 16"/>
                  <a:gd name="T39" fmla="*/ 19 h 23"/>
                  <a:gd name="T40" fmla="*/ 16 w 16"/>
                  <a:gd name="T41" fmla="*/ 23 h 23"/>
                  <a:gd name="T42" fmla="*/ 15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5" y="0"/>
                      <a:pt x="15" y="0"/>
                      <a:pt x="15" y="0"/>
                    </a:cubicBezTo>
                    <a:cubicBezTo>
                      <a:pt x="16" y="0"/>
                      <a:pt x="16" y="0"/>
                      <a:pt x="16" y="0"/>
                    </a:cubicBezTo>
                    <a:cubicBezTo>
                      <a:pt x="16" y="5"/>
                      <a:pt x="16" y="5"/>
                      <a:pt x="16" y="5"/>
                    </a:cubicBezTo>
                    <a:cubicBezTo>
                      <a:pt x="16" y="5"/>
                      <a:pt x="16" y="5"/>
                      <a:pt x="15"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5" y="18"/>
                      <a:pt x="15" y="18"/>
                      <a:pt x="15" y="18"/>
                    </a:cubicBezTo>
                    <a:cubicBezTo>
                      <a:pt x="16" y="18"/>
                      <a:pt x="16" y="18"/>
                      <a:pt x="16" y="19"/>
                    </a:cubicBezTo>
                    <a:cubicBezTo>
                      <a:pt x="16" y="23"/>
                      <a:pt x="16" y="23"/>
                      <a:pt x="16" y="23"/>
                    </a:cubicBezTo>
                    <a:cubicBezTo>
                      <a:pt x="16" y="23"/>
                      <a:pt x="16" y="23"/>
                      <a:pt x="15"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2" name="Freeform 46"/>
              <p:cNvSpPr>
                <a:spLocks/>
              </p:cNvSpPr>
              <p:nvPr userDrawn="1"/>
            </p:nvSpPr>
            <p:spPr bwMode="auto">
              <a:xfrm>
                <a:off x="6899275" y="6407150"/>
                <a:ext cx="61913" cy="76200"/>
              </a:xfrm>
              <a:custGeom>
                <a:avLst/>
                <a:gdLst>
                  <a:gd name="T0" fmla="*/ 7 w 19"/>
                  <a:gd name="T1" fmla="*/ 23 h 23"/>
                  <a:gd name="T2" fmla="*/ 7 w 19"/>
                  <a:gd name="T3" fmla="*/ 23 h 23"/>
                  <a:gd name="T4" fmla="*/ 6 w 19"/>
                  <a:gd name="T5" fmla="*/ 23 h 23"/>
                  <a:gd name="T6" fmla="*/ 6 w 19"/>
                  <a:gd name="T7" fmla="*/ 23 h 23"/>
                  <a:gd name="T8" fmla="*/ 6 w 19"/>
                  <a:gd name="T9" fmla="*/ 23 h 23"/>
                  <a:gd name="T10" fmla="*/ 6 w 19"/>
                  <a:gd name="T11" fmla="*/ 6 h 23"/>
                  <a:gd name="T12" fmla="*/ 6 w 19"/>
                  <a:gd name="T13" fmla="*/ 5 h 23"/>
                  <a:gd name="T14" fmla="*/ 6 w 19"/>
                  <a:gd name="T15" fmla="*/ 5 h 23"/>
                  <a:gd name="T16" fmla="*/ 1 w 19"/>
                  <a:gd name="T17" fmla="*/ 5 h 23"/>
                  <a:gd name="T18" fmla="*/ 0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0 w 19"/>
                  <a:gd name="T31" fmla="*/ 0 h 23"/>
                  <a:gd name="T32" fmla="*/ 1 w 19"/>
                  <a:gd name="T33" fmla="*/ 0 h 23"/>
                  <a:gd name="T34" fmla="*/ 18 w 19"/>
                  <a:gd name="T35" fmla="*/ 0 h 23"/>
                  <a:gd name="T36" fmla="*/ 18 w 19"/>
                  <a:gd name="T37" fmla="*/ 0 h 23"/>
                  <a:gd name="T38" fmla="*/ 19 w 19"/>
                  <a:gd name="T39" fmla="*/ 0 h 23"/>
                  <a:gd name="T40" fmla="*/ 19 w 19"/>
                  <a:gd name="T41" fmla="*/ 0 h 23"/>
                  <a:gd name="T42" fmla="*/ 19 w 19"/>
                  <a:gd name="T43" fmla="*/ 5 h 23"/>
                  <a:gd name="T44" fmla="*/ 18 w 19"/>
                  <a:gd name="T45" fmla="*/ 5 h 23"/>
                  <a:gd name="T46" fmla="*/ 18 w 19"/>
                  <a:gd name="T47" fmla="*/ 5 h 23"/>
                  <a:gd name="T48" fmla="*/ 18 w 19"/>
                  <a:gd name="T49" fmla="*/ 5 h 23"/>
                  <a:gd name="T50" fmla="*/ 13 w 19"/>
                  <a:gd name="T51" fmla="*/ 5 h 23"/>
                  <a:gd name="T52" fmla="*/ 12 w 19"/>
                  <a:gd name="T53" fmla="*/ 5 h 23"/>
                  <a:gd name="T54" fmla="*/ 12 w 19"/>
                  <a:gd name="T55" fmla="*/ 6 h 23"/>
                  <a:gd name="T56" fmla="*/ 12 w 19"/>
                  <a:gd name="T57" fmla="*/ 6 h 23"/>
                  <a:gd name="T58" fmla="*/ 12 w 19"/>
                  <a:gd name="T59" fmla="*/ 23 h 23"/>
                  <a:gd name="T60" fmla="*/ 12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1" y="5"/>
                      <a:pt x="1" y="5"/>
                      <a:pt x="1"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1" y="0"/>
                      <a:pt x="1" y="0"/>
                      <a:pt x="1" y="0"/>
                    </a:cubicBezTo>
                    <a:cubicBezTo>
                      <a:pt x="18" y="0"/>
                      <a:pt x="18" y="0"/>
                      <a:pt x="18" y="0"/>
                    </a:cubicBezTo>
                    <a:cubicBezTo>
                      <a:pt x="18" y="0"/>
                      <a:pt x="18" y="0"/>
                      <a:pt x="18" y="0"/>
                    </a:cubicBezTo>
                    <a:cubicBezTo>
                      <a:pt x="18" y="0"/>
                      <a:pt x="19" y="0"/>
                      <a:pt x="19" y="0"/>
                    </a:cubicBezTo>
                    <a:cubicBezTo>
                      <a:pt x="19" y="0"/>
                      <a:pt x="19" y="0"/>
                      <a:pt x="19" y="0"/>
                    </a:cubicBezTo>
                    <a:cubicBezTo>
                      <a:pt x="19" y="5"/>
                      <a:pt x="19" y="5"/>
                      <a:pt x="19" y="5"/>
                    </a:cubicBezTo>
                    <a:cubicBezTo>
                      <a:pt x="19" y="5"/>
                      <a:pt x="19" y="5"/>
                      <a:pt x="18" y="5"/>
                    </a:cubicBezTo>
                    <a:cubicBezTo>
                      <a:pt x="18" y="5"/>
                      <a:pt x="18" y="5"/>
                      <a:pt x="18" y="5"/>
                    </a:cubicBezTo>
                    <a:cubicBezTo>
                      <a:pt x="18" y="5"/>
                      <a:pt x="18" y="5"/>
                      <a:pt x="18" y="5"/>
                    </a:cubicBezTo>
                    <a:cubicBezTo>
                      <a:pt x="13" y="5"/>
                      <a:pt x="13" y="5"/>
                      <a:pt x="13" y="5"/>
                    </a:cubicBezTo>
                    <a:cubicBezTo>
                      <a:pt x="13"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2" y="23"/>
                      <a:pt x="12" y="23"/>
                    </a:cubicBezTo>
                    <a:lnTo>
                      <a:pt x="7"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grpSp>
          <p:nvGrpSpPr>
            <p:cNvPr id="31" name="Gruppe 30"/>
            <p:cNvGrpSpPr/>
            <p:nvPr userDrawn="1"/>
          </p:nvGrpSpPr>
          <p:grpSpPr>
            <a:xfrm>
              <a:off x="5880100" y="5659438"/>
              <a:ext cx="511175" cy="544512"/>
              <a:chOff x="5880100" y="5659438"/>
              <a:chExt cx="511175" cy="544512"/>
            </a:xfrm>
            <a:solidFill>
              <a:schemeClr val="tx1"/>
            </a:solidFill>
          </p:grpSpPr>
          <p:sp>
            <p:nvSpPr>
              <p:cNvPr id="32" name="Freeform 47"/>
              <p:cNvSpPr>
                <a:spLocks/>
              </p:cNvSpPr>
              <p:nvPr userDrawn="1"/>
            </p:nvSpPr>
            <p:spPr bwMode="auto">
              <a:xfrm>
                <a:off x="6143625" y="5678488"/>
                <a:ext cx="247650" cy="496887"/>
              </a:xfrm>
              <a:custGeom>
                <a:avLst/>
                <a:gdLst>
                  <a:gd name="T0" fmla="*/ 76 w 76"/>
                  <a:gd name="T1" fmla="*/ 123 h 151"/>
                  <a:gd name="T2" fmla="*/ 60 w 76"/>
                  <a:gd name="T3" fmla="*/ 115 h 151"/>
                  <a:gd name="T4" fmla="*/ 45 w 76"/>
                  <a:gd name="T5" fmla="*/ 52 h 151"/>
                  <a:gd name="T6" fmla="*/ 53 w 76"/>
                  <a:gd name="T7" fmla="*/ 0 h 151"/>
                  <a:gd name="T8" fmla="*/ 53 w 76"/>
                  <a:gd name="T9" fmla="*/ 0 h 151"/>
                  <a:gd name="T10" fmla="*/ 30 w 76"/>
                  <a:gd name="T11" fmla="*/ 57 h 151"/>
                  <a:gd name="T12" fmla="*/ 44 w 76"/>
                  <a:gd name="T13" fmla="*/ 151 h 151"/>
                  <a:gd name="T14" fmla="*/ 76 w 76"/>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151">
                    <a:moveTo>
                      <a:pt x="76" y="123"/>
                    </a:moveTo>
                    <a:cubicBezTo>
                      <a:pt x="72" y="121"/>
                      <a:pt x="68" y="119"/>
                      <a:pt x="60" y="115"/>
                    </a:cubicBezTo>
                    <a:cubicBezTo>
                      <a:pt x="40" y="103"/>
                      <a:pt x="34" y="84"/>
                      <a:pt x="45" y="52"/>
                    </a:cubicBezTo>
                    <a:cubicBezTo>
                      <a:pt x="52" y="33"/>
                      <a:pt x="55" y="17"/>
                      <a:pt x="53" y="0"/>
                    </a:cubicBezTo>
                    <a:cubicBezTo>
                      <a:pt x="53" y="0"/>
                      <a:pt x="53" y="0"/>
                      <a:pt x="53" y="0"/>
                    </a:cubicBezTo>
                    <a:cubicBezTo>
                      <a:pt x="52" y="21"/>
                      <a:pt x="44" y="34"/>
                      <a:pt x="30" y="57"/>
                    </a:cubicBezTo>
                    <a:cubicBezTo>
                      <a:pt x="0" y="105"/>
                      <a:pt x="30" y="140"/>
                      <a:pt x="44" y="151"/>
                    </a:cubicBezTo>
                    <a:cubicBezTo>
                      <a:pt x="57" y="144"/>
                      <a:pt x="68" y="135"/>
                      <a:pt x="76"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3" name="Freeform 48"/>
              <p:cNvSpPr>
                <a:spLocks/>
              </p:cNvSpPr>
              <p:nvPr userDrawn="1"/>
            </p:nvSpPr>
            <p:spPr bwMode="auto">
              <a:xfrm>
                <a:off x="5997575" y="5665788"/>
                <a:ext cx="301625" cy="538162"/>
              </a:xfrm>
              <a:custGeom>
                <a:avLst/>
                <a:gdLst>
                  <a:gd name="T0" fmla="*/ 61 w 93"/>
                  <a:gd name="T1" fmla="*/ 59 h 164"/>
                  <a:gd name="T2" fmla="*/ 93 w 93"/>
                  <a:gd name="T3" fmla="*/ 1 h 164"/>
                  <a:gd name="T4" fmla="*/ 92 w 93"/>
                  <a:gd name="T5" fmla="*/ 0 h 164"/>
                  <a:gd name="T6" fmla="*/ 38 w 93"/>
                  <a:gd name="T7" fmla="*/ 58 h 164"/>
                  <a:gd name="T8" fmla="*/ 11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1" y="19"/>
                      <a:pt x="93" y="1"/>
                    </a:cubicBezTo>
                    <a:cubicBezTo>
                      <a:pt x="93" y="0"/>
                      <a:pt x="92" y="0"/>
                      <a:pt x="92" y="0"/>
                    </a:cubicBezTo>
                    <a:cubicBezTo>
                      <a:pt x="87" y="23"/>
                      <a:pt x="73" y="34"/>
                      <a:pt x="38" y="58"/>
                    </a:cubicBezTo>
                    <a:cubicBezTo>
                      <a:pt x="0" y="83"/>
                      <a:pt x="2" y="127"/>
                      <a:pt x="11" y="154"/>
                    </a:cubicBezTo>
                    <a:cubicBezTo>
                      <a:pt x="23" y="160"/>
                      <a:pt x="36" y="164"/>
                      <a:pt x="51" y="164"/>
                    </a:cubicBezTo>
                    <a:cubicBezTo>
                      <a:pt x="54" y="164"/>
                      <a:pt x="57" y="164"/>
                      <a:pt x="60" y="163"/>
                    </a:cubicBezTo>
                    <a:cubicBezTo>
                      <a:pt x="32" y="122"/>
                      <a:pt x="34" y="90"/>
                      <a:pt x="61"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4" name="Freeform 49"/>
              <p:cNvSpPr>
                <a:spLocks/>
              </p:cNvSpPr>
              <p:nvPr userDrawn="1"/>
            </p:nvSpPr>
            <p:spPr bwMode="auto">
              <a:xfrm>
                <a:off x="5880100" y="5659438"/>
                <a:ext cx="403225" cy="436562"/>
              </a:xfrm>
              <a:custGeom>
                <a:avLst/>
                <a:gdLst>
                  <a:gd name="T0" fmla="*/ 83 w 124"/>
                  <a:gd name="T1" fmla="*/ 41 h 133"/>
                  <a:gd name="T2" fmla="*/ 124 w 124"/>
                  <a:gd name="T3" fmla="*/ 0 h 133"/>
                  <a:gd name="T4" fmla="*/ 123 w 124"/>
                  <a:gd name="T5" fmla="*/ 0 h 133"/>
                  <a:gd name="T6" fmla="*/ 52 w 124"/>
                  <a:gd name="T7" fmla="*/ 32 h 133"/>
                  <a:gd name="T8" fmla="*/ 1 w 124"/>
                  <a:gd name="T9" fmla="*/ 64 h 133"/>
                  <a:gd name="T10" fmla="*/ 0 w 124"/>
                  <a:gd name="T11" fmla="*/ 79 h 133"/>
                  <a:gd name="T12" fmla="*/ 19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8" y="30"/>
                      <a:pt x="120" y="13"/>
                      <a:pt x="124" y="0"/>
                    </a:cubicBezTo>
                    <a:cubicBezTo>
                      <a:pt x="123" y="0"/>
                      <a:pt x="123" y="0"/>
                      <a:pt x="123" y="0"/>
                    </a:cubicBezTo>
                    <a:cubicBezTo>
                      <a:pt x="112" y="23"/>
                      <a:pt x="90" y="27"/>
                      <a:pt x="52" y="32"/>
                    </a:cubicBezTo>
                    <a:cubicBezTo>
                      <a:pt x="29" y="35"/>
                      <a:pt x="12" y="48"/>
                      <a:pt x="1" y="64"/>
                    </a:cubicBezTo>
                    <a:cubicBezTo>
                      <a:pt x="0" y="69"/>
                      <a:pt x="0" y="74"/>
                      <a:pt x="0" y="79"/>
                    </a:cubicBezTo>
                    <a:cubicBezTo>
                      <a:pt x="0" y="99"/>
                      <a:pt x="7" y="118"/>
                      <a:pt x="19" y="133"/>
                    </a:cubicBezTo>
                    <a:cubicBezTo>
                      <a:pt x="18" y="68"/>
                      <a:pt x="52" y="54"/>
                      <a:pt x="83"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grpSp>
      <p:sp>
        <p:nvSpPr>
          <p:cNvPr id="53" name="Title 4"/>
          <p:cNvSpPr>
            <a:spLocks noGrp="1"/>
          </p:cNvSpPr>
          <p:nvPr>
            <p:ph type="title" hasCustomPrompt="1"/>
          </p:nvPr>
        </p:nvSpPr>
        <p:spPr>
          <a:xfrm>
            <a:off x="8027664" y="943460"/>
            <a:ext cx="3592836" cy="1621619"/>
          </a:xfrm>
        </p:spPr>
        <p:txBody>
          <a:bodyPr/>
          <a:lstStyle>
            <a:lvl1pPr>
              <a:defRPr sz="3600">
                <a:solidFill>
                  <a:schemeClr val="bg1"/>
                </a:solidFill>
              </a:defRPr>
            </a:lvl1pPr>
          </a:lstStyle>
          <a:p>
            <a:r>
              <a:rPr lang="en-US" dirty="0"/>
              <a:t>CLICK TO EDIT TITLE</a:t>
            </a:r>
          </a:p>
        </p:txBody>
      </p:sp>
    </p:spTree>
    <p:extLst>
      <p:ext uri="{BB962C8B-B14F-4D97-AF65-F5344CB8AC3E}">
        <p14:creationId xmlns:p14="http://schemas.microsoft.com/office/powerpoint/2010/main" val="38584364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 x Picture lef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solidFill>
                  <a:schemeClr val="tx2">
                    <a:alpha val="70000"/>
                  </a:schemeClr>
                </a:solidFill>
              </a:defRPr>
            </a:lvl1pPr>
          </a:lstStyle>
          <a:p>
            <a:fld id="{D8D877B3-D348-4611-9BDB-C5374591D951}" type="slidenum">
              <a:rPr lang="en-US" smtClean="0"/>
              <a:pPr/>
              <a:t>‹nr.›</a:t>
            </a:fld>
            <a:endParaRPr lang="en-US" dirty="0"/>
          </a:p>
        </p:txBody>
      </p:sp>
      <p:grpSp>
        <p:nvGrpSpPr>
          <p:cNvPr id="54" name="Gruppe 53"/>
          <p:cNvGrpSpPr/>
          <p:nvPr userDrawn="1"/>
        </p:nvGrpSpPr>
        <p:grpSpPr>
          <a:xfrm>
            <a:off x="4740131" y="657225"/>
            <a:ext cx="405154" cy="1182460"/>
            <a:chOff x="320675" y="2816225"/>
            <a:chExt cx="350838" cy="1023938"/>
          </a:xfrm>
          <a:solidFill>
            <a:schemeClr val="tx1"/>
          </a:solidFill>
        </p:grpSpPr>
        <p:sp>
          <p:nvSpPr>
            <p:cNvPr id="55" name="Freeform 53"/>
            <p:cNvSpPr>
              <a:spLocks/>
            </p:cNvSpPr>
            <p:nvPr userDrawn="1"/>
          </p:nvSpPr>
          <p:spPr bwMode="auto">
            <a:xfrm>
              <a:off x="608013" y="3778250"/>
              <a:ext cx="63500" cy="61913"/>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6" name="Freeform 54"/>
            <p:cNvSpPr>
              <a:spLocks/>
            </p:cNvSpPr>
            <p:nvPr userDrawn="1"/>
          </p:nvSpPr>
          <p:spPr bwMode="auto">
            <a:xfrm>
              <a:off x="528638" y="3706813"/>
              <a:ext cx="142875" cy="133350"/>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7" name="Freeform 55"/>
            <p:cNvSpPr>
              <a:spLocks/>
            </p:cNvSpPr>
            <p:nvPr userDrawn="1"/>
          </p:nvSpPr>
          <p:spPr bwMode="auto">
            <a:xfrm>
              <a:off x="431800" y="3636963"/>
              <a:ext cx="239713" cy="203200"/>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8" name="Freeform 56"/>
            <p:cNvSpPr>
              <a:spLocks/>
            </p:cNvSpPr>
            <p:nvPr userDrawn="1"/>
          </p:nvSpPr>
          <p:spPr bwMode="auto">
            <a:xfrm>
              <a:off x="320675" y="3568700"/>
              <a:ext cx="350838" cy="261938"/>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9" name="Freeform 57"/>
            <p:cNvSpPr>
              <a:spLocks/>
            </p:cNvSpPr>
            <p:nvPr userDrawn="1"/>
          </p:nvSpPr>
          <p:spPr bwMode="auto">
            <a:xfrm>
              <a:off x="320675" y="3506788"/>
              <a:ext cx="350838" cy="249238"/>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0" name="Freeform 58"/>
            <p:cNvSpPr>
              <a:spLocks/>
            </p:cNvSpPr>
            <p:nvPr userDrawn="1"/>
          </p:nvSpPr>
          <p:spPr bwMode="auto">
            <a:xfrm>
              <a:off x="320675" y="3441700"/>
              <a:ext cx="350838" cy="241300"/>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1" name="Freeform 59"/>
            <p:cNvSpPr>
              <a:spLocks/>
            </p:cNvSpPr>
            <p:nvPr userDrawn="1"/>
          </p:nvSpPr>
          <p:spPr bwMode="auto">
            <a:xfrm>
              <a:off x="320675" y="3382963"/>
              <a:ext cx="350838" cy="228600"/>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2" name="Freeform 60"/>
            <p:cNvSpPr>
              <a:spLocks/>
            </p:cNvSpPr>
            <p:nvPr userDrawn="1"/>
          </p:nvSpPr>
          <p:spPr bwMode="auto">
            <a:xfrm>
              <a:off x="320675" y="3324225"/>
              <a:ext cx="350838" cy="219075"/>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3" name="Freeform 61"/>
            <p:cNvSpPr>
              <a:spLocks/>
            </p:cNvSpPr>
            <p:nvPr userDrawn="1"/>
          </p:nvSpPr>
          <p:spPr bwMode="auto">
            <a:xfrm>
              <a:off x="320675" y="3263900"/>
              <a:ext cx="350838" cy="212725"/>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4" name="Freeform 62"/>
            <p:cNvSpPr>
              <a:spLocks/>
            </p:cNvSpPr>
            <p:nvPr userDrawn="1"/>
          </p:nvSpPr>
          <p:spPr bwMode="auto">
            <a:xfrm>
              <a:off x="320675" y="3208338"/>
              <a:ext cx="350838" cy="200025"/>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5" name="Freeform 63"/>
            <p:cNvSpPr>
              <a:spLocks/>
            </p:cNvSpPr>
            <p:nvPr userDrawn="1"/>
          </p:nvSpPr>
          <p:spPr bwMode="auto">
            <a:xfrm>
              <a:off x="320675" y="3155950"/>
              <a:ext cx="350838" cy="190500"/>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6" name="Freeform 64"/>
            <p:cNvSpPr>
              <a:spLocks/>
            </p:cNvSpPr>
            <p:nvPr userDrawn="1"/>
          </p:nvSpPr>
          <p:spPr bwMode="auto">
            <a:xfrm>
              <a:off x="320675" y="3103563"/>
              <a:ext cx="350838" cy="177800"/>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7" name="Freeform 65"/>
            <p:cNvSpPr>
              <a:spLocks/>
            </p:cNvSpPr>
            <p:nvPr userDrawn="1"/>
          </p:nvSpPr>
          <p:spPr bwMode="auto">
            <a:xfrm>
              <a:off x="320675" y="3055938"/>
              <a:ext cx="350838" cy="163513"/>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8" name="Freeform 66"/>
            <p:cNvSpPr>
              <a:spLocks/>
            </p:cNvSpPr>
            <p:nvPr userDrawn="1"/>
          </p:nvSpPr>
          <p:spPr bwMode="auto">
            <a:xfrm>
              <a:off x="320675" y="3003550"/>
              <a:ext cx="350838" cy="152400"/>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9" name="Freeform 67"/>
            <p:cNvSpPr>
              <a:spLocks/>
            </p:cNvSpPr>
            <p:nvPr userDrawn="1"/>
          </p:nvSpPr>
          <p:spPr bwMode="auto">
            <a:xfrm>
              <a:off x="320675" y="2957513"/>
              <a:ext cx="350838" cy="139700"/>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0" name="Freeform 68"/>
            <p:cNvSpPr>
              <a:spLocks/>
            </p:cNvSpPr>
            <p:nvPr userDrawn="1"/>
          </p:nvSpPr>
          <p:spPr bwMode="auto">
            <a:xfrm>
              <a:off x="320675" y="2911475"/>
              <a:ext cx="350838" cy="127000"/>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1" name="Freeform 69"/>
            <p:cNvSpPr>
              <a:spLocks/>
            </p:cNvSpPr>
            <p:nvPr userDrawn="1"/>
          </p:nvSpPr>
          <p:spPr bwMode="auto">
            <a:xfrm>
              <a:off x="320675" y="2865438"/>
              <a:ext cx="350838" cy="114300"/>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2" name="Freeform 70"/>
            <p:cNvSpPr>
              <a:spLocks/>
            </p:cNvSpPr>
            <p:nvPr userDrawn="1"/>
          </p:nvSpPr>
          <p:spPr bwMode="auto">
            <a:xfrm>
              <a:off x="320675" y="2819400"/>
              <a:ext cx="350838" cy="107950"/>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3" name="Freeform 71"/>
            <p:cNvSpPr>
              <a:spLocks/>
            </p:cNvSpPr>
            <p:nvPr userDrawn="1"/>
          </p:nvSpPr>
          <p:spPr bwMode="auto">
            <a:xfrm>
              <a:off x="320675" y="2816225"/>
              <a:ext cx="284163" cy="55563"/>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sp>
        <p:nvSpPr>
          <p:cNvPr id="74" name="Picture Placeholder 4"/>
          <p:cNvSpPr>
            <a:spLocks noGrp="1"/>
          </p:cNvSpPr>
          <p:nvPr>
            <p:ph type="pic" sz="quarter" idx="11" hasCustomPrompt="1"/>
          </p:nvPr>
        </p:nvSpPr>
        <p:spPr>
          <a:xfrm>
            <a:off x="0" y="0"/>
            <a:ext cx="4753232"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75" name="Title 4"/>
          <p:cNvSpPr>
            <a:spLocks noGrp="1"/>
          </p:cNvSpPr>
          <p:nvPr>
            <p:ph type="title" hasCustomPrompt="1"/>
          </p:nvPr>
        </p:nvSpPr>
        <p:spPr>
          <a:xfrm>
            <a:off x="5331007" y="359273"/>
            <a:ext cx="4490445" cy="1621619"/>
          </a:xfrm>
        </p:spPr>
        <p:txBody>
          <a:bodyPr/>
          <a:lstStyle>
            <a:lvl1pPr>
              <a:defRPr sz="3600"/>
            </a:lvl1pPr>
          </a:lstStyle>
          <a:p>
            <a:r>
              <a:rPr lang="en-US" dirty="0"/>
              <a:t>CLICK TO EDIT TITLE</a:t>
            </a:r>
          </a:p>
        </p:txBody>
      </p:sp>
      <p:sp>
        <p:nvSpPr>
          <p:cNvPr id="76" name="Pladsholder til tekst 3"/>
          <p:cNvSpPr>
            <a:spLocks noGrp="1"/>
          </p:cNvSpPr>
          <p:nvPr>
            <p:ph type="body" sz="quarter" idx="12" hasCustomPrompt="1"/>
          </p:nvPr>
        </p:nvSpPr>
        <p:spPr>
          <a:xfrm>
            <a:off x="5331008" y="2143359"/>
            <a:ext cx="4490445" cy="3752115"/>
          </a:xfrm>
        </p:spPr>
        <p:txBody>
          <a:bodyPr/>
          <a:lstStyle>
            <a:lvl1pPr marL="285750" indent="-285750">
              <a:lnSpc>
                <a:spcPct val="100000"/>
              </a:lnSpc>
              <a:spcBef>
                <a:spcPts val="600"/>
              </a:spcBef>
              <a:buFontTx/>
              <a:buBlip>
                <a:blip r:embed="rId2"/>
              </a:buBlip>
              <a:defRPr sz="1600" baseline="0"/>
            </a:lvl1pPr>
          </a:lstStyle>
          <a:p>
            <a:pPr lvl="0"/>
            <a:r>
              <a:rPr lang="da-DK" dirty="0" err="1"/>
              <a:t>Insert</a:t>
            </a:r>
            <a:r>
              <a:rPr lang="da-DK" dirty="0"/>
              <a:t> </a:t>
            </a:r>
            <a:r>
              <a:rPr lang="da-DK" dirty="0" err="1"/>
              <a:t>bullets</a:t>
            </a:r>
            <a:endParaRPr lang="da-DK" dirty="0"/>
          </a:p>
          <a:p>
            <a:pPr lvl="0"/>
            <a:endParaRPr lang="da-DK" dirty="0"/>
          </a:p>
          <a:p>
            <a:pPr lvl="0"/>
            <a:endParaRPr lang="da-DK" dirty="0"/>
          </a:p>
        </p:txBody>
      </p:sp>
      <p:grpSp>
        <p:nvGrpSpPr>
          <p:cNvPr id="77" name="Group 4"/>
          <p:cNvGrpSpPr>
            <a:grpSpLocks noChangeAspect="1"/>
          </p:cNvGrpSpPr>
          <p:nvPr userDrawn="1"/>
        </p:nvGrpSpPr>
        <p:grpSpPr bwMode="auto">
          <a:xfrm>
            <a:off x="5492750" y="5903913"/>
            <a:ext cx="1236663" cy="815975"/>
            <a:chOff x="3460" y="3719"/>
            <a:chExt cx="779" cy="514"/>
          </a:xfrm>
        </p:grpSpPr>
        <p:sp>
          <p:nvSpPr>
            <p:cNvPr id="78" name="AutoShape 3"/>
            <p:cNvSpPr>
              <a:spLocks noChangeAspect="1" noChangeArrowheads="1" noTextEdit="1"/>
            </p:cNvSpPr>
            <p:nvPr userDrawn="1"/>
          </p:nvSpPr>
          <p:spPr bwMode="auto">
            <a:xfrm>
              <a:off x="3460" y="3719"/>
              <a:ext cx="779" cy="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9" name="Freeform 5"/>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0" name="Freeform 6"/>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1" name="Freeform 7"/>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2" name="Freeform 8"/>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3" name="Freeform 9"/>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4" name="Freeform 10"/>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5" name="Freeform 11"/>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6" name="Freeform 12"/>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7" name="Freeform 13"/>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8" name="Freeform 14"/>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9" name="Freeform 15"/>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0" name="Freeform 16"/>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1" name="Freeform 17"/>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2" name="Freeform 18"/>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3" name="Freeform 19"/>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4" name="Freeform 20"/>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5" name="Freeform 21"/>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6" name="Freeform 22"/>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7" name="Freeform 23"/>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8" name="Freeform 24"/>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9" name="Freeform 25"/>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0" name="Freeform 26"/>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1" name="Freeform 27"/>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2" name="Freeform 28"/>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3" name="Freeform 29"/>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4" name="Freeform 30"/>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5" name="Freeform 31"/>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6" name="Freeform 32"/>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7" name="Freeform 33"/>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8" name="Freeform 34"/>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9" name="Freeform 35"/>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0" name="Freeform 36"/>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1" name="Freeform 37"/>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2" name="Freeform 38"/>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3" name="Freeform 39"/>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4" name="Freeform 40"/>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5" name="Freeform 41"/>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6" name="Freeform 42"/>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7" name="Freeform 43"/>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8" name="Freeform 44"/>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9" name="Freeform 45"/>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0" name="Freeform 46"/>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1" name="Freeform 47"/>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2" name="Freeform 48"/>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3" name="Freeform 49"/>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4" name="Freeform 50"/>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5" name="Freeform 51"/>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6" name="Freeform 52"/>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7" name="Freeform 53"/>
            <p:cNvSpPr>
              <a:spLocks/>
            </p:cNvSpPr>
            <p:nvPr userDrawn="1"/>
          </p:nvSpPr>
          <p:spPr bwMode="auto">
            <a:xfrm>
              <a:off x="3832" y="3731"/>
              <a:ext cx="132" cy="259"/>
            </a:xfrm>
            <a:custGeom>
              <a:avLst/>
              <a:gdLst>
                <a:gd name="T0" fmla="*/ 77 w 77"/>
                <a:gd name="T1" fmla="*/ 123 h 151"/>
                <a:gd name="T2" fmla="*/ 61 w 77"/>
                <a:gd name="T3" fmla="*/ 115 h 151"/>
                <a:gd name="T4" fmla="*/ 46 w 77"/>
                <a:gd name="T5" fmla="*/ 52 h 151"/>
                <a:gd name="T6" fmla="*/ 54 w 77"/>
                <a:gd name="T7" fmla="*/ 0 h 151"/>
                <a:gd name="T8" fmla="*/ 53 w 77"/>
                <a:gd name="T9" fmla="*/ 0 h 151"/>
                <a:gd name="T10" fmla="*/ 30 w 77"/>
                <a:gd name="T11" fmla="*/ 57 h 151"/>
                <a:gd name="T12" fmla="*/ 45 w 77"/>
                <a:gd name="T13" fmla="*/ 151 h 151"/>
                <a:gd name="T14" fmla="*/ 77 w 77"/>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151">
                  <a:moveTo>
                    <a:pt x="77" y="123"/>
                  </a:moveTo>
                  <a:cubicBezTo>
                    <a:pt x="73" y="121"/>
                    <a:pt x="68" y="119"/>
                    <a:pt x="61" y="115"/>
                  </a:cubicBezTo>
                  <a:cubicBezTo>
                    <a:pt x="40" y="103"/>
                    <a:pt x="34" y="84"/>
                    <a:pt x="46" y="52"/>
                  </a:cubicBezTo>
                  <a:cubicBezTo>
                    <a:pt x="52" y="33"/>
                    <a:pt x="56" y="17"/>
                    <a:pt x="54" y="0"/>
                  </a:cubicBezTo>
                  <a:cubicBezTo>
                    <a:pt x="54" y="0"/>
                    <a:pt x="53" y="0"/>
                    <a:pt x="53" y="0"/>
                  </a:cubicBezTo>
                  <a:cubicBezTo>
                    <a:pt x="52" y="21"/>
                    <a:pt x="44" y="34"/>
                    <a:pt x="30" y="57"/>
                  </a:cubicBezTo>
                  <a:cubicBezTo>
                    <a:pt x="0" y="105"/>
                    <a:pt x="31" y="140"/>
                    <a:pt x="45" y="151"/>
                  </a:cubicBezTo>
                  <a:cubicBezTo>
                    <a:pt x="58" y="144"/>
                    <a:pt x="69" y="135"/>
                    <a:pt x="77" y="123"/>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8" name="Freeform 54"/>
            <p:cNvSpPr>
              <a:spLocks/>
            </p:cNvSpPr>
            <p:nvPr userDrawn="1"/>
          </p:nvSpPr>
          <p:spPr bwMode="auto">
            <a:xfrm>
              <a:off x="3755" y="3724"/>
              <a:ext cx="159" cy="281"/>
            </a:xfrm>
            <a:custGeom>
              <a:avLst/>
              <a:gdLst>
                <a:gd name="T0" fmla="*/ 61 w 93"/>
                <a:gd name="T1" fmla="*/ 59 h 164"/>
                <a:gd name="T2" fmla="*/ 93 w 93"/>
                <a:gd name="T3" fmla="*/ 1 h 164"/>
                <a:gd name="T4" fmla="*/ 93 w 93"/>
                <a:gd name="T5" fmla="*/ 0 h 164"/>
                <a:gd name="T6" fmla="*/ 39 w 93"/>
                <a:gd name="T7" fmla="*/ 58 h 164"/>
                <a:gd name="T8" fmla="*/ 12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2" y="19"/>
                    <a:pt x="93" y="1"/>
                  </a:cubicBezTo>
                  <a:cubicBezTo>
                    <a:pt x="93" y="0"/>
                    <a:pt x="93" y="0"/>
                    <a:pt x="93" y="0"/>
                  </a:cubicBezTo>
                  <a:cubicBezTo>
                    <a:pt x="87" y="23"/>
                    <a:pt x="74" y="34"/>
                    <a:pt x="39" y="58"/>
                  </a:cubicBezTo>
                  <a:cubicBezTo>
                    <a:pt x="0" y="83"/>
                    <a:pt x="2" y="127"/>
                    <a:pt x="12" y="154"/>
                  </a:cubicBezTo>
                  <a:cubicBezTo>
                    <a:pt x="24" y="160"/>
                    <a:pt x="37" y="164"/>
                    <a:pt x="51" y="164"/>
                  </a:cubicBezTo>
                  <a:cubicBezTo>
                    <a:pt x="54" y="164"/>
                    <a:pt x="57" y="164"/>
                    <a:pt x="60" y="163"/>
                  </a:cubicBezTo>
                  <a:cubicBezTo>
                    <a:pt x="33" y="122"/>
                    <a:pt x="35" y="90"/>
                    <a:pt x="61" y="5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9" name="Freeform 55"/>
            <p:cNvSpPr>
              <a:spLocks/>
            </p:cNvSpPr>
            <p:nvPr userDrawn="1"/>
          </p:nvSpPr>
          <p:spPr bwMode="auto">
            <a:xfrm>
              <a:off x="3694" y="3721"/>
              <a:ext cx="212" cy="228"/>
            </a:xfrm>
            <a:custGeom>
              <a:avLst/>
              <a:gdLst>
                <a:gd name="T0" fmla="*/ 83 w 124"/>
                <a:gd name="T1" fmla="*/ 41 h 133"/>
                <a:gd name="T2" fmla="*/ 124 w 124"/>
                <a:gd name="T3" fmla="*/ 0 h 133"/>
                <a:gd name="T4" fmla="*/ 124 w 124"/>
                <a:gd name="T5" fmla="*/ 0 h 133"/>
                <a:gd name="T6" fmla="*/ 52 w 124"/>
                <a:gd name="T7" fmla="*/ 32 h 133"/>
                <a:gd name="T8" fmla="*/ 2 w 124"/>
                <a:gd name="T9" fmla="*/ 64 h 133"/>
                <a:gd name="T10" fmla="*/ 0 w 124"/>
                <a:gd name="T11" fmla="*/ 79 h 133"/>
                <a:gd name="T12" fmla="*/ 20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9" y="30"/>
                    <a:pt x="121" y="13"/>
                    <a:pt x="124" y="0"/>
                  </a:cubicBezTo>
                  <a:cubicBezTo>
                    <a:pt x="124" y="0"/>
                    <a:pt x="124" y="0"/>
                    <a:pt x="124" y="0"/>
                  </a:cubicBezTo>
                  <a:cubicBezTo>
                    <a:pt x="112" y="23"/>
                    <a:pt x="90" y="27"/>
                    <a:pt x="52" y="32"/>
                  </a:cubicBezTo>
                  <a:cubicBezTo>
                    <a:pt x="30" y="35"/>
                    <a:pt x="12" y="48"/>
                    <a:pt x="2" y="64"/>
                  </a:cubicBezTo>
                  <a:cubicBezTo>
                    <a:pt x="1" y="69"/>
                    <a:pt x="0" y="74"/>
                    <a:pt x="0" y="79"/>
                  </a:cubicBezTo>
                  <a:cubicBezTo>
                    <a:pt x="0" y="99"/>
                    <a:pt x="8" y="118"/>
                    <a:pt x="20" y="133"/>
                  </a:cubicBezTo>
                  <a:cubicBezTo>
                    <a:pt x="19" y="68"/>
                    <a:pt x="52" y="54"/>
                    <a:pt x="83" y="4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spTree>
    <p:extLst>
      <p:ext uri="{BB962C8B-B14F-4D97-AF65-F5344CB8AC3E}">
        <p14:creationId xmlns:p14="http://schemas.microsoft.com/office/powerpoint/2010/main" val="4987010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AAU_Forside">
    <p:spTree>
      <p:nvGrpSpPr>
        <p:cNvPr id="1" name=""/>
        <p:cNvGrpSpPr/>
        <p:nvPr/>
      </p:nvGrpSpPr>
      <p:grpSpPr>
        <a:xfrm>
          <a:off x="0" y="0"/>
          <a:ext cx="0" cy="0"/>
          <a:chOff x="0" y="0"/>
          <a:chExt cx="0" cy="0"/>
        </a:xfrm>
      </p:grpSpPr>
      <p:sp>
        <p:nvSpPr>
          <p:cNvPr id="4" name="Picture Placeholder 4"/>
          <p:cNvSpPr>
            <a:spLocks noGrp="1"/>
          </p:cNvSpPr>
          <p:nvPr>
            <p:ph type="pic" sz="quarter" idx="11" hasCustomPrompt="1"/>
          </p:nvPr>
        </p:nvSpPr>
        <p:spPr>
          <a:xfrm>
            <a:off x="0" y="0"/>
            <a:ext cx="12192000" cy="6858000"/>
          </a:xfrm>
          <a:prstGeom prst="rect">
            <a:avLst/>
          </a:prstGeom>
          <a:pattFill prst="pct10">
            <a:fgClr>
              <a:schemeClr val="tx1"/>
            </a:fgClr>
            <a:bgClr>
              <a:schemeClr val="bg1"/>
            </a:bgClr>
          </a:pattFill>
        </p:spPr>
        <p:txBody>
          <a:bodyPr rtlCol="0" anchor="ctr">
            <a:normAutofit/>
          </a:bodyPr>
          <a:lstStyle>
            <a:lvl1pPr algn="ctr">
              <a:defRPr sz="1000" b="1" baseline="0"/>
            </a:lvl1pPr>
          </a:lstStyle>
          <a:p>
            <a:pPr rtl="0"/>
            <a:r>
              <a:rPr lang="en-GB"/>
              <a:t>Drag &amp; Drop Image</a:t>
            </a:r>
            <a:endParaRPr lang="en-US" dirty="0"/>
          </a:p>
        </p:txBody>
      </p:sp>
      <p:sp>
        <p:nvSpPr>
          <p:cNvPr id="5" name="Title 4"/>
          <p:cNvSpPr>
            <a:spLocks noGrp="1"/>
          </p:cNvSpPr>
          <p:nvPr>
            <p:ph type="title" hasCustomPrompt="1"/>
          </p:nvPr>
        </p:nvSpPr>
        <p:spPr>
          <a:xfrm>
            <a:off x="2441575" y="2676493"/>
            <a:ext cx="7341129" cy="1036319"/>
          </a:xfrm>
          <a:solidFill>
            <a:schemeClr val="bg1"/>
          </a:solidFill>
        </p:spPr>
        <p:txBody>
          <a:bodyPr tIns="108000" rtlCol="0"/>
          <a:lstStyle>
            <a:lvl1pPr algn="ctr">
              <a:defRPr sz="2800" baseline="0">
                <a:solidFill>
                  <a:schemeClr val="tx1"/>
                </a:solidFill>
              </a:defRPr>
            </a:lvl1pPr>
          </a:lstStyle>
          <a:p>
            <a:pPr rtl="0"/>
            <a:r>
              <a:rPr lang="en-GB"/>
              <a:t>AALBORG UNIVERSITY</a:t>
            </a:r>
            <a:br>
              <a:rPr lang="en-US" dirty="0"/>
            </a:br>
            <a:r>
              <a:rPr lang="en-GB"/>
              <a:t>HEADLINE</a:t>
            </a:r>
            <a:endParaRPr lang="en-US" dirty="0"/>
          </a:p>
        </p:txBody>
      </p:sp>
      <p:sp>
        <p:nvSpPr>
          <p:cNvPr id="3" name="Pladsholder til tekst 2"/>
          <p:cNvSpPr>
            <a:spLocks noGrp="1"/>
          </p:cNvSpPr>
          <p:nvPr>
            <p:ph type="body" sz="quarter" idx="12" hasCustomPrompt="1"/>
          </p:nvPr>
        </p:nvSpPr>
        <p:spPr>
          <a:xfrm>
            <a:off x="2441575" y="3827463"/>
            <a:ext cx="7341129" cy="412750"/>
          </a:xfrm>
          <a:solidFill>
            <a:schemeClr val="bg1"/>
          </a:solidFill>
        </p:spPr>
        <p:txBody>
          <a:bodyPr rtlCol="0">
            <a:noAutofit/>
          </a:bodyPr>
          <a:lstStyle>
            <a:lvl1pPr algn="ctr">
              <a:defRPr sz="1800" spc="300" baseline="0"/>
            </a:lvl1pPr>
          </a:lstStyle>
          <a:p>
            <a:pPr lvl="0" rtl="0"/>
            <a:r>
              <a:rPr lang="en-GB"/>
              <a:t>BY NAVN NAVNESEN</a:t>
            </a:r>
            <a:endParaRPr lang="da-DK" dirty="0"/>
          </a:p>
        </p:txBody>
      </p:sp>
      <p:grpSp>
        <p:nvGrpSpPr>
          <p:cNvPr id="30" name="Group 4"/>
          <p:cNvGrpSpPr>
            <a:grpSpLocks noChangeAspect="1"/>
          </p:cNvGrpSpPr>
          <p:nvPr userDrawn="1"/>
        </p:nvGrpSpPr>
        <p:grpSpPr bwMode="auto">
          <a:xfrm>
            <a:off x="5492750" y="5903913"/>
            <a:ext cx="1236663" cy="815975"/>
            <a:chOff x="3460" y="3719"/>
            <a:chExt cx="779" cy="514"/>
          </a:xfrm>
        </p:grpSpPr>
        <p:sp>
          <p:nvSpPr>
            <p:cNvPr id="31" name="AutoShape 3"/>
            <p:cNvSpPr>
              <a:spLocks noChangeAspect="1" noChangeArrowheads="1" noTextEdit="1"/>
            </p:cNvSpPr>
            <p:nvPr userDrawn="1"/>
          </p:nvSpPr>
          <p:spPr bwMode="auto">
            <a:xfrm>
              <a:off x="3460" y="3719"/>
              <a:ext cx="779" cy="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6" name="Freeform 5"/>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7" name="Freeform 6"/>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8" name="Freeform 7"/>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9" name="Freeform 8"/>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0" name="Freeform 9"/>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1" name="Freeform 10"/>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2" name="Freeform 11"/>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3" name="Freeform 12"/>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4" name="Freeform 13"/>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5" name="Freeform 14"/>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6" name="Freeform 15"/>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7" name="Freeform 16"/>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8" name="Freeform 17"/>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9" name="Freeform 18"/>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0" name="Freeform 19"/>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1" name="Freeform 20"/>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2" name="Freeform 21"/>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3" name="Freeform 22"/>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4" name="Freeform 23"/>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5" name="Freeform 24"/>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6" name="Freeform 25"/>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7" name="Freeform 26"/>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8" name="Freeform 27"/>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9" name="Freeform 28"/>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0" name="Freeform 29"/>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1" name="Freeform 30"/>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2" name="Freeform 31"/>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3" name="Freeform 32"/>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4" name="Freeform 33"/>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5" name="Freeform 34"/>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6" name="Freeform 35"/>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7" name="Freeform 36"/>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8" name="Freeform 37"/>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9" name="Freeform 38"/>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0" name="Freeform 39"/>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1" name="Freeform 40"/>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2" name="Freeform 41"/>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3" name="Freeform 42"/>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4" name="Freeform 43"/>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5" name="Freeform 44"/>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6" name="Freeform 45"/>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7" name="Freeform 46"/>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8" name="Freeform 47"/>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9" name="Freeform 48"/>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0" name="Freeform 49"/>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1" name="Freeform 50"/>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2" name="Freeform 51"/>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3" name="Freeform 52"/>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4" name="Freeform 53"/>
            <p:cNvSpPr>
              <a:spLocks/>
            </p:cNvSpPr>
            <p:nvPr userDrawn="1"/>
          </p:nvSpPr>
          <p:spPr bwMode="auto">
            <a:xfrm>
              <a:off x="3832" y="3731"/>
              <a:ext cx="132" cy="259"/>
            </a:xfrm>
            <a:custGeom>
              <a:avLst/>
              <a:gdLst>
                <a:gd name="T0" fmla="*/ 77 w 77"/>
                <a:gd name="T1" fmla="*/ 123 h 151"/>
                <a:gd name="T2" fmla="*/ 61 w 77"/>
                <a:gd name="T3" fmla="*/ 115 h 151"/>
                <a:gd name="T4" fmla="*/ 46 w 77"/>
                <a:gd name="T5" fmla="*/ 52 h 151"/>
                <a:gd name="T6" fmla="*/ 54 w 77"/>
                <a:gd name="T7" fmla="*/ 0 h 151"/>
                <a:gd name="T8" fmla="*/ 53 w 77"/>
                <a:gd name="T9" fmla="*/ 0 h 151"/>
                <a:gd name="T10" fmla="*/ 30 w 77"/>
                <a:gd name="T11" fmla="*/ 57 h 151"/>
                <a:gd name="T12" fmla="*/ 45 w 77"/>
                <a:gd name="T13" fmla="*/ 151 h 151"/>
                <a:gd name="T14" fmla="*/ 77 w 77"/>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151">
                  <a:moveTo>
                    <a:pt x="77" y="123"/>
                  </a:moveTo>
                  <a:cubicBezTo>
                    <a:pt x="73" y="121"/>
                    <a:pt x="68" y="119"/>
                    <a:pt x="61" y="115"/>
                  </a:cubicBezTo>
                  <a:cubicBezTo>
                    <a:pt x="40" y="103"/>
                    <a:pt x="34" y="84"/>
                    <a:pt x="46" y="52"/>
                  </a:cubicBezTo>
                  <a:cubicBezTo>
                    <a:pt x="52" y="33"/>
                    <a:pt x="56" y="17"/>
                    <a:pt x="54" y="0"/>
                  </a:cubicBezTo>
                  <a:cubicBezTo>
                    <a:pt x="54" y="0"/>
                    <a:pt x="53" y="0"/>
                    <a:pt x="53" y="0"/>
                  </a:cubicBezTo>
                  <a:cubicBezTo>
                    <a:pt x="52" y="21"/>
                    <a:pt x="44" y="34"/>
                    <a:pt x="30" y="57"/>
                  </a:cubicBezTo>
                  <a:cubicBezTo>
                    <a:pt x="0" y="105"/>
                    <a:pt x="31" y="140"/>
                    <a:pt x="45" y="151"/>
                  </a:cubicBezTo>
                  <a:cubicBezTo>
                    <a:pt x="58" y="144"/>
                    <a:pt x="69" y="135"/>
                    <a:pt x="77" y="123"/>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5" name="Freeform 54"/>
            <p:cNvSpPr>
              <a:spLocks/>
            </p:cNvSpPr>
            <p:nvPr userDrawn="1"/>
          </p:nvSpPr>
          <p:spPr bwMode="auto">
            <a:xfrm>
              <a:off x="3755" y="3724"/>
              <a:ext cx="159" cy="281"/>
            </a:xfrm>
            <a:custGeom>
              <a:avLst/>
              <a:gdLst>
                <a:gd name="T0" fmla="*/ 61 w 93"/>
                <a:gd name="T1" fmla="*/ 59 h 164"/>
                <a:gd name="T2" fmla="*/ 93 w 93"/>
                <a:gd name="T3" fmla="*/ 1 h 164"/>
                <a:gd name="T4" fmla="*/ 93 w 93"/>
                <a:gd name="T5" fmla="*/ 0 h 164"/>
                <a:gd name="T6" fmla="*/ 39 w 93"/>
                <a:gd name="T7" fmla="*/ 58 h 164"/>
                <a:gd name="T8" fmla="*/ 12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2" y="19"/>
                    <a:pt x="93" y="1"/>
                  </a:cubicBezTo>
                  <a:cubicBezTo>
                    <a:pt x="93" y="0"/>
                    <a:pt x="93" y="0"/>
                    <a:pt x="93" y="0"/>
                  </a:cubicBezTo>
                  <a:cubicBezTo>
                    <a:pt x="87" y="23"/>
                    <a:pt x="74" y="34"/>
                    <a:pt x="39" y="58"/>
                  </a:cubicBezTo>
                  <a:cubicBezTo>
                    <a:pt x="0" y="83"/>
                    <a:pt x="2" y="127"/>
                    <a:pt x="12" y="154"/>
                  </a:cubicBezTo>
                  <a:cubicBezTo>
                    <a:pt x="24" y="160"/>
                    <a:pt x="37" y="164"/>
                    <a:pt x="51" y="164"/>
                  </a:cubicBezTo>
                  <a:cubicBezTo>
                    <a:pt x="54" y="164"/>
                    <a:pt x="57" y="164"/>
                    <a:pt x="60" y="163"/>
                  </a:cubicBezTo>
                  <a:cubicBezTo>
                    <a:pt x="33" y="122"/>
                    <a:pt x="35" y="90"/>
                    <a:pt x="61" y="5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6" name="Freeform 55"/>
            <p:cNvSpPr>
              <a:spLocks/>
            </p:cNvSpPr>
            <p:nvPr userDrawn="1"/>
          </p:nvSpPr>
          <p:spPr bwMode="auto">
            <a:xfrm>
              <a:off x="3694" y="3721"/>
              <a:ext cx="212" cy="228"/>
            </a:xfrm>
            <a:custGeom>
              <a:avLst/>
              <a:gdLst>
                <a:gd name="T0" fmla="*/ 83 w 124"/>
                <a:gd name="T1" fmla="*/ 41 h 133"/>
                <a:gd name="T2" fmla="*/ 124 w 124"/>
                <a:gd name="T3" fmla="*/ 0 h 133"/>
                <a:gd name="T4" fmla="*/ 124 w 124"/>
                <a:gd name="T5" fmla="*/ 0 h 133"/>
                <a:gd name="T6" fmla="*/ 52 w 124"/>
                <a:gd name="T7" fmla="*/ 32 h 133"/>
                <a:gd name="T8" fmla="*/ 2 w 124"/>
                <a:gd name="T9" fmla="*/ 64 h 133"/>
                <a:gd name="T10" fmla="*/ 0 w 124"/>
                <a:gd name="T11" fmla="*/ 79 h 133"/>
                <a:gd name="T12" fmla="*/ 20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9" y="30"/>
                    <a:pt x="121" y="13"/>
                    <a:pt x="124" y="0"/>
                  </a:cubicBezTo>
                  <a:cubicBezTo>
                    <a:pt x="124" y="0"/>
                    <a:pt x="124" y="0"/>
                    <a:pt x="124" y="0"/>
                  </a:cubicBezTo>
                  <a:cubicBezTo>
                    <a:pt x="112" y="23"/>
                    <a:pt x="90" y="27"/>
                    <a:pt x="52" y="32"/>
                  </a:cubicBezTo>
                  <a:cubicBezTo>
                    <a:pt x="30" y="35"/>
                    <a:pt x="12" y="48"/>
                    <a:pt x="2" y="64"/>
                  </a:cubicBezTo>
                  <a:cubicBezTo>
                    <a:pt x="1" y="69"/>
                    <a:pt x="0" y="74"/>
                    <a:pt x="0" y="79"/>
                  </a:cubicBezTo>
                  <a:cubicBezTo>
                    <a:pt x="0" y="99"/>
                    <a:pt x="8" y="118"/>
                    <a:pt x="20" y="133"/>
                  </a:cubicBezTo>
                  <a:cubicBezTo>
                    <a:pt x="19" y="68"/>
                    <a:pt x="52" y="54"/>
                    <a:pt x="83" y="4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spTree>
    <p:extLst>
      <p:ext uri="{BB962C8B-B14F-4D97-AF65-F5344CB8AC3E}">
        <p14:creationId xmlns:p14="http://schemas.microsoft.com/office/powerpoint/2010/main" val="22641297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1_Blå layout - Billede højre">
    <p:spTree>
      <p:nvGrpSpPr>
        <p:cNvPr id="1" name=""/>
        <p:cNvGrpSpPr/>
        <p:nvPr/>
      </p:nvGrpSpPr>
      <p:grpSpPr>
        <a:xfrm>
          <a:off x="0" y="0"/>
          <a:ext cx="0" cy="0"/>
          <a:chOff x="0" y="0"/>
          <a:chExt cx="0" cy="0"/>
        </a:xfrm>
      </p:grpSpPr>
      <p:sp>
        <p:nvSpPr>
          <p:cNvPr id="7" name="Rectangle 6"/>
          <p:cNvSpPr/>
          <p:nvPr userDrawn="1"/>
        </p:nvSpPr>
        <p:spPr>
          <a:xfrm>
            <a:off x="1" y="0"/>
            <a:ext cx="52704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US"/>
          </a:p>
        </p:txBody>
      </p:sp>
      <p:sp>
        <p:nvSpPr>
          <p:cNvPr id="3" name="Slide Number Placeholder 2"/>
          <p:cNvSpPr>
            <a:spLocks noGrp="1"/>
          </p:cNvSpPr>
          <p:nvPr>
            <p:ph type="sldNum" sz="quarter" idx="10"/>
          </p:nvPr>
        </p:nvSpPr>
        <p:spPr/>
        <p:txBody>
          <a:bodyPr rtlCol="0"/>
          <a:lstStyle/>
          <a:p>
            <a:pPr rtl="0"/>
            <a:fld id="{D8D877B3-D348-4611-9BDB-C5374591D951}" type="slidenum">
              <a:rPr lang="en-US" smtClean="0"/>
              <a:pPr rtl="0"/>
              <a:t>‹nr.›</a:t>
            </a:fld>
            <a:endParaRPr lang="en-US" dirty="0"/>
          </a:p>
        </p:txBody>
      </p:sp>
      <p:sp>
        <p:nvSpPr>
          <p:cNvPr id="6" name="Title 4"/>
          <p:cNvSpPr>
            <a:spLocks noGrp="1"/>
          </p:cNvSpPr>
          <p:nvPr>
            <p:ph type="title" hasCustomPrompt="1"/>
          </p:nvPr>
        </p:nvSpPr>
        <p:spPr>
          <a:xfrm>
            <a:off x="587375" y="373446"/>
            <a:ext cx="4454526" cy="1471230"/>
          </a:xfrm>
        </p:spPr>
        <p:txBody>
          <a:bodyPr rtlCol="0"/>
          <a:lstStyle>
            <a:lvl1pPr>
              <a:defRPr sz="3600">
                <a:solidFill>
                  <a:schemeClr val="bg1"/>
                </a:solidFill>
              </a:defRPr>
            </a:lvl1pPr>
          </a:lstStyle>
          <a:p>
            <a:pPr rtl="0"/>
            <a:r>
              <a:rPr lang="en-GB"/>
              <a:t>CLICK TO EDIT TITLE</a:t>
            </a:r>
            <a:endParaRPr lang="en-US" dirty="0"/>
          </a:p>
        </p:txBody>
      </p:sp>
      <p:grpSp>
        <p:nvGrpSpPr>
          <p:cNvPr id="31" name="Gruppe 30"/>
          <p:cNvGrpSpPr/>
          <p:nvPr userDrawn="1"/>
        </p:nvGrpSpPr>
        <p:grpSpPr>
          <a:xfrm>
            <a:off x="5466450" y="6027162"/>
            <a:ext cx="1272706" cy="669100"/>
            <a:chOff x="5387975" y="5659438"/>
            <a:chExt cx="1573213" cy="827087"/>
          </a:xfrm>
          <a:solidFill>
            <a:schemeClr val="tx1"/>
          </a:solidFill>
        </p:grpSpPr>
        <p:grpSp>
          <p:nvGrpSpPr>
            <p:cNvPr id="32" name="Gruppe 31"/>
            <p:cNvGrpSpPr/>
            <p:nvPr userDrawn="1"/>
          </p:nvGrpSpPr>
          <p:grpSpPr>
            <a:xfrm>
              <a:off x="5387975" y="6407150"/>
              <a:ext cx="1573213" cy="79375"/>
              <a:chOff x="5387975" y="6407150"/>
              <a:chExt cx="1573213" cy="79375"/>
            </a:xfrm>
            <a:grpFill/>
          </p:grpSpPr>
          <p:sp>
            <p:nvSpPr>
              <p:cNvPr id="37" name="Freeform 29"/>
              <p:cNvSpPr>
                <a:spLocks noEditPoints="1"/>
              </p:cNvSpPr>
              <p:nvPr userDrawn="1"/>
            </p:nvSpPr>
            <p:spPr bwMode="auto">
              <a:xfrm>
                <a:off x="5387975" y="6407150"/>
                <a:ext cx="71438"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38" name="Freeform 30"/>
              <p:cNvSpPr>
                <a:spLocks noEditPoints="1"/>
              </p:cNvSpPr>
              <p:nvPr userDrawn="1"/>
            </p:nvSpPr>
            <p:spPr bwMode="auto">
              <a:xfrm>
                <a:off x="5484813" y="6407150"/>
                <a:ext cx="73025"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39" name="Freeform 31"/>
              <p:cNvSpPr>
                <a:spLocks/>
              </p:cNvSpPr>
              <p:nvPr userDrawn="1"/>
            </p:nvSpPr>
            <p:spPr bwMode="auto">
              <a:xfrm>
                <a:off x="5586413" y="6407150"/>
                <a:ext cx="52388" cy="7620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40" name="Freeform 32"/>
              <p:cNvSpPr>
                <a:spLocks noEditPoints="1"/>
              </p:cNvSpPr>
              <p:nvPr userDrawn="1"/>
            </p:nvSpPr>
            <p:spPr bwMode="auto">
              <a:xfrm>
                <a:off x="5670550" y="6407150"/>
                <a:ext cx="55563" cy="76200"/>
              </a:xfrm>
              <a:custGeom>
                <a:avLst/>
                <a:gdLst>
                  <a:gd name="T0" fmla="*/ 0 w 17"/>
                  <a:gd name="T1" fmla="*/ 0 h 23"/>
                  <a:gd name="T2" fmla="*/ 0 w 17"/>
                  <a:gd name="T3" fmla="*/ 0 h 23"/>
                  <a:gd name="T4" fmla="*/ 9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9" y="0"/>
                      <a:pt x="9" y="0"/>
                      <a:pt x="9"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0" y="19"/>
                      <a:pt x="11" y="18"/>
                      <a:pt x="11" y="16"/>
                    </a:cubicBezTo>
                    <a:cubicBezTo>
                      <a:pt x="11" y="15"/>
                      <a:pt x="10"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41" name="Freeform 33"/>
              <p:cNvSpPr>
                <a:spLocks noEditPoints="1"/>
              </p:cNvSpPr>
              <p:nvPr userDrawn="1"/>
            </p:nvSpPr>
            <p:spPr bwMode="auto">
              <a:xfrm>
                <a:off x="5759450" y="6407150"/>
                <a:ext cx="58738" cy="79375"/>
              </a:xfrm>
              <a:custGeom>
                <a:avLst/>
                <a:gdLst>
                  <a:gd name="T0" fmla="*/ 0 w 18"/>
                  <a:gd name="T1" fmla="*/ 18 h 24"/>
                  <a:gd name="T2" fmla="*/ 0 w 18"/>
                  <a:gd name="T3" fmla="*/ 12 h 24"/>
                  <a:gd name="T4" fmla="*/ 0 w 18"/>
                  <a:gd name="T5" fmla="*/ 5 h 24"/>
                  <a:gd name="T6" fmla="*/ 9 w 18"/>
                  <a:gd name="T7" fmla="*/ 0 h 24"/>
                  <a:gd name="T8" fmla="*/ 18 w 18"/>
                  <a:gd name="T9" fmla="*/ 5 h 24"/>
                  <a:gd name="T10" fmla="*/ 18 w 18"/>
                  <a:gd name="T11" fmla="*/ 12 h 24"/>
                  <a:gd name="T12" fmla="*/ 18 w 18"/>
                  <a:gd name="T13" fmla="*/ 18 h 24"/>
                  <a:gd name="T14" fmla="*/ 9 w 18"/>
                  <a:gd name="T15" fmla="*/ 24 h 24"/>
                  <a:gd name="T16" fmla="*/ 0 w 18"/>
                  <a:gd name="T17" fmla="*/ 18 h 24"/>
                  <a:gd name="T18" fmla="*/ 12 w 18"/>
                  <a:gd name="T19" fmla="*/ 16 h 24"/>
                  <a:gd name="T20" fmla="*/ 12 w 18"/>
                  <a:gd name="T21" fmla="*/ 12 h 24"/>
                  <a:gd name="T22" fmla="*/ 12 w 18"/>
                  <a:gd name="T23" fmla="*/ 7 h 24"/>
                  <a:gd name="T24" fmla="*/ 9 w 18"/>
                  <a:gd name="T25" fmla="*/ 5 h 24"/>
                  <a:gd name="T26" fmla="*/ 6 w 18"/>
                  <a:gd name="T27" fmla="*/ 7 h 24"/>
                  <a:gd name="T28" fmla="*/ 6 w 18"/>
                  <a:gd name="T29" fmla="*/ 12 h 24"/>
                  <a:gd name="T30" fmla="*/ 6 w 18"/>
                  <a:gd name="T31" fmla="*/ 16 h 24"/>
                  <a:gd name="T32" fmla="*/ 9 w 18"/>
                  <a:gd name="T33" fmla="*/ 18 h 24"/>
                  <a:gd name="T34" fmla="*/ 12 w 18"/>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24">
                    <a:moveTo>
                      <a:pt x="0" y="18"/>
                    </a:moveTo>
                    <a:cubicBezTo>
                      <a:pt x="0" y="16"/>
                      <a:pt x="0" y="15"/>
                      <a:pt x="0" y="12"/>
                    </a:cubicBezTo>
                    <a:cubicBezTo>
                      <a:pt x="0" y="9"/>
                      <a:pt x="0" y="7"/>
                      <a:pt x="0" y="5"/>
                    </a:cubicBezTo>
                    <a:cubicBezTo>
                      <a:pt x="2" y="2"/>
                      <a:pt x="5" y="0"/>
                      <a:pt x="9" y="0"/>
                    </a:cubicBezTo>
                    <a:cubicBezTo>
                      <a:pt x="13" y="0"/>
                      <a:pt x="17" y="2"/>
                      <a:pt x="18" y="5"/>
                    </a:cubicBezTo>
                    <a:cubicBezTo>
                      <a:pt x="18" y="7"/>
                      <a:pt x="18" y="9"/>
                      <a:pt x="18" y="12"/>
                    </a:cubicBezTo>
                    <a:cubicBezTo>
                      <a:pt x="18" y="15"/>
                      <a:pt x="18" y="16"/>
                      <a:pt x="18" y="18"/>
                    </a:cubicBezTo>
                    <a:cubicBezTo>
                      <a:pt x="17" y="22"/>
                      <a:pt x="13" y="24"/>
                      <a:pt x="9" y="24"/>
                    </a:cubicBezTo>
                    <a:cubicBezTo>
                      <a:pt x="5" y="24"/>
                      <a:pt x="2" y="22"/>
                      <a:pt x="0" y="18"/>
                    </a:cubicBezTo>
                    <a:close/>
                    <a:moveTo>
                      <a:pt x="12" y="16"/>
                    </a:moveTo>
                    <a:cubicBezTo>
                      <a:pt x="12" y="16"/>
                      <a:pt x="12" y="14"/>
                      <a:pt x="12" y="12"/>
                    </a:cubicBezTo>
                    <a:cubicBezTo>
                      <a:pt x="12"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42" name="Freeform 34"/>
              <p:cNvSpPr>
                <a:spLocks noEditPoints="1"/>
              </p:cNvSpPr>
              <p:nvPr userDrawn="1"/>
            </p:nvSpPr>
            <p:spPr bwMode="auto">
              <a:xfrm>
                <a:off x="5849938" y="6407150"/>
                <a:ext cx="61913" cy="76200"/>
              </a:xfrm>
              <a:custGeom>
                <a:avLst/>
                <a:gdLst>
                  <a:gd name="T0" fmla="*/ 13 w 19"/>
                  <a:gd name="T1" fmla="*/ 23 h 23"/>
                  <a:gd name="T2" fmla="*/ 12 w 19"/>
                  <a:gd name="T3" fmla="*/ 23 h 23"/>
                  <a:gd name="T4" fmla="*/ 9 w 19"/>
                  <a:gd name="T5" fmla="*/ 15 h 23"/>
                  <a:gd name="T6" fmla="*/ 7 w 19"/>
                  <a:gd name="T7" fmla="*/ 15 h 23"/>
                  <a:gd name="T8" fmla="*/ 6 w 19"/>
                  <a:gd name="T9" fmla="*/ 15 h 23"/>
                  <a:gd name="T10" fmla="*/ 6 w 19"/>
                  <a:gd name="T11" fmla="*/ 23 h 23"/>
                  <a:gd name="T12" fmla="*/ 6 w 19"/>
                  <a:gd name="T13" fmla="*/ 23 h 23"/>
                  <a:gd name="T14" fmla="*/ 1 w 19"/>
                  <a:gd name="T15" fmla="*/ 23 h 23"/>
                  <a:gd name="T16" fmla="*/ 0 w 19"/>
                  <a:gd name="T17" fmla="*/ 23 h 23"/>
                  <a:gd name="T18" fmla="*/ 0 w 19"/>
                  <a:gd name="T19" fmla="*/ 0 h 23"/>
                  <a:gd name="T20" fmla="*/ 1 w 19"/>
                  <a:gd name="T21" fmla="*/ 0 h 23"/>
                  <a:gd name="T22" fmla="*/ 10 w 19"/>
                  <a:gd name="T23" fmla="*/ 0 h 23"/>
                  <a:gd name="T24" fmla="*/ 19 w 19"/>
                  <a:gd name="T25" fmla="*/ 8 h 23"/>
                  <a:gd name="T26" fmla="*/ 15 w 19"/>
                  <a:gd name="T27" fmla="*/ 14 h 23"/>
                  <a:gd name="T28" fmla="*/ 19 w 19"/>
                  <a:gd name="T29" fmla="*/ 23 h 23"/>
                  <a:gd name="T30" fmla="*/ 19 w 19"/>
                  <a:gd name="T31" fmla="*/ 23 h 23"/>
                  <a:gd name="T32" fmla="*/ 13 w 19"/>
                  <a:gd name="T33" fmla="*/ 23 h 23"/>
                  <a:gd name="T34" fmla="*/ 13 w 19"/>
                  <a:gd name="T35" fmla="*/ 8 h 23"/>
                  <a:gd name="T36" fmla="*/ 10 w 19"/>
                  <a:gd name="T37" fmla="*/ 5 h 23"/>
                  <a:gd name="T38" fmla="*/ 7 w 19"/>
                  <a:gd name="T39" fmla="*/ 5 h 23"/>
                  <a:gd name="T40" fmla="*/ 6 w 19"/>
                  <a:gd name="T41" fmla="*/ 5 h 23"/>
                  <a:gd name="T42" fmla="*/ 6 w 19"/>
                  <a:gd name="T43" fmla="*/ 10 h 23"/>
                  <a:gd name="T44" fmla="*/ 7 w 19"/>
                  <a:gd name="T45" fmla="*/ 10 h 23"/>
                  <a:gd name="T46" fmla="*/ 10 w 19"/>
                  <a:gd name="T47" fmla="*/ 10 h 23"/>
                  <a:gd name="T48" fmla="*/ 13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3" y="23"/>
                    </a:moveTo>
                    <a:cubicBezTo>
                      <a:pt x="13" y="23"/>
                      <a:pt x="12" y="23"/>
                      <a:pt x="12" y="23"/>
                    </a:cubicBezTo>
                    <a:cubicBezTo>
                      <a:pt x="9" y="15"/>
                      <a:pt x="9" y="15"/>
                      <a:pt x="9" y="15"/>
                    </a:cubicBezTo>
                    <a:cubicBezTo>
                      <a:pt x="7" y="15"/>
                      <a:pt x="7" y="15"/>
                      <a:pt x="7" y="15"/>
                    </a:cubicBezTo>
                    <a:cubicBezTo>
                      <a:pt x="7" y="15"/>
                      <a:pt x="6" y="15"/>
                      <a:pt x="6" y="15"/>
                    </a:cubicBezTo>
                    <a:cubicBezTo>
                      <a:pt x="6" y="23"/>
                      <a:pt x="6" y="23"/>
                      <a:pt x="6" y="23"/>
                    </a:cubicBezTo>
                    <a:cubicBezTo>
                      <a:pt x="6" y="23"/>
                      <a:pt x="6" y="23"/>
                      <a:pt x="6" y="23"/>
                    </a:cubicBezTo>
                    <a:cubicBezTo>
                      <a:pt x="1" y="23"/>
                      <a:pt x="1" y="23"/>
                      <a:pt x="1" y="23"/>
                    </a:cubicBezTo>
                    <a:cubicBezTo>
                      <a:pt x="1" y="23"/>
                      <a:pt x="0" y="23"/>
                      <a:pt x="0" y="23"/>
                    </a:cubicBezTo>
                    <a:cubicBezTo>
                      <a:pt x="0" y="0"/>
                      <a:pt x="0" y="0"/>
                      <a:pt x="0" y="0"/>
                    </a:cubicBezTo>
                    <a:cubicBezTo>
                      <a:pt x="0" y="0"/>
                      <a:pt x="1" y="0"/>
                      <a:pt x="1" y="0"/>
                    </a:cubicBezTo>
                    <a:cubicBezTo>
                      <a:pt x="10" y="0"/>
                      <a:pt x="10" y="0"/>
                      <a:pt x="10" y="0"/>
                    </a:cubicBezTo>
                    <a:cubicBezTo>
                      <a:pt x="16" y="0"/>
                      <a:pt x="19" y="3"/>
                      <a:pt x="19" y="8"/>
                    </a:cubicBezTo>
                    <a:cubicBezTo>
                      <a:pt x="19" y="10"/>
                      <a:pt x="17" y="13"/>
                      <a:pt x="15" y="14"/>
                    </a:cubicBezTo>
                    <a:cubicBezTo>
                      <a:pt x="19" y="23"/>
                      <a:pt x="19" y="23"/>
                      <a:pt x="19" y="23"/>
                    </a:cubicBezTo>
                    <a:cubicBezTo>
                      <a:pt x="19" y="23"/>
                      <a:pt x="19" y="23"/>
                      <a:pt x="19" y="23"/>
                    </a:cubicBezTo>
                    <a:lnTo>
                      <a:pt x="13" y="23"/>
                    </a:lnTo>
                    <a:close/>
                    <a:moveTo>
                      <a:pt x="13" y="8"/>
                    </a:moveTo>
                    <a:cubicBezTo>
                      <a:pt x="13" y="6"/>
                      <a:pt x="12" y="5"/>
                      <a:pt x="10" y="5"/>
                    </a:cubicBezTo>
                    <a:cubicBezTo>
                      <a:pt x="7" y="5"/>
                      <a:pt x="7" y="5"/>
                      <a:pt x="7" y="5"/>
                    </a:cubicBezTo>
                    <a:cubicBezTo>
                      <a:pt x="7" y="5"/>
                      <a:pt x="6" y="5"/>
                      <a:pt x="6" y="5"/>
                    </a:cubicBezTo>
                    <a:cubicBezTo>
                      <a:pt x="6" y="10"/>
                      <a:pt x="6" y="10"/>
                      <a:pt x="6" y="10"/>
                    </a:cubicBezTo>
                    <a:cubicBezTo>
                      <a:pt x="6" y="10"/>
                      <a:pt x="7" y="10"/>
                      <a:pt x="7" y="10"/>
                    </a:cubicBezTo>
                    <a:cubicBezTo>
                      <a:pt x="10" y="10"/>
                      <a:pt x="10" y="10"/>
                      <a:pt x="10" y="10"/>
                    </a:cubicBezTo>
                    <a:cubicBezTo>
                      <a:pt x="12" y="10"/>
                      <a:pt x="13" y="9"/>
                      <a:pt x="13"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43" name="Freeform 35"/>
              <p:cNvSpPr>
                <a:spLocks/>
              </p:cNvSpPr>
              <p:nvPr userDrawn="1"/>
            </p:nvSpPr>
            <p:spPr bwMode="auto">
              <a:xfrm>
                <a:off x="5942013" y="6407150"/>
                <a:ext cx="61913" cy="79375"/>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9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6"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8" y="10"/>
                      <a:pt x="19" y="10"/>
                      <a:pt x="19" y="11"/>
                    </a:cubicBezTo>
                    <a:cubicBezTo>
                      <a:pt x="19" y="12"/>
                      <a:pt x="19" y="12"/>
                      <a:pt x="19" y="12"/>
                    </a:cubicBezTo>
                    <a:cubicBezTo>
                      <a:pt x="19" y="15"/>
                      <a:pt x="18" y="16"/>
                      <a:pt x="18" y="18"/>
                    </a:cubicBezTo>
                    <a:cubicBezTo>
                      <a:pt x="17" y="22"/>
                      <a:pt x="14" y="24"/>
                      <a:pt x="9" y="24"/>
                    </a:cubicBezTo>
                    <a:cubicBezTo>
                      <a:pt x="5" y="24"/>
                      <a:pt x="2" y="22"/>
                      <a:pt x="1" y="18"/>
                    </a:cubicBezTo>
                    <a:cubicBezTo>
                      <a:pt x="0" y="16"/>
                      <a:pt x="0" y="15"/>
                      <a:pt x="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44" name="Freeform 36"/>
              <p:cNvSpPr>
                <a:spLocks/>
              </p:cNvSpPr>
              <p:nvPr userDrawn="1"/>
            </p:nvSpPr>
            <p:spPr bwMode="auto">
              <a:xfrm>
                <a:off x="6081713" y="6407150"/>
                <a:ext cx="61913" cy="79375"/>
              </a:xfrm>
              <a:custGeom>
                <a:avLst/>
                <a:gdLst>
                  <a:gd name="T0" fmla="*/ 0 w 19"/>
                  <a:gd name="T1" fmla="*/ 14 h 24"/>
                  <a:gd name="T2" fmla="*/ 0 w 19"/>
                  <a:gd name="T3" fmla="*/ 0 h 24"/>
                  <a:gd name="T4" fmla="*/ 1 w 19"/>
                  <a:gd name="T5" fmla="*/ 0 h 24"/>
                  <a:gd name="T6" fmla="*/ 6 w 19"/>
                  <a:gd name="T7" fmla="*/ 0 h 24"/>
                  <a:gd name="T8" fmla="*/ 6 w 19"/>
                  <a:gd name="T9" fmla="*/ 0 h 24"/>
                  <a:gd name="T10" fmla="*/ 6 w 19"/>
                  <a:gd name="T11" fmla="*/ 15 h 24"/>
                  <a:gd name="T12" fmla="*/ 10 w 19"/>
                  <a:gd name="T13" fmla="*/ 18 h 24"/>
                  <a:gd name="T14" fmla="*/ 13 w 19"/>
                  <a:gd name="T15" fmla="*/ 15 h 24"/>
                  <a:gd name="T16" fmla="*/ 13 w 19"/>
                  <a:gd name="T17" fmla="*/ 0 h 24"/>
                  <a:gd name="T18" fmla="*/ 13 w 19"/>
                  <a:gd name="T19" fmla="*/ 0 h 24"/>
                  <a:gd name="T20" fmla="*/ 19 w 19"/>
                  <a:gd name="T21" fmla="*/ 0 h 24"/>
                  <a:gd name="T22" fmla="*/ 19 w 19"/>
                  <a:gd name="T23" fmla="*/ 0 h 24"/>
                  <a:gd name="T24" fmla="*/ 19 w 19"/>
                  <a:gd name="T25" fmla="*/ 14 h 24"/>
                  <a:gd name="T26" fmla="*/ 10 w 19"/>
                  <a:gd name="T27" fmla="*/ 24 h 24"/>
                  <a:gd name="T28" fmla="*/ 0 w 19"/>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4">
                    <a:moveTo>
                      <a:pt x="0" y="14"/>
                    </a:moveTo>
                    <a:cubicBezTo>
                      <a:pt x="0" y="0"/>
                      <a:pt x="0" y="0"/>
                      <a:pt x="0" y="0"/>
                    </a:cubicBezTo>
                    <a:cubicBezTo>
                      <a:pt x="0" y="0"/>
                      <a:pt x="1" y="0"/>
                      <a:pt x="1" y="0"/>
                    </a:cubicBezTo>
                    <a:cubicBezTo>
                      <a:pt x="6" y="0"/>
                      <a:pt x="6" y="0"/>
                      <a:pt x="6" y="0"/>
                    </a:cubicBezTo>
                    <a:cubicBezTo>
                      <a:pt x="6" y="0"/>
                      <a:pt x="6" y="0"/>
                      <a:pt x="6" y="0"/>
                    </a:cubicBezTo>
                    <a:cubicBezTo>
                      <a:pt x="6" y="15"/>
                      <a:pt x="6" y="15"/>
                      <a:pt x="6" y="15"/>
                    </a:cubicBezTo>
                    <a:cubicBezTo>
                      <a:pt x="6" y="17"/>
                      <a:pt x="8" y="18"/>
                      <a:pt x="10" y="18"/>
                    </a:cubicBezTo>
                    <a:cubicBezTo>
                      <a:pt x="12" y="18"/>
                      <a:pt x="13" y="17"/>
                      <a:pt x="13" y="15"/>
                    </a:cubicBezTo>
                    <a:cubicBezTo>
                      <a:pt x="13" y="0"/>
                      <a:pt x="13" y="0"/>
                      <a:pt x="13" y="0"/>
                    </a:cubicBezTo>
                    <a:cubicBezTo>
                      <a:pt x="13" y="0"/>
                      <a:pt x="13" y="0"/>
                      <a:pt x="13" y="0"/>
                    </a:cubicBezTo>
                    <a:cubicBezTo>
                      <a:pt x="19" y="0"/>
                      <a:pt x="19" y="0"/>
                      <a:pt x="19" y="0"/>
                    </a:cubicBezTo>
                    <a:cubicBezTo>
                      <a:pt x="19" y="0"/>
                      <a:pt x="19" y="0"/>
                      <a:pt x="19" y="0"/>
                    </a:cubicBezTo>
                    <a:cubicBezTo>
                      <a:pt x="19" y="14"/>
                      <a:pt x="19" y="14"/>
                      <a:pt x="19" y="14"/>
                    </a:cubicBezTo>
                    <a:cubicBezTo>
                      <a:pt x="19" y="20"/>
                      <a:pt x="15" y="24"/>
                      <a:pt x="10" y="24"/>
                    </a:cubicBezTo>
                    <a:cubicBezTo>
                      <a:pt x="4" y="24"/>
                      <a:pt x="0" y="20"/>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45" name="Freeform 37"/>
              <p:cNvSpPr>
                <a:spLocks/>
              </p:cNvSpPr>
              <p:nvPr userDrawn="1"/>
            </p:nvSpPr>
            <p:spPr bwMode="auto">
              <a:xfrm>
                <a:off x="6175375" y="6407150"/>
                <a:ext cx="61913" cy="7620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8 w 19"/>
                  <a:gd name="T17" fmla="*/ 0 h 23"/>
                  <a:gd name="T18" fmla="*/ 19 w 19"/>
                  <a:gd name="T19" fmla="*/ 0 h 23"/>
                  <a:gd name="T20" fmla="*/ 19 w 19"/>
                  <a:gd name="T21" fmla="*/ 23 h 23"/>
                  <a:gd name="T22" fmla="*/ 18 w 19"/>
                  <a:gd name="T23" fmla="*/ 23 h 23"/>
                  <a:gd name="T24" fmla="*/ 13 w 19"/>
                  <a:gd name="T25" fmla="*/ 23 h 23"/>
                  <a:gd name="T26" fmla="*/ 13 w 19"/>
                  <a:gd name="T27" fmla="*/ 23 h 23"/>
                  <a:gd name="T28" fmla="*/ 6 w 19"/>
                  <a:gd name="T29" fmla="*/ 10 h 23"/>
                  <a:gd name="T30" fmla="*/ 6 w 19"/>
                  <a:gd name="T31" fmla="*/ 10 h 23"/>
                  <a:gd name="T32" fmla="*/ 6 w 19"/>
                  <a:gd name="T33" fmla="*/ 23 h 23"/>
                  <a:gd name="T34" fmla="*/ 5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0"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3" y="0"/>
                      <a:pt x="14" y="0"/>
                    </a:cubicBezTo>
                    <a:cubicBezTo>
                      <a:pt x="18" y="0"/>
                      <a:pt x="18" y="0"/>
                      <a:pt x="18" y="0"/>
                    </a:cubicBezTo>
                    <a:cubicBezTo>
                      <a:pt x="19" y="0"/>
                      <a:pt x="19" y="0"/>
                      <a:pt x="19" y="0"/>
                    </a:cubicBezTo>
                    <a:cubicBezTo>
                      <a:pt x="19" y="23"/>
                      <a:pt x="19" y="23"/>
                      <a:pt x="19" y="23"/>
                    </a:cubicBezTo>
                    <a:cubicBezTo>
                      <a:pt x="19" y="23"/>
                      <a:pt x="19" y="23"/>
                      <a:pt x="18" y="23"/>
                    </a:cubicBezTo>
                    <a:cubicBezTo>
                      <a:pt x="13" y="23"/>
                      <a:pt x="13" y="23"/>
                      <a:pt x="13"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5" y="23"/>
                    </a:cubicBezTo>
                    <a:cubicBezTo>
                      <a:pt x="1" y="23"/>
                      <a:pt x="1" y="23"/>
                      <a:pt x="1"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46" name="Freeform 38"/>
              <p:cNvSpPr>
                <a:spLocks/>
              </p:cNvSpPr>
              <p:nvPr userDrawn="1"/>
            </p:nvSpPr>
            <p:spPr bwMode="auto">
              <a:xfrm>
                <a:off x="6270625"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47" name="Freeform 39"/>
              <p:cNvSpPr>
                <a:spLocks/>
              </p:cNvSpPr>
              <p:nvPr userDrawn="1"/>
            </p:nvSpPr>
            <p:spPr bwMode="auto">
              <a:xfrm>
                <a:off x="6319838" y="6407150"/>
                <a:ext cx="68263" cy="7620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6"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3" y="23"/>
                      <a:pt x="13" y="23"/>
                    </a:cubicBezTo>
                    <a:lnTo>
                      <a:pt x="8"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48" name="Freeform 40"/>
              <p:cNvSpPr>
                <a:spLocks/>
              </p:cNvSpPr>
              <p:nvPr userDrawn="1"/>
            </p:nvSpPr>
            <p:spPr bwMode="auto">
              <a:xfrm>
                <a:off x="6416675" y="6407150"/>
                <a:ext cx="52388" cy="7620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49" name="Freeform 41"/>
              <p:cNvSpPr>
                <a:spLocks noEditPoints="1"/>
              </p:cNvSpPr>
              <p:nvPr userDrawn="1"/>
            </p:nvSpPr>
            <p:spPr bwMode="auto">
              <a:xfrm>
                <a:off x="6502400" y="6407150"/>
                <a:ext cx="58738" cy="76200"/>
              </a:xfrm>
              <a:custGeom>
                <a:avLst/>
                <a:gdLst>
                  <a:gd name="T0" fmla="*/ 12 w 18"/>
                  <a:gd name="T1" fmla="*/ 23 h 23"/>
                  <a:gd name="T2" fmla="*/ 12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10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5"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50" name="Freeform 42"/>
              <p:cNvSpPr>
                <a:spLocks/>
              </p:cNvSpPr>
              <p:nvPr userDrawn="1"/>
            </p:nvSpPr>
            <p:spPr bwMode="auto">
              <a:xfrm>
                <a:off x="6589713" y="6407150"/>
                <a:ext cx="61913" cy="79375"/>
              </a:xfrm>
              <a:custGeom>
                <a:avLst/>
                <a:gdLst>
                  <a:gd name="T0" fmla="*/ 0 w 19"/>
                  <a:gd name="T1" fmla="*/ 20 h 24"/>
                  <a:gd name="T2" fmla="*/ 0 w 19"/>
                  <a:gd name="T3" fmla="*/ 20 h 24"/>
                  <a:gd name="T4" fmla="*/ 3 w 19"/>
                  <a:gd name="T5" fmla="*/ 16 h 24"/>
                  <a:gd name="T6" fmla="*/ 3 w 19"/>
                  <a:gd name="T7" fmla="*/ 16 h 24"/>
                  <a:gd name="T8" fmla="*/ 9 w 19"/>
                  <a:gd name="T9" fmla="*/ 19 h 24"/>
                  <a:gd name="T10" fmla="*/ 13 w 19"/>
                  <a:gd name="T11" fmla="*/ 16 h 24"/>
                  <a:gd name="T12" fmla="*/ 10 w 19"/>
                  <a:gd name="T13" fmla="*/ 14 h 24"/>
                  <a:gd name="T14" fmla="*/ 8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9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3" y="16"/>
                    </a:cubicBezTo>
                    <a:cubicBezTo>
                      <a:pt x="5" y="17"/>
                      <a:pt x="7" y="19"/>
                      <a:pt x="9" y="19"/>
                    </a:cubicBezTo>
                    <a:cubicBezTo>
                      <a:pt x="11" y="19"/>
                      <a:pt x="13" y="18"/>
                      <a:pt x="13" y="16"/>
                    </a:cubicBezTo>
                    <a:cubicBezTo>
                      <a:pt x="13" y="15"/>
                      <a:pt x="12" y="15"/>
                      <a:pt x="10" y="14"/>
                    </a:cubicBezTo>
                    <a:cubicBezTo>
                      <a:pt x="8" y="14"/>
                      <a:pt x="8" y="14"/>
                      <a:pt x="8" y="14"/>
                    </a:cubicBezTo>
                    <a:cubicBezTo>
                      <a:pt x="3"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9" y="5"/>
                    </a:cubicBezTo>
                    <a:cubicBezTo>
                      <a:pt x="8" y="5"/>
                      <a:pt x="7" y="6"/>
                      <a:pt x="7" y="7"/>
                    </a:cubicBezTo>
                    <a:cubicBezTo>
                      <a:pt x="7" y="8"/>
                      <a:pt x="8" y="8"/>
                      <a:pt x="10" y="9"/>
                    </a:cubicBezTo>
                    <a:cubicBezTo>
                      <a:pt x="11" y="9"/>
                      <a:pt x="11" y="9"/>
                      <a:pt x="11" y="9"/>
                    </a:cubicBezTo>
                    <a:cubicBezTo>
                      <a:pt x="16" y="10"/>
                      <a:pt x="19" y="12"/>
                      <a:pt x="19" y="16"/>
                    </a:cubicBezTo>
                    <a:cubicBezTo>
                      <a:pt x="19" y="21"/>
                      <a:pt x="15" y="24"/>
                      <a:pt x="9" y="24"/>
                    </a:cubicBezTo>
                    <a:cubicBezTo>
                      <a:pt x="6" y="24"/>
                      <a:pt x="2" y="22"/>
                      <a:pt x="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51" name="Freeform 43"/>
              <p:cNvSpPr>
                <a:spLocks/>
              </p:cNvSpPr>
              <p:nvPr userDrawn="1"/>
            </p:nvSpPr>
            <p:spPr bwMode="auto">
              <a:xfrm>
                <a:off x="6681788"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52" name="Freeform 44"/>
              <p:cNvSpPr>
                <a:spLocks/>
              </p:cNvSpPr>
              <p:nvPr userDrawn="1"/>
            </p:nvSpPr>
            <p:spPr bwMode="auto">
              <a:xfrm>
                <a:off x="6729413" y="6407150"/>
                <a:ext cx="61913" cy="76200"/>
              </a:xfrm>
              <a:custGeom>
                <a:avLst/>
                <a:gdLst>
                  <a:gd name="T0" fmla="*/ 7 w 19"/>
                  <a:gd name="T1" fmla="*/ 23 h 23"/>
                  <a:gd name="T2" fmla="*/ 7 w 19"/>
                  <a:gd name="T3" fmla="*/ 23 h 23"/>
                  <a:gd name="T4" fmla="*/ 7 w 19"/>
                  <a:gd name="T5" fmla="*/ 23 h 23"/>
                  <a:gd name="T6" fmla="*/ 7 w 19"/>
                  <a:gd name="T7" fmla="*/ 23 h 23"/>
                  <a:gd name="T8" fmla="*/ 7 w 19"/>
                  <a:gd name="T9" fmla="*/ 23 h 23"/>
                  <a:gd name="T10" fmla="*/ 7 w 19"/>
                  <a:gd name="T11" fmla="*/ 6 h 23"/>
                  <a:gd name="T12" fmla="*/ 6 w 19"/>
                  <a:gd name="T13" fmla="*/ 5 h 23"/>
                  <a:gd name="T14" fmla="*/ 6 w 19"/>
                  <a:gd name="T15" fmla="*/ 5 h 23"/>
                  <a:gd name="T16" fmla="*/ 1 w 19"/>
                  <a:gd name="T17" fmla="*/ 5 h 23"/>
                  <a:gd name="T18" fmla="*/ 1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1 w 19"/>
                  <a:gd name="T31" fmla="*/ 0 h 23"/>
                  <a:gd name="T32" fmla="*/ 1 w 19"/>
                  <a:gd name="T33" fmla="*/ 0 h 23"/>
                  <a:gd name="T34" fmla="*/ 18 w 19"/>
                  <a:gd name="T35" fmla="*/ 0 h 23"/>
                  <a:gd name="T36" fmla="*/ 19 w 19"/>
                  <a:gd name="T37" fmla="*/ 0 h 23"/>
                  <a:gd name="T38" fmla="*/ 19 w 19"/>
                  <a:gd name="T39" fmla="*/ 0 h 23"/>
                  <a:gd name="T40" fmla="*/ 19 w 19"/>
                  <a:gd name="T41" fmla="*/ 0 h 23"/>
                  <a:gd name="T42" fmla="*/ 19 w 19"/>
                  <a:gd name="T43" fmla="*/ 5 h 23"/>
                  <a:gd name="T44" fmla="*/ 19 w 19"/>
                  <a:gd name="T45" fmla="*/ 5 h 23"/>
                  <a:gd name="T46" fmla="*/ 19 w 19"/>
                  <a:gd name="T47" fmla="*/ 5 h 23"/>
                  <a:gd name="T48" fmla="*/ 18 w 19"/>
                  <a:gd name="T49" fmla="*/ 5 h 23"/>
                  <a:gd name="T50" fmla="*/ 13 w 19"/>
                  <a:gd name="T51" fmla="*/ 5 h 23"/>
                  <a:gd name="T52" fmla="*/ 13 w 19"/>
                  <a:gd name="T53" fmla="*/ 5 h 23"/>
                  <a:gd name="T54" fmla="*/ 13 w 19"/>
                  <a:gd name="T55" fmla="*/ 6 h 23"/>
                  <a:gd name="T56" fmla="*/ 13 w 19"/>
                  <a:gd name="T57" fmla="*/ 6 h 23"/>
                  <a:gd name="T58" fmla="*/ 13 w 19"/>
                  <a:gd name="T59" fmla="*/ 23 h 23"/>
                  <a:gd name="T60" fmla="*/ 13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7" y="23"/>
                    </a:cubicBezTo>
                    <a:cubicBezTo>
                      <a:pt x="7" y="23"/>
                      <a:pt x="7" y="23"/>
                      <a:pt x="7" y="23"/>
                    </a:cubicBezTo>
                    <a:cubicBezTo>
                      <a:pt x="7" y="23"/>
                      <a:pt x="7" y="23"/>
                      <a:pt x="7" y="23"/>
                    </a:cubicBezTo>
                    <a:cubicBezTo>
                      <a:pt x="7" y="6"/>
                      <a:pt x="7" y="6"/>
                      <a:pt x="7" y="6"/>
                    </a:cubicBezTo>
                    <a:cubicBezTo>
                      <a:pt x="7" y="6"/>
                      <a:pt x="7" y="5"/>
                      <a:pt x="6" y="5"/>
                    </a:cubicBezTo>
                    <a:cubicBezTo>
                      <a:pt x="6" y="5"/>
                      <a:pt x="6" y="5"/>
                      <a:pt x="6" y="5"/>
                    </a:cubicBezTo>
                    <a:cubicBezTo>
                      <a:pt x="1" y="5"/>
                      <a:pt x="1" y="5"/>
                      <a:pt x="1" y="5"/>
                    </a:cubicBezTo>
                    <a:cubicBezTo>
                      <a:pt x="1" y="5"/>
                      <a:pt x="1" y="5"/>
                      <a:pt x="1" y="5"/>
                    </a:cubicBezTo>
                    <a:cubicBezTo>
                      <a:pt x="1" y="5"/>
                      <a:pt x="1" y="5"/>
                      <a:pt x="0" y="5"/>
                    </a:cubicBezTo>
                    <a:cubicBezTo>
                      <a:pt x="0" y="5"/>
                      <a:pt x="0" y="5"/>
                      <a:pt x="0" y="5"/>
                    </a:cubicBezTo>
                    <a:cubicBezTo>
                      <a:pt x="0" y="5"/>
                      <a:pt x="0" y="5"/>
                      <a:pt x="0" y="5"/>
                    </a:cubicBezTo>
                    <a:cubicBezTo>
                      <a:pt x="0" y="5"/>
                      <a:pt x="0" y="5"/>
                      <a:pt x="0" y="5"/>
                    </a:cubicBezTo>
                    <a:cubicBezTo>
                      <a:pt x="0" y="0"/>
                      <a:pt x="0" y="0"/>
                      <a:pt x="0" y="0"/>
                    </a:cubicBezTo>
                    <a:cubicBezTo>
                      <a:pt x="0" y="0"/>
                      <a:pt x="0" y="0"/>
                      <a:pt x="1" y="0"/>
                    </a:cubicBezTo>
                    <a:cubicBezTo>
                      <a:pt x="1" y="0"/>
                      <a:pt x="1" y="0"/>
                      <a:pt x="1" y="0"/>
                    </a:cubicBezTo>
                    <a:cubicBezTo>
                      <a:pt x="18" y="0"/>
                      <a:pt x="18" y="0"/>
                      <a:pt x="18" y="0"/>
                    </a:cubicBezTo>
                    <a:cubicBezTo>
                      <a:pt x="19" y="0"/>
                      <a:pt x="19" y="0"/>
                      <a:pt x="19" y="0"/>
                    </a:cubicBezTo>
                    <a:cubicBezTo>
                      <a:pt x="19" y="0"/>
                      <a:pt x="19" y="0"/>
                      <a:pt x="19" y="0"/>
                    </a:cubicBezTo>
                    <a:cubicBezTo>
                      <a:pt x="19" y="0"/>
                      <a:pt x="19" y="0"/>
                      <a:pt x="19" y="0"/>
                    </a:cubicBezTo>
                    <a:cubicBezTo>
                      <a:pt x="19" y="5"/>
                      <a:pt x="19" y="5"/>
                      <a:pt x="19" y="5"/>
                    </a:cubicBezTo>
                    <a:cubicBezTo>
                      <a:pt x="19" y="5"/>
                      <a:pt x="19" y="5"/>
                      <a:pt x="19" y="5"/>
                    </a:cubicBezTo>
                    <a:cubicBezTo>
                      <a:pt x="19" y="5"/>
                      <a:pt x="19" y="5"/>
                      <a:pt x="19" y="5"/>
                    </a:cubicBezTo>
                    <a:cubicBezTo>
                      <a:pt x="18" y="5"/>
                      <a:pt x="18" y="5"/>
                      <a:pt x="18" y="5"/>
                    </a:cubicBezTo>
                    <a:cubicBezTo>
                      <a:pt x="13" y="5"/>
                      <a:pt x="13" y="5"/>
                      <a:pt x="13" y="5"/>
                    </a:cubicBezTo>
                    <a:cubicBezTo>
                      <a:pt x="13" y="5"/>
                      <a:pt x="13" y="5"/>
                      <a:pt x="13" y="5"/>
                    </a:cubicBezTo>
                    <a:cubicBezTo>
                      <a:pt x="13" y="5"/>
                      <a:pt x="13" y="6"/>
                      <a:pt x="13" y="6"/>
                    </a:cubicBezTo>
                    <a:cubicBezTo>
                      <a:pt x="13" y="6"/>
                      <a:pt x="13" y="6"/>
                      <a:pt x="13" y="6"/>
                    </a:cubicBezTo>
                    <a:cubicBezTo>
                      <a:pt x="13" y="23"/>
                      <a:pt x="13" y="23"/>
                      <a:pt x="13" y="23"/>
                    </a:cubicBezTo>
                    <a:cubicBezTo>
                      <a:pt x="13" y="23"/>
                      <a:pt x="13" y="23"/>
                      <a:pt x="13" y="23"/>
                    </a:cubicBezTo>
                    <a:cubicBezTo>
                      <a:pt x="13" y="23"/>
                      <a:pt x="13" y="23"/>
                      <a:pt x="12" y="23"/>
                    </a:cubicBezTo>
                    <a:cubicBezTo>
                      <a:pt x="12" y="23"/>
                      <a:pt x="12" y="23"/>
                      <a:pt x="12" y="23"/>
                    </a:cubicBezTo>
                    <a:lnTo>
                      <a:pt x="7"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53" name="Freeform 45"/>
              <p:cNvSpPr>
                <a:spLocks/>
              </p:cNvSpPr>
              <p:nvPr userDrawn="1"/>
            </p:nvSpPr>
            <p:spPr bwMode="auto">
              <a:xfrm>
                <a:off x="6821488" y="6407150"/>
                <a:ext cx="52388" cy="76200"/>
              </a:xfrm>
              <a:custGeom>
                <a:avLst/>
                <a:gdLst>
                  <a:gd name="T0" fmla="*/ 0 w 16"/>
                  <a:gd name="T1" fmla="*/ 0 h 23"/>
                  <a:gd name="T2" fmla="*/ 0 w 16"/>
                  <a:gd name="T3" fmla="*/ 0 h 23"/>
                  <a:gd name="T4" fmla="*/ 15 w 16"/>
                  <a:gd name="T5" fmla="*/ 0 h 23"/>
                  <a:gd name="T6" fmla="*/ 16 w 16"/>
                  <a:gd name="T7" fmla="*/ 0 h 23"/>
                  <a:gd name="T8" fmla="*/ 16 w 16"/>
                  <a:gd name="T9" fmla="*/ 5 h 23"/>
                  <a:gd name="T10" fmla="*/ 15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5 w 16"/>
                  <a:gd name="T37" fmla="*/ 18 h 23"/>
                  <a:gd name="T38" fmla="*/ 16 w 16"/>
                  <a:gd name="T39" fmla="*/ 19 h 23"/>
                  <a:gd name="T40" fmla="*/ 16 w 16"/>
                  <a:gd name="T41" fmla="*/ 23 h 23"/>
                  <a:gd name="T42" fmla="*/ 15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5" y="0"/>
                      <a:pt x="15" y="0"/>
                      <a:pt x="15" y="0"/>
                    </a:cubicBezTo>
                    <a:cubicBezTo>
                      <a:pt x="16" y="0"/>
                      <a:pt x="16" y="0"/>
                      <a:pt x="16" y="0"/>
                    </a:cubicBezTo>
                    <a:cubicBezTo>
                      <a:pt x="16" y="5"/>
                      <a:pt x="16" y="5"/>
                      <a:pt x="16" y="5"/>
                    </a:cubicBezTo>
                    <a:cubicBezTo>
                      <a:pt x="16" y="5"/>
                      <a:pt x="16" y="5"/>
                      <a:pt x="15"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5" y="18"/>
                      <a:pt x="15" y="18"/>
                      <a:pt x="15" y="18"/>
                    </a:cubicBezTo>
                    <a:cubicBezTo>
                      <a:pt x="16" y="18"/>
                      <a:pt x="16" y="18"/>
                      <a:pt x="16" y="19"/>
                    </a:cubicBezTo>
                    <a:cubicBezTo>
                      <a:pt x="16" y="23"/>
                      <a:pt x="16" y="23"/>
                      <a:pt x="16" y="23"/>
                    </a:cubicBezTo>
                    <a:cubicBezTo>
                      <a:pt x="16" y="23"/>
                      <a:pt x="16" y="23"/>
                      <a:pt x="15" y="23"/>
                    </a:cubicBezTo>
                    <a:cubicBezTo>
                      <a:pt x="0" y="23"/>
                      <a:pt x="0" y="23"/>
                      <a:pt x="0"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54" name="Freeform 46"/>
              <p:cNvSpPr>
                <a:spLocks/>
              </p:cNvSpPr>
              <p:nvPr userDrawn="1"/>
            </p:nvSpPr>
            <p:spPr bwMode="auto">
              <a:xfrm>
                <a:off x="6899275" y="6407150"/>
                <a:ext cx="61913" cy="76200"/>
              </a:xfrm>
              <a:custGeom>
                <a:avLst/>
                <a:gdLst>
                  <a:gd name="T0" fmla="*/ 7 w 19"/>
                  <a:gd name="T1" fmla="*/ 23 h 23"/>
                  <a:gd name="T2" fmla="*/ 7 w 19"/>
                  <a:gd name="T3" fmla="*/ 23 h 23"/>
                  <a:gd name="T4" fmla="*/ 6 w 19"/>
                  <a:gd name="T5" fmla="*/ 23 h 23"/>
                  <a:gd name="T6" fmla="*/ 6 w 19"/>
                  <a:gd name="T7" fmla="*/ 23 h 23"/>
                  <a:gd name="T8" fmla="*/ 6 w 19"/>
                  <a:gd name="T9" fmla="*/ 23 h 23"/>
                  <a:gd name="T10" fmla="*/ 6 w 19"/>
                  <a:gd name="T11" fmla="*/ 6 h 23"/>
                  <a:gd name="T12" fmla="*/ 6 w 19"/>
                  <a:gd name="T13" fmla="*/ 5 h 23"/>
                  <a:gd name="T14" fmla="*/ 6 w 19"/>
                  <a:gd name="T15" fmla="*/ 5 h 23"/>
                  <a:gd name="T16" fmla="*/ 1 w 19"/>
                  <a:gd name="T17" fmla="*/ 5 h 23"/>
                  <a:gd name="T18" fmla="*/ 0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0 w 19"/>
                  <a:gd name="T31" fmla="*/ 0 h 23"/>
                  <a:gd name="T32" fmla="*/ 1 w 19"/>
                  <a:gd name="T33" fmla="*/ 0 h 23"/>
                  <a:gd name="T34" fmla="*/ 18 w 19"/>
                  <a:gd name="T35" fmla="*/ 0 h 23"/>
                  <a:gd name="T36" fmla="*/ 18 w 19"/>
                  <a:gd name="T37" fmla="*/ 0 h 23"/>
                  <a:gd name="T38" fmla="*/ 19 w 19"/>
                  <a:gd name="T39" fmla="*/ 0 h 23"/>
                  <a:gd name="T40" fmla="*/ 19 w 19"/>
                  <a:gd name="T41" fmla="*/ 0 h 23"/>
                  <a:gd name="T42" fmla="*/ 19 w 19"/>
                  <a:gd name="T43" fmla="*/ 5 h 23"/>
                  <a:gd name="T44" fmla="*/ 18 w 19"/>
                  <a:gd name="T45" fmla="*/ 5 h 23"/>
                  <a:gd name="T46" fmla="*/ 18 w 19"/>
                  <a:gd name="T47" fmla="*/ 5 h 23"/>
                  <a:gd name="T48" fmla="*/ 18 w 19"/>
                  <a:gd name="T49" fmla="*/ 5 h 23"/>
                  <a:gd name="T50" fmla="*/ 13 w 19"/>
                  <a:gd name="T51" fmla="*/ 5 h 23"/>
                  <a:gd name="T52" fmla="*/ 12 w 19"/>
                  <a:gd name="T53" fmla="*/ 5 h 23"/>
                  <a:gd name="T54" fmla="*/ 12 w 19"/>
                  <a:gd name="T55" fmla="*/ 6 h 23"/>
                  <a:gd name="T56" fmla="*/ 12 w 19"/>
                  <a:gd name="T57" fmla="*/ 6 h 23"/>
                  <a:gd name="T58" fmla="*/ 12 w 19"/>
                  <a:gd name="T59" fmla="*/ 23 h 23"/>
                  <a:gd name="T60" fmla="*/ 12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1" y="5"/>
                      <a:pt x="1" y="5"/>
                      <a:pt x="1"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1" y="0"/>
                      <a:pt x="1" y="0"/>
                      <a:pt x="1" y="0"/>
                    </a:cubicBezTo>
                    <a:cubicBezTo>
                      <a:pt x="18" y="0"/>
                      <a:pt x="18" y="0"/>
                      <a:pt x="18" y="0"/>
                    </a:cubicBezTo>
                    <a:cubicBezTo>
                      <a:pt x="18" y="0"/>
                      <a:pt x="18" y="0"/>
                      <a:pt x="18" y="0"/>
                    </a:cubicBezTo>
                    <a:cubicBezTo>
                      <a:pt x="18" y="0"/>
                      <a:pt x="19" y="0"/>
                      <a:pt x="19" y="0"/>
                    </a:cubicBezTo>
                    <a:cubicBezTo>
                      <a:pt x="19" y="0"/>
                      <a:pt x="19" y="0"/>
                      <a:pt x="19" y="0"/>
                    </a:cubicBezTo>
                    <a:cubicBezTo>
                      <a:pt x="19" y="5"/>
                      <a:pt x="19" y="5"/>
                      <a:pt x="19" y="5"/>
                    </a:cubicBezTo>
                    <a:cubicBezTo>
                      <a:pt x="19" y="5"/>
                      <a:pt x="19" y="5"/>
                      <a:pt x="18" y="5"/>
                    </a:cubicBezTo>
                    <a:cubicBezTo>
                      <a:pt x="18" y="5"/>
                      <a:pt x="18" y="5"/>
                      <a:pt x="18" y="5"/>
                    </a:cubicBezTo>
                    <a:cubicBezTo>
                      <a:pt x="18" y="5"/>
                      <a:pt x="18" y="5"/>
                      <a:pt x="18" y="5"/>
                    </a:cubicBezTo>
                    <a:cubicBezTo>
                      <a:pt x="13" y="5"/>
                      <a:pt x="13" y="5"/>
                      <a:pt x="13" y="5"/>
                    </a:cubicBezTo>
                    <a:cubicBezTo>
                      <a:pt x="13"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2" y="23"/>
                      <a:pt x="12" y="23"/>
                    </a:cubicBezTo>
                    <a:lnTo>
                      <a:pt x="7"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grpSp>
        <p:grpSp>
          <p:nvGrpSpPr>
            <p:cNvPr id="33" name="Gruppe 32"/>
            <p:cNvGrpSpPr/>
            <p:nvPr userDrawn="1"/>
          </p:nvGrpSpPr>
          <p:grpSpPr>
            <a:xfrm>
              <a:off x="5880100" y="5659438"/>
              <a:ext cx="511175" cy="544512"/>
              <a:chOff x="5880100" y="5659438"/>
              <a:chExt cx="511175" cy="544512"/>
            </a:xfrm>
            <a:grpFill/>
          </p:grpSpPr>
          <p:sp>
            <p:nvSpPr>
              <p:cNvPr id="34" name="Freeform 47"/>
              <p:cNvSpPr>
                <a:spLocks/>
              </p:cNvSpPr>
              <p:nvPr userDrawn="1"/>
            </p:nvSpPr>
            <p:spPr bwMode="auto">
              <a:xfrm>
                <a:off x="6143625" y="5678488"/>
                <a:ext cx="247650" cy="496887"/>
              </a:xfrm>
              <a:custGeom>
                <a:avLst/>
                <a:gdLst>
                  <a:gd name="T0" fmla="*/ 76 w 76"/>
                  <a:gd name="T1" fmla="*/ 123 h 151"/>
                  <a:gd name="T2" fmla="*/ 60 w 76"/>
                  <a:gd name="T3" fmla="*/ 115 h 151"/>
                  <a:gd name="T4" fmla="*/ 45 w 76"/>
                  <a:gd name="T5" fmla="*/ 52 h 151"/>
                  <a:gd name="T6" fmla="*/ 53 w 76"/>
                  <a:gd name="T7" fmla="*/ 0 h 151"/>
                  <a:gd name="T8" fmla="*/ 53 w 76"/>
                  <a:gd name="T9" fmla="*/ 0 h 151"/>
                  <a:gd name="T10" fmla="*/ 30 w 76"/>
                  <a:gd name="T11" fmla="*/ 57 h 151"/>
                  <a:gd name="T12" fmla="*/ 44 w 76"/>
                  <a:gd name="T13" fmla="*/ 151 h 151"/>
                  <a:gd name="T14" fmla="*/ 76 w 76"/>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151">
                    <a:moveTo>
                      <a:pt x="76" y="123"/>
                    </a:moveTo>
                    <a:cubicBezTo>
                      <a:pt x="72" y="121"/>
                      <a:pt x="68" y="119"/>
                      <a:pt x="60" y="115"/>
                    </a:cubicBezTo>
                    <a:cubicBezTo>
                      <a:pt x="40" y="103"/>
                      <a:pt x="34" y="84"/>
                      <a:pt x="45" y="52"/>
                    </a:cubicBezTo>
                    <a:cubicBezTo>
                      <a:pt x="52" y="33"/>
                      <a:pt x="55" y="17"/>
                      <a:pt x="53" y="0"/>
                    </a:cubicBezTo>
                    <a:cubicBezTo>
                      <a:pt x="53" y="0"/>
                      <a:pt x="53" y="0"/>
                      <a:pt x="53" y="0"/>
                    </a:cubicBezTo>
                    <a:cubicBezTo>
                      <a:pt x="52" y="21"/>
                      <a:pt x="44" y="34"/>
                      <a:pt x="30" y="57"/>
                    </a:cubicBezTo>
                    <a:cubicBezTo>
                      <a:pt x="0" y="105"/>
                      <a:pt x="30" y="140"/>
                      <a:pt x="44" y="151"/>
                    </a:cubicBezTo>
                    <a:cubicBezTo>
                      <a:pt x="57" y="144"/>
                      <a:pt x="68" y="135"/>
                      <a:pt x="76"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35" name="Freeform 48"/>
              <p:cNvSpPr>
                <a:spLocks/>
              </p:cNvSpPr>
              <p:nvPr userDrawn="1"/>
            </p:nvSpPr>
            <p:spPr bwMode="auto">
              <a:xfrm>
                <a:off x="5997575" y="5665788"/>
                <a:ext cx="301625" cy="538162"/>
              </a:xfrm>
              <a:custGeom>
                <a:avLst/>
                <a:gdLst>
                  <a:gd name="T0" fmla="*/ 61 w 93"/>
                  <a:gd name="T1" fmla="*/ 59 h 164"/>
                  <a:gd name="T2" fmla="*/ 93 w 93"/>
                  <a:gd name="T3" fmla="*/ 1 h 164"/>
                  <a:gd name="T4" fmla="*/ 92 w 93"/>
                  <a:gd name="T5" fmla="*/ 0 h 164"/>
                  <a:gd name="T6" fmla="*/ 38 w 93"/>
                  <a:gd name="T7" fmla="*/ 58 h 164"/>
                  <a:gd name="T8" fmla="*/ 11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1" y="19"/>
                      <a:pt x="93" y="1"/>
                    </a:cubicBezTo>
                    <a:cubicBezTo>
                      <a:pt x="93" y="0"/>
                      <a:pt x="92" y="0"/>
                      <a:pt x="92" y="0"/>
                    </a:cubicBezTo>
                    <a:cubicBezTo>
                      <a:pt x="87" y="23"/>
                      <a:pt x="73" y="34"/>
                      <a:pt x="38" y="58"/>
                    </a:cubicBezTo>
                    <a:cubicBezTo>
                      <a:pt x="0" y="83"/>
                      <a:pt x="2" y="127"/>
                      <a:pt x="11" y="154"/>
                    </a:cubicBezTo>
                    <a:cubicBezTo>
                      <a:pt x="23" y="160"/>
                      <a:pt x="36" y="164"/>
                      <a:pt x="51" y="164"/>
                    </a:cubicBezTo>
                    <a:cubicBezTo>
                      <a:pt x="54" y="164"/>
                      <a:pt x="57" y="164"/>
                      <a:pt x="60" y="163"/>
                    </a:cubicBezTo>
                    <a:cubicBezTo>
                      <a:pt x="32" y="122"/>
                      <a:pt x="34" y="90"/>
                      <a:pt x="61"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36" name="Freeform 49"/>
              <p:cNvSpPr>
                <a:spLocks/>
              </p:cNvSpPr>
              <p:nvPr userDrawn="1"/>
            </p:nvSpPr>
            <p:spPr bwMode="auto">
              <a:xfrm>
                <a:off x="5880100" y="5659438"/>
                <a:ext cx="403225" cy="436562"/>
              </a:xfrm>
              <a:custGeom>
                <a:avLst/>
                <a:gdLst>
                  <a:gd name="T0" fmla="*/ 83 w 124"/>
                  <a:gd name="T1" fmla="*/ 41 h 133"/>
                  <a:gd name="T2" fmla="*/ 124 w 124"/>
                  <a:gd name="T3" fmla="*/ 0 h 133"/>
                  <a:gd name="T4" fmla="*/ 123 w 124"/>
                  <a:gd name="T5" fmla="*/ 0 h 133"/>
                  <a:gd name="T6" fmla="*/ 52 w 124"/>
                  <a:gd name="T7" fmla="*/ 32 h 133"/>
                  <a:gd name="T8" fmla="*/ 1 w 124"/>
                  <a:gd name="T9" fmla="*/ 64 h 133"/>
                  <a:gd name="T10" fmla="*/ 0 w 124"/>
                  <a:gd name="T11" fmla="*/ 79 h 133"/>
                  <a:gd name="T12" fmla="*/ 19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8" y="30"/>
                      <a:pt x="120" y="13"/>
                      <a:pt x="124" y="0"/>
                    </a:cubicBezTo>
                    <a:cubicBezTo>
                      <a:pt x="123" y="0"/>
                      <a:pt x="123" y="0"/>
                      <a:pt x="123" y="0"/>
                    </a:cubicBezTo>
                    <a:cubicBezTo>
                      <a:pt x="112" y="23"/>
                      <a:pt x="90" y="27"/>
                      <a:pt x="52" y="32"/>
                    </a:cubicBezTo>
                    <a:cubicBezTo>
                      <a:pt x="29" y="35"/>
                      <a:pt x="12" y="48"/>
                      <a:pt x="1" y="64"/>
                    </a:cubicBezTo>
                    <a:cubicBezTo>
                      <a:pt x="0" y="69"/>
                      <a:pt x="0" y="74"/>
                      <a:pt x="0" y="79"/>
                    </a:cubicBezTo>
                    <a:cubicBezTo>
                      <a:pt x="0" y="99"/>
                      <a:pt x="7" y="118"/>
                      <a:pt x="19" y="133"/>
                    </a:cubicBezTo>
                    <a:cubicBezTo>
                      <a:pt x="18" y="68"/>
                      <a:pt x="52" y="54"/>
                      <a:pt x="83"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grpSp>
      </p:grpSp>
      <p:sp>
        <p:nvSpPr>
          <p:cNvPr id="4" name="Pladsholder til tekst 3"/>
          <p:cNvSpPr>
            <a:spLocks noGrp="1"/>
          </p:cNvSpPr>
          <p:nvPr>
            <p:ph type="body" sz="quarter" idx="12" hasCustomPrompt="1"/>
          </p:nvPr>
        </p:nvSpPr>
        <p:spPr>
          <a:xfrm>
            <a:off x="583406" y="2101809"/>
            <a:ext cx="4458495" cy="3600491"/>
          </a:xfrm>
        </p:spPr>
        <p:txBody>
          <a:bodyPr rtlCol="0"/>
          <a:lstStyle>
            <a:lvl1pPr marL="285750" indent="-285750">
              <a:buFontTx/>
              <a:buBlip>
                <a:blip r:embed="rId2"/>
              </a:buBlip>
              <a:defRPr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en-GB"/>
              <a:t>Insert text here</a:t>
            </a:r>
            <a:endParaRPr lang="da-DK" dirty="0"/>
          </a:p>
        </p:txBody>
      </p:sp>
      <p:grpSp>
        <p:nvGrpSpPr>
          <p:cNvPr id="2" name="Gruppe 1"/>
          <p:cNvGrpSpPr/>
          <p:nvPr userDrawn="1"/>
        </p:nvGrpSpPr>
        <p:grpSpPr>
          <a:xfrm>
            <a:off x="-3502" y="657225"/>
            <a:ext cx="405154" cy="1182460"/>
            <a:chOff x="-3502" y="657225"/>
            <a:chExt cx="405154" cy="1182460"/>
          </a:xfrm>
          <a:solidFill>
            <a:schemeClr val="bg1"/>
          </a:solidFill>
        </p:grpSpPr>
        <p:sp>
          <p:nvSpPr>
            <p:cNvPr id="56" name="Freeform 53"/>
            <p:cNvSpPr>
              <a:spLocks/>
            </p:cNvSpPr>
            <p:nvPr userDrawn="1"/>
          </p:nvSpPr>
          <p:spPr bwMode="auto">
            <a:xfrm>
              <a:off x="328321" y="1768187"/>
              <a:ext cx="73331" cy="71498"/>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57" name="Freeform 54"/>
            <p:cNvSpPr>
              <a:spLocks/>
            </p:cNvSpPr>
            <p:nvPr userDrawn="1"/>
          </p:nvSpPr>
          <p:spPr bwMode="auto">
            <a:xfrm>
              <a:off x="236657" y="1685690"/>
              <a:ext cx="164995" cy="153995"/>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58" name="Freeform 55"/>
            <p:cNvSpPr>
              <a:spLocks/>
            </p:cNvSpPr>
            <p:nvPr userDrawn="1"/>
          </p:nvSpPr>
          <p:spPr bwMode="auto">
            <a:xfrm>
              <a:off x="124827" y="1605026"/>
              <a:ext cx="276825" cy="234659"/>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59" name="Freeform 56"/>
            <p:cNvSpPr>
              <a:spLocks/>
            </p:cNvSpPr>
            <p:nvPr userDrawn="1"/>
          </p:nvSpPr>
          <p:spPr bwMode="auto">
            <a:xfrm>
              <a:off x="-3502" y="1526195"/>
              <a:ext cx="405154" cy="302490"/>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60" name="Freeform 57"/>
            <p:cNvSpPr>
              <a:spLocks/>
            </p:cNvSpPr>
            <p:nvPr userDrawn="1"/>
          </p:nvSpPr>
          <p:spPr bwMode="auto">
            <a:xfrm>
              <a:off x="-3502" y="1454698"/>
              <a:ext cx="405154" cy="287824"/>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61" name="Freeform 58"/>
            <p:cNvSpPr>
              <a:spLocks/>
            </p:cNvSpPr>
            <p:nvPr userDrawn="1"/>
          </p:nvSpPr>
          <p:spPr bwMode="auto">
            <a:xfrm>
              <a:off x="-3502" y="1379534"/>
              <a:ext cx="405154" cy="278657"/>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62" name="Freeform 59"/>
            <p:cNvSpPr>
              <a:spLocks/>
            </p:cNvSpPr>
            <p:nvPr userDrawn="1"/>
          </p:nvSpPr>
          <p:spPr bwMode="auto">
            <a:xfrm>
              <a:off x="-3502" y="1311703"/>
              <a:ext cx="405154" cy="263991"/>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63" name="Freeform 60"/>
            <p:cNvSpPr>
              <a:spLocks/>
            </p:cNvSpPr>
            <p:nvPr userDrawn="1"/>
          </p:nvSpPr>
          <p:spPr bwMode="auto">
            <a:xfrm>
              <a:off x="-3502" y="1243872"/>
              <a:ext cx="405154" cy="252991"/>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64" name="Freeform 61"/>
            <p:cNvSpPr>
              <a:spLocks/>
            </p:cNvSpPr>
            <p:nvPr userDrawn="1"/>
          </p:nvSpPr>
          <p:spPr bwMode="auto">
            <a:xfrm>
              <a:off x="-3502" y="1174207"/>
              <a:ext cx="405154" cy="245658"/>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65" name="Freeform 62"/>
            <p:cNvSpPr>
              <a:spLocks/>
            </p:cNvSpPr>
            <p:nvPr userDrawn="1"/>
          </p:nvSpPr>
          <p:spPr bwMode="auto">
            <a:xfrm>
              <a:off x="-3502" y="1110043"/>
              <a:ext cx="405154" cy="230992"/>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66" name="Freeform 63"/>
            <p:cNvSpPr>
              <a:spLocks/>
            </p:cNvSpPr>
            <p:nvPr userDrawn="1"/>
          </p:nvSpPr>
          <p:spPr bwMode="auto">
            <a:xfrm>
              <a:off x="-3502" y="1049545"/>
              <a:ext cx="405154" cy="219992"/>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67" name="Freeform 64"/>
            <p:cNvSpPr>
              <a:spLocks/>
            </p:cNvSpPr>
            <p:nvPr userDrawn="1"/>
          </p:nvSpPr>
          <p:spPr bwMode="auto">
            <a:xfrm>
              <a:off x="-3502" y="989048"/>
              <a:ext cx="405154" cy="205326"/>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68" name="Freeform 65"/>
            <p:cNvSpPr>
              <a:spLocks/>
            </p:cNvSpPr>
            <p:nvPr userDrawn="1"/>
          </p:nvSpPr>
          <p:spPr bwMode="auto">
            <a:xfrm>
              <a:off x="-3502" y="934049"/>
              <a:ext cx="405154" cy="188827"/>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69" name="Freeform 66"/>
            <p:cNvSpPr>
              <a:spLocks/>
            </p:cNvSpPr>
            <p:nvPr userDrawn="1"/>
          </p:nvSpPr>
          <p:spPr bwMode="auto">
            <a:xfrm>
              <a:off x="-3502" y="873551"/>
              <a:ext cx="405154" cy="175994"/>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70" name="Freeform 67"/>
            <p:cNvSpPr>
              <a:spLocks/>
            </p:cNvSpPr>
            <p:nvPr userDrawn="1"/>
          </p:nvSpPr>
          <p:spPr bwMode="auto">
            <a:xfrm>
              <a:off x="-3502" y="820387"/>
              <a:ext cx="405154" cy="161328"/>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71" name="Freeform 68"/>
            <p:cNvSpPr>
              <a:spLocks/>
            </p:cNvSpPr>
            <p:nvPr userDrawn="1"/>
          </p:nvSpPr>
          <p:spPr bwMode="auto">
            <a:xfrm>
              <a:off x="-3502" y="767221"/>
              <a:ext cx="405154" cy="146662"/>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72" name="Freeform 69"/>
            <p:cNvSpPr>
              <a:spLocks/>
            </p:cNvSpPr>
            <p:nvPr userDrawn="1"/>
          </p:nvSpPr>
          <p:spPr bwMode="auto">
            <a:xfrm>
              <a:off x="-3502" y="714057"/>
              <a:ext cx="405154" cy="131995"/>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73" name="Freeform 70"/>
            <p:cNvSpPr>
              <a:spLocks/>
            </p:cNvSpPr>
            <p:nvPr userDrawn="1"/>
          </p:nvSpPr>
          <p:spPr bwMode="auto">
            <a:xfrm>
              <a:off x="-3502" y="660892"/>
              <a:ext cx="405154" cy="124662"/>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74" name="Freeform 71"/>
            <p:cNvSpPr>
              <a:spLocks/>
            </p:cNvSpPr>
            <p:nvPr userDrawn="1"/>
          </p:nvSpPr>
          <p:spPr bwMode="auto">
            <a:xfrm>
              <a:off x="-3502" y="657225"/>
              <a:ext cx="328157" cy="64165"/>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grpSp>
      <p:sp>
        <p:nvSpPr>
          <p:cNvPr id="75" name="Picture Placeholder 4"/>
          <p:cNvSpPr>
            <a:spLocks noGrp="1"/>
          </p:cNvSpPr>
          <p:nvPr>
            <p:ph type="pic" sz="quarter" idx="11" hasCustomPrompt="1"/>
          </p:nvPr>
        </p:nvSpPr>
        <p:spPr>
          <a:xfrm>
            <a:off x="5270500" y="0"/>
            <a:ext cx="6921500" cy="6858000"/>
          </a:xfrm>
          <a:prstGeom prst="rect">
            <a:avLst/>
          </a:prstGeom>
          <a:pattFill prst="pct10">
            <a:fgClr>
              <a:schemeClr val="tx1"/>
            </a:fgClr>
            <a:bgClr>
              <a:schemeClr val="bg1"/>
            </a:bgClr>
          </a:pattFill>
        </p:spPr>
        <p:txBody>
          <a:bodyPr rtlCol="0" anchor="ctr">
            <a:normAutofit/>
          </a:bodyPr>
          <a:lstStyle>
            <a:lvl1pPr algn="ctr">
              <a:defRPr sz="1000" b="1" baseline="0"/>
            </a:lvl1pPr>
          </a:lstStyle>
          <a:p>
            <a:pPr rtl="0"/>
            <a:r>
              <a:rPr lang="en-GB"/>
              <a:t>Drag &amp; Drop Image</a:t>
            </a:r>
            <a:endParaRPr lang="en-US" dirty="0"/>
          </a:p>
        </p:txBody>
      </p:sp>
    </p:spTree>
    <p:extLst>
      <p:ext uri="{BB962C8B-B14F-4D97-AF65-F5344CB8AC3E}">
        <p14:creationId xmlns:p14="http://schemas.microsoft.com/office/powerpoint/2010/main" val="5368808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Billede _ bund">
    <p:spTree>
      <p:nvGrpSpPr>
        <p:cNvPr id="1" name=""/>
        <p:cNvGrpSpPr/>
        <p:nvPr/>
      </p:nvGrpSpPr>
      <p:grpSpPr>
        <a:xfrm>
          <a:off x="0" y="0"/>
          <a:ext cx="0" cy="0"/>
          <a:chOff x="0" y="0"/>
          <a:chExt cx="0" cy="0"/>
        </a:xfrm>
      </p:grpSpPr>
      <p:sp>
        <p:nvSpPr>
          <p:cNvPr id="6" name="Picture Placeholder 4"/>
          <p:cNvSpPr>
            <a:spLocks noGrp="1"/>
          </p:cNvSpPr>
          <p:nvPr>
            <p:ph type="pic" sz="quarter" idx="11" hasCustomPrompt="1"/>
          </p:nvPr>
        </p:nvSpPr>
        <p:spPr>
          <a:xfrm>
            <a:off x="7438768" y="0"/>
            <a:ext cx="4753232" cy="6858000"/>
          </a:xfrm>
          <a:prstGeom prst="rect">
            <a:avLst/>
          </a:prstGeom>
          <a:pattFill prst="pct10">
            <a:fgClr>
              <a:schemeClr val="tx1"/>
            </a:fgClr>
            <a:bgClr>
              <a:schemeClr val="bg1"/>
            </a:bgClr>
          </a:pattFill>
        </p:spPr>
        <p:txBody>
          <a:bodyPr rtlCol="0" anchor="ctr">
            <a:normAutofit/>
          </a:bodyPr>
          <a:lstStyle>
            <a:lvl1pPr algn="ctr">
              <a:defRPr sz="1000" b="1" baseline="0"/>
            </a:lvl1pPr>
          </a:lstStyle>
          <a:p>
            <a:pPr rtl="0"/>
            <a:r>
              <a:rPr lang="en-GB"/>
              <a:t>Drag &amp; Drop Image</a:t>
            </a:r>
            <a:endParaRPr lang="en-US" dirty="0"/>
          </a:p>
        </p:txBody>
      </p:sp>
      <p:sp>
        <p:nvSpPr>
          <p:cNvPr id="3" name="Slide Number Placeholder 2"/>
          <p:cNvSpPr>
            <a:spLocks noGrp="1"/>
          </p:cNvSpPr>
          <p:nvPr>
            <p:ph type="sldNum" sz="quarter" idx="10"/>
          </p:nvPr>
        </p:nvSpPr>
        <p:spPr/>
        <p:txBody>
          <a:bodyPr rtlCol="0"/>
          <a:lstStyle/>
          <a:p>
            <a:pPr rtl="0"/>
            <a:fld id="{D8D877B3-D348-4611-9BDB-C5374591D951}" type="slidenum">
              <a:rPr lang="en-US" smtClean="0"/>
              <a:pPr rtl="0"/>
              <a:t>‹nr.›</a:t>
            </a:fld>
            <a:endParaRPr lang="en-US" dirty="0"/>
          </a:p>
        </p:txBody>
      </p:sp>
      <p:sp>
        <p:nvSpPr>
          <p:cNvPr id="5" name="Title 4"/>
          <p:cNvSpPr>
            <a:spLocks noGrp="1"/>
          </p:cNvSpPr>
          <p:nvPr>
            <p:ph type="title" hasCustomPrompt="1"/>
          </p:nvPr>
        </p:nvSpPr>
        <p:spPr>
          <a:xfrm>
            <a:off x="587374" y="359273"/>
            <a:ext cx="4490445" cy="1621619"/>
          </a:xfrm>
        </p:spPr>
        <p:txBody>
          <a:bodyPr rtlCol="0"/>
          <a:lstStyle>
            <a:lvl1pPr>
              <a:defRPr sz="3600"/>
            </a:lvl1pPr>
          </a:lstStyle>
          <a:p>
            <a:pPr rtl="0"/>
            <a:r>
              <a:rPr lang="en-GB"/>
              <a:t>CLICK TO EDIT TITLE</a:t>
            </a:r>
            <a:endParaRPr lang="en-US" dirty="0"/>
          </a:p>
        </p:txBody>
      </p:sp>
      <p:sp>
        <p:nvSpPr>
          <p:cNvPr id="4" name="Pladsholder til tekst 3"/>
          <p:cNvSpPr>
            <a:spLocks noGrp="1"/>
          </p:cNvSpPr>
          <p:nvPr>
            <p:ph type="body" sz="quarter" idx="12" hasCustomPrompt="1"/>
          </p:nvPr>
        </p:nvSpPr>
        <p:spPr>
          <a:xfrm>
            <a:off x="587375" y="2143359"/>
            <a:ext cx="4490445" cy="3752115"/>
          </a:xfrm>
        </p:spPr>
        <p:txBody>
          <a:bodyPr rtlCol="0"/>
          <a:lstStyle>
            <a:lvl1pPr marL="285750" indent="-285750">
              <a:lnSpc>
                <a:spcPct val="100000"/>
              </a:lnSpc>
              <a:spcBef>
                <a:spcPts val="600"/>
              </a:spcBef>
              <a:buFontTx/>
              <a:buBlip>
                <a:blip r:embed="rId2"/>
              </a:buBlip>
              <a:defRPr sz="1600" baseline="0"/>
            </a:lvl1pPr>
          </a:lstStyle>
          <a:p>
            <a:pPr lvl="0" rtl="0"/>
            <a:r>
              <a:rPr lang="en-GB"/>
              <a:t>Insert bullets</a:t>
            </a:r>
            <a:endParaRPr lang="da-DK" dirty="0"/>
          </a:p>
          <a:p>
            <a:pPr lvl="0" rtl="0"/>
            <a:endParaRPr lang="da-DK" dirty="0"/>
          </a:p>
          <a:p>
            <a:pPr lvl="0" rtl="0"/>
            <a:endParaRPr lang="da-DK" dirty="0"/>
          </a:p>
        </p:txBody>
      </p:sp>
    </p:spTree>
    <p:extLst>
      <p:ext uri="{BB962C8B-B14F-4D97-AF65-F5344CB8AC3E}">
        <p14:creationId xmlns:p14="http://schemas.microsoft.com/office/powerpoint/2010/main" val="4248569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Presentation ">
    <p:spTree>
      <p:nvGrpSpPr>
        <p:cNvPr id="1" name=""/>
        <p:cNvGrpSpPr/>
        <p:nvPr/>
      </p:nvGrpSpPr>
      <p:grpSpPr>
        <a:xfrm>
          <a:off x="0" y="0"/>
          <a:ext cx="0" cy="0"/>
          <a:chOff x="0" y="0"/>
          <a:chExt cx="0" cy="0"/>
        </a:xfrm>
      </p:grpSpPr>
      <p:sp>
        <p:nvSpPr>
          <p:cNvPr id="4" name="Picture Placeholder 4"/>
          <p:cNvSpPr>
            <a:spLocks noGrp="1"/>
          </p:cNvSpPr>
          <p:nvPr>
            <p:ph type="pic" sz="quarter" idx="11" hasCustomPrompt="1"/>
          </p:nvPr>
        </p:nvSpPr>
        <p:spPr>
          <a:xfrm>
            <a:off x="0" y="0"/>
            <a:ext cx="12192000"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5" name="Title 4"/>
          <p:cNvSpPr>
            <a:spLocks noGrp="1"/>
          </p:cNvSpPr>
          <p:nvPr>
            <p:ph type="title" hasCustomPrompt="1"/>
          </p:nvPr>
        </p:nvSpPr>
        <p:spPr>
          <a:xfrm>
            <a:off x="2441575" y="2676493"/>
            <a:ext cx="7341129" cy="1036319"/>
          </a:xfrm>
          <a:solidFill>
            <a:schemeClr val="bg1"/>
          </a:solidFill>
        </p:spPr>
        <p:txBody>
          <a:bodyPr tIns="108000"/>
          <a:lstStyle>
            <a:lvl1pPr algn="ctr">
              <a:defRPr sz="2800" baseline="0">
                <a:solidFill>
                  <a:schemeClr val="tx1"/>
                </a:solidFill>
              </a:defRPr>
            </a:lvl1pPr>
          </a:lstStyle>
          <a:p>
            <a:r>
              <a:rPr lang="en-US" dirty="0"/>
              <a:t>AALBORG UNIVERSITY</a:t>
            </a:r>
            <a:br>
              <a:rPr lang="en-US" dirty="0"/>
            </a:br>
            <a:r>
              <a:rPr lang="en-US" dirty="0"/>
              <a:t>HEADLINE</a:t>
            </a:r>
          </a:p>
        </p:txBody>
      </p:sp>
      <p:sp>
        <p:nvSpPr>
          <p:cNvPr id="3" name="Pladsholder til tekst 2"/>
          <p:cNvSpPr>
            <a:spLocks noGrp="1"/>
          </p:cNvSpPr>
          <p:nvPr>
            <p:ph type="body" sz="quarter" idx="12" hasCustomPrompt="1"/>
          </p:nvPr>
        </p:nvSpPr>
        <p:spPr>
          <a:xfrm>
            <a:off x="2441575" y="3827463"/>
            <a:ext cx="7341129" cy="412750"/>
          </a:xfrm>
          <a:solidFill>
            <a:schemeClr val="bg1"/>
          </a:solidFill>
        </p:spPr>
        <p:txBody>
          <a:bodyPr>
            <a:noAutofit/>
          </a:bodyPr>
          <a:lstStyle>
            <a:lvl1pPr algn="ctr">
              <a:defRPr sz="1800" spc="300" baseline="0"/>
            </a:lvl1pPr>
          </a:lstStyle>
          <a:p>
            <a:pPr lvl="0"/>
            <a:r>
              <a:rPr lang="da-DK" dirty="0"/>
              <a:t>BY NAVN NAVNESEN</a:t>
            </a:r>
          </a:p>
        </p:txBody>
      </p:sp>
      <p:grpSp>
        <p:nvGrpSpPr>
          <p:cNvPr id="72" name="Group 4"/>
          <p:cNvGrpSpPr>
            <a:grpSpLocks noChangeAspect="1"/>
          </p:cNvGrpSpPr>
          <p:nvPr userDrawn="1"/>
        </p:nvGrpSpPr>
        <p:grpSpPr bwMode="auto">
          <a:xfrm>
            <a:off x="5492750" y="5903913"/>
            <a:ext cx="1236663" cy="815975"/>
            <a:chOff x="3460" y="3719"/>
            <a:chExt cx="779" cy="514"/>
          </a:xfrm>
        </p:grpSpPr>
        <p:sp>
          <p:nvSpPr>
            <p:cNvPr id="73" name="AutoShape 3"/>
            <p:cNvSpPr>
              <a:spLocks noChangeAspect="1" noChangeArrowheads="1" noTextEdit="1"/>
            </p:cNvSpPr>
            <p:nvPr userDrawn="1"/>
          </p:nvSpPr>
          <p:spPr bwMode="auto">
            <a:xfrm>
              <a:off x="3460" y="3719"/>
              <a:ext cx="779" cy="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4" name="Freeform 5"/>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5" name="Freeform 6"/>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6" name="Freeform 7"/>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7" name="Freeform 8"/>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8" name="Freeform 9"/>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9" name="Freeform 10"/>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0" name="Freeform 11"/>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1" name="Freeform 12"/>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2" name="Freeform 13"/>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3" name="Freeform 14"/>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4" name="Freeform 15"/>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5" name="Freeform 16"/>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6" name="Freeform 17"/>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7" name="Freeform 18"/>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8" name="Freeform 19"/>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9" name="Freeform 20"/>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0" name="Freeform 21"/>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1" name="Freeform 22"/>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2" name="Freeform 23"/>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3" name="Freeform 24"/>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4" name="Freeform 25"/>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5" name="Freeform 26"/>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6" name="Freeform 27"/>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7" name="Freeform 28"/>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8" name="Freeform 29"/>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9" name="Freeform 30"/>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0" name="Freeform 31"/>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1" name="Freeform 32"/>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2" name="Freeform 33"/>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3" name="Freeform 34"/>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4" name="Freeform 35"/>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5" name="Freeform 36"/>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6" name="Freeform 37"/>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7" name="Freeform 38"/>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8" name="Freeform 39"/>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9" name="Freeform 40"/>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0" name="Freeform 41"/>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1" name="Freeform 42"/>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2" name="Freeform 43"/>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3" name="Freeform 44"/>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4" name="Freeform 45"/>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5" name="Freeform 46"/>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6" name="Freeform 47"/>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7" name="Freeform 48"/>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8" name="Freeform 49"/>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9" name="Freeform 50"/>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0" name="Freeform 51"/>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1" name="Freeform 52"/>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2" name="Freeform 53"/>
            <p:cNvSpPr>
              <a:spLocks/>
            </p:cNvSpPr>
            <p:nvPr userDrawn="1"/>
          </p:nvSpPr>
          <p:spPr bwMode="auto">
            <a:xfrm>
              <a:off x="3832" y="3731"/>
              <a:ext cx="132" cy="259"/>
            </a:xfrm>
            <a:custGeom>
              <a:avLst/>
              <a:gdLst>
                <a:gd name="T0" fmla="*/ 77 w 77"/>
                <a:gd name="T1" fmla="*/ 123 h 151"/>
                <a:gd name="T2" fmla="*/ 61 w 77"/>
                <a:gd name="T3" fmla="*/ 115 h 151"/>
                <a:gd name="T4" fmla="*/ 46 w 77"/>
                <a:gd name="T5" fmla="*/ 52 h 151"/>
                <a:gd name="T6" fmla="*/ 54 w 77"/>
                <a:gd name="T7" fmla="*/ 0 h 151"/>
                <a:gd name="T8" fmla="*/ 53 w 77"/>
                <a:gd name="T9" fmla="*/ 0 h 151"/>
                <a:gd name="T10" fmla="*/ 30 w 77"/>
                <a:gd name="T11" fmla="*/ 57 h 151"/>
                <a:gd name="T12" fmla="*/ 45 w 77"/>
                <a:gd name="T13" fmla="*/ 151 h 151"/>
                <a:gd name="T14" fmla="*/ 77 w 77"/>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151">
                  <a:moveTo>
                    <a:pt x="77" y="123"/>
                  </a:moveTo>
                  <a:cubicBezTo>
                    <a:pt x="73" y="121"/>
                    <a:pt x="68" y="119"/>
                    <a:pt x="61" y="115"/>
                  </a:cubicBezTo>
                  <a:cubicBezTo>
                    <a:pt x="40" y="103"/>
                    <a:pt x="34" y="84"/>
                    <a:pt x="46" y="52"/>
                  </a:cubicBezTo>
                  <a:cubicBezTo>
                    <a:pt x="52" y="33"/>
                    <a:pt x="56" y="17"/>
                    <a:pt x="54" y="0"/>
                  </a:cubicBezTo>
                  <a:cubicBezTo>
                    <a:pt x="54" y="0"/>
                    <a:pt x="53" y="0"/>
                    <a:pt x="53" y="0"/>
                  </a:cubicBezTo>
                  <a:cubicBezTo>
                    <a:pt x="52" y="21"/>
                    <a:pt x="44" y="34"/>
                    <a:pt x="30" y="57"/>
                  </a:cubicBezTo>
                  <a:cubicBezTo>
                    <a:pt x="0" y="105"/>
                    <a:pt x="31" y="140"/>
                    <a:pt x="45" y="151"/>
                  </a:cubicBezTo>
                  <a:cubicBezTo>
                    <a:pt x="58" y="144"/>
                    <a:pt x="69" y="135"/>
                    <a:pt x="77" y="123"/>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3" name="Freeform 54"/>
            <p:cNvSpPr>
              <a:spLocks/>
            </p:cNvSpPr>
            <p:nvPr userDrawn="1"/>
          </p:nvSpPr>
          <p:spPr bwMode="auto">
            <a:xfrm>
              <a:off x="3755" y="3724"/>
              <a:ext cx="159" cy="281"/>
            </a:xfrm>
            <a:custGeom>
              <a:avLst/>
              <a:gdLst>
                <a:gd name="T0" fmla="*/ 61 w 93"/>
                <a:gd name="T1" fmla="*/ 59 h 164"/>
                <a:gd name="T2" fmla="*/ 93 w 93"/>
                <a:gd name="T3" fmla="*/ 1 h 164"/>
                <a:gd name="T4" fmla="*/ 93 w 93"/>
                <a:gd name="T5" fmla="*/ 0 h 164"/>
                <a:gd name="T6" fmla="*/ 39 w 93"/>
                <a:gd name="T7" fmla="*/ 58 h 164"/>
                <a:gd name="T8" fmla="*/ 12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2" y="19"/>
                    <a:pt x="93" y="1"/>
                  </a:cubicBezTo>
                  <a:cubicBezTo>
                    <a:pt x="93" y="0"/>
                    <a:pt x="93" y="0"/>
                    <a:pt x="93" y="0"/>
                  </a:cubicBezTo>
                  <a:cubicBezTo>
                    <a:pt x="87" y="23"/>
                    <a:pt x="74" y="34"/>
                    <a:pt x="39" y="58"/>
                  </a:cubicBezTo>
                  <a:cubicBezTo>
                    <a:pt x="0" y="83"/>
                    <a:pt x="2" y="127"/>
                    <a:pt x="12" y="154"/>
                  </a:cubicBezTo>
                  <a:cubicBezTo>
                    <a:pt x="24" y="160"/>
                    <a:pt x="37" y="164"/>
                    <a:pt x="51" y="164"/>
                  </a:cubicBezTo>
                  <a:cubicBezTo>
                    <a:pt x="54" y="164"/>
                    <a:pt x="57" y="164"/>
                    <a:pt x="60" y="163"/>
                  </a:cubicBezTo>
                  <a:cubicBezTo>
                    <a:pt x="33" y="122"/>
                    <a:pt x="35" y="90"/>
                    <a:pt x="61" y="5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4" name="Freeform 55"/>
            <p:cNvSpPr>
              <a:spLocks/>
            </p:cNvSpPr>
            <p:nvPr userDrawn="1"/>
          </p:nvSpPr>
          <p:spPr bwMode="auto">
            <a:xfrm>
              <a:off x="3694" y="3721"/>
              <a:ext cx="212" cy="228"/>
            </a:xfrm>
            <a:custGeom>
              <a:avLst/>
              <a:gdLst>
                <a:gd name="T0" fmla="*/ 83 w 124"/>
                <a:gd name="T1" fmla="*/ 41 h 133"/>
                <a:gd name="T2" fmla="*/ 124 w 124"/>
                <a:gd name="T3" fmla="*/ 0 h 133"/>
                <a:gd name="T4" fmla="*/ 124 w 124"/>
                <a:gd name="T5" fmla="*/ 0 h 133"/>
                <a:gd name="T6" fmla="*/ 52 w 124"/>
                <a:gd name="T7" fmla="*/ 32 h 133"/>
                <a:gd name="T8" fmla="*/ 2 w 124"/>
                <a:gd name="T9" fmla="*/ 64 h 133"/>
                <a:gd name="T10" fmla="*/ 0 w 124"/>
                <a:gd name="T11" fmla="*/ 79 h 133"/>
                <a:gd name="T12" fmla="*/ 20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9" y="30"/>
                    <a:pt x="121" y="13"/>
                    <a:pt x="124" y="0"/>
                  </a:cubicBezTo>
                  <a:cubicBezTo>
                    <a:pt x="124" y="0"/>
                    <a:pt x="124" y="0"/>
                    <a:pt x="124" y="0"/>
                  </a:cubicBezTo>
                  <a:cubicBezTo>
                    <a:pt x="112" y="23"/>
                    <a:pt x="90" y="27"/>
                    <a:pt x="52" y="32"/>
                  </a:cubicBezTo>
                  <a:cubicBezTo>
                    <a:pt x="30" y="35"/>
                    <a:pt x="12" y="48"/>
                    <a:pt x="2" y="64"/>
                  </a:cubicBezTo>
                  <a:cubicBezTo>
                    <a:pt x="1" y="69"/>
                    <a:pt x="0" y="74"/>
                    <a:pt x="0" y="79"/>
                  </a:cubicBezTo>
                  <a:cubicBezTo>
                    <a:pt x="0" y="99"/>
                    <a:pt x="8" y="118"/>
                    <a:pt x="20" y="133"/>
                  </a:cubicBezTo>
                  <a:cubicBezTo>
                    <a:pt x="19" y="68"/>
                    <a:pt x="52" y="54"/>
                    <a:pt x="83" y="4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Break">
    <p:spTree>
      <p:nvGrpSpPr>
        <p:cNvPr id="1" name=""/>
        <p:cNvGrpSpPr/>
        <p:nvPr/>
      </p:nvGrpSpPr>
      <p:grpSpPr>
        <a:xfrm>
          <a:off x="0" y="0"/>
          <a:ext cx="0" cy="0"/>
          <a:chOff x="0" y="0"/>
          <a:chExt cx="0" cy="0"/>
        </a:xfrm>
      </p:grpSpPr>
      <p:sp>
        <p:nvSpPr>
          <p:cNvPr id="4" name="Picture Placeholder 4"/>
          <p:cNvSpPr>
            <a:spLocks noGrp="1"/>
          </p:cNvSpPr>
          <p:nvPr>
            <p:ph type="pic" sz="quarter" idx="11" hasCustomPrompt="1"/>
          </p:nvPr>
        </p:nvSpPr>
        <p:spPr>
          <a:xfrm>
            <a:off x="0" y="0"/>
            <a:ext cx="12192000"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5" name="Title 4"/>
          <p:cNvSpPr>
            <a:spLocks noGrp="1"/>
          </p:cNvSpPr>
          <p:nvPr>
            <p:ph type="title" hasCustomPrompt="1"/>
          </p:nvPr>
        </p:nvSpPr>
        <p:spPr>
          <a:xfrm>
            <a:off x="2441575" y="2676493"/>
            <a:ext cx="7341129" cy="1036319"/>
          </a:xfrm>
          <a:solidFill>
            <a:schemeClr val="bg1"/>
          </a:solidFill>
        </p:spPr>
        <p:txBody>
          <a:bodyPr tIns="108000"/>
          <a:lstStyle>
            <a:lvl1pPr algn="ctr">
              <a:defRPr sz="2800" baseline="0">
                <a:solidFill>
                  <a:schemeClr val="tx1"/>
                </a:solidFill>
              </a:defRPr>
            </a:lvl1pPr>
          </a:lstStyle>
          <a:p>
            <a:r>
              <a:rPr lang="en-US" dirty="0"/>
              <a:t>BREAK</a:t>
            </a:r>
            <a:br>
              <a:rPr lang="en-US" dirty="0"/>
            </a:br>
            <a:r>
              <a:rPr lang="en-US" dirty="0"/>
              <a:t>HEADLINE</a:t>
            </a:r>
          </a:p>
        </p:txBody>
      </p:sp>
      <p:grpSp>
        <p:nvGrpSpPr>
          <p:cNvPr id="72" name="Group 4"/>
          <p:cNvGrpSpPr>
            <a:grpSpLocks noChangeAspect="1"/>
          </p:cNvGrpSpPr>
          <p:nvPr userDrawn="1"/>
        </p:nvGrpSpPr>
        <p:grpSpPr bwMode="auto">
          <a:xfrm>
            <a:off x="5492750" y="5903913"/>
            <a:ext cx="1236663" cy="815975"/>
            <a:chOff x="3460" y="3719"/>
            <a:chExt cx="779" cy="514"/>
          </a:xfrm>
        </p:grpSpPr>
        <p:sp>
          <p:nvSpPr>
            <p:cNvPr id="73" name="AutoShape 3"/>
            <p:cNvSpPr>
              <a:spLocks noChangeAspect="1" noChangeArrowheads="1" noTextEdit="1"/>
            </p:cNvSpPr>
            <p:nvPr userDrawn="1"/>
          </p:nvSpPr>
          <p:spPr bwMode="auto">
            <a:xfrm>
              <a:off x="3460" y="3719"/>
              <a:ext cx="779" cy="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4" name="Freeform 5"/>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5" name="Freeform 6"/>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6" name="Freeform 7"/>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7" name="Freeform 8"/>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8" name="Freeform 9"/>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9" name="Freeform 10"/>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0" name="Freeform 11"/>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1" name="Freeform 12"/>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2" name="Freeform 13"/>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3" name="Freeform 14"/>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4" name="Freeform 15"/>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5" name="Freeform 16"/>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6" name="Freeform 17"/>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7" name="Freeform 18"/>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8" name="Freeform 19"/>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9" name="Freeform 20"/>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0" name="Freeform 21"/>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1" name="Freeform 22"/>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2" name="Freeform 23"/>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3" name="Freeform 24"/>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4" name="Freeform 25"/>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5" name="Freeform 26"/>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6" name="Freeform 27"/>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7" name="Freeform 28"/>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8" name="Freeform 29"/>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9" name="Freeform 30"/>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0" name="Freeform 31"/>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1" name="Freeform 32"/>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2" name="Freeform 33"/>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3" name="Freeform 34"/>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4" name="Freeform 35"/>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5" name="Freeform 36"/>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6" name="Freeform 37"/>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7" name="Freeform 38"/>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8" name="Freeform 39"/>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9" name="Freeform 40"/>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0" name="Freeform 41"/>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1" name="Freeform 42"/>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2" name="Freeform 43"/>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3" name="Freeform 44"/>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4" name="Freeform 45"/>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5" name="Freeform 46"/>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6" name="Freeform 47"/>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7" name="Freeform 48"/>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8" name="Freeform 49"/>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9" name="Freeform 50"/>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0" name="Freeform 51"/>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1" name="Freeform 52"/>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2" name="Freeform 53"/>
            <p:cNvSpPr>
              <a:spLocks/>
            </p:cNvSpPr>
            <p:nvPr userDrawn="1"/>
          </p:nvSpPr>
          <p:spPr bwMode="auto">
            <a:xfrm>
              <a:off x="3832" y="3731"/>
              <a:ext cx="132" cy="259"/>
            </a:xfrm>
            <a:custGeom>
              <a:avLst/>
              <a:gdLst>
                <a:gd name="T0" fmla="*/ 77 w 77"/>
                <a:gd name="T1" fmla="*/ 123 h 151"/>
                <a:gd name="T2" fmla="*/ 61 w 77"/>
                <a:gd name="T3" fmla="*/ 115 h 151"/>
                <a:gd name="T4" fmla="*/ 46 w 77"/>
                <a:gd name="T5" fmla="*/ 52 h 151"/>
                <a:gd name="T6" fmla="*/ 54 w 77"/>
                <a:gd name="T7" fmla="*/ 0 h 151"/>
                <a:gd name="T8" fmla="*/ 53 w 77"/>
                <a:gd name="T9" fmla="*/ 0 h 151"/>
                <a:gd name="T10" fmla="*/ 30 w 77"/>
                <a:gd name="T11" fmla="*/ 57 h 151"/>
                <a:gd name="T12" fmla="*/ 45 w 77"/>
                <a:gd name="T13" fmla="*/ 151 h 151"/>
                <a:gd name="T14" fmla="*/ 77 w 77"/>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151">
                  <a:moveTo>
                    <a:pt x="77" y="123"/>
                  </a:moveTo>
                  <a:cubicBezTo>
                    <a:pt x="73" y="121"/>
                    <a:pt x="68" y="119"/>
                    <a:pt x="61" y="115"/>
                  </a:cubicBezTo>
                  <a:cubicBezTo>
                    <a:pt x="40" y="103"/>
                    <a:pt x="34" y="84"/>
                    <a:pt x="46" y="52"/>
                  </a:cubicBezTo>
                  <a:cubicBezTo>
                    <a:pt x="52" y="33"/>
                    <a:pt x="56" y="17"/>
                    <a:pt x="54" y="0"/>
                  </a:cubicBezTo>
                  <a:cubicBezTo>
                    <a:pt x="54" y="0"/>
                    <a:pt x="53" y="0"/>
                    <a:pt x="53" y="0"/>
                  </a:cubicBezTo>
                  <a:cubicBezTo>
                    <a:pt x="52" y="21"/>
                    <a:pt x="44" y="34"/>
                    <a:pt x="30" y="57"/>
                  </a:cubicBezTo>
                  <a:cubicBezTo>
                    <a:pt x="0" y="105"/>
                    <a:pt x="31" y="140"/>
                    <a:pt x="45" y="151"/>
                  </a:cubicBezTo>
                  <a:cubicBezTo>
                    <a:pt x="58" y="144"/>
                    <a:pt x="69" y="135"/>
                    <a:pt x="77" y="123"/>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3" name="Freeform 54"/>
            <p:cNvSpPr>
              <a:spLocks/>
            </p:cNvSpPr>
            <p:nvPr userDrawn="1"/>
          </p:nvSpPr>
          <p:spPr bwMode="auto">
            <a:xfrm>
              <a:off x="3755" y="3724"/>
              <a:ext cx="159" cy="281"/>
            </a:xfrm>
            <a:custGeom>
              <a:avLst/>
              <a:gdLst>
                <a:gd name="T0" fmla="*/ 61 w 93"/>
                <a:gd name="T1" fmla="*/ 59 h 164"/>
                <a:gd name="T2" fmla="*/ 93 w 93"/>
                <a:gd name="T3" fmla="*/ 1 h 164"/>
                <a:gd name="T4" fmla="*/ 93 w 93"/>
                <a:gd name="T5" fmla="*/ 0 h 164"/>
                <a:gd name="T6" fmla="*/ 39 w 93"/>
                <a:gd name="T7" fmla="*/ 58 h 164"/>
                <a:gd name="T8" fmla="*/ 12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2" y="19"/>
                    <a:pt x="93" y="1"/>
                  </a:cubicBezTo>
                  <a:cubicBezTo>
                    <a:pt x="93" y="0"/>
                    <a:pt x="93" y="0"/>
                    <a:pt x="93" y="0"/>
                  </a:cubicBezTo>
                  <a:cubicBezTo>
                    <a:pt x="87" y="23"/>
                    <a:pt x="74" y="34"/>
                    <a:pt x="39" y="58"/>
                  </a:cubicBezTo>
                  <a:cubicBezTo>
                    <a:pt x="0" y="83"/>
                    <a:pt x="2" y="127"/>
                    <a:pt x="12" y="154"/>
                  </a:cubicBezTo>
                  <a:cubicBezTo>
                    <a:pt x="24" y="160"/>
                    <a:pt x="37" y="164"/>
                    <a:pt x="51" y="164"/>
                  </a:cubicBezTo>
                  <a:cubicBezTo>
                    <a:pt x="54" y="164"/>
                    <a:pt x="57" y="164"/>
                    <a:pt x="60" y="163"/>
                  </a:cubicBezTo>
                  <a:cubicBezTo>
                    <a:pt x="33" y="122"/>
                    <a:pt x="35" y="90"/>
                    <a:pt x="61" y="5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4" name="Freeform 55"/>
            <p:cNvSpPr>
              <a:spLocks/>
            </p:cNvSpPr>
            <p:nvPr userDrawn="1"/>
          </p:nvSpPr>
          <p:spPr bwMode="auto">
            <a:xfrm>
              <a:off x="3694" y="3721"/>
              <a:ext cx="212" cy="228"/>
            </a:xfrm>
            <a:custGeom>
              <a:avLst/>
              <a:gdLst>
                <a:gd name="T0" fmla="*/ 83 w 124"/>
                <a:gd name="T1" fmla="*/ 41 h 133"/>
                <a:gd name="T2" fmla="*/ 124 w 124"/>
                <a:gd name="T3" fmla="*/ 0 h 133"/>
                <a:gd name="T4" fmla="*/ 124 w 124"/>
                <a:gd name="T5" fmla="*/ 0 h 133"/>
                <a:gd name="T6" fmla="*/ 52 w 124"/>
                <a:gd name="T7" fmla="*/ 32 h 133"/>
                <a:gd name="T8" fmla="*/ 2 w 124"/>
                <a:gd name="T9" fmla="*/ 64 h 133"/>
                <a:gd name="T10" fmla="*/ 0 w 124"/>
                <a:gd name="T11" fmla="*/ 79 h 133"/>
                <a:gd name="T12" fmla="*/ 20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9" y="30"/>
                    <a:pt x="121" y="13"/>
                    <a:pt x="124" y="0"/>
                  </a:cubicBezTo>
                  <a:cubicBezTo>
                    <a:pt x="124" y="0"/>
                    <a:pt x="124" y="0"/>
                    <a:pt x="124" y="0"/>
                  </a:cubicBezTo>
                  <a:cubicBezTo>
                    <a:pt x="112" y="23"/>
                    <a:pt x="90" y="27"/>
                    <a:pt x="52" y="32"/>
                  </a:cubicBezTo>
                  <a:cubicBezTo>
                    <a:pt x="30" y="35"/>
                    <a:pt x="12" y="48"/>
                    <a:pt x="2" y="64"/>
                  </a:cubicBezTo>
                  <a:cubicBezTo>
                    <a:pt x="1" y="69"/>
                    <a:pt x="0" y="74"/>
                    <a:pt x="0" y="79"/>
                  </a:cubicBezTo>
                  <a:cubicBezTo>
                    <a:pt x="0" y="99"/>
                    <a:pt x="8" y="118"/>
                    <a:pt x="20" y="133"/>
                  </a:cubicBezTo>
                  <a:cubicBezTo>
                    <a:pt x="19" y="68"/>
                    <a:pt x="52" y="54"/>
                    <a:pt x="83" y="4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spTree>
    <p:extLst>
      <p:ext uri="{BB962C8B-B14F-4D97-AF65-F5344CB8AC3E}">
        <p14:creationId xmlns:p14="http://schemas.microsoft.com/office/powerpoint/2010/main" val="3553502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 w. logo">
    <p:spTree>
      <p:nvGrpSpPr>
        <p:cNvPr id="1" name=""/>
        <p:cNvGrpSpPr/>
        <p:nvPr/>
      </p:nvGrpSpPr>
      <p:grpSpPr>
        <a:xfrm>
          <a:off x="0" y="0"/>
          <a:ext cx="0" cy="0"/>
          <a:chOff x="0" y="0"/>
          <a:chExt cx="0" cy="0"/>
        </a:xfrm>
      </p:grpSpPr>
      <p:sp>
        <p:nvSpPr>
          <p:cNvPr id="4" name="Номер слайда 21"/>
          <p:cNvSpPr>
            <a:spLocks noGrp="1"/>
          </p:cNvSpPr>
          <p:nvPr>
            <p:ph type="sldNum" sz="quarter" idx="4"/>
          </p:nvPr>
        </p:nvSpPr>
        <p:spPr>
          <a:xfrm>
            <a:off x="11339887" y="593223"/>
            <a:ext cx="571468" cy="227164"/>
          </a:xfrm>
          <a:prstGeom prst="rect">
            <a:avLst/>
          </a:prstGeom>
          <a:noFill/>
        </p:spPr>
        <p:txBody>
          <a:bodyPr vert="horz" lIns="0" tIns="0" rIns="0" bIns="0" rtlCol="0" anchor="ctr"/>
          <a:lstStyle>
            <a:lvl1pPr algn="r">
              <a:defRPr sz="1000" b="1" i="0">
                <a:solidFill>
                  <a:schemeClr val="tx1">
                    <a:alpha val="70000"/>
                  </a:schemeClr>
                </a:solidFill>
                <a:latin typeface="+mn-lt"/>
                <a:ea typeface="Montserrat Medium" charset="0"/>
                <a:cs typeface="Montserrat Medium" charset="0"/>
              </a:defRPr>
            </a:lvl1pPr>
          </a:lstStyle>
          <a:p>
            <a:fld id="{D8D877B3-D348-4611-9BDB-C5374591D951}" type="slidenum">
              <a:rPr lang="en-US" smtClean="0"/>
              <a:pPr/>
              <a:t>‹nr.›</a:t>
            </a:fld>
            <a:endParaRPr lang="en-US" dirty="0"/>
          </a:p>
        </p:txBody>
      </p:sp>
      <p:sp>
        <p:nvSpPr>
          <p:cNvPr id="3" name="Title 4"/>
          <p:cNvSpPr>
            <a:spLocks noGrp="1"/>
          </p:cNvSpPr>
          <p:nvPr>
            <p:ph type="title" hasCustomPrompt="1"/>
          </p:nvPr>
        </p:nvSpPr>
        <p:spPr>
          <a:xfrm>
            <a:off x="587374" y="370290"/>
            <a:ext cx="5108575" cy="1474385"/>
          </a:xfrm>
        </p:spPr>
        <p:txBody>
          <a:bodyPr/>
          <a:lstStyle>
            <a:lvl1pPr>
              <a:defRPr sz="3600"/>
            </a:lvl1pPr>
          </a:lstStyle>
          <a:p>
            <a:r>
              <a:rPr lang="en-US" dirty="0"/>
              <a:t>CLICK TO EDIT TITLE</a:t>
            </a:r>
          </a:p>
        </p:txBody>
      </p:sp>
    </p:spTree>
    <p:extLst>
      <p:ext uri="{BB962C8B-B14F-4D97-AF65-F5344CB8AC3E}">
        <p14:creationId xmlns:p14="http://schemas.microsoft.com/office/powerpoint/2010/main" val="25212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eb + bullet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‹nr.›</a:t>
            </a:fld>
            <a:endParaRPr lang="en-US" dirty="0"/>
          </a:p>
        </p:txBody>
      </p:sp>
      <p:grpSp>
        <p:nvGrpSpPr>
          <p:cNvPr id="30" name="Gruppe 29"/>
          <p:cNvGrpSpPr/>
          <p:nvPr userDrawn="1"/>
        </p:nvGrpSpPr>
        <p:grpSpPr>
          <a:xfrm>
            <a:off x="0" y="657225"/>
            <a:ext cx="405154" cy="1182460"/>
            <a:chOff x="320675" y="2816225"/>
            <a:chExt cx="350838" cy="1023938"/>
          </a:xfrm>
          <a:solidFill>
            <a:schemeClr val="tx1"/>
          </a:solidFill>
        </p:grpSpPr>
        <p:sp>
          <p:nvSpPr>
            <p:cNvPr id="31" name="Freeform 53"/>
            <p:cNvSpPr>
              <a:spLocks/>
            </p:cNvSpPr>
            <p:nvPr userDrawn="1"/>
          </p:nvSpPr>
          <p:spPr bwMode="auto">
            <a:xfrm>
              <a:off x="608013" y="3778250"/>
              <a:ext cx="63500" cy="61913"/>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2" name="Freeform 54"/>
            <p:cNvSpPr>
              <a:spLocks/>
            </p:cNvSpPr>
            <p:nvPr userDrawn="1"/>
          </p:nvSpPr>
          <p:spPr bwMode="auto">
            <a:xfrm>
              <a:off x="528638" y="3706813"/>
              <a:ext cx="142875" cy="133350"/>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3" name="Freeform 55"/>
            <p:cNvSpPr>
              <a:spLocks/>
            </p:cNvSpPr>
            <p:nvPr userDrawn="1"/>
          </p:nvSpPr>
          <p:spPr bwMode="auto">
            <a:xfrm>
              <a:off x="431800" y="3636963"/>
              <a:ext cx="239713" cy="203200"/>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4" name="Freeform 56"/>
            <p:cNvSpPr>
              <a:spLocks/>
            </p:cNvSpPr>
            <p:nvPr userDrawn="1"/>
          </p:nvSpPr>
          <p:spPr bwMode="auto">
            <a:xfrm>
              <a:off x="320675" y="3568700"/>
              <a:ext cx="350838" cy="261938"/>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5" name="Freeform 57"/>
            <p:cNvSpPr>
              <a:spLocks/>
            </p:cNvSpPr>
            <p:nvPr userDrawn="1"/>
          </p:nvSpPr>
          <p:spPr bwMode="auto">
            <a:xfrm>
              <a:off x="320675" y="3506788"/>
              <a:ext cx="350838" cy="249238"/>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6" name="Freeform 58"/>
            <p:cNvSpPr>
              <a:spLocks/>
            </p:cNvSpPr>
            <p:nvPr userDrawn="1"/>
          </p:nvSpPr>
          <p:spPr bwMode="auto">
            <a:xfrm>
              <a:off x="320675" y="3441700"/>
              <a:ext cx="350838" cy="241300"/>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7" name="Freeform 59"/>
            <p:cNvSpPr>
              <a:spLocks/>
            </p:cNvSpPr>
            <p:nvPr userDrawn="1"/>
          </p:nvSpPr>
          <p:spPr bwMode="auto">
            <a:xfrm>
              <a:off x="320675" y="3382963"/>
              <a:ext cx="350838" cy="228600"/>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8" name="Freeform 60"/>
            <p:cNvSpPr>
              <a:spLocks/>
            </p:cNvSpPr>
            <p:nvPr userDrawn="1"/>
          </p:nvSpPr>
          <p:spPr bwMode="auto">
            <a:xfrm>
              <a:off x="320675" y="3324225"/>
              <a:ext cx="350838" cy="219075"/>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9" name="Freeform 61"/>
            <p:cNvSpPr>
              <a:spLocks/>
            </p:cNvSpPr>
            <p:nvPr userDrawn="1"/>
          </p:nvSpPr>
          <p:spPr bwMode="auto">
            <a:xfrm>
              <a:off x="320675" y="3263900"/>
              <a:ext cx="350838" cy="212725"/>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0" name="Freeform 62"/>
            <p:cNvSpPr>
              <a:spLocks/>
            </p:cNvSpPr>
            <p:nvPr userDrawn="1"/>
          </p:nvSpPr>
          <p:spPr bwMode="auto">
            <a:xfrm>
              <a:off x="320675" y="3208338"/>
              <a:ext cx="350838" cy="200025"/>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1" name="Freeform 63"/>
            <p:cNvSpPr>
              <a:spLocks/>
            </p:cNvSpPr>
            <p:nvPr userDrawn="1"/>
          </p:nvSpPr>
          <p:spPr bwMode="auto">
            <a:xfrm>
              <a:off x="320675" y="3155950"/>
              <a:ext cx="350838" cy="190500"/>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2" name="Freeform 64"/>
            <p:cNvSpPr>
              <a:spLocks/>
            </p:cNvSpPr>
            <p:nvPr userDrawn="1"/>
          </p:nvSpPr>
          <p:spPr bwMode="auto">
            <a:xfrm>
              <a:off x="320675" y="3103563"/>
              <a:ext cx="350838" cy="177800"/>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3" name="Freeform 65"/>
            <p:cNvSpPr>
              <a:spLocks/>
            </p:cNvSpPr>
            <p:nvPr userDrawn="1"/>
          </p:nvSpPr>
          <p:spPr bwMode="auto">
            <a:xfrm>
              <a:off x="320675" y="3055938"/>
              <a:ext cx="350838" cy="163513"/>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4" name="Freeform 66"/>
            <p:cNvSpPr>
              <a:spLocks/>
            </p:cNvSpPr>
            <p:nvPr userDrawn="1"/>
          </p:nvSpPr>
          <p:spPr bwMode="auto">
            <a:xfrm>
              <a:off x="320675" y="3003550"/>
              <a:ext cx="350838" cy="152400"/>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5" name="Freeform 67"/>
            <p:cNvSpPr>
              <a:spLocks/>
            </p:cNvSpPr>
            <p:nvPr userDrawn="1"/>
          </p:nvSpPr>
          <p:spPr bwMode="auto">
            <a:xfrm>
              <a:off x="320675" y="2957513"/>
              <a:ext cx="350838" cy="139700"/>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6" name="Freeform 68"/>
            <p:cNvSpPr>
              <a:spLocks/>
            </p:cNvSpPr>
            <p:nvPr userDrawn="1"/>
          </p:nvSpPr>
          <p:spPr bwMode="auto">
            <a:xfrm>
              <a:off x="320675" y="2911475"/>
              <a:ext cx="350838" cy="127000"/>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7" name="Freeform 69"/>
            <p:cNvSpPr>
              <a:spLocks/>
            </p:cNvSpPr>
            <p:nvPr userDrawn="1"/>
          </p:nvSpPr>
          <p:spPr bwMode="auto">
            <a:xfrm>
              <a:off x="320675" y="2865438"/>
              <a:ext cx="350838" cy="114300"/>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8" name="Freeform 70"/>
            <p:cNvSpPr>
              <a:spLocks/>
            </p:cNvSpPr>
            <p:nvPr userDrawn="1"/>
          </p:nvSpPr>
          <p:spPr bwMode="auto">
            <a:xfrm>
              <a:off x="320675" y="2819400"/>
              <a:ext cx="350838" cy="107950"/>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9" name="Freeform 71"/>
            <p:cNvSpPr>
              <a:spLocks/>
            </p:cNvSpPr>
            <p:nvPr userDrawn="1"/>
          </p:nvSpPr>
          <p:spPr bwMode="auto">
            <a:xfrm>
              <a:off x="320675" y="2816225"/>
              <a:ext cx="284163" cy="55563"/>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sp>
        <p:nvSpPr>
          <p:cNvPr id="26" name="Title 4"/>
          <p:cNvSpPr>
            <a:spLocks noGrp="1"/>
          </p:cNvSpPr>
          <p:nvPr>
            <p:ph type="title" hasCustomPrompt="1"/>
          </p:nvPr>
        </p:nvSpPr>
        <p:spPr>
          <a:xfrm>
            <a:off x="587375" y="370764"/>
            <a:ext cx="4516438" cy="1473911"/>
          </a:xfrm>
        </p:spPr>
        <p:txBody>
          <a:bodyPr/>
          <a:lstStyle>
            <a:lvl1pPr>
              <a:defRPr sz="3600"/>
            </a:lvl1pPr>
          </a:lstStyle>
          <a:p>
            <a:r>
              <a:rPr lang="en-US" dirty="0"/>
              <a:t>CLICK TO EDIT TITLE</a:t>
            </a:r>
          </a:p>
        </p:txBody>
      </p:sp>
      <p:pic>
        <p:nvPicPr>
          <p:cNvPr id="27" name="Billede 26"/>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5670792" y="820387"/>
            <a:ext cx="6943368" cy="5825654"/>
          </a:xfrm>
          <a:prstGeom prst="rect">
            <a:avLst/>
          </a:prstGeom>
        </p:spPr>
      </p:pic>
      <p:sp>
        <p:nvSpPr>
          <p:cNvPr id="28" name="Picture Placeholder 4"/>
          <p:cNvSpPr>
            <a:spLocks noGrp="1"/>
          </p:cNvSpPr>
          <p:nvPr>
            <p:ph type="pic" sz="quarter" idx="11" hasCustomPrompt="1"/>
          </p:nvPr>
        </p:nvSpPr>
        <p:spPr>
          <a:xfrm>
            <a:off x="5953820" y="1240418"/>
            <a:ext cx="6238180" cy="3503032"/>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29" name="Pladsholder til tekst 10"/>
          <p:cNvSpPr>
            <a:spLocks noGrp="1"/>
          </p:cNvSpPr>
          <p:nvPr>
            <p:ph type="body" sz="quarter" idx="12" hasCustomPrompt="1"/>
          </p:nvPr>
        </p:nvSpPr>
        <p:spPr>
          <a:xfrm>
            <a:off x="587375" y="2065337"/>
            <a:ext cx="4516438" cy="3243263"/>
          </a:xfrm>
        </p:spPr>
        <p:txBody>
          <a:bodyPr/>
          <a:lstStyle>
            <a:lvl1pPr marL="285750" indent="-285750">
              <a:buFontTx/>
              <a:buBlip>
                <a:blip r:embed="rId3"/>
              </a:buBlip>
              <a:defRPr/>
            </a:lvl1pPr>
          </a:lstStyle>
          <a:p>
            <a:pPr lvl="0"/>
            <a:r>
              <a:rPr lang="da-DK" dirty="0"/>
              <a:t>INSERT TEXT</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agram - Right">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587374" y="367628"/>
            <a:ext cx="4886993" cy="1621619"/>
          </a:xfrm>
        </p:spPr>
        <p:txBody>
          <a:bodyPr/>
          <a:lstStyle>
            <a:lvl1pPr>
              <a:defRPr sz="3600"/>
            </a:lvl1pPr>
          </a:lstStyle>
          <a:p>
            <a:r>
              <a:rPr lang="en-US" dirty="0"/>
              <a:t>CLICK TO EDIT TITLE</a:t>
            </a:r>
          </a:p>
        </p:txBody>
      </p:sp>
      <p:sp>
        <p:nvSpPr>
          <p:cNvPr id="11" name="Pladsholder til diagram 10"/>
          <p:cNvSpPr>
            <a:spLocks noGrp="1"/>
          </p:cNvSpPr>
          <p:nvPr>
            <p:ph type="chart" sz="quarter" idx="12"/>
          </p:nvPr>
        </p:nvSpPr>
        <p:spPr>
          <a:xfrm>
            <a:off x="6096000" y="2262579"/>
            <a:ext cx="5524500" cy="3572737"/>
          </a:xfrm>
        </p:spPr>
        <p:txBody>
          <a:bodyPr/>
          <a:lstStyle/>
          <a:p>
            <a:endParaRPr lang="da-DK"/>
          </a:p>
        </p:txBody>
      </p:sp>
      <p:sp>
        <p:nvSpPr>
          <p:cNvPr id="13" name="Pladsholder til tekst 12"/>
          <p:cNvSpPr>
            <a:spLocks noGrp="1"/>
          </p:cNvSpPr>
          <p:nvPr>
            <p:ph type="body" sz="quarter" idx="13" hasCustomPrompt="1"/>
          </p:nvPr>
        </p:nvSpPr>
        <p:spPr>
          <a:xfrm>
            <a:off x="587375" y="2262579"/>
            <a:ext cx="4886992" cy="3572737"/>
          </a:xfrm>
        </p:spPr>
        <p:txBody>
          <a:bodyPr>
            <a:normAutofit/>
          </a:bodyPr>
          <a:lstStyle>
            <a:lvl2pPr marL="285750" indent="-285750">
              <a:buFontTx/>
              <a:buBlip>
                <a:blip r:embed="rId2"/>
              </a:buBlip>
              <a:defRPr sz="1600" baseline="0"/>
            </a:lvl2pPr>
          </a:lstStyle>
          <a:p>
            <a:pPr lvl="1"/>
            <a:r>
              <a:rPr lang="da-DK" dirty="0"/>
              <a:t>INSERT TEXT</a:t>
            </a:r>
          </a:p>
        </p:txBody>
      </p:sp>
      <p:sp>
        <p:nvSpPr>
          <p:cNvPr id="6" name="Номер слайда 21"/>
          <p:cNvSpPr>
            <a:spLocks noGrp="1"/>
          </p:cNvSpPr>
          <p:nvPr>
            <p:ph type="sldNum" sz="quarter" idx="4"/>
          </p:nvPr>
        </p:nvSpPr>
        <p:spPr>
          <a:xfrm>
            <a:off x="11339887" y="593223"/>
            <a:ext cx="571468" cy="227164"/>
          </a:xfrm>
          <a:prstGeom prst="rect">
            <a:avLst/>
          </a:prstGeom>
          <a:noFill/>
        </p:spPr>
        <p:txBody>
          <a:bodyPr vert="horz" lIns="0" tIns="0" rIns="0" bIns="0" rtlCol="0" anchor="ctr"/>
          <a:lstStyle>
            <a:lvl1pPr algn="r">
              <a:defRPr sz="1000" b="1" i="0">
                <a:solidFill>
                  <a:schemeClr val="tx1">
                    <a:alpha val="70000"/>
                  </a:schemeClr>
                </a:solidFill>
                <a:latin typeface="+mn-lt"/>
                <a:ea typeface="Montserrat Medium" charset="0"/>
                <a:cs typeface="Montserrat Medium" charset="0"/>
              </a:defRPr>
            </a:lvl1pPr>
          </a:lstStyle>
          <a:p>
            <a:fld id="{D8D877B3-D348-4611-9BDB-C5374591D951}" type="slidenum">
              <a:rPr lang="en-US" smtClean="0"/>
              <a:pPr/>
              <a:t>‹nr.›</a:t>
            </a:fld>
            <a:endParaRPr lang="en-US" dirty="0"/>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 x Picture right + bullets">
    <p:spTree>
      <p:nvGrpSpPr>
        <p:cNvPr id="1" name=""/>
        <p:cNvGrpSpPr/>
        <p:nvPr/>
      </p:nvGrpSpPr>
      <p:grpSpPr>
        <a:xfrm>
          <a:off x="0" y="0"/>
          <a:ext cx="0" cy="0"/>
          <a:chOff x="0" y="0"/>
          <a:chExt cx="0" cy="0"/>
        </a:xfrm>
      </p:grpSpPr>
      <p:sp>
        <p:nvSpPr>
          <p:cNvPr id="6" name="Picture Placeholder 4"/>
          <p:cNvSpPr>
            <a:spLocks noGrp="1"/>
          </p:cNvSpPr>
          <p:nvPr>
            <p:ph type="pic" sz="quarter" idx="11" hasCustomPrompt="1"/>
          </p:nvPr>
        </p:nvSpPr>
        <p:spPr>
          <a:xfrm>
            <a:off x="7438768" y="0"/>
            <a:ext cx="4753232"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3" name="Slide Number Placeholder 2"/>
          <p:cNvSpPr>
            <a:spLocks noGrp="1"/>
          </p:cNvSpPr>
          <p:nvPr>
            <p:ph type="sldNum" sz="quarter" idx="10"/>
          </p:nvPr>
        </p:nvSpPr>
        <p:spPr/>
        <p:txBody>
          <a:bodyPr/>
          <a:lstStyle/>
          <a:p>
            <a:fld id="{D8D877B3-D348-4611-9BDB-C5374591D951}" type="slidenum">
              <a:rPr lang="en-US" smtClean="0"/>
              <a:pPr/>
              <a:t>‹nr.›</a:t>
            </a:fld>
            <a:endParaRPr lang="en-US" dirty="0"/>
          </a:p>
        </p:txBody>
      </p:sp>
      <p:sp>
        <p:nvSpPr>
          <p:cNvPr id="5" name="Title 4"/>
          <p:cNvSpPr>
            <a:spLocks noGrp="1"/>
          </p:cNvSpPr>
          <p:nvPr>
            <p:ph type="title" hasCustomPrompt="1"/>
          </p:nvPr>
        </p:nvSpPr>
        <p:spPr>
          <a:xfrm>
            <a:off x="587374" y="359273"/>
            <a:ext cx="4490445" cy="1621619"/>
          </a:xfrm>
        </p:spPr>
        <p:txBody>
          <a:bodyPr/>
          <a:lstStyle>
            <a:lvl1pPr>
              <a:defRPr sz="3600"/>
            </a:lvl1pPr>
          </a:lstStyle>
          <a:p>
            <a:r>
              <a:rPr lang="en-US" dirty="0"/>
              <a:t>CLICK TO EDIT TITLE</a:t>
            </a:r>
          </a:p>
        </p:txBody>
      </p:sp>
      <p:sp>
        <p:nvSpPr>
          <p:cNvPr id="4" name="Pladsholder til tekst 3"/>
          <p:cNvSpPr>
            <a:spLocks noGrp="1"/>
          </p:cNvSpPr>
          <p:nvPr>
            <p:ph type="body" sz="quarter" idx="12" hasCustomPrompt="1"/>
          </p:nvPr>
        </p:nvSpPr>
        <p:spPr>
          <a:xfrm>
            <a:off x="587375" y="2143359"/>
            <a:ext cx="4490445" cy="3752115"/>
          </a:xfrm>
        </p:spPr>
        <p:txBody>
          <a:bodyPr/>
          <a:lstStyle>
            <a:lvl1pPr marL="285750" indent="-285750">
              <a:lnSpc>
                <a:spcPct val="100000"/>
              </a:lnSpc>
              <a:spcBef>
                <a:spcPts val="600"/>
              </a:spcBef>
              <a:buFontTx/>
              <a:buBlip>
                <a:blip r:embed="rId2"/>
              </a:buBlip>
              <a:defRPr sz="1600" baseline="0"/>
            </a:lvl1pPr>
          </a:lstStyle>
          <a:p>
            <a:pPr lvl="0"/>
            <a:r>
              <a:rPr lang="da-DK" dirty="0" err="1"/>
              <a:t>Insert</a:t>
            </a:r>
            <a:r>
              <a:rPr lang="da-DK" dirty="0"/>
              <a:t> </a:t>
            </a:r>
            <a:r>
              <a:rPr lang="da-DK" dirty="0" err="1"/>
              <a:t>bullets</a:t>
            </a:r>
            <a:endParaRPr lang="da-DK" dirty="0"/>
          </a:p>
          <a:p>
            <a:pPr lvl="0"/>
            <a:endParaRPr lang="da-DK" dirty="0"/>
          </a:p>
          <a:p>
            <a:pPr lvl="0"/>
            <a:endParaRPr lang="da-DK" dirty="0"/>
          </a:p>
        </p:txBody>
      </p:sp>
    </p:spTree>
    <p:extLst>
      <p:ext uri="{BB962C8B-B14F-4D97-AF65-F5344CB8AC3E}">
        <p14:creationId xmlns:p14="http://schemas.microsoft.com/office/powerpoint/2010/main" val="498607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 x Picture right - Blue">
    <p:spTree>
      <p:nvGrpSpPr>
        <p:cNvPr id="1" name=""/>
        <p:cNvGrpSpPr/>
        <p:nvPr/>
      </p:nvGrpSpPr>
      <p:grpSpPr>
        <a:xfrm>
          <a:off x="0" y="0"/>
          <a:ext cx="0" cy="0"/>
          <a:chOff x="0" y="0"/>
          <a:chExt cx="0" cy="0"/>
        </a:xfrm>
      </p:grpSpPr>
      <p:sp>
        <p:nvSpPr>
          <p:cNvPr id="7" name="Rectangle 6"/>
          <p:cNvSpPr/>
          <p:nvPr userDrawn="1"/>
        </p:nvSpPr>
        <p:spPr>
          <a:xfrm>
            <a:off x="0" y="0"/>
            <a:ext cx="742791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Slide Number Placeholder 2"/>
          <p:cNvSpPr>
            <a:spLocks noGrp="1"/>
          </p:cNvSpPr>
          <p:nvPr>
            <p:ph type="sldNum" sz="quarter" idx="10"/>
          </p:nvPr>
        </p:nvSpPr>
        <p:spPr/>
        <p:txBody>
          <a:bodyPr/>
          <a:lstStyle/>
          <a:p>
            <a:fld id="{D8D877B3-D348-4611-9BDB-C5374591D951}" type="slidenum">
              <a:rPr lang="en-US" smtClean="0"/>
              <a:pPr/>
              <a:t>‹nr.›</a:t>
            </a:fld>
            <a:endParaRPr lang="en-US" dirty="0"/>
          </a:p>
        </p:txBody>
      </p:sp>
      <p:sp>
        <p:nvSpPr>
          <p:cNvPr id="5" name="Picture Placeholder 4"/>
          <p:cNvSpPr>
            <a:spLocks noGrp="1"/>
          </p:cNvSpPr>
          <p:nvPr>
            <p:ph type="pic" sz="quarter" idx="11" hasCustomPrompt="1"/>
          </p:nvPr>
        </p:nvSpPr>
        <p:spPr>
          <a:xfrm>
            <a:off x="7427913" y="0"/>
            <a:ext cx="4764087"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6" name="Title 4"/>
          <p:cNvSpPr>
            <a:spLocks noGrp="1"/>
          </p:cNvSpPr>
          <p:nvPr>
            <p:ph type="title" hasCustomPrompt="1"/>
          </p:nvPr>
        </p:nvSpPr>
        <p:spPr>
          <a:xfrm>
            <a:off x="587374" y="373446"/>
            <a:ext cx="4683125" cy="1471230"/>
          </a:xfrm>
        </p:spPr>
        <p:txBody>
          <a:bodyPr/>
          <a:lstStyle>
            <a:lvl1pPr>
              <a:defRPr sz="3600">
                <a:solidFill>
                  <a:schemeClr val="bg1"/>
                </a:solidFill>
              </a:defRPr>
            </a:lvl1pPr>
          </a:lstStyle>
          <a:p>
            <a:r>
              <a:rPr lang="en-US" dirty="0"/>
              <a:t>CLICK TO EDIT TITLE</a:t>
            </a:r>
          </a:p>
        </p:txBody>
      </p:sp>
      <p:grpSp>
        <p:nvGrpSpPr>
          <p:cNvPr id="31" name="Gruppe 30"/>
          <p:cNvGrpSpPr/>
          <p:nvPr userDrawn="1"/>
        </p:nvGrpSpPr>
        <p:grpSpPr>
          <a:xfrm>
            <a:off x="5466450" y="6027162"/>
            <a:ext cx="1272706" cy="669100"/>
            <a:chOff x="5387975" y="5659438"/>
            <a:chExt cx="1573213" cy="827087"/>
          </a:xfrm>
          <a:solidFill>
            <a:schemeClr val="bg1"/>
          </a:solidFill>
        </p:grpSpPr>
        <p:grpSp>
          <p:nvGrpSpPr>
            <p:cNvPr id="32" name="Gruppe 31"/>
            <p:cNvGrpSpPr/>
            <p:nvPr userDrawn="1"/>
          </p:nvGrpSpPr>
          <p:grpSpPr>
            <a:xfrm>
              <a:off x="5387975" y="6407150"/>
              <a:ext cx="1573213" cy="79375"/>
              <a:chOff x="5387975" y="6407150"/>
              <a:chExt cx="1573213" cy="79375"/>
            </a:xfrm>
            <a:grpFill/>
          </p:grpSpPr>
          <p:sp>
            <p:nvSpPr>
              <p:cNvPr id="37" name="Freeform 29"/>
              <p:cNvSpPr>
                <a:spLocks noEditPoints="1"/>
              </p:cNvSpPr>
              <p:nvPr userDrawn="1"/>
            </p:nvSpPr>
            <p:spPr bwMode="auto">
              <a:xfrm>
                <a:off x="5387975" y="6407150"/>
                <a:ext cx="71438"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8" name="Freeform 30"/>
              <p:cNvSpPr>
                <a:spLocks noEditPoints="1"/>
              </p:cNvSpPr>
              <p:nvPr userDrawn="1"/>
            </p:nvSpPr>
            <p:spPr bwMode="auto">
              <a:xfrm>
                <a:off x="5484813" y="6407150"/>
                <a:ext cx="73025"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9" name="Freeform 31"/>
              <p:cNvSpPr>
                <a:spLocks/>
              </p:cNvSpPr>
              <p:nvPr userDrawn="1"/>
            </p:nvSpPr>
            <p:spPr bwMode="auto">
              <a:xfrm>
                <a:off x="5586413" y="6407150"/>
                <a:ext cx="52388" cy="7620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0" name="Freeform 32"/>
              <p:cNvSpPr>
                <a:spLocks noEditPoints="1"/>
              </p:cNvSpPr>
              <p:nvPr userDrawn="1"/>
            </p:nvSpPr>
            <p:spPr bwMode="auto">
              <a:xfrm>
                <a:off x="5670550" y="6407150"/>
                <a:ext cx="55563" cy="76200"/>
              </a:xfrm>
              <a:custGeom>
                <a:avLst/>
                <a:gdLst>
                  <a:gd name="T0" fmla="*/ 0 w 17"/>
                  <a:gd name="T1" fmla="*/ 0 h 23"/>
                  <a:gd name="T2" fmla="*/ 0 w 17"/>
                  <a:gd name="T3" fmla="*/ 0 h 23"/>
                  <a:gd name="T4" fmla="*/ 9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9" y="0"/>
                      <a:pt x="9" y="0"/>
                      <a:pt x="9"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0" y="19"/>
                      <a:pt x="11" y="18"/>
                      <a:pt x="11" y="16"/>
                    </a:cubicBezTo>
                    <a:cubicBezTo>
                      <a:pt x="11" y="15"/>
                      <a:pt x="10"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1" name="Freeform 33"/>
              <p:cNvSpPr>
                <a:spLocks noEditPoints="1"/>
              </p:cNvSpPr>
              <p:nvPr userDrawn="1"/>
            </p:nvSpPr>
            <p:spPr bwMode="auto">
              <a:xfrm>
                <a:off x="5759450" y="6407150"/>
                <a:ext cx="58738" cy="79375"/>
              </a:xfrm>
              <a:custGeom>
                <a:avLst/>
                <a:gdLst>
                  <a:gd name="T0" fmla="*/ 0 w 18"/>
                  <a:gd name="T1" fmla="*/ 18 h 24"/>
                  <a:gd name="T2" fmla="*/ 0 w 18"/>
                  <a:gd name="T3" fmla="*/ 12 h 24"/>
                  <a:gd name="T4" fmla="*/ 0 w 18"/>
                  <a:gd name="T5" fmla="*/ 5 h 24"/>
                  <a:gd name="T6" fmla="*/ 9 w 18"/>
                  <a:gd name="T7" fmla="*/ 0 h 24"/>
                  <a:gd name="T8" fmla="*/ 18 w 18"/>
                  <a:gd name="T9" fmla="*/ 5 h 24"/>
                  <a:gd name="T10" fmla="*/ 18 w 18"/>
                  <a:gd name="T11" fmla="*/ 12 h 24"/>
                  <a:gd name="T12" fmla="*/ 18 w 18"/>
                  <a:gd name="T13" fmla="*/ 18 h 24"/>
                  <a:gd name="T14" fmla="*/ 9 w 18"/>
                  <a:gd name="T15" fmla="*/ 24 h 24"/>
                  <a:gd name="T16" fmla="*/ 0 w 18"/>
                  <a:gd name="T17" fmla="*/ 18 h 24"/>
                  <a:gd name="T18" fmla="*/ 12 w 18"/>
                  <a:gd name="T19" fmla="*/ 16 h 24"/>
                  <a:gd name="T20" fmla="*/ 12 w 18"/>
                  <a:gd name="T21" fmla="*/ 12 h 24"/>
                  <a:gd name="T22" fmla="*/ 12 w 18"/>
                  <a:gd name="T23" fmla="*/ 7 h 24"/>
                  <a:gd name="T24" fmla="*/ 9 w 18"/>
                  <a:gd name="T25" fmla="*/ 5 h 24"/>
                  <a:gd name="T26" fmla="*/ 6 w 18"/>
                  <a:gd name="T27" fmla="*/ 7 h 24"/>
                  <a:gd name="T28" fmla="*/ 6 w 18"/>
                  <a:gd name="T29" fmla="*/ 12 h 24"/>
                  <a:gd name="T30" fmla="*/ 6 w 18"/>
                  <a:gd name="T31" fmla="*/ 16 h 24"/>
                  <a:gd name="T32" fmla="*/ 9 w 18"/>
                  <a:gd name="T33" fmla="*/ 18 h 24"/>
                  <a:gd name="T34" fmla="*/ 12 w 18"/>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24">
                    <a:moveTo>
                      <a:pt x="0" y="18"/>
                    </a:moveTo>
                    <a:cubicBezTo>
                      <a:pt x="0" y="16"/>
                      <a:pt x="0" y="15"/>
                      <a:pt x="0" y="12"/>
                    </a:cubicBezTo>
                    <a:cubicBezTo>
                      <a:pt x="0" y="9"/>
                      <a:pt x="0" y="7"/>
                      <a:pt x="0" y="5"/>
                    </a:cubicBezTo>
                    <a:cubicBezTo>
                      <a:pt x="2" y="2"/>
                      <a:pt x="5" y="0"/>
                      <a:pt x="9" y="0"/>
                    </a:cubicBezTo>
                    <a:cubicBezTo>
                      <a:pt x="13" y="0"/>
                      <a:pt x="17" y="2"/>
                      <a:pt x="18" y="5"/>
                    </a:cubicBezTo>
                    <a:cubicBezTo>
                      <a:pt x="18" y="7"/>
                      <a:pt x="18" y="9"/>
                      <a:pt x="18" y="12"/>
                    </a:cubicBezTo>
                    <a:cubicBezTo>
                      <a:pt x="18" y="15"/>
                      <a:pt x="18" y="16"/>
                      <a:pt x="18" y="18"/>
                    </a:cubicBezTo>
                    <a:cubicBezTo>
                      <a:pt x="17" y="22"/>
                      <a:pt x="13" y="24"/>
                      <a:pt x="9" y="24"/>
                    </a:cubicBezTo>
                    <a:cubicBezTo>
                      <a:pt x="5" y="24"/>
                      <a:pt x="2" y="22"/>
                      <a:pt x="0" y="18"/>
                    </a:cubicBezTo>
                    <a:close/>
                    <a:moveTo>
                      <a:pt x="12" y="16"/>
                    </a:moveTo>
                    <a:cubicBezTo>
                      <a:pt x="12" y="16"/>
                      <a:pt x="12" y="14"/>
                      <a:pt x="12" y="12"/>
                    </a:cubicBezTo>
                    <a:cubicBezTo>
                      <a:pt x="12"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2" name="Freeform 34"/>
              <p:cNvSpPr>
                <a:spLocks noEditPoints="1"/>
              </p:cNvSpPr>
              <p:nvPr userDrawn="1"/>
            </p:nvSpPr>
            <p:spPr bwMode="auto">
              <a:xfrm>
                <a:off x="5849938" y="6407150"/>
                <a:ext cx="61913" cy="76200"/>
              </a:xfrm>
              <a:custGeom>
                <a:avLst/>
                <a:gdLst>
                  <a:gd name="T0" fmla="*/ 13 w 19"/>
                  <a:gd name="T1" fmla="*/ 23 h 23"/>
                  <a:gd name="T2" fmla="*/ 12 w 19"/>
                  <a:gd name="T3" fmla="*/ 23 h 23"/>
                  <a:gd name="T4" fmla="*/ 9 w 19"/>
                  <a:gd name="T5" fmla="*/ 15 h 23"/>
                  <a:gd name="T6" fmla="*/ 7 w 19"/>
                  <a:gd name="T7" fmla="*/ 15 h 23"/>
                  <a:gd name="T8" fmla="*/ 6 w 19"/>
                  <a:gd name="T9" fmla="*/ 15 h 23"/>
                  <a:gd name="T10" fmla="*/ 6 w 19"/>
                  <a:gd name="T11" fmla="*/ 23 h 23"/>
                  <a:gd name="T12" fmla="*/ 6 w 19"/>
                  <a:gd name="T13" fmla="*/ 23 h 23"/>
                  <a:gd name="T14" fmla="*/ 1 w 19"/>
                  <a:gd name="T15" fmla="*/ 23 h 23"/>
                  <a:gd name="T16" fmla="*/ 0 w 19"/>
                  <a:gd name="T17" fmla="*/ 23 h 23"/>
                  <a:gd name="T18" fmla="*/ 0 w 19"/>
                  <a:gd name="T19" fmla="*/ 0 h 23"/>
                  <a:gd name="T20" fmla="*/ 1 w 19"/>
                  <a:gd name="T21" fmla="*/ 0 h 23"/>
                  <a:gd name="T22" fmla="*/ 10 w 19"/>
                  <a:gd name="T23" fmla="*/ 0 h 23"/>
                  <a:gd name="T24" fmla="*/ 19 w 19"/>
                  <a:gd name="T25" fmla="*/ 8 h 23"/>
                  <a:gd name="T26" fmla="*/ 15 w 19"/>
                  <a:gd name="T27" fmla="*/ 14 h 23"/>
                  <a:gd name="T28" fmla="*/ 19 w 19"/>
                  <a:gd name="T29" fmla="*/ 23 h 23"/>
                  <a:gd name="T30" fmla="*/ 19 w 19"/>
                  <a:gd name="T31" fmla="*/ 23 h 23"/>
                  <a:gd name="T32" fmla="*/ 13 w 19"/>
                  <a:gd name="T33" fmla="*/ 23 h 23"/>
                  <a:gd name="T34" fmla="*/ 13 w 19"/>
                  <a:gd name="T35" fmla="*/ 8 h 23"/>
                  <a:gd name="T36" fmla="*/ 10 w 19"/>
                  <a:gd name="T37" fmla="*/ 5 h 23"/>
                  <a:gd name="T38" fmla="*/ 7 w 19"/>
                  <a:gd name="T39" fmla="*/ 5 h 23"/>
                  <a:gd name="T40" fmla="*/ 6 w 19"/>
                  <a:gd name="T41" fmla="*/ 5 h 23"/>
                  <a:gd name="T42" fmla="*/ 6 w 19"/>
                  <a:gd name="T43" fmla="*/ 10 h 23"/>
                  <a:gd name="T44" fmla="*/ 7 w 19"/>
                  <a:gd name="T45" fmla="*/ 10 h 23"/>
                  <a:gd name="T46" fmla="*/ 10 w 19"/>
                  <a:gd name="T47" fmla="*/ 10 h 23"/>
                  <a:gd name="T48" fmla="*/ 13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3" y="23"/>
                    </a:moveTo>
                    <a:cubicBezTo>
                      <a:pt x="13" y="23"/>
                      <a:pt x="12" y="23"/>
                      <a:pt x="12" y="23"/>
                    </a:cubicBezTo>
                    <a:cubicBezTo>
                      <a:pt x="9" y="15"/>
                      <a:pt x="9" y="15"/>
                      <a:pt x="9" y="15"/>
                    </a:cubicBezTo>
                    <a:cubicBezTo>
                      <a:pt x="7" y="15"/>
                      <a:pt x="7" y="15"/>
                      <a:pt x="7" y="15"/>
                    </a:cubicBezTo>
                    <a:cubicBezTo>
                      <a:pt x="7" y="15"/>
                      <a:pt x="6" y="15"/>
                      <a:pt x="6" y="15"/>
                    </a:cubicBezTo>
                    <a:cubicBezTo>
                      <a:pt x="6" y="23"/>
                      <a:pt x="6" y="23"/>
                      <a:pt x="6" y="23"/>
                    </a:cubicBezTo>
                    <a:cubicBezTo>
                      <a:pt x="6" y="23"/>
                      <a:pt x="6" y="23"/>
                      <a:pt x="6" y="23"/>
                    </a:cubicBezTo>
                    <a:cubicBezTo>
                      <a:pt x="1" y="23"/>
                      <a:pt x="1" y="23"/>
                      <a:pt x="1" y="23"/>
                    </a:cubicBezTo>
                    <a:cubicBezTo>
                      <a:pt x="1" y="23"/>
                      <a:pt x="0" y="23"/>
                      <a:pt x="0" y="23"/>
                    </a:cubicBezTo>
                    <a:cubicBezTo>
                      <a:pt x="0" y="0"/>
                      <a:pt x="0" y="0"/>
                      <a:pt x="0" y="0"/>
                    </a:cubicBezTo>
                    <a:cubicBezTo>
                      <a:pt x="0" y="0"/>
                      <a:pt x="1" y="0"/>
                      <a:pt x="1" y="0"/>
                    </a:cubicBezTo>
                    <a:cubicBezTo>
                      <a:pt x="10" y="0"/>
                      <a:pt x="10" y="0"/>
                      <a:pt x="10" y="0"/>
                    </a:cubicBezTo>
                    <a:cubicBezTo>
                      <a:pt x="16" y="0"/>
                      <a:pt x="19" y="3"/>
                      <a:pt x="19" y="8"/>
                    </a:cubicBezTo>
                    <a:cubicBezTo>
                      <a:pt x="19" y="10"/>
                      <a:pt x="17" y="13"/>
                      <a:pt x="15" y="14"/>
                    </a:cubicBezTo>
                    <a:cubicBezTo>
                      <a:pt x="19" y="23"/>
                      <a:pt x="19" y="23"/>
                      <a:pt x="19" y="23"/>
                    </a:cubicBezTo>
                    <a:cubicBezTo>
                      <a:pt x="19" y="23"/>
                      <a:pt x="19" y="23"/>
                      <a:pt x="19" y="23"/>
                    </a:cubicBezTo>
                    <a:lnTo>
                      <a:pt x="13" y="23"/>
                    </a:lnTo>
                    <a:close/>
                    <a:moveTo>
                      <a:pt x="13" y="8"/>
                    </a:moveTo>
                    <a:cubicBezTo>
                      <a:pt x="13" y="6"/>
                      <a:pt x="12" y="5"/>
                      <a:pt x="10" y="5"/>
                    </a:cubicBezTo>
                    <a:cubicBezTo>
                      <a:pt x="7" y="5"/>
                      <a:pt x="7" y="5"/>
                      <a:pt x="7" y="5"/>
                    </a:cubicBezTo>
                    <a:cubicBezTo>
                      <a:pt x="7" y="5"/>
                      <a:pt x="6" y="5"/>
                      <a:pt x="6" y="5"/>
                    </a:cubicBezTo>
                    <a:cubicBezTo>
                      <a:pt x="6" y="10"/>
                      <a:pt x="6" y="10"/>
                      <a:pt x="6" y="10"/>
                    </a:cubicBezTo>
                    <a:cubicBezTo>
                      <a:pt x="6" y="10"/>
                      <a:pt x="7" y="10"/>
                      <a:pt x="7" y="10"/>
                    </a:cubicBezTo>
                    <a:cubicBezTo>
                      <a:pt x="10" y="10"/>
                      <a:pt x="10" y="10"/>
                      <a:pt x="10" y="10"/>
                    </a:cubicBezTo>
                    <a:cubicBezTo>
                      <a:pt x="12" y="10"/>
                      <a:pt x="13" y="9"/>
                      <a:pt x="13"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3" name="Freeform 35"/>
              <p:cNvSpPr>
                <a:spLocks/>
              </p:cNvSpPr>
              <p:nvPr userDrawn="1"/>
            </p:nvSpPr>
            <p:spPr bwMode="auto">
              <a:xfrm>
                <a:off x="5942013" y="6407150"/>
                <a:ext cx="61913" cy="79375"/>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9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6"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8" y="10"/>
                      <a:pt x="19" y="10"/>
                      <a:pt x="19" y="11"/>
                    </a:cubicBezTo>
                    <a:cubicBezTo>
                      <a:pt x="19" y="12"/>
                      <a:pt x="19" y="12"/>
                      <a:pt x="19" y="12"/>
                    </a:cubicBezTo>
                    <a:cubicBezTo>
                      <a:pt x="19" y="15"/>
                      <a:pt x="18" y="16"/>
                      <a:pt x="18" y="18"/>
                    </a:cubicBezTo>
                    <a:cubicBezTo>
                      <a:pt x="17" y="22"/>
                      <a:pt x="14" y="24"/>
                      <a:pt x="9" y="24"/>
                    </a:cubicBezTo>
                    <a:cubicBezTo>
                      <a:pt x="5" y="24"/>
                      <a:pt x="2" y="22"/>
                      <a:pt x="1" y="18"/>
                    </a:cubicBezTo>
                    <a:cubicBezTo>
                      <a:pt x="0" y="16"/>
                      <a:pt x="0" y="15"/>
                      <a:pt x="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4" name="Freeform 36"/>
              <p:cNvSpPr>
                <a:spLocks/>
              </p:cNvSpPr>
              <p:nvPr userDrawn="1"/>
            </p:nvSpPr>
            <p:spPr bwMode="auto">
              <a:xfrm>
                <a:off x="6081713" y="6407150"/>
                <a:ext cx="61913" cy="79375"/>
              </a:xfrm>
              <a:custGeom>
                <a:avLst/>
                <a:gdLst>
                  <a:gd name="T0" fmla="*/ 0 w 19"/>
                  <a:gd name="T1" fmla="*/ 14 h 24"/>
                  <a:gd name="T2" fmla="*/ 0 w 19"/>
                  <a:gd name="T3" fmla="*/ 0 h 24"/>
                  <a:gd name="T4" fmla="*/ 1 w 19"/>
                  <a:gd name="T5" fmla="*/ 0 h 24"/>
                  <a:gd name="T6" fmla="*/ 6 w 19"/>
                  <a:gd name="T7" fmla="*/ 0 h 24"/>
                  <a:gd name="T8" fmla="*/ 6 w 19"/>
                  <a:gd name="T9" fmla="*/ 0 h 24"/>
                  <a:gd name="T10" fmla="*/ 6 w 19"/>
                  <a:gd name="T11" fmla="*/ 15 h 24"/>
                  <a:gd name="T12" fmla="*/ 10 w 19"/>
                  <a:gd name="T13" fmla="*/ 18 h 24"/>
                  <a:gd name="T14" fmla="*/ 13 w 19"/>
                  <a:gd name="T15" fmla="*/ 15 h 24"/>
                  <a:gd name="T16" fmla="*/ 13 w 19"/>
                  <a:gd name="T17" fmla="*/ 0 h 24"/>
                  <a:gd name="T18" fmla="*/ 13 w 19"/>
                  <a:gd name="T19" fmla="*/ 0 h 24"/>
                  <a:gd name="T20" fmla="*/ 19 w 19"/>
                  <a:gd name="T21" fmla="*/ 0 h 24"/>
                  <a:gd name="T22" fmla="*/ 19 w 19"/>
                  <a:gd name="T23" fmla="*/ 0 h 24"/>
                  <a:gd name="T24" fmla="*/ 19 w 19"/>
                  <a:gd name="T25" fmla="*/ 14 h 24"/>
                  <a:gd name="T26" fmla="*/ 10 w 19"/>
                  <a:gd name="T27" fmla="*/ 24 h 24"/>
                  <a:gd name="T28" fmla="*/ 0 w 19"/>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4">
                    <a:moveTo>
                      <a:pt x="0" y="14"/>
                    </a:moveTo>
                    <a:cubicBezTo>
                      <a:pt x="0" y="0"/>
                      <a:pt x="0" y="0"/>
                      <a:pt x="0" y="0"/>
                    </a:cubicBezTo>
                    <a:cubicBezTo>
                      <a:pt x="0" y="0"/>
                      <a:pt x="1" y="0"/>
                      <a:pt x="1" y="0"/>
                    </a:cubicBezTo>
                    <a:cubicBezTo>
                      <a:pt x="6" y="0"/>
                      <a:pt x="6" y="0"/>
                      <a:pt x="6" y="0"/>
                    </a:cubicBezTo>
                    <a:cubicBezTo>
                      <a:pt x="6" y="0"/>
                      <a:pt x="6" y="0"/>
                      <a:pt x="6" y="0"/>
                    </a:cubicBezTo>
                    <a:cubicBezTo>
                      <a:pt x="6" y="15"/>
                      <a:pt x="6" y="15"/>
                      <a:pt x="6" y="15"/>
                    </a:cubicBezTo>
                    <a:cubicBezTo>
                      <a:pt x="6" y="17"/>
                      <a:pt x="8" y="18"/>
                      <a:pt x="10" y="18"/>
                    </a:cubicBezTo>
                    <a:cubicBezTo>
                      <a:pt x="12" y="18"/>
                      <a:pt x="13" y="17"/>
                      <a:pt x="13" y="15"/>
                    </a:cubicBezTo>
                    <a:cubicBezTo>
                      <a:pt x="13" y="0"/>
                      <a:pt x="13" y="0"/>
                      <a:pt x="13" y="0"/>
                    </a:cubicBezTo>
                    <a:cubicBezTo>
                      <a:pt x="13" y="0"/>
                      <a:pt x="13" y="0"/>
                      <a:pt x="13" y="0"/>
                    </a:cubicBezTo>
                    <a:cubicBezTo>
                      <a:pt x="19" y="0"/>
                      <a:pt x="19" y="0"/>
                      <a:pt x="19" y="0"/>
                    </a:cubicBezTo>
                    <a:cubicBezTo>
                      <a:pt x="19" y="0"/>
                      <a:pt x="19" y="0"/>
                      <a:pt x="19" y="0"/>
                    </a:cubicBezTo>
                    <a:cubicBezTo>
                      <a:pt x="19" y="14"/>
                      <a:pt x="19" y="14"/>
                      <a:pt x="19" y="14"/>
                    </a:cubicBezTo>
                    <a:cubicBezTo>
                      <a:pt x="19" y="20"/>
                      <a:pt x="15" y="24"/>
                      <a:pt x="10" y="24"/>
                    </a:cubicBezTo>
                    <a:cubicBezTo>
                      <a:pt x="4" y="24"/>
                      <a:pt x="0" y="20"/>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5" name="Freeform 37"/>
              <p:cNvSpPr>
                <a:spLocks/>
              </p:cNvSpPr>
              <p:nvPr userDrawn="1"/>
            </p:nvSpPr>
            <p:spPr bwMode="auto">
              <a:xfrm>
                <a:off x="6175375" y="6407150"/>
                <a:ext cx="61913" cy="7620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8 w 19"/>
                  <a:gd name="T17" fmla="*/ 0 h 23"/>
                  <a:gd name="T18" fmla="*/ 19 w 19"/>
                  <a:gd name="T19" fmla="*/ 0 h 23"/>
                  <a:gd name="T20" fmla="*/ 19 w 19"/>
                  <a:gd name="T21" fmla="*/ 23 h 23"/>
                  <a:gd name="T22" fmla="*/ 18 w 19"/>
                  <a:gd name="T23" fmla="*/ 23 h 23"/>
                  <a:gd name="T24" fmla="*/ 13 w 19"/>
                  <a:gd name="T25" fmla="*/ 23 h 23"/>
                  <a:gd name="T26" fmla="*/ 13 w 19"/>
                  <a:gd name="T27" fmla="*/ 23 h 23"/>
                  <a:gd name="T28" fmla="*/ 6 w 19"/>
                  <a:gd name="T29" fmla="*/ 10 h 23"/>
                  <a:gd name="T30" fmla="*/ 6 w 19"/>
                  <a:gd name="T31" fmla="*/ 10 h 23"/>
                  <a:gd name="T32" fmla="*/ 6 w 19"/>
                  <a:gd name="T33" fmla="*/ 23 h 23"/>
                  <a:gd name="T34" fmla="*/ 5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0"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3" y="0"/>
                      <a:pt x="14" y="0"/>
                    </a:cubicBezTo>
                    <a:cubicBezTo>
                      <a:pt x="18" y="0"/>
                      <a:pt x="18" y="0"/>
                      <a:pt x="18" y="0"/>
                    </a:cubicBezTo>
                    <a:cubicBezTo>
                      <a:pt x="19" y="0"/>
                      <a:pt x="19" y="0"/>
                      <a:pt x="19" y="0"/>
                    </a:cubicBezTo>
                    <a:cubicBezTo>
                      <a:pt x="19" y="23"/>
                      <a:pt x="19" y="23"/>
                      <a:pt x="19" y="23"/>
                    </a:cubicBezTo>
                    <a:cubicBezTo>
                      <a:pt x="19" y="23"/>
                      <a:pt x="19" y="23"/>
                      <a:pt x="18" y="23"/>
                    </a:cubicBezTo>
                    <a:cubicBezTo>
                      <a:pt x="13" y="23"/>
                      <a:pt x="13" y="23"/>
                      <a:pt x="13"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5" y="23"/>
                    </a:cubicBezTo>
                    <a:cubicBezTo>
                      <a:pt x="1" y="23"/>
                      <a:pt x="1" y="23"/>
                      <a:pt x="1"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6" name="Freeform 38"/>
              <p:cNvSpPr>
                <a:spLocks/>
              </p:cNvSpPr>
              <p:nvPr userDrawn="1"/>
            </p:nvSpPr>
            <p:spPr bwMode="auto">
              <a:xfrm>
                <a:off x="6270625"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7" name="Freeform 39"/>
              <p:cNvSpPr>
                <a:spLocks/>
              </p:cNvSpPr>
              <p:nvPr userDrawn="1"/>
            </p:nvSpPr>
            <p:spPr bwMode="auto">
              <a:xfrm>
                <a:off x="6319838" y="6407150"/>
                <a:ext cx="68263" cy="7620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6"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3" y="23"/>
                      <a:pt x="13" y="23"/>
                    </a:cubicBezTo>
                    <a:lnTo>
                      <a:pt x="8"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8" name="Freeform 40"/>
              <p:cNvSpPr>
                <a:spLocks/>
              </p:cNvSpPr>
              <p:nvPr userDrawn="1"/>
            </p:nvSpPr>
            <p:spPr bwMode="auto">
              <a:xfrm>
                <a:off x="6416675" y="6407150"/>
                <a:ext cx="52388" cy="7620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9" name="Freeform 41"/>
              <p:cNvSpPr>
                <a:spLocks noEditPoints="1"/>
              </p:cNvSpPr>
              <p:nvPr userDrawn="1"/>
            </p:nvSpPr>
            <p:spPr bwMode="auto">
              <a:xfrm>
                <a:off x="6502400" y="6407150"/>
                <a:ext cx="58738" cy="76200"/>
              </a:xfrm>
              <a:custGeom>
                <a:avLst/>
                <a:gdLst>
                  <a:gd name="T0" fmla="*/ 12 w 18"/>
                  <a:gd name="T1" fmla="*/ 23 h 23"/>
                  <a:gd name="T2" fmla="*/ 12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10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5"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0" name="Freeform 42"/>
              <p:cNvSpPr>
                <a:spLocks/>
              </p:cNvSpPr>
              <p:nvPr userDrawn="1"/>
            </p:nvSpPr>
            <p:spPr bwMode="auto">
              <a:xfrm>
                <a:off x="6589713" y="6407150"/>
                <a:ext cx="61913" cy="79375"/>
              </a:xfrm>
              <a:custGeom>
                <a:avLst/>
                <a:gdLst>
                  <a:gd name="T0" fmla="*/ 0 w 19"/>
                  <a:gd name="T1" fmla="*/ 20 h 24"/>
                  <a:gd name="T2" fmla="*/ 0 w 19"/>
                  <a:gd name="T3" fmla="*/ 20 h 24"/>
                  <a:gd name="T4" fmla="*/ 3 w 19"/>
                  <a:gd name="T5" fmla="*/ 16 h 24"/>
                  <a:gd name="T6" fmla="*/ 3 w 19"/>
                  <a:gd name="T7" fmla="*/ 16 h 24"/>
                  <a:gd name="T8" fmla="*/ 9 w 19"/>
                  <a:gd name="T9" fmla="*/ 19 h 24"/>
                  <a:gd name="T10" fmla="*/ 13 w 19"/>
                  <a:gd name="T11" fmla="*/ 16 h 24"/>
                  <a:gd name="T12" fmla="*/ 10 w 19"/>
                  <a:gd name="T13" fmla="*/ 14 h 24"/>
                  <a:gd name="T14" fmla="*/ 8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9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3" y="16"/>
                    </a:cubicBezTo>
                    <a:cubicBezTo>
                      <a:pt x="5" y="17"/>
                      <a:pt x="7" y="19"/>
                      <a:pt x="9" y="19"/>
                    </a:cubicBezTo>
                    <a:cubicBezTo>
                      <a:pt x="11" y="19"/>
                      <a:pt x="13" y="18"/>
                      <a:pt x="13" y="16"/>
                    </a:cubicBezTo>
                    <a:cubicBezTo>
                      <a:pt x="13" y="15"/>
                      <a:pt x="12" y="15"/>
                      <a:pt x="10" y="14"/>
                    </a:cubicBezTo>
                    <a:cubicBezTo>
                      <a:pt x="8" y="14"/>
                      <a:pt x="8" y="14"/>
                      <a:pt x="8" y="14"/>
                    </a:cubicBezTo>
                    <a:cubicBezTo>
                      <a:pt x="3"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9" y="5"/>
                    </a:cubicBezTo>
                    <a:cubicBezTo>
                      <a:pt x="8" y="5"/>
                      <a:pt x="7" y="6"/>
                      <a:pt x="7" y="7"/>
                    </a:cubicBezTo>
                    <a:cubicBezTo>
                      <a:pt x="7" y="8"/>
                      <a:pt x="8" y="8"/>
                      <a:pt x="10" y="9"/>
                    </a:cubicBezTo>
                    <a:cubicBezTo>
                      <a:pt x="11" y="9"/>
                      <a:pt x="11" y="9"/>
                      <a:pt x="11" y="9"/>
                    </a:cubicBezTo>
                    <a:cubicBezTo>
                      <a:pt x="16" y="10"/>
                      <a:pt x="19" y="12"/>
                      <a:pt x="19" y="16"/>
                    </a:cubicBezTo>
                    <a:cubicBezTo>
                      <a:pt x="19" y="21"/>
                      <a:pt x="15" y="24"/>
                      <a:pt x="9" y="24"/>
                    </a:cubicBezTo>
                    <a:cubicBezTo>
                      <a:pt x="6" y="24"/>
                      <a:pt x="2" y="22"/>
                      <a:pt x="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1" name="Freeform 43"/>
              <p:cNvSpPr>
                <a:spLocks/>
              </p:cNvSpPr>
              <p:nvPr userDrawn="1"/>
            </p:nvSpPr>
            <p:spPr bwMode="auto">
              <a:xfrm>
                <a:off x="6681788"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2" name="Freeform 44"/>
              <p:cNvSpPr>
                <a:spLocks/>
              </p:cNvSpPr>
              <p:nvPr userDrawn="1"/>
            </p:nvSpPr>
            <p:spPr bwMode="auto">
              <a:xfrm>
                <a:off x="6729413" y="6407150"/>
                <a:ext cx="61913" cy="76200"/>
              </a:xfrm>
              <a:custGeom>
                <a:avLst/>
                <a:gdLst>
                  <a:gd name="T0" fmla="*/ 7 w 19"/>
                  <a:gd name="T1" fmla="*/ 23 h 23"/>
                  <a:gd name="T2" fmla="*/ 7 w 19"/>
                  <a:gd name="T3" fmla="*/ 23 h 23"/>
                  <a:gd name="T4" fmla="*/ 7 w 19"/>
                  <a:gd name="T5" fmla="*/ 23 h 23"/>
                  <a:gd name="T6" fmla="*/ 7 w 19"/>
                  <a:gd name="T7" fmla="*/ 23 h 23"/>
                  <a:gd name="T8" fmla="*/ 7 w 19"/>
                  <a:gd name="T9" fmla="*/ 23 h 23"/>
                  <a:gd name="T10" fmla="*/ 7 w 19"/>
                  <a:gd name="T11" fmla="*/ 6 h 23"/>
                  <a:gd name="T12" fmla="*/ 6 w 19"/>
                  <a:gd name="T13" fmla="*/ 5 h 23"/>
                  <a:gd name="T14" fmla="*/ 6 w 19"/>
                  <a:gd name="T15" fmla="*/ 5 h 23"/>
                  <a:gd name="T16" fmla="*/ 1 w 19"/>
                  <a:gd name="T17" fmla="*/ 5 h 23"/>
                  <a:gd name="T18" fmla="*/ 1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1 w 19"/>
                  <a:gd name="T31" fmla="*/ 0 h 23"/>
                  <a:gd name="T32" fmla="*/ 1 w 19"/>
                  <a:gd name="T33" fmla="*/ 0 h 23"/>
                  <a:gd name="T34" fmla="*/ 18 w 19"/>
                  <a:gd name="T35" fmla="*/ 0 h 23"/>
                  <a:gd name="T36" fmla="*/ 19 w 19"/>
                  <a:gd name="T37" fmla="*/ 0 h 23"/>
                  <a:gd name="T38" fmla="*/ 19 w 19"/>
                  <a:gd name="T39" fmla="*/ 0 h 23"/>
                  <a:gd name="T40" fmla="*/ 19 w 19"/>
                  <a:gd name="T41" fmla="*/ 0 h 23"/>
                  <a:gd name="T42" fmla="*/ 19 w 19"/>
                  <a:gd name="T43" fmla="*/ 5 h 23"/>
                  <a:gd name="T44" fmla="*/ 19 w 19"/>
                  <a:gd name="T45" fmla="*/ 5 h 23"/>
                  <a:gd name="T46" fmla="*/ 19 w 19"/>
                  <a:gd name="T47" fmla="*/ 5 h 23"/>
                  <a:gd name="T48" fmla="*/ 18 w 19"/>
                  <a:gd name="T49" fmla="*/ 5 h 23"/>
                  <a:gd name="T50" fmla="*/ 13 w 19"/>
                  <a:gd name="T51" fmla="*/ 5 h 23"/>
                  <a:gd name="T52" fmla="*/ 13 w 19"/>
                  <a:gd name="T53" fmla="*/ 5 h 23"/>
                  <a:gd name="T54" fmla="*/ 13 w 19"/>
                  <a:gd name="T55" fmla="*/ 6 h 23"/>
                  <a:gd name="T56" fmla="*/ 13 w 19"/>
                  <a:gd name="T57" fmla="*/ 6 h 23"/>
                  <a:gd name="T58" fmla="*/ 13 w 19"/>
                  <a:gd name="T59" fmla="*/ 23 h 23"/>
                  <a:gd name="T60" fmla="*/ 13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7" y="23"/>
                    </a:cubicBezTo>
                    <a:cubicBezTo>
                      <a:pt x="7" y="23"/>
                      <a:pt x="7" y="23"/>
                      <a:pt x="7" y="23"/>
                    </a:cubicBezTo>
                    <a:cubicBezTo>
                      <a:pt x="7" y="23"/>
                      <a:pt x="7" y="23"/>
                      <a:pt x="7" y="23"/>
                    </a:cubicBezTo>
                    <a:cubicBezTo>
                      <a:pt x="7" y="6"/>
                      <a:pt x="7" y="6"/>
                      <a:pt x="7" y="6"/>
                    </a:cubicBezTo>
                    <a:cubicBezTo>
                      <a:pt x="7" y="6"/>
                      <a:pt x="7" y="5"/>
                      <a:pt x="6" y="5"/>
                    </a:cubicBezTo>
                    <a:cubicBezTo>
                      <a:pt x="6" y="5"/>
                      <a:pt x="6" y="5"/>
                      <a:pt x="6" y="5"/>
                    </a:cubicBezTo>
                    <a:cubicBezTo>
                      <a:pt x="1" y="5"/>
                      <a:pt x="1" y="5"/>
                      <a:pt x="1" y="5"/>
                    </a:cubicBezTo>
                    <a:cubicBezTo>
                      <a:pt x="1" y="5"/>
                      <a:pt x="1" y="5"/>
                      <a:pt x="1" y="5"/>
                    </a:cubicBezTo>
                    <a:cubicBezTo>
                      <a:pt x="1" y="5"/>
                      <a:pt x="1" y="5"/>
                      <a:pt x="0" y="5"/>
                    </a:cubicBezTo>
                    <a:cubicBezTo>
                      <a:pt x="0" y="5"/>
                      <a:pt x="0" y="5"/>
                      <a:pt x="0" y="5"/>
                    </a:cubicBezTo>
                    <a:cubicBezTo>
                      <a:pt x="0" y="5"/>
                      <a:pt x="0" y="5"/>
                      <a:pt x="0" y="5"/>
                    </a:cubicBezTo>
                    <a:cubicBezTo>
                      <a:pt x="0" y="5"/>
                      <a:pt x="0" y="5"/>
                      <a:pt x="0" y="5"/>
                    </a:cubicBezTo>
                    <a:cubicBezTo>
                      <a:pt x="0" y="0"/>
                      <a:pt x="0" y="0"/>
                      <a:pt x="0" y="0"/>
                    </a:cubicBezTo>
                    <a:cubicBezTo>
                      <a:pt x="0" y="0"/>
                      <a:pt x="0" y="0"/>
                      <a:pt x="1" y="0"/>
                    </a:cubicBezTo>
                    <a:cubicBezTo>
                      <a:pt x="1" y="0"/>
                      <a:pt x="1" y="0"/>
                      <a:pt x="1" y="0"/>
                    </a:cubicBezTo>
                    <a:cubicBezTo>
                      <a:pt x="18" y="0"/>
                      <a:pt x="18" y="0"/>
                      <a:pt x="18" y="0"/>
                    </a:cubicBezTo>
                    <a:cubicBezTo>
                      <a:pt x="19" y="0"/>
                      <a:pt x="19" y="0"/>
                      <a:pt x="19" y="0"/>
                    </a:cubicBezTo>
                    <a:cubicBezTo>
                      <a:pt x="19" y="0"/>
                      <a:pt x="19" y="0"/>
                      <a:pt x="19" y="0"/>
                    </a:cubicBezTo>
                    <a:cubicBezTo>
                      <a:pt x="19" y="0"/>
                      <a:pt x="19" y="0"/>
                      <a:pt x="19" y="0"/>
                    </a:cubicBezTo>
                    <a:cubicBezTo>
                      <a:pt x="19" y="5"/>
                      <a:pt x="19" y="5"/>
                      <a:pt x="19" y="5"/>
                    </a:cubicBezTo>
                    <a:cubicBezTo>
                      <a:pt x="19" y="5"/>
                      <a:pt x="19" y="5"/>
                      <a:pt x="19" y="5"/>
                    </a:cubicBezTo>
                    <a:cubicBezTo>
                      <a:pt x="19" y="5"/>
                      <a:pt x="19" y="5"/>
                      <a:pt x="19" y="5"/>
                    </a:cubicBezTo>
                    <a:cubicBezTo>
                      <a:pt x="18" y="5"/>
                      <a:pt x="18" y="5"/>
                      <a:pt x="18" y="5"/>
                    </a:cubicBezTo>
                    <a:cubicBezTo>
                      <a:pt x="13" y="5"/>
                      <a:pt x="13" y="5"/>
                      <a:pt x="13" y="5"/>
                    </a:cubicBezTo>
                    <a:cubicBezTo>
                      <a:pt x="13" y="5"/>
                      <a:pt x="13" y="5"/>
                      <a:pt x="13" y="5"/>
                    </a:cubicBezTo>
                    <a:cubicBezTo>
                      <a:pt x="13" y="5"/>
                      <a:pt x="13" y="6"/>
                      <a:pt x="13" y="6"/>
                    </a:cubicBezTo>
                    <a:cubicBezTo>
                      <a:pt x="13" y="6"/>
                      <a:pt x="13" y="6"/>
                      <a:pt x="13" y="6"/>
                    </a:cubicBezTo>
                    <a:cubicBezTo>
                      <a:pt x="13" y="23"/>
                      <a:pt x="13" y="23"/>
                      <a:pt x="13" y="23"/>
                    </a:cubicBezTo>
                    <a:cubicBezTo>
                      <a:pt x="13" y="23"/>
                      <a:pt x="13" y="23"/>
                      <a:pt x="13" y="23"/>
                    </a:cubicBezTo>
                    <a:cubicBezTo>
                      <a:pt x="13" y="23"/>
                      <a:pt x="13" y="23"/>
                      <a:pt x="12" y="23"/>
                    </a:cubicBezTo>
                    <a:cubicBezTo>
                      <a:pt x="12" y="23"/>
                      <a:pt x="12" y="23"/>
                      <a:pt x="12" y="23"/>
                    </a:cubicBezTo>
                    <a:lnTo>
                      <a:pt x="7"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3" name="Freeform 45"/>
              <p:cNvSpPr>
                <a:spLocks/>
              </p:cNvSpPr>
              <p:nvPr userDrawn="1"/>
            </p:nvSpPr>
            <p:spPr bwMode="auto">
              <a:xfrm>
                <a:off x="6821488" y="6407150"/>
                <a:ext cx="52388" cy="76200"/>
              </a:xfrm>
              <a:custGeom>
                <a:avLst/>
                <a:gdLst>
                  <a:gd name="T0" fmla="*/ 0 w 16"/>
                  <a:gd name="T1" fmla="*/ 0 h 23"/>
                  <a:gd name="T2" fmla="*/ 0 w 16"/>
                  <a:gd name="T3" fmla="*/ 0 h 23"/>
                  <a:gd name="T4" fmla="*/ 15 w 16"/>
                  <a:gd name="T5" fmla="*/ 0 h 23"/>
                  <a:gd name="T6" fmla="*/ 16 w 16"/>
                  <a:gd name="T7" fmla="*/ 0 h 23"/>
                  <a:gd name="T8" fmla="*/ 16 w 16"/>
                  <a:gd name="T9" fmla="*/ 5 h 23"/>
                  <a:gd name="T10" fmla="*/ 15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5 w 16"/>
                  <a:gd name="T37" fmla="*/ 18 h 23"/>
                  <a:gd name="T38" fmla="*/ 16 w 16"/>
                  <a:gd name="T39" fmla="*/ 19 h 23"/>
                  <a:gd name="T40" fmla="*/ 16 w 16"/>
                  <a:gd name="T41" fmla="*/ 23 h 23"/>
                  <a:gd name="T42" fmla="*/ 15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5" y="0"/>
                      <a:pt x="15" y="0"/>
                      <a:pt x="15" y="0"/>
                    </a:cubicBezTo>
                    <a:cubicBezTo>
                      <a:pt x="16" y="0"/>
                      <a:pt x="16" y="0"/>
                      <a:pt x="16" y="0"/>
                    </a:cubicBezTo>
                    <a:cubicBezTo>
                      <a:pt x="16" y="5"/>
                      <a:pt x="16" y="5"/>
                      <a:pt x="16" y="5"/>
                    </a:cubicBezTo>
                    <a:cubicBezTo>
                      <a:pt x="16" y="5"/>
                      <a:pt x="16" y="5"/>
                      <a:pt x="15"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5" y="18"/>
                      <a:pt x="15" y="18"/>
                      <a:pt x="15" y="18"/>
                    </a:cubicBezTo>
                    <a:cubicBezTo>
                      <a:pt x="16" y="18"/>
                      <a:pt x="16" y="18"/>
                      <a:pt x="16" y="19"/>
                    </a:cubicBezTo>
                    <a:cubicBezTo>
                      <a:pt x="16" y="23"/>
                      <a:pt x="16" y="23"/>
                      <a:pt x="16" y="23"/>
                    </a:cubicBezTo>
                    <a:cubicBezTo>
                      <a:pt x="16" y="23"/>
                      <a:pt x="16" y="23"/>
                      <a:pt x="15" y="23"/>
                    </a:cubicBezTo>
                    <a:cubicBezTo>
                      <a:pt x="0" y="23"/>
                      <a:pt x="0" y="23"/>
                      <a:pt x="0"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4" name="Freeform 46"/>
              <p:cNvSpPr>
                <a:spLocks/>
              </p:cNvSpPr>
              <p:nvPr userDrawn="1"/>
            </p:nvSpPr>
            <p:spPr bwMode="auto">
              <a:xfrm>
                <a:off x="6899275" y="6407150"/>
                <a:ext cx="61913" cy="76200"/>
              </a:xfrm>
              <a:custGeom>
                <a:avLst/>
                <a:gdLst>
                  <a:gd name="T0" fmla="*/ 7 w 19"/>
                  <a:gd name="T1" fmla="*/ 23 h 23"/>
                  <a:gd name="T2" fmla="*/ 7 w 19"/>
                  <a:gd name="T3" fmla="*/ 23 h 23"/>
                  <a:gd name="T4" fmla="*/ 6 w 19"/>
                  <a:gd name="T5" fmla="*/ 23 h 23"/>
                  <a:gd name="T6" fmla="*/ 6 w 19"/>
                  <a:gd name="T7" fmla="*/ 23 h 23"/>
                  <a:gd name="T8" fmla="*/ 6 w 19"/>
                  <a:gd name="T9" fmla="*/ 23 h 23"/>
                  <a:gd name="T10" fmla="*/ 6 w 19"/>
                  <a:gd name="T11" fmla="*/ 6 h 23"/>
                  <a:gd name="T12" fmla="*/ 6 w 19"/>
                  <a:gd name="T13" fmla="*/ 5 h 23"/>
                  <a:gd name="T14" fmla="*/ 6 w 19"/>
                  <a:gd name="T15" fmla="*/ 5 h 23"/>
                  <a:gd name="T16" fmla="*/ 1 w 19"/>
                  <a:gd name="T17" fmla="*/ 5 h 23"/>
                  <a:gd name="T18" fmla="*/ 0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0 w 19"/>
                  <a:gd name="T31" fmla="*/ 0 h 23"/>
                  <a:gd name="T32" fmla="*/ 1 w 19"/>
                  <a:gd name="T33" fmla="*/ 0 h 23"/>
                  <a:gd name="T34" fmla="*/ 18 w 19"/>
                  <a:gd name="T35" fmla="*/ 0 h 23"/>
                  <a:gd name="T36" fmla="*/ 18 w 19"/>
                  <a:gd name="T37" fmla="*/ 0 h 23"/>
                  <a:gd name="T38" fmla="*/ 19 w 19"/>
                  <a:gd name="T39" fmla="*/ 0 h 23"/>
                  <a:gd name="T40" fmla="*/ 19 w 19"/>
                  <a:gd name="T41" fmla="*/ 0 h 23"/>
                  <a:gd name="T42" fmla="*/ 19 w 19"/>
                  <a:gd name="T43" fmla="*/ 5 h 23"/>
                  <a:gd name="T44" fmla="*/ 18 w 19"/>
                  <a:gd name="T45" fmla="*/ 5 h 23"/>
                  <a:gd name="T46" fmla="*/ 18 w 19"/>
                  <a:gd name="T47" fmla="*/ 5 h 23"/>
                  <a:gd name="T48" fmla="*/ 18 w 19"/>
                  <a:gd name="T49" fmla="*/ 5 h 23"/>
                  <a:gd name="T50" fmla="*/ 13 w 19"/>
                  <a:gd name="T51" fmla="*/ 5 h 23"/>
                  <a:gd name="T52" fmla="*/ 12 w 19"/>
                  <a:gd name="T53" fmla="*/ 5 h 23"/>
                  <a:gd name="T54" fmla="*/ 12 w 19"/>
                  <a:gd name="T55" fmla="*/ 6 h 23"/>
                  <a:gd name="T56" fmla="*/ 12 w 19"/>
                  <a:gd name="T57" fmla="*/ 6 h 23"/>
                  <a:gd name="T58" fmla="*/ 12 w 19"/>
                  <a:gd name="T59" fmla="*/ 23 h 23"/>
                  <a:gd name="T60" fmla="*/ 12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1" y="5"/>
                      <a:pt x="1" y="5"/>
                      <a:pt x="1"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1" y="0"/>
                      <a:pt x="1" y="0"/>
                      <a:pt x="1" y="0"/>
                    </a:cubicBezTo>
                    <a:cubicBezTo>
                      <a:pt x="18" y="0"/>
                      <a:pt x="18" y="0"/>
                      <a:pt x="18" y="0"/>
                    </a:cubicBezTo>
                    <a:cubicBezTo>
                      <a:pt x="18" y="0"/>
                      <a:pt x="18" y="0"/>
                      <a:pt x="18" y="0"/>
                    </a:cubicBezTo>
                    <a:cubicBezTo>
                      <a:pt x="18" y="0"/>
                      <a:pt x="19" y="0"/>
                      <a:pt x="19" y="0"/>
                    </a:cubicBezTo>
                    <a:cubicBezTo>
                      <a:pt x="19" y="0"/>
                      <a:pt x="19" y="0"/>
                      <a:pt x="19" y="0"/>
                    </a:cubicBezTo>
                    <a:cubicBezTo>
                      <a:pt x="19" y="5"/>
                      <a:pt x="19" y="5"/>
                      <a:pt x="19" y="5"/>
                    </a:cubicBezTo>
                    <a:cubicBezTo>
                      <a:pt x="19" y="5"/>
                      <a:pt x="19" y="5"/>
                      <a:pt x="18" y="5"/>
                    </a:cubicBezTo>
                    <a:cubicBezTo>
                      <a:pt x="18" y="5"/>
                      <a:pt x="18" y="5"/>
                      <a:pt x="18" y="5"/>
                    </a:cubicBezTo>
                    <a:cubicBezTo>
                      <a:pt x="18" y="5"/>
                      <a:pt x="18" y="5"/>
                      <a:pt x="18" y="5"/>
                    </a:cubicBezTo>
                    <a:cubicBezTo>
                      <a:pt x="13" y="5"/>
                      <a:pt x="13" y="5"/>
                      <a:pt x="13" y="5"/>
                    </a:cubicBezTo>
                    <a:cubicBezTo>
                      <a:pt x="13"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2" y="23"/>
                      <a:pt x="12" y="23"/>
                    </a:cubicBezTo>
                    <a:lnTo>
                      <a:pt x="7"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grpSp>
          <p:nvGrpSpPr>
            <p:cNvPr id="33" name="Gruppe 32"/>
            <p:cNvGrpSpPr/>
            <p:nvPr userDrawn="1"/>
          </p:nvGrpSpPr>
          <p:grpSpPr>
            <a:xfrm>
              <a:off x="5880100" y="5659438"/>
              <a:ext cx="511175" cy="544512"/>
              <a:chOff x="5880100" y="5659438"/>
              <a:chExt cx="511175" cy="544512"/>
            </a:xfrm>
            <a:grpFill/>
          </p:grpSpPr>
          <p:sp>
            <p:nvSpPr>
              <p:cNvPr id="34" name="Freeform 47"/>
              <p:cNvSpPr>
                <a:spLocks/>
              </p:cNvSpPr>
              <p:nvPr userDrawn="1"/>
            </p:nvSpPr>
            <p:spPr bwMode="auto">
              <a:xfrm>
                <a:off x="6143625" y="5678488"/>
                <a:ext cx="247650" cy="496887"/>
              </a:xfrm>
              <a:custGeom>
                <a:avLst/>
                <a:gdLst>
                  <a:gd name="T0" fmla="*/ 76 w 76"/>
                  <a:gd name="T1" fmla="*/ 123 h 151"/>
                  <a:gd name="T2" fmla="*/ 60 w 76"/>
                  <a:gd name="T3" fmla="*/ 115 h 151"/>
                  <a:gd name="T4" fmla="*/ 45 w 76"/>
                  <a:gd name="T5" fmla="*/ 52 h 151"/>
                  <a:gd name="T6" fmla="*/ 53 w 76"/>
                  <a:gd name="T7" fmla="*/ 0 h 151"/>
                  <a:gd name="T8" fmla="*/ 53 w 76"/>
                  <a:gd name="T9" fmla="*/ 0 h 151"/>
                  <a:gd name="T10" fmla="*/ 30 w 76"/>
                  <a:gd name="T11" fmla="*/ 57 h 151"/>
                  <a:gd name="T12" fmla="*/ 44 w 76"/>
                  <a:gd name="T13" fmla="*/ 151 h 151"/>
                  <a:gd name="T14" fmla="*/ 76 w 76"/>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151">
                    <a:moveTo>
                      <a:pt x="76" y="123"/>
                    </a:moveTo>
                    <a:cubicBezTo>
                      <a:pt x="72" y="121"/>
                      <a:pt x="68" y="119"/>
                      <a:pt x="60" y="115"/>
                    </a:cubicBezTo>
                    <a:cubicBezTo>
                      <a:pt x="40" y="103"/>
                      <a:pt x="34" y="84"/>
                      <a:pt x="45" y="52"/>
                    </a:cubicBezTo>
                    <a:cubicBezTo>
                      <a:pt x="52" y="33"/>
                      <a:pt x="55" y="17"/>
                      <a:pt x="53" y="0"/>
                    </a:cubicBezTo>
                    <a:cubicBezTo>
                      <a:pt x="53" y="0"/>
                      <a:pt x="53" y="0"/>
                      <a:pt x="53" y="0"/>
                    </a:cubicBezTo>
                    <a:cubicBezTo>
                      <a:pt x="52" y="21"/>
                      <a:pt x="44" y="34"/>
                      <a:pt x="30" y="57"/>
                    </a:cubicBezTo>
                    <a:cubicBezTo>
                      <a:pt x="0" y="105"/>
                      <a:pt x="30" y="140"/>
                      <a:pt x="44" y="151"/>
                    </a:cubicBezTo>
                    <a:cubicBezTo>
                      <a:pt x="57" y="144"/>
                      <a:pt x="68" y="135"/>
                      <a:pt x="76"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5" name="Freeform 48"/>
              <p:cNvSpPr>
                <a:spLocks/>
              </p:cNvSpPr>
              <p:nvPr userDrawn="1"/>
            </p:nvSpPr>
            <p:spPr bwMode="auto">
              <a:xfrm>
                <a:off x="5997575" y="5665788"/>
                <a:ext cx="301625" cy="538162"/>
              </a:xfrm>
              <a:custGeom>
                <a:avLst/>
                <a:gdLst>
                  <a:gd name="T0" fmla="*/ 61 w 93"/>
                  <a:gd name="T1" fmla="*/ 59 h 164"/>
                  <a:gd name="T2" fmla="*/ 93 w 93"/>
                  <a:gd name="T3" fmla="*/ 1 h 164"/>
                  <a:gd name="T4" fmla="*/ 92 w 93"/>
                  <a:gd name="T5" fmla="*/ 0 h 164"/>
                  <a:gd name="T6" fmla="*/ 38 w 93"/>
                  <a:gd name="T7" fmla="*/ 58 h 164"/>
                  <a:gd name="T8" fmla="*/ 11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1" y="19"/>
                      <a:pt x="93" y="1"/>
                    </a:cubicBezTo>
                    <a:cubicBezTo>
                      <a:pt x="93" y="0"/>
                      <a:pt x="92" y="0"/>
                      <a:pt x="92" y="0"/>
                    </a:cubicBezTo>
                    <a:cubicBezTo>
                      <a:pt x="87" y="23"/>
                      <a:pt x="73" y="34"/>
                      <a:pt x="38" y="58"/>
                    </a:cubicBezTo>
                    <a:cubicBezTo>
                      <a:pt x="0" y="83"/>
                      <a:pt x="2" y="127"/>
                      <a:pt x="11" y="154"/>
                    </a:cubicBezTo>
                    <a:cubicBezTo>
                      <a:pt x="23" y="160"/>
                      <a:pt x="36" y="164"/>
                      <a:pt x="51" y="164"/>
                    </a:cubicBezTo>
                    <a:cubicBezTo>
                      <a:pt x="54" y="164"/>
                      <a:pt x="57" y="164"/>
                      <a:pt x="60" y="163"/>
                    </a:cubicBezTo>
                    <a:cubicBezTo>
                      <a:pt x="32" y="122"/>
                      <a:pt x="34" y="90"/>
                      <a:pt x="61"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6" name="Freeform 49"/>
              <p:cNvSpPr>
                <a:spLocks/>
              </p:cNvSpPr>
              <p:nvPr userDrawn="1"/>
            </p:nvSpPr>
            <p:spPr bwMode="auto">
              <a:xfrm>
                <a:off x="5880100" y="5659438"/>
                <a:ext cx="403225" cy="436562"/>
              </a:xfrm>
              <a:custGeom>
                <a:avLst/>
                <a:gdLst>
                  <a:gd name="T0" fmla="*/ 83 w 124"/>
                  <a:gd name="T1" fmla="*/ 41 h 133"/>
                  <a:gd name="T2" fmla="*/ 124 w 124"/>
                  <a:gd name="T3" fmla="*/ 0 h 133"/>
                  <a:gd name="T4" fmla="*/ 123 w 124"/>
                  <a:gd name="T5" fmla="*/ 0 h 133"/>
                  <a:gd name="T6" fmla="*/ 52 w 124"/>
                  <a:gd name="T7" fmla="*/ 32 h 133"/>
                  <a:gd name="T8" fmla="*/ 1 w 124"/>
                  <a:gd name="T9" fmla="*/ 64 h 133"/>
                  <a:gd name="T10" fmla="*/ 0 w 124"/>
                  <a:gd name="T11" fmla="*/ 79 h 133"/>
                  <a:gd name="T12" fmla="*/ 19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8" y="30"/>
                      <a:pt x="120" y="13"/>
                      <a:pt x="124" y="0"/>
                    </a:cubicBezTo>
                    <a:cubicBezTo>
                      <a:pt x="123" y="0"/>
                      <a:pt x="123" y="0"/>
                      <a:pt x="123" y="0"/>
                    </a:cubicBezTo>
                    <a:cubicBezTo>
                      <a:pt x="112" y="23"/>
                      <a:pt x="90" y="27"/>
                      <a:pt x="52" y="32"/>
                    </a:cubicBezTo>
                    <a:cubicBezTo>
                      <a:pt x="29" y="35"/>
                      <a:pt x="12" y="48"/>
                      <a:pt x="1" y="64"/>
                    </a:cubicBezTo>
                    <a:cubicBezTo>
                      <a:pt x="0" y="69"/>
                      <a:pt x="0" y="74"/>
                      <a:pt x="0" y="79"/>
                    </a:cubicBezTo>
                    <a:cubicBezTo>
                      <a:pt x="0" y="99"/>
                      <a:pt x="7" y="118"/>
                      <a:pt x="19" y="133"/>
                    </a:cubicBezTo>
                    <a:cubicBezTo>
                      <a:pt x="18" y="68"/>
                      <a:pt x="52" y="54"/>
                      <a:pt x="83"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grpSp>
      <p:sp>
        <p:nvSpPr>
          <p:cNvPr id="4" name="Pladsholder til tekst 3"/>
          <p:cNvSpPr>
            <a:spLocks noGrp="1"/>
          </p:cNvSpPr>
          <p:nvPr>
            <p:ph type="body" sz="quarter" idx="12" hasCustomPrompt="1"/>
          </p:nvPr>
        </p:nvSpPr>
        <p:spPr>
          <a:xfrm>
            <a:off x="583406" y="2101809"/>
            <a:ext cx="4687094" cy="3765591"/>
          </a:xfrm>
        </p:spPr>
        <p:txBody>
          <a:bodyPr/>
          <a:lstStyle>
            <a:lvl1pPr marL="285750" indent="-285750">
              <a:buFontTx/>
              <a:buBlip>
                <a:blip r:embed="rId2"/>
              </a:buBlip>
              <a:defRPr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dirty="0" err="1"/>
              <a:t>Insert</a:t>
            </a:r>
            <a:r>
              <a:rPr lang="da-DK" dirty="0"/>
              <a:t> </a:t>
            </a:r>
            <a:r>
              <a:rPr lang="da-DK" dirty="0" err="1"/>
              <a:t>text</a:t>
            </a:r>
            <a:r>
              <a:rPr lang="da-DK" dirty="0"/>
              <a:t> </a:t>
            </a:r>
            <a:r>
              <a:rPr lang="da-DK" dirty="0" err="1"/>
              <a:t>here</a:t>
            </a:r>
            <a:endParaRPr lang="da-DK" dirty="0"/>
          </a:p>
        </p:txBody>
      </p:sp>
      <p:grpSp>
        <p:nvGrpSpPr>
          <p:cNvPr id="2" name="Gruppe 1"/>
          <p:cNvGrpSpPr/>
          <p:nvPr userDrawn="1"/>
        </p:nvGrpSpPr>
        <p:grpSpPr>
          <a:xfrm>
            <a:off x="-3502" y="657225"/>
            <a:ext cx="405154" cy="1182460"/>
            <a:chOff x="-3502" y="657225"/>
            <a:chExt cx="405154" cy="1182460"/>
          </a:xfrm>
          <a:solidFill>
            <a:schemeClr val="bg1"/>
          </a:solidFill>
        </p:grpSpPr>
        <p:sp>
          <p:nvSpPr>
            <p:cNvPr id="56" name="Freeform 53"/>
            <p:cNvSpPr>
              <a:spLocks/>
            </p:cNvSpPr>
            <p:nvPr userDrawn="1"/>
          </p:nvSpPr>
          <p:spPr bwMode="auto">
            <a:xfrm>
              <a:off x="328321" y="1768187"/>
              <a:ext cx="73331" cy="71498"/>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57" name="Freeform 54"/>
            <p:cNvSpPr>
              <a:spLocks/>
            </p:cNvSpPr>
            <p:nvPr userDrawn="1"/>
          </p:nvSpPr>
          <p:spPr bwMode="auto">
            <a:xfrm>
              <a:off x="236657" y="1685690"/>
              <a:ext cx="164995" cy="153995"/>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58" name="Freeform 55"/>
            <p:cNvSpPr>
              <a:spLocks/>
            </p:cNvSpPr>
            <p:nvPr userDrawn="1"/>
          </p:nvSpPr>
          <p:spPr bwMode="auto">
            <a:xfrm>
              <a:off x="124827" y="1605026"/>
              <a:ext cx="276825" cy="234659"/>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59" name="Freeform 56"/>
            <p:cNvSpPr>
              <a:spLocks/>
            </p:cNvSpPr>
            <p:nvPr userDrawn="1"/>
          </p:nvSpPr>
          <p:spPr bwMode="auto">
            <a:xfrm>
              <a:off x="-3502" y="1526195"/>
              <a:ext cx="405154" cy="302490"/>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0" name="Freeform 57"/>
            <p:cNvSpPr>
              <a:spLocks/>
            </p:cNvSpPr>
            <p:nvPr userDrawn="1"/>
          </p:nvSpPr>
          <p:spPr bwMode="auto">
            <a:xfrm>
              <a:off x="-3502" y="1454698"/>
              <a:ext cx="405154" cy="287824"/>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1" name="Freeform 58"/>
            <p:cNvSpPr>
              <a:spLocks/>
            </p:cNvSpPr>
            <p:nvPr userDrawn="1"/>
          </p:nvSpPr>
          <p:spPr bwMode="auto">
            <a:xfrm>
              <a:off x="-3502" y="1379534"/>
              <a:ext cx="405154" cy="278657"/>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2" name="Freeform 59"/>
            <p:cNvSpPr>
              <a:spLocks/>
            </p:cNvSpPr>
            <p:nvPr userDrawn="1"/>
          </p:nvSpPr>
          <p:spPr bwMode="auto">
            <a:xfrm>
              <a:off x="-3502" y="1311703"/>
              <a:ext cx="405154" cy="263991"/>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3" name="Freeform 60"/>
            <p:cNvSpPr>
              <a:spLocks/>
            </p:cNvSpPr>
            <p:nvPr userDrawn="1"/>
          </p:nvSpPr>
          <p:spPr bwMode="auto">
            <a:xfrm>
              <a:off x="-3502" y="1243872"/>
              <a:ext cx="405154" cy="252991"/>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4" name="Freeform 61"/>
            <p:cNvSpPr>
              <a:spLocks/>
            </p:cNvSpPr>
            <p:nvPr userDrawn="1"/>
          </p:nvSpPr>
          <p:spPr bwMode="auto">
            <a:xfrm>
              <a:off x="-3502" y="1174207"/>
              <a:ext cx="405154" cy="245658"/>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5" name="Freeform 62"/>
            <p:cNvSpPr>
              <a:spLocks/>
            </p:cNvSpPr>
            <p:nvPr userDrawn="1"/>
          </p:nvSpPr>
          <p:spPr bwMode="auto">
            <a:xfrm>
              <a:off x="-3502" y="1110043"/>
              <a:ext cx="405154" cy="230992"/>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6" name="Freeform 63"/>
            <p:cNvSpPr>
              <a:spLocks/>
            </p:cNvSpPr>
            <p:nvPr userDrawn="1"/>
          </p:nvSpPr>
          <p:spPr bwMode="auto">
            <a:xfrm>
              <a:off x="-3502" y="1049545"/>
              <a:ext cx="405154" cy="219992"/>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7" name="Freeform 64"/>
            <p:cNvSpPr>
              <a:spLocks/>
            </p:cNvSpPr>
            <p:nvPr userDrawn="1"/>
          </p:nvSpPr>
          <p:spPr bwMode="auto">
            <a:xfrm>
              <a:off x="-3502" y="989048"/>
              <a:ext cx="405154" cy="205326"/>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8" name="Freeform 65"/>
            <p:cNvSpPr>
              <a:spLocks/>
            </p:cNvSpPr>
            <p:nvPr userDrawn="1"/>
          </p:nvSpPr>
          <p:spPr bwMode="auto">
            <a:xfrm>
              <a:off x="-3502" y="934049"/>
              <a:ext cx="405154" cy="188827"/>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9" name="Freeform 66"/>
            <p:cNvSpPr>
              <a:spLocks/>
            </p:cNvSpPr>
            <p:nvPr userDrawn="1"/>
          </p:nvSpPr>
          <p:spPr bwMode="auto">
            <a:xfrm>
              <a:off x="-3502" y="873551"/>
              <a:ext cx="405154" cy="175994"/>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0" name="Freeform 67"/>
            <p:cNvSpPr>
              <a:spLocks/>
            </p:cNvSpPr>
            <p:nvPr userDrawn="1"/>
          </p:nvSpPr>
          <p:spPr bwMode="auto">
            <a:xfrm>
              <a:off x="-3502" y="820387"/>
              <a:ext cx="405154" cy="161328"/>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1" name="Freeform 68"/>
            <p:cNvSpPr>
              <a:spLocks/>
            </p:cNvSpPr>
            <p:nvPr userDrawn="1"/>
          </p:nvSpPr>
          <p:spPr bwMode="auto">
            <a:xfrm>
              <a:off x="-3502" y="767221"/>
              <a:ext cx="405154" cy="146662"/>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2" name="Freeform 69"/>
            <p:cNvSpPr>
              <a:spLocks/>
            </p:cNvSpPr>
            <p:nvPr userDrawn="1"/>
          </p:nvSpPr>
          <p:spPr bwMode="auto">
            <a:xfrm>
              <a:off x="-3502" y="714057"/>
              <a:ext cx="405154" cy="131995"/>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3" name="Freeform 70"/>
            <p:cNvSpPr>
              <a:spLocks/>
            </p:cNvSpPr>
            <p:nvPr userDrawn="1"/>
          </p:nvSpPr>
          <p:spPr bwMode="auto">
            <a:xfrm>
              <a:off x="-3502" y="660892"/>
              <a:ext cx="405154" cy="124662"/>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4" name="Freeform 71"/>
            <p:cNvSpPr>
              <a:spLocks/>
            </p:cNvSpPr>
            <p:nvPr userDrawn="1"/>
          </p:nvSpPr>
          <p:spPr bwMode="auto">
            <a:xfrm>
              <a:off x="-3502" y="657225"/>
              <a:ext cx="328157" cy="64165"/>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grpSp>
    </p:spTree>
    <p:extLst>
      <p:ext uri="{BB962C8B-B14F-4D97-AF65-F5344CB8AC3E}">
        <p14:creationId xmlns:p14="http://schemas.microsoft.com/office/powerpoint/2010/main" val="1747433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ig picture right - Blue">
    <p:spTree>
      <p:nvGrpSpPr>
        <p:cNvPr id="1" name=""/>
        <p:cNvGrpSpPr/>
        <p:nvPr/>
      </p:nvGrpSpPr>
      <p:grpSpPr>
        <a:xfrm>
          <a:off x="0" y="0"/>
          <a:ext cx="0" cy="0"/>
          <a:chOff x="0" y="0"/>
          <a:chExt cx="0" cy="0"/>
        </a:xfrm>
      </p:grpSpPr>
      <p:sp>
        <p:nvSpPr>
          <p:cNvPr id="7" name="Rectangle 6"/>
          <p:cNvSpPr/>
          <p:nvPr userDrawn="1"/>
        </p:nvSpPr>
        <p:spPr>
          <a:xfrm>
            <a:off x="1" y="0"/>
            <a:ext cx="52704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Slide Number Placeholder 2"/>
          <p:cNvSpPr>
            <a:spLocks noGrp="1"/>
          </p:cNvSpPr>
          <p:nvPr>
            <p:ph type="sldNum" sz="quarter" idx="10"/>
          </p:nvPr>
        </p:nvSpPr>
        <p:spPr/>
        <p:txBody>
          <a:bodyPr/>
          <a:lstStyle/>
          <a:p>
            <a:fld id="{D8D877B3-D348-4611-9BDB-C5374591D951}" type="slidenum">
              <a:rPr lang="en-US" smtClean="0"/>
              <a:pPr/>
              <a:t>‹nr.›</a:t>
            </a:fld>
            <a:endParaRPr lang="en-US" dirty="0"/>
          </a:p>
        </p:txBody>
      </p:sp>
      <p:sp>
        <p:nvSpPr>
          <p:cNvPr id="6" name="Title 4"/>
          <p:cNvSpPr>
            <a:spLocks noGrp="1"/>
          </p:cNvSpPr>
          <p:nvPr>
            <p:ph type="title" hasCustomPrompt="1"/>
          </p:nvPr>
        </p:nvSpPr>
        <p:spPr>
          <a:xfrm>
            <a:off x="587375" y="373446"/>
            <a:ext cx="4454526" cy="1471230"/>
          </a:xfrm>
        </p:spPr>
        <p:txBody>
          <a:bodyPr/>
          <a:lstStyle>
            <a:lvl1pPr>
              <a:defRPr sz="3600">
                <a:solidFill>
                  <a:schemeClr val="bg1"/>
                </a:solidFill>
              </a:defRPr>
            </a:lvl1pPr>
          </a:lstStyle>
          <a:p>
            <a:r>
              <a:rPr lang="en-US" dirty="0"/>
              <a:t>CLICK TO EDIT TITLE</a:t>
            </a:r>
          </a:p>
        </p:txBody>
      </p:sp>
      <p:grpSp>
        <p:nvGrpSpPr>
          <p:cNvPr id="31" name="Gruppe 30"/>
          <p:cNvGrpSpPr/>
          <p:nvPr userDrawn="1"/>
        </p:nvGrpSpPr>
        <p:grpSpPr>
          <a:xfrm>
            <a:off x="5466450" y="6027162"/>
            <a:ext cx="1272706" cy="669100"/>
            <a:chOff x="5387975" y="5659438"/>
            <a:chExt cx="1573213" cy="827087"/>
          </a:xfrm>
          <a:solidFill>
            <a:schemeClr val="tx1"/>
          </a:solidFill>
        </p:grpSpPr>
        <p:grpSp>
          <p:nvGrpSpPr>
            <p:cNvPr id="32" name="Gruppe 31"/>
            <p:cNvGrpSpPr/>
            <p:nvPr userDrawn="1"/>
          </p:nvGrpSpPr>
          <p:grpSpPr>
            <a:xfrm>
              <a:off x="5387975" y="6407150"/>
              <a:ext cx="1573213" cy="79375"/>
              <a:chOff x="5387975" y="6407150"/>
              <a:chExt cx="1573213" cy="79375"/>
            </a:xfrm>
            <a:grpFill/>
          </p:grpSpPr>
          <p:sp>
            <p:nvSpPr>
              <p:cNvPr id="37" name="Freeform 29"/>
              <p:cNvSpPr>
                <a:spLocks noEditPoints="1"/>
              </p:cNvSpPr>
              <p:nvPr userDrawn="1"/>
            </p:nvSpPr>
            <p:spPr bwMode="auto">
              <a:xfrm>
                <a:off x="5387975" y="6407150"/>
                <a:ext cx="71438"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8" name="Freeform 30"/>
              <p:cNvSpPr>
                <a:spLocks noEditPoints="1"/>
              </p:cNvSpPr>
              <p:nvPr userDrawn="1"/>
            </p:nvSpPr>
            <p:spPr bwMode="auto">
              <a:xfrm>
                <a:off x="5484813" y="6407150"/>
                <a:ext cx="73025"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9" name="Freeform 31"/>
              <p:cNvSpPr>
                <a:spLocks/>
              </p:cNvSpPr>
              <p:nvPr userDrawn="1"/>
            </p:nvSpPr>
            <p:spPr bwMode="auto">
              <a:xfrm>
                <a:off x="5586413" y="6407150"/>
                <a:ext cx="52388" cy="7620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0" name="Freeform 32"/>
              <p:cNvSpPr>
                <a:spLocks noEditPoints="1"/>
              </p:cNvSpPr>
              <p:nvPr userDrawn="1"/>
            </p:nvSpPr>
            <p:spPr bwMode="auto">
              <a:xfrm>
                <a:off x="5670550" y="6407150"/>
                <a:ext cx="55563" cy="76200"/>
              </a:xfrm>
              <a:custGeom>
                <a:avLst/>
                <a:gdLst>
                  <a:gd name="T0" fmla="*/ 0 w 17"/>
                  <a:gd name="T1" fmla="*/ 0 h 23"/>
                  <a:gd name="T2" fmla="*/ 0 w 17"/>
                  <a:gd name="T3" fmla="*/ 0 h 23"/>
                  <a:gd name="T4" fmla="*/ 9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9" y="0"/>
                      <a:pt x="9" y="0"/>
                      <a:pt x="9"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0" y="19"/>
                      <a:pt x="11" y="18"/>
                      <a:pt x="11" y="16"/>
                    </a:cubicBezTo>
                    <a:cubicBezTo>
                      <a:pt x="11" y="15"/>
                      <a:pt x="10"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1" name="Freeform 33"/>
              <p:cNvSpPr>
                <a:spLocks noEditPoints="1"/>
              </p:cNvSpPr>
              <p:nvPr userDrawn="1"/>
            </p:nvSpPr>
            <p:spPr bwMode="auto">
              <a:xfrm>
                <a:off x="5759450" y="6407150"/>
                <a:ext cx="58738" cy="79375"/>
              </a:xfrm>
              <a:custGeom>
                <a:avLst/>
                <a:gdLst>
                  <a:gd name="T0" fmla="*/ 0 w 18"/>
                  <a:gd name="T1" fmla="*/ 18 h 24"/>
                  <a:gd name="T2" fmla="*/ 0 w 18"/>
                  <a:gd name="T3" fmla="*/ 12 h 24"/>
                  <a:gd name="T4" fmla="*/ 0 w 18"/>
                  <a:gd name="T5" fmla="*/ 5 h 24"/>
                  <a:gd name="T6" fmla="*/ 9 w 18"/>
                  <a:gd name="T7" fmla="*/ 0 h 24"/>
                  <a:gd name="T8" fmla="*/ 18 w 18"/>
                  <a:gd name="T9" fmla="*/ 5 h 24"/>
                  <a:gd name="T10" fmla="*/ 18 w 18"/>
                  <a:gd name="T11" fmla="*/ 12 h 24"/>
                  <a:gd name="T12" fmla="*/ 18 w 18"/>
                  <a:gd name="T13" fmla="*/ 18 h 24"/>
                  <a:gd name="T14" fmla="*/ 9 w 18"/>
                  <a:gd name="T15" fmla="*/ 24 h 24"/>
                  <a:gd name="T16" fmla="*/ 0 w 18"/>
                  <a:gd name="T17" fmla="*/ 18 h 24"/>
                  <a:gd name="T18" fmla="*/ 12 w 18"/>
                  <a:gd name="T19" fmla="*/ 16 h 24"/>
                  <a:gd name="T20" fmla="*/ 12 w 18"/>
                  <a:gd name="T21" fmla="*/ 12 h 24"/>
                  <a:gd name="T22" fmla="*/ 12 w 18"/>
                  <a:gd name="T23" fmla="*/ 7 h 24"/>
                  <a:gd name="T24" fmla="*/ 9 w 18"/>
                  <a:gd name="T25" fmla="*/ 5 h 24"/>
                  <a:gd name="T26" fmla="*/ 6 w 18"/>
                  <a:gd name="T27" fmla="*/ 7 h 24"/>
                  <a:gd name="T28" fmla="*/ 6 w 18"/>
                  <a:gd name="T29" fmla="*/ 12 h 24"/>
                  <a:gd name="T30" fmla="*/ 6 w 18"/>
                  <a:gd name="T31" fmla="*/ 16 h 24"/>
                  <a:gd name="T32" fmla="*/ 9 w 18"/>
                  <a:gd name="T33" fmla="*/ 18 h 24"/>
                  <a:gd name="T34" fmla="*/ 12 w 18"/>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24">
                    <a:moveTo>
                      <a:pt x="0" y="18"/>
                    </a:moveTo>
                    <a:cubicBezTo>
                      <a:pt x="0" y="16"/>
                      <a:pt x="0" y="15"/>
                      <a:pt x="0" y="12"/>
                    </a:cubicBezTo>
                    <a:cubicBezTo>
                      <a:pt x="0" y="9"/>
                      <a:pt x="0" y="7"/>
                      <a:pt x="0" y="5"/>
                    </a:cubicBezTo>
                    <a:cubicBezTo>
                      <a:pt x="2" y="2"/>
                      <a:pt x="5" y="0"/>
                      <a:pt x="9" y="0"/>
                    </a:cubicBezTo>
                    <a:cubicBezTo>
                      <a:pt x="13" y="0"/>
                      <a:pt x="17" y="2"/>
                      <a:pt x="18" y="5"/>
                    </a:cubicBezTo>
                    <a:cubicBezTo>
                      <a:pt x="18" y="7"/>
                      <a:pt x="18" y="9"/>
                      <a:pt x="18" y="12"/>
                    </a:cubicBezTo>
                    <a:cubicBezTo>
                      <a:pt x="18" y="15"/>
                      <a:pt x="18" y="16"/>
                      <a:pt x="18" y="18"/>
                    </a:cubicBezTo>
                    <a:cubicBezTo>
                      <a:pt x="17" y="22"/>
                      <a:pt x="13" y="24"/>
                      <a:pt x="9" y="24"/>
                    </a:cubicBezTo>
                    <a:cubicBezTo>
                      <a:pt x="5" y="24"/>
                      <a:pt x="2" y="22"/>
                      <a:pt x="0" y="18"/>
                    </a:cubicBezTo>
                    <a:close/>
                    <a:moveTo>
                      <a:pt x="12" y="16"/>
                    </a:moveTo>
                    <a:cubicBezTo>
                      <a:pt x="12" y="16"/>
                      <a:pt x="12" y="14"/>
                      <a:pt x="12" y="12"/>
                    </a:cubicBezTo>
                    <a:cubicBezTo>
                      <a:pt x="12"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2" name="Freeform 34"/>
              <p:cNvSpPr>
                <a:spLocks noEditPoints="1"/>
              </p:cNvSpPr>
              <p:nvPr userDrawn="1"/>
            </p:nvSpPr>
            <p:spPr bwMode="auto">
              <a:xfrm>
                <a:off x="5849938" y="6407150"/>
                <a:ext cx="61913" cy="76200"/>
              </a:xfrm>
              <a:custGeom>
                <a:avLst/>
                <a:gdLst>
                  <a:gd name="T0" fmla="*/ 13 w 19"/>
                  <a:gd name="T1" fmla="*/ 23 h 23"/>
                  <a:gd name="T2" fmla="*/ 12 w 19"/>
                  <a:gd name="T3" fmla="*/ 23 h 23"/>
                  <a:gd name="T4" fmla="*/ 9 w 19"/>
                  <a:gd name="T5" fmla="*/ 15 h 23"/>
                  <a:gd name="T6" fmla="*/ 7 w 19"/>
                  <a:gd name="T7" fmla="*/ 15 h 23"/>
                  <a:gd name="T8" fmla="*/ 6 w 19"/>
                  <a:gd name="T9" fmla="*/ 15 h 23"/>
                  <a:gd name="T10" fmla="*/ 6 w 19"/>
                  <a:gd name="T11" fmla="*/ 23 h 23"/>
                  <a:gd name="T12" fmla="*/ 6 w 19"/>
                  <a:gd name="T13" fmla="*/ 23 h 23"/>
                  <a:gd name="T14" fmla="*/ 1 w 19"/>
                  <a:gd name="T15" fmla="*/ 23 h 23"/>
                  <a:gd name="T16" fmla="*/ 0 w 19"/>
                  <a:gd name="T17" fmla="*/ 23 h 23"/>
                  <a:gd name="T18" fmla="*/ 0 w 19"/>
                  <a:gd name="T19" fmla="*/ 0 h 23"/>
                  <a:gd name="T20" fmla="*/ 1 w 19"/>
                  <a:gd name="T21" fmla="*/ 0 h 23"/>
                  <a:gd name="T22" fmla="*/ 10 w 19"/>
                  <a:gd name="T23" fmla="*/ 0 h 23"/>
                  <a:gd name="T24" fmla="*/ 19 w 19"/>
                  <a:gd name="T25" fmla="*/ 8 h 23"/>
                  <a:gd name="T26" fmla="*/ 15 w 19"/>
                  <a:gd name="T27" fmla="*/ 14 h 23"/>
                  <a:gd name="T28" fmla="*/ 19 w 19"/>
                  <a:gd name="T29" fmla="*/ 23 h 23"/>
                  <a:gd name="T30" fmla="*/ 19 w 19"/>
                  <a:gd name="T31" fmla="*/ 23 h 23"/>
                  <a:gd name="T32" fmla="*/ 13 w 19"/>
                  <a:gd name="T33" fmla="*/ 23 h 23"/>
                  <a:gd name="T34" fmla="*/ 13 w 19"/>
                  <a:gd name="T35" fmla="*/ 8 h 23"/>
                  <a:gd name="T36" fmla="*/ 10 w 19"/>
                  <a:gd name="T37" fmla="*/ 5 h 23"/>
                  <a:gd name="T38" fmla="*/ 7 w 19"/>
                  <a:gd name="T39" fmla="*/ 5 h 23"/>
                  <a:gd name="T40" fmla="*/ 6 w 19"/>
                  <a:gd name="T41" fmla="*/ 5 h 23"/>
                  <a:gd name="T42" fmla="*/ 6 w 19"/>
                  <a:gd name="T43" fmla="*/ 10 h 23"/>
                  <a:gd name="T44" fmla="*/ 7 w 19"/>
                  <a:gd name="T45" fmla="*/ 10 h 23"/>
                  <a:gd name="T46" fmla="*/ 10 w 19"/>
                  <a:gd name="T47" fmla="*/ 10 h 23"/>
                  <a:gd name="T48" fmla="*/ 13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3" y="23"/>
                    </a:moveTo>
                    <a:cubicBezTo>
                      <a:pt x="13" y="23"/>
                      <a:pt x="12" y="23"/>
                      <a:pt x="12" y="23"/>
                    </a:cubicBezTo>
                    <a:cubicBezTo>
                      <a:pt x="9" y="15"/>
                      <a:pt x="9" y="15"/>
                      <a:pt x="9" y="15"/>
                    </a:cubicBezTo>
                    <a:cubicBezTo>
                      <a:pt x="7" y="15"/>
                      <a:pt x="7" y="15"/>
                      <a:pt x="7" y="15"/>
                    </a:cubicBezTo>
                    <a:cubicBezTo>
                      <a:pt x="7" y="15"/>
                      <a:pt x="6" y="15"/>
                      <a:pt x="6" y="15"/>
                    </a:cubicBezTo>
                    <a:cubicBezTo>
                      <a:pt x="6" y="23"/>
                      <a:pt x="6" y="23"/>
                      <a:pt x="6" y="23"/>
                    </a:cubicBezTo>
                    <a:cubicBezTo>
                      <a:pt x="6" y="23"/>
                      <a:pt x="6" y="23"/>
                      <a:pt x="6" y="23"/>
                    </a:cubicBezTo>
                    <a:cubicBezTo>
                      <a:pt x="1" y="23"/>
                      <a:pt x="1" y="23"/>
                      <a:pt x="1" y="23"/>
                    </a:cubicBezTo>
                    <a:cubicBezTo>
                      <a:pt x="1" y="23"/>
                      <a:pt x="0" y="23"/>
                      <a:pt x="0" y="23"/>
                    </a:cubicBezTo>
                    <a:cubicBezTo>
                      <a:pt x="0" y="0"/>
                      <a:pt x="0" y="0"/>
                      <a:pt x="0" y="0"/>
                    </a:cubicBezTo>
                    <a:cubicBezTo>
                      <a:pt x="0" y="0"/>
                      <a:pt x="1" y="0"/>
                      <a:pt x="1" y="0"/>
                    </a:cubicBezTo>
                    <a:cubicBezTo>
                      <a:pt x="10" y="0"/>
                      <a:pt x="10" y="0"/>
                      <a:pt x="10" y="0"/>
                    </a:cubicBezTo>
                    <a:cubicBezTo>
                      <a:pt x="16" y="0"/>
                      <a:pt x="19" y="3"/>
                      <a:pt x="19" y="8"/>
                    </a:cubicBezTo>
                    <a:cubicBezTo>
                      <a:pt x="19" y="10"/>
                      <a:pt x="17" y="13"/>
                      <a:pt x="15" y="14"/>
                    </a:cubicBezTo>
                    <a:cubicBezTo>
                      <a:pt x="19" y="23"/>
                      <a:pt x="19" y="23"/>
                      <a:pt x="19" y="23"/>
                    </a:cubicBezTo>
                    <a:cubicBezTo>
                      <a:pt x="19" y="23"/>
                      <a:pt x="19" y="23"/>
                      <a:pt x="19" y="23"/>
                    </a:cubicBezTo>
                    <a:lnTo>
                      <a:pt x="13" y="23"/>
                    </a:lnTo>
                    <a:close/>
                    <a:moveTo>
                      <a:pt x="13" y="8"/>
                    </a:moveTo>
                    <a:cubicBezTo>
                      <a:pt x="13" y="6"/>
                      <a:pt x="12" y="5"/>
                      <a:pt x="10" y="5"/>
                    </a:cubicBezTo>
                    <a:cubicBezTo>
                      <a:pt x="7" y="5"/>
                      <a:pt x="7" y="5"/>
                      <a:pt x="7" y="5"/>
                    </a:cubicBezTo>
                    <a:cubicBezTo>
                      <a:pt x="7" y="5"/>
                      <a:pt x="6" y="5"/>
                      <a:pt x="6" y="5"/>
                    </a:cubicBezTo>
                    <a:cubicBezTo>
                      <a:pt x="6" y="10"/>
                      <a:pt x="6" y="10"/>
                      <a:pt x="6" y="10"/>
                    </a:cubicBezTo>
                    <a:cubicBezTo>
                      <a:pt x="6" y="10"/>
                      <a:pt x="7" y="10"/>
                      <a:pt x="7" y="10"/>
                    </a:cubicBezTo>
                    <a:cubicBezTo>
                      <a:pt x="10" y="10"/>
                      <a:pt x="10" y="10"/>
                      <a:pt x="10" y="10"/>
                    </a:cubicBezTo>
                    <a:cubicBezTo>
                      <a:pt x="12" y="10"/>
                      <a:pt x="13" y="9"/>
                      <a:pt x="13"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3" name="Freeform 35"/>
              <p:cNvSpPr>
                <a:spLocks/>
              </p:cNvSpPr>
              <p:nvPr userDrawn="1"/>
            </p:nvSpPr>
            <p:spPr bwMode="auto">
              <a:xfrm>
                <a:off x="5942013" y="6407150"/>
                <a:ext cx="61913" cy="79375"/>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9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6"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8" y="10"/>
                      <a:pt x="19" y="10"/>
                      <a:pt x="19" y="11"/>
                    </a:cubicBezTo>
                    <a:cubicBezTo>
                      <a:pt x="19" y="12"/>
                      <a:pt x="19" y="12"/>
                      <a:pt x="19" y="12"/>
                    </a:cubicBezTo>
                    <a:cubicBezTo>
                      <a:pt x="19" y="15"/>
                      <a:pt x="18" y="16"/>
                      <a:pt x="18" y="18"/>
                    </a:cubicBezTo>
                    <a:cubicBezTo>
                      <a:pt x="17" y="22"/>
                      <a:pt x="14" y="24"/>
                      <a:pt x="9" y="24"/>
                    </a:cubicBezTo>
                    <a:cubicBezTo>
                      <a:pt x="5" y="24"/>
                      <a:pt x="2" y="22"/>
                      <a:pt x="1" y="18"/>
                    </a:cubicBezTo>
                    <a:cubicBezTo>
                      <a:pt x="0" y="16"/>
                      <a:pt x="0" y="15"/>
                      <a:pt x="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4" name="Freeform 36"/>
              <p:cNvSpPr>
                <a:spLocks/>
              </p:cNvSpPr>
              <p:nvPr userDrawn="1"/>
            </p:nvSpPr>
            <p:spPr bwMode="auto">
              <a:xfrm>
                <a:off x="6081713" y="6407150"/>
                <a:ext cx="61913" cy="79375"/>
              </a:xfrm>
              <a:custGeom>
                <a:avLst/>
                <a:gdLst>
                  <a:gd name="T0" fmla="*/ 0 w 19"/>
                  <a:gd name="T1" fmla="*/ 14 h 24"/>
                  <a:gd name="T2" fmla="*/ 0 w 19"/>
                  <a:gd name="T3" fmla="*/ 0 h 24"/>
                  <a:gd name="T4" fmla="*/ 1 w 19"/>
                  <a:gd name="T5" fmla="*/ 0 h 24"/>
                  <a:gd name="T6" fmla="*/ 6 w 19"/>
                  <a:gd name="T7" fmla="*/ 0 h 24"/>
                  <a:gd name="T8" fmla="*/ 6 w 19"/>
                  <a:gd name="T9" fmla="*/ 0 h 24"/>
                  <a:gd name="T10" fmla="*/ 6 w 19"/>
                  <a:gd name="T11" fmla="*/ 15 h 24"/>
                  <a:gd name="T12" fmla="*/ 10 w 19"/>
                  <a:gd name="T13" fmla="*/ 18 h 24"/>
                  <a:gd name="T14" fmla="*/ 13 w 19"/>
                  <a:gd name="T15" fmla="*/ 15 h 24"/>
                  <a:gd name="T16" fmla="*/ 13 w 19"/>
                  <a:gd name="T17" fmla="*/ 0 h 24"/>
                  <a:gd name="T18" fmla="*/ 13 w 19"/>
                  <a:gd name="T19" fmla="*/ 0 h 24"/>
                  <a:gd name="T20" fmla="*/ 19 w 19"/>
                  <a:gd name="T21" fmla="*/ 0 h 24"/>
                  <a:gd name="T22" fmla="*/ 19 w 19"/>
                  <a:gd name="T23" fmla="*/ 0 h 24"/>
                  <a:gd name="T24" fmla="*/ 19 w 19"/>
                  <a:gd name="T25" fmla="*/ 14 h 24"/>
                  <a:gd name="T26" fmla="*/ 10 w 19"/>
                  <a:gd name="T27" fmla="*/ 24 h 24"/>
                  <a:gd name="T28" fmla="*/ 0 w 19"/>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4">
                    <a:moveTo>
                      <a:pt x="0" y="14"/>
                    </a:moveTo>
                    <a:cubicBezTo>
                      <a:pt x="0" y="0"/>
                      <a:pt x="0" y="0"/>
                      <a:pt x="0" y="0"/>
                    </a:cubicBezTo>
                    <a:cubicBezTo>
                      <a:pt x="0" y="0"/>
                      <a:pt x="1" y="0"/>
                      <a:pt x="1" y="0"/>
                    </a:cubicBezTo>
                    <a:cubicBezTo>
                      <a:pt x="6" y="0"/>
                      <a:pt x="6" y="0"/>
                      <a:pt x="6" y="0"/>
                    </a:cubicBezTo>
                    <a:cubicBezTo>
                      <a:pt x="6" y="0"/>
                      <a:pt x="6" y="0"/>
                      <a:pt x="6" y="0"/>
                    </a:cubicBezTo>
                    <a:cubicBezTo>
                      <a:pt x="6" y="15"/>
                      <a:pt x="6" y="15"/>
                      <a:pt x="6" y="15"/>
                    </a:cubicBezTo>
                    <a:cubicBezTo>
                      <a:pt x="6" y="17"/>
                      <a:pt x="8" y="18"/>
                      <a:pt x="10" y="18"/>
                    </a:cubicBezTo>
                    <a:cubicBezTo>
                      <a:pt x="12" y="18"/>
                      <a:pt x="13" y="17"/>
                      <a:pt x="13" y="15"/>
                    </a:cubicBezTo>
                    <a:cubicBezTo>
                      <a:pt x="13" y="0"/>
                      <a:pt x="13" y="0"/>
                      <a:pt x="13" y="0"/>
                    </a:cubicBezTo>
                    <a:cubicBezTo>
                      <a:pt x="13" y="0"/>
                      <a:pt x="13" y="0"/>
                      <a:pt x="13" y="0"/>
                    </a:cubicBezTo>
                    <a:cubicBezTo>
                      <a:pt x="19" y="0"/>
                      <a:pt x="19" y="0"/>
                      <a:pt x="19" y="0"/>
                    </a:cubicBezTo>
                    <a:cubicBezTo>
                      <a:pt x="19" y="0"/>
                      <a:pt x="19" y="0"/>
                      <a:pt x="19" y="0"/>
                    </a:cubicBezTo>
                    <a:cubicBezTo>
                      <a:pt x="19" y="14"/>
                      <a:pt x="19" y="14"/>
                      <a:pt x="19" y="14"/>
                    </a:cubicBezTo>
                    <a:cubicBezTo>
                      <a:pt x="19" y="20"/>
                      <a:pt x="15" y="24"/>
                      <a:pt x="10" y="24"/>
                    </a:cubicBezTo>
                    <a:cubicBezTo>
                      <a:pt x="4" y="24"/>
                      <a:pt x="0" y="20"/>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5" name="Freeform 37"/>
              <p:cNvSpPr>
                <a:spLocks/>
              </p:cNvSpPr>
              <p:nvPr userDrawn="1"/>
            </p:nvSpPr>
            <p:spPr bwMode="auto">
              <a:xfrm>
                <a:off x="6175375" y="6407150"/>
                <a:ext cx="61913" cy="7620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8 w 19"/>
                  <a:gd name="T17" fmla="*/ 0 h 23"/>
                  <a:gd name="T18" fmla="*/ 19 w 19"/>
                  <a:gd name="T19" fmla="*/ 0 h 23"/>
                  <a:gd name="T20" fmla="*/ 19 w 19"/>
                  <a:gd name="T21" fmla="*/ 23 h 23"/>
                  <a:gd name="T22" fmla="*/ 18 w 19"/>
                  <a:gd name="T23" fmla="*/ 23 h 23"/>
                  <a:gd name="T24" fmla="*/ 13 w 19"/>
                  <a:gd name="T25" fmla="*/ 23 h 23"/>
                  <a:gd name="T26" fmla="*/ 13 w 19"/>
                  <a:gd name="T27" fmla="*/ 23 h 23"/>
                  <a:gd name="T28" fmla="*/ 6 w 19"/>
                  <a:gd name="T29" fmla="*/ 10 h 23"/>
                  <a:gd name="T30" fmla="*/ 6 w 19"/>
                  <a:gd name="T31" fmla="*/ 10 h 23"/>
                  <a:gd name="T32" fmla="*/ 6 w 19"/>
                  <a:gd name="T33" fmla="*/ 23 h 23"/>
                  <a:gd name="T34" fmla="*/ 5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0"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3" y="0"/>
                      <a:pt x="14" y="0"/>
                    </a:cubicBezTo>
                    <a:cubicBezTo>
                      <a:pt x="18" y="0"/>
                      <a:pt x="18" y="0"/>
                      <a:pt x="18" y="0"/>
                    </a:cubicBezTo>
                    <a:cubicBezTo>
                      <a:pt x="19" y="0"/>
                      <a:pt x="19" y="0"/>
                      <a:pt x="19" y="0"/>
                    </a:cubicBezTo>
                    <a:cubicBezTo>
                      <a:pt x="19" y="23"/>
                      <a:pt x="19" y="23"/>
                      <a:pt x="19" y="23"/>
                    </a:cubicBezTo>
                    <a:cubicBezTo>
                      <a:pt x="19" y="23"/>
                      <a:pt x="19" y="23"/>
                      <a:pt x="18" y="23"/>
                    </a:cubicBezTo>
                    <a:cubicBezTo>
                      <a:pt x="13" y="23"/>
                      <a:pt x="13" y="23"/>
                      <a:pt x="13"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5" y="23"/>
                    </a:cubicBezTo>
                    <a:cubicBezTo>
                      <a:pt x="1" y="23"/>
                      <a:pt x="1" y="23"/>
                      <a:pt x="1"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6" name="Freeform 38"/>
              <p:cNvSpPr>
                <a:spLocks/>
              </p:cNvSpPr>
              <p:nvPr userDrawn="1"/>
            </p:nvSpPr>
            <p:spPr bwMode="auto">
              <a:xfrm>
                <a:off x="6270625"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7" name="Freeform 39"/>
              <p:cNvSpPr>
                <a:spLocks/>
              </p:cNvSpPr>
              <p:nvPr userDrawn="1"/>
            </p:nvSpPr>
            <p:spPr bwMode="auto">
              <a:xfrm>
                <a:off x="6319838" y="6407150"/>
                <a:ext cx="68263" cy="7620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6"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3" y="23"/>
                      <a:pt x="13" y="23"/>
                    </a:cubicBezTo>
                    <a:lnTo>
                      <a:pt x="8"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8" name="Freeform 40"/>
              <p:cNvSpPr>
                <a:spLocks/>
              </p:cNvSpPr>
              <p:nvPr userDrawn="1"/>
            </p:nvSpPr>
            <p:spPr bwMode="auto">
              <a:xfrm>
                <a:off x="6416675" y="6407150"/>
                <a:ext cx="52388" cy="7620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9" name="Freeform 41"/>
              <p:cNvSpPr>
                <a:spLocks noEditPoints="1"/>
              </p:cNvSpPr>
              <p:nvPr userDrawn="1"/>
            </p:nvSpPr>
            <p:spPr bwMode="auto">
              <a:xfrm>
                <a:off x="6502400" y="6407150"/>
                <a:ext cx="58738" cy="76200"/>
              </a:xfrm>
              <a:custGeom>
                <a:avLst/>
                <a:gdLst>
                  <a:gd name="T0" fmla="*/ 12 w 18"/>
                  <a:gd name="T1" fmla="*/ 23 h 23"/>
                  <a:gd name="T2" fmla="*/ 12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10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5"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0" name="Freeform 42"/>
              <p:cNvSpPr>
                <a:spLocks/>
              </p:cNvSpPr>
              <p:nvPr userDrawn="1"/>
            </p:nvSpPr>
            <p:spPr bwMode="auto">
              <a:xfrm>
                <a:off x="6589713" y="6407150"/>
                <a:ext cx="61913" cy="79375"/>
              </a:xfrm>
              <a:custGeom>
                <a:avLst/>
                <a:gdLst>
                  <a:gd name="T0" fmla="*/ 0 w 19"/>
                  <a:gd name="T1" fmla="*/ 20 h 24"/>
                  <a:gd name="T2" fmla="*/ 0 w 19"/>
                  <a:gd name="T3" fmla="*/ 20 h 24"/>
                  <a:gd name="T4" fmla="*/ 3 w 19"/>
                  <a:gd name="T5" fmla="*/ 16 h 24"/>
                  <a:gd name="T6" fmla="*/ 3 w 19"/>
                  <a:gd name="T7" fmla="*/ 16 h 24"/>
                  <a:gd name="T8" fmla="*/ 9 w 19"/>
                  <a:gd name="T9" fmla="*/ 19 h 24"/>
                  <a:gd name="T10" fmla="*/ 13 w 19"/>
                  <a:gd name="T11" fmla="*/ 16 h 24"/>
                  <a:gd name="T12" fmla="*/ 10 w 19"/>
                  <a:gd name="T13" fmla="*/ 14 h 24"/>
                  <a:gd name="T14" fmla="*/ 8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9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3" y="16"/>
                    </a:cubicBezTo>
                    <a:cubicBezTo>
                      <a:pt x="5" y="17"/>
                      <a:pt x="7" y="19"/>
                      <a:pt x="9" y="19"/>
                    </a:cubicBezTo>
                    <a:cubicBezTo>
                      <a:pt x="11" y="19"/>
                      <a:pt x="13" y="18"/>
                      <a:pt x="13" y="16"/>
                    </a:cubicBezTo>
                    <a:cubicBezTo>
                      <a:pt x="13" y="15"/>
                      <a:pt x="12" y="15"/>
                      <a:pt x="10" y="14"/>
                    </a:cubicBezTo>
                    <a:cubicBezTo>
                      <a:pt x="8" y="14"/>
                      <a:pt x="8" y="14"/>
                      <a:pt x="8" y="14"/>
                    </a:cubicBezTo>
                    <a:cubicBezTo>
                      <a:pt x="3"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9" y="5"/>
                    </a:cubicBezTo>
                    <a:cubicBezTo>
                      <a:pt x="8" y="5"/>
                      <a:pt x="7" y="6"/>
                      <a:pt x="7" y="7"/>
                    </a:cubicBezTo>
                    <a:cubicBezTo>
                      <a:pt x="7" y="8"/>
                      <a:pt x="8" y="8"/>
                      <a:pt x="10" y="9"/>
                    </a:cubicBezTo>
                    <a:cubicBezTo>
                      <a:pt x="11" y="9"/>
                      <a:pt x="11" y="9"/>
                      <a:pt x="11" y="9"/>
                    </a:cubicBezTo>
                    <a:cubicBezTo>
                      <a:pt x="16" y="10"/>
                      <a:pt x="19" y="12"/>
                      <a:pt x="19" y="16"/>
                    </a:cubicBezTo>
                    <a:cubicBezTo>
                      <a:pt x="19" y="21"/>
                      <a:pt x="15" y="24"/>
                      <a:pt x="9" y="24"/>
                    </a:cubicBezTo>
                    <a:cubicBezTo>
                      <a:pt x="6" y="24"/>
                      <a:pt x="2" y="22"/>
                      <a:pt x="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1" name="Freeform 43"/>
              <p:cNvSpPr>
                <a:spLocks/>
              </p:cNvSpPr>
              <p:nvPr userDrawn="1"/>
            </p:nvSpPr>
            <p:spPr bwMode="auto">
              <a:xfrm>
                <a:off x="6681788"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2" name="Freeform 44"/>
              <p:cNvSpPr>
                <a:spLocks/>
              </p:cNvSpPr>
              <p:nvPr userDrawn="1"/>
            </p:nvSpPr>
            <p:spPr bwMode="auto">
              <a:xfrm>
                <a:off x="6729413" y="6407150"/>
                <a:ext cx="61913" cy="76200"/>
              </a:xfrm>
              <a:custGeom>
                <a:avLst/>
                <a:gdLst>
                  <a:gd name="T0" fmla="*/ 7 w 19"/>
                  <a:gd name="T1" fmla="*/ 23 h 23"/>
                  <a:gd name="T2" fmla="*/ 7 w 19"/>
                  <a:gd name="T3" fmla="*/ 23 h 23"/>
                  <a:gd name="T4" fmla="*/ 7 w 19"/>
                  <a:gd name="T5" fmla="*/ 23 h 23"/>
                  <a:gd name="T6" fmla="*/ 7 w 19"/>
                  <a:gd name="T7" fmla="*/ 23 h 23"/>
                  <a:gd name="T8" fmla="*/ 7 w 19"/>
                  <a:gd name="T9" fmla="*/ 23 h 23"/>
                  <a:gd name="T10" fmla="*/ 7 w 19"/>
                  <a:gd name="T11" fmla="*/ 6 h 23"/>
                  <a:gd name="T12" fmla="*/ 6 w 19"/>
                  <a:gd name="T13" fmla="*/ 5 h 23"/>
                  <a:gd name="T14" fmla="*/ 6 w 19"/>
                  <a:gd name="T15" fmla="*/ 5 h 23"/>
                  <a:gd name="T16" fmla="*/ 1 w 19"/>
                  <a:gd name="T17" fmla="*/ 5 h 23"/>
                  <a:gd name="T18" fmla="*/ 1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1 w 19"/>
                  <a:gd name="T31" fmla="*/ 0 h 23"/>
                  <a:gd name="T32" fmla="*/ 1 w 19"/>
                  <a:gd name="T33" fmla="*/ 0 h 23"/>
                  <a:gd name="T34" fmla="*/ 18 w 19"/>
                  <a:gd name="T35" fmla="*/ 0 h 23"/>
                  <a:gd name="T36" fmla="*/ 19 w 19"/>
                  <a:gd name="T37" fmla="*/ 0 h 23"/>
                  <a:gd name="T38" fmla="*/ 19 w 19"/>
                  <a:gd name="T39" fmla="*/ 0 h 23"/>
                  <a:gd name="T40" fmla="*/ 19 w 19"/>
                  <a:gd name="T41" fmla="*/ 0 h 23"/>
                  <a:gd name="T42" fmla="*/ 19 w 19"/>
                  <a:gd name="T43" fmla="*/ 5 h 23"/>
                  <a:gd name="T44" fmla="*/ 19 w 19"/>
                  <a:gd name="T45" fmla="*/ 5 h 23"/>
                  <a:gd name="T46" fmla="*/ 19 w 19"/>
                  <a:gd name="T47" fmla="*/ 5 h 23"/>
                  <a:gd name="T48" fmla="*/ 18 w 19"/>
                  <a:gd name="T49" fmla="*/ 5 h 23"/>
                  <a:gd name="T50" fmla="*/ 13 w 19"/>
                  <a:gd name="T51" fmla="*/ 5 h 23"/>
                  <a:gd name="T52" fmla="*/ 13 w 19"/>
                  <a:gd name="T53" fmla="*/ 5 h 23"/>
                  <a:gd name="T54" fmla="*/ 13 w 19"/>
                  <a:gd name="T55" fmla="*/ 6 h 23"/>
                  <a:gd name="T56" fmla="*/ 13 w 19"/>
                  <a:gd name="T57" fmla="*/ 6 h 23"/>
                  <a:gd name="T58" fmla="*/ 13 w 19"/>
                  <a:gd name="T59" fmla="*/ 23 h 23"/>
                  <a:gd name="T60" fmla="*/ 13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7" y="23"/>
                    </a:cubicBezTo>
                    <a:cubicBezTo>
                      <a:pt x="7" y="23"/>
                      <a:pt x="7" y="23"/>
                      <a:pt x="7" y="23"/>
                    </a:cubicBezTo>
                    <a:cubicBezTo>
                      <a:pt x="7" y="23"/>
                      <a:pt x="7" y="23"/>
                      <a:pt x="7" y="23"/>
                    </a:cubicBezTo>
                    <a:cubicBezTo>
                      <a:pt x="7" y="6"/>
                      <a:pt x="7" y="6"/>
                      <a:pt x="7" y="6"/>
                    </a:cubicBezTo>
                    <a:cubicBezTo>
                      <a:pt x="7" y="6"/>
                      <a:pt x="7" y="5"/>
                      <a:pt x="6" y="5"/>
                    </a:cubicBezTo>
                    <a:cubicBezTo>
                      <a:pt x="6" y="5"/>
                      <a:pt x="6" y="5"/>
                      <a:pt x="6" y="5"/>
                    </a:cubicBezTo>
                    <a:cubicBezTo>
                      <a:pt x="1" y="5"/>
                      <a:pt x="1" y="5"/>
                      <a:pt x="1" y="5"/>
                    </a:cubicBezTo>
                    <a:cubicBezTo>
                      <a:pt x="1" y="5"/>
                      <a:pt x="1" y="5"/>
                      <a:pt x="1" y="5"/>
                    </a:cubicBezTo>
                    <a:cubicBezTo>
                      <a:pt x="1" y="5"/>
                      <a:pt x="1" y="5"/>
                      <a:pt x="0" y="5"/>
                    </a:cubicBezTo>
                    <a:cubicBezTo>
                      <a:pt x="0" y="5"/>
                      <a:pt x="0" y="5"/>
                      <a:pt x="0" y="5"/>
                    </a:cubicBezTo>
                    <a:cubicBezTo>
                      <a:pt x="0" y="5"/>
                      <a:pt x="0" y="5"/>
                      <a:pt x="0" y="5"/>
                    </a:cubicBezTo>
                    <a:cubicBezTo>
                      <a:pt x="0" y="5"/>
                      <a:pt x="0" y="5"/>
                      <a:pt x="0" y="5"/>
                    </a:cubicBezTo>
                    <a:cubicBezTo>
                      <a:pt x="0" y="0"/>
                      <a:pt x="0" y="0"/>
                      <a:pt x="0" y="0"/>
                    </a:cubicBezTo>
                    <a:cubicBezTo>
                      <a:pt x="0" y="0"/>
                      <a:pt x="0" y="0"/>
                      <a:pt x="1" y="0"/>
                    </a:cubicBezTo>
                    <a:cubicBezTo>
                      <a:pt x="1" y="0"/>
                      <a:pt x="1" y="0"/>
                      <a:pt x="1" y="0"/>
                    </a:cubicBezTo>
                    <a:cubicBezTo>
                      <a:pt x="18" y="0"/>
                      <a:pt x="18" y="0"/>
                      <a:pt x="18" y="0"/>
                    </a:cubicBezTo>
                    <a:cubicBezTo>
                      <a:pt x="19" y="0"/>
                      <a:pt x="19" y="0"/>
                      <a:pt x="19" y="0"/>
                    </a:cubicBezTo>
                    <a:cubicBezTo>
                      <a:pt x="19" y="0"/>
                      <a:pt x="19" y="0"/>
                      <a:pt x="19" y="0"/>
                    </a:cubicBezTo>
                    <a:cubicBezTo>
                      <a:pt x="19" y="0"/>
                      <a:pt x="19" y="0"/>
                      <a:pt x="19" y="0"/>
                    </a:cubicBezTo>
                    <a:cubicBezTo>
                      <a:pt x="19" y="5"/>
                      <a:pt x="19" y="5"/>
                      <a:pt x="19" y="5"/>
                    </a:cubicBezTo>
                    <a:cubicBezTo>
                      <a:pt x="19" y="5"/>
                      <a:pt x="19" y="5"/>
                      <a:pt x="19" y="5"/>
                    </a:cubicBezTo>
                    <a:cubicBezTo>
                      <a:pt x="19" y="5"/>
                      <a:pt x="19" y="5"/>
                      <a:pt x="19" y="5"/>
                    </a:cubicBezTo>
                    <a:cubicBezTo>
                      <a:pt x="18" y="5"/>
                      <a:pt x="18" y="5"/>
                      <a:pt x="18" y="5"/>
                    </a:cubicBezTo>
                    <a:cubicBezTo>
                      <a:pt x="13" y="5"/>
                      <a:pt x="13" y="5"/>
                      <a:pt x="13" y="5"/>
                    </a:cubicBezTo>
                    <a:cubicBezTo>
                      <a:pt x="13" y="5"/>
                      <a:pt x="13" y="5"/>
                      <a:pt x="13" y="5"/>
                    </a:cubicBezTo>
                    <a:cubicBezTo>
                      <a:pt x="13" y="5"/>
                      <a:pt x="13" y="6"/>
                      <a:pt x="13" y="6"/>
                    </a:cubicBezTo>
                    <a:cubicBezTo>
                      <a:pt x="13" y="6"/>
                      <a:pt x="13" y="6"/>
                      <a:pt x="13" y="6"/>
                    </a:cubicBezTo>
                    <a:cubicBezTo>
                      <a:pt x="13" y="23"/>
                      <a:pt x="13" y="23"/>
                      <a:pt x="13" y="23"/>
                    </a:cubicBezTo>
                    <a:cubicBezTo>
                      <a:pt x="13" y="23"/>
                      <a:pt x="13" y="23"/>
                      <a:pt x="13" y="23"/>
                    </a:cubicBezTo>
                    <a:cubicBezTo>
                      <a:pt x="13" y="23"/>
                      <a:pt x="13" y="23"/>
                      <a:pt x="12" y="23"/>
                    </a:cubicBezTo>
                    <a:cubicBezTo>
                      <a:pt x="12" y="23"/>
                      <a:pt x="12" y="23"/>
                      <a:pt x="12" y="23"/>
                    </a:cubicBezTo>
                    <a:lnTo>
                      <a:pt x="7"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3" name="Freeform 45"/>
              <p:cNvSpPr>
                <a:spLocks/>
              </p:cNvSpPr>
              <p:nvPr userDrawn="1"/>
            </p:nvSpPr>
            <p:spPr bwMode="auto">
              <a:xfrm>
                <a:off x="6821488" y="6407150"/>
                <a:ext cx="52388" cy="76200"/>
              </a:xfrm>
              <a:custGeom>
                <a:avLst/>
                <a:gdLst>
                  <a:gd name="T0" fmla="*/ 0 w 16"/>
                  <a:gd name="T1" fmla="*/ 0 h 23"/>
                  <a:gd name="T2" fmla="*/ 0 w 16"/>
                  <a:gd name="T3" fmla="*/ 0 h 23"/>
                  <a:gd name="T4" fmla="*/ 15 w 16"/>
                  <a:gd name="T5" fmla="*/ 0 h 23"/>
                  <a:gd name="T6" fmla="*/ 16 w 16"/>
                  <a:gd name="T7" fmla="*/ 0 h 23"/>
                  <a:gd name="T8" fmla="*/ 16 w 16"/>
                  <a:gd name="T9" fmla="*/ 5 h 23"/>
                  <a:gd name="T10" fmla="*/ 15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5 w 16"/>
                  <a:gd name="T37" fmla="*/ 18 h 23"/>
                  <a:gd name="T38" fmla="*/ 16 w 16"/>
                  <a:gd name="T39" fmla="*/ 19 h 23"/>
                  <a:gd name="T40" fmla="*/ 16 w 16"/>
                  <a:gd name="T41" fmla="*/ 23 h 23"/>
                  <a:gd name="T42" fmla="*/ 15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5" y="0"/>
                      <a:pt x="15" y="0"/>
                      <a:pt x="15" y="0"/>
                    </a:cubicBezTo>
                    <a:cubicBezTo>
                      <a:pt x="16" y="0"/>
                      <a:pt x="16" y="0"/>
                      <a:pt x="16" y="0"/>
                    </a:cubicBezTo>
                    <a:cubicBezTo>
                      <a:pt x="16" y="5"/>
                      <a:pt x="16" y="5"/>
                      <a:pt x="16" y="5"/>
                    </a:cubicBezTo>
                    <a:cubicBezTo>
                      <a:pt x="16" y="5"/>
                      <a:pt x="16" y="5"/>
                      <a:pt x="15"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5" y="18"/>
                      <a:pt x="15" y="18"/>
                      <a:pt x="15" y="18"/>
                    </a:cubicBezTo>
                    <a:cubicBezTo>
                      <a:pt x="16" y="18"/>
                      <a:pt x="16" y="18"/>
                      <a:pt x="16" y="19"/>
                    </a:cubicBezTo>
                    <a:cubicBezTo>
                      <a:pt x="16" y="23"/>
                      <a:pt x="16" y="23"/>
                      <a:pt x="16" y="23"/>
                    </a:cubicBezTo>
                    <a:cubicBezTo>
                      <a:pt x="16" y="23"/>
                      <a:pt x="16" y="23"/>
                      <a:pt x="15" y="23"/>
                    </a:cubicBezTo>
                    <a:cubicBezTo>
                      <a:pt x="0" y="23"/>
                      <a:pt x="0" y="23"/>
                      <a:pt x="0"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4" name="Freeform 46"/>
              <p:cNvSpPr>
                <a:spLocks/>
              </p:cNvSpPr>
              <p:nvPr userDrawn="1"/>
            </p:nvSpPr>
            <p:spPr bwMode="auto">
              <a:xfrm>
                <a:off x="6899275" y="6407150"/>
                <a:ext cx="61913" cy="76200"/>
              </a:xfrm>
              <a:custGeom>
                <a:avLst/>
                <a:gdLst>
                  <a:gd name="T0" fmla="*/ 7 w 19"/>
                  <a:gd name="T1" fmla="*/ 23 h 23"/>
                  <a:gd name="T2" fmla="*/ 7 w 19"/>
                  <a:gd name="T3" fmla="*/ 23 h 23"/>
                  <a:gd name="T4" fmla="*/ 6 w 19"/>
                  <a:gd name="T5" fmla="*/ 23 h 23"/>
                  <a:gd name="T6" fmla="*/ 6 w 19"/>
                  <a:gd name="T7" fmla="*/ 23 h 23"/>
                  <a:gd name="T8" fmla="*/ 6 w 19"/>
                  <a:gd name="T9" fmla="*/ 23 h 23"/>
                  <a:gd name="T10" fmla="*/ 6 w 19"/>
                  <a:gd name="T11" fmla="*/ 6 h 23"/>
                  <a:gd name="T12" fmla="*/ 6 w 19"/>
                  <a:gd name="T13" fmla="*/ 5 h 23"/>
                  <a:gd name="T14" fmla="*/ 6 w 19"/>
                  <a:gd name="T15" fmla="*/ 5 h 23"/>
                  <a:gd name="T16" fmla="*/ 1 w 19"/>
                  <a:gd name="T17" fmla="*/ 5 h 23"/>
                  <a:gd name="T18" fmla="*/ 0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0 w 19"/>
                  <a:gd name="T31" fmla="*/ 0 h 23"/>
                  <a:gd name="T32" fmla="*/ 1 w 19"/>
                  <a:gd name="T33" fmla="*/ 0 h 23"/>
                  <a:gd name="T34" fmla="*/ 18 w 19"/>
                  <a:gd name="T35" fmla="*/ 0 h 23"/>
                  <a:gd name="T36" fmla="*/ 18 w 19"/>
                  <a:gd name="T37" fmla="*/ 0 h 23"/>
                  <a:gd name="T38" fmla="*/ 19 w 19"/>
                  <a:gd name="T39" fmla="*/ 0 h 23"/>
                  <a:gd name="T40" fmla="*/ 19 w 19"/>
                  <a:gd name="T41" fmla="*/ 0 h 23"/>
                  <a:gd name="T42" fmla="*/ 19 w 19"/>
                  <a:gd name="T43" fmla="*/ 5 h 23"/>
                  <a:gd name="T44" fmla="*/ 18 w 19"/>
                  <a:gd name="T45" fmla="*/ 5 h 23"/>
                  <a:gd name="T46" fmla="*/ 18 w 19"/>
                  <a:gd name="T47" fmla="*/ 5 h 23"/>
                  <a:gd name="T48" fmla="*/ 18 w 19"/>
                  <a:gd name="T49" fmla="*/ 5 h 23"/>
                  <a:gd name="T50" fmla="*/ 13 w 19"/>
                  <a:gd name="T51" fmla="*/ 5 h 23"/>
                  <a:gd name="T52" fmla="*/ 12 w 19"/>
                  <a:gd name="T53" fmla="*/ 5 h 23"/>
                  <a:gd name="T54" fmla="*/ 12 w 19"/>
                  <a:gd name="T55" fmla="*/ 6 h 23"/>
                  <a:gd name="T56" fmla="*/ 12 w 19"/>
                  <a:gd name="T57" fmla="*/ 6 h 23"/>
                  <a:gd name="T58" fmla="*/ 12 w 19"/>
                  <a:gd name="T59" fmla="*/ 23 h 23"/>
                  <a:gd name="T60" fmla="*/ 12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1" y="5"/>
                      <a:pt x="1" y="5"/>
                      <a:pt x="1"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1" y="0"/>
                      <a:pt x="1" y="0"/>
                      <a:pt x="1" y="0"/>
                    </a:cubicBezTo>
                    <a:cubicBezTo>
                      <a:pt x="18" y="0"/>
                      <a:pt x="18" y="0"/>
                      <a:pt x="18" y="0"/>
                    </a:cubicBezTo>
                    <a:cubicBezTo>
                      <a:pt x="18" y="0"/>
                      <a:pt x="18" y="0"/>
                      <a:pt x="18" y="0"/>
                    </a:cubicBezTo>
                    <a:cubicBezTo>
                      <a:pt x="18" y="0"/>
                      <a:pt x="19" y="0"/>
                      <a:pt x="19" y="0"/>
                    </a:cubicBezTo>
                    <a:cubicBezTo>
                      <a:pt x="19" y="0"/>
                      <a:pt x="19" y="0"/>
                      <a:pt x="19" y="0"/>
                    </a:cubicBezTo>
                    <a:cubicBezTo>
                      <a:pt x="19" y="5"/>
                      <a:pt x="19" y="5"/>
                      <a:pt x="19" y="5"/>
                    </a:cubicBezTo>
                    <a:cubicBezTo>
                      <a:pt x="19" y="5"/>
                      <a:pt x="19" y="5"/>
                      <a:pt x="18" y="5"/>
                    </a:cubicBezTo>
                    <a:cubicBezTo>
                      <a:pt x="18" y="5"/>
                      <a:pt x="18" y="5"/>
                      <a:pt x="18" y="5"/>
                    </a:cubicBezTo>
                    <a:cubicBezTo>
                      <a:pt x="18" y="5"/>
                      <a:pt x="18" y="5"/>
                      <a:pt x="18" y="5"/>
                    </a:cubicBezTo>
                    <a:cubicBezTo>
                      <a:pt x="13" y="5"/>
                      <a:pt x="13" y="5"/>
                      <a:pt x="13" y="5"/>
                    </a:cubicBezTo>
                    <a:cubicBezTo>
                      <a:pt x="13"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2" y="23"/>
                      <a:pt x="12" y="23"/>
                    </a:cubicBezTo>
                    <a:lnTo>
                      <a:pt x="7"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grpSp>
          <p:nvGrpSpPr>
            <p:cNvPr id="33" name="Gruppe 32"/>
            <p:cNvGrpSpPr/>
            <p:nvPr userDrawn="1"/>
          </p:nvGrpSpPr>
          <p:grpSpPr>
            <a:xfrm>
              <a:off x="5880100" y="5659438"/>
              <a:ext cx="511175" cy="544512"/>
              <a:chOff x="5880100" y="5659438"/>
              <a:chExt cx="511175" cy="544512"/>
            </a:xfrm>
            <a:grpFill/>
          </p:grpSpPr>
          <p:sp>
            <p:nvSpPr>
              <p:cNvPr id="34" name="Freeform 47"/>
              <p:cNvSpPr>
                <a:spLocks/>
              </p:cNvSpPr>
              <p:nvPr userDrawn="1"/>
            </p:nvSpPr>
            <p:spPr bwMode="auto">
              <a:xfrm>
                <a:off x="6143625" y="5678488"/>
                <a:ext cx="247650" cy="496887"/>
              </a:xfrm>
              <a:custGeom>
                <a:avLst/>
                <a:gdLst>
                  <a:gd name="T0" fmla="*/ 76 w 76"/>
                  <a:gd name="T1" fmla="*/ 123 h 151"/>
                  <a:gd name="T2" fmla="*/ 60 w 76"/>
                  <a:gd name="T3" fmla="*/ 115 h 151"/>
                  <a:gd name="T4" fmla="*/ 45 w 76"/>
                  <a:gd name="T5" fmla="*/ 52 h 151"/>
                  <a:gd name="T6" fmla="*/ 53 w 76"/>
                  <a:gd name="T7" fmla="*/ 0 h 151"/>
                  <a:gd name="T8" fmla="*/ 53 w 76"/>
                  <a:gd name="T9" fmla="*/ 0 h 151"/>
                  <a:gd name="T10" fmla="*/ 30 w 76"/>
                  <a:gd name="T11" fmla="*/ 57 h 151"/>
                  <a:gd name="T12" fmla="*/ 44 w 76"/>
                  <a:gd name="T13" fmla="*/ 151 h 151"/>
                  <a:gd name="T14" fmla="*/ 76 w 76"/>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151">
                    <a:moveTo>
                      <a:pt x="76" y="123"/>
                    </a:moveTo>
                    <a:cubicBezTo>
                      <a:pt x="72" y="121"/>
                      <a:pt x="68" y="119"/>
                      <a:pt x="60" y="115"/>
                    </a:cubicBezTo>
                    <a:cubicBezTo>
                      <a:pt x="40" y="103"/>
                      <a:pt x="34" y="84"/>
                      <a:pt x="45" y="52"/>
                    </a:cubicBezTo>
                    <a:cubicBezTo>
                      <a:pt x="52" y="33"/>
                      <a:pt x="55" y="17"/>
                      <a:pt x="53" y="0"/>
                    </a:cubicBezTo>
                    <a:cubicBezTo>
                      <a:pt x="53" y="0"/>
                      <a:pt x="53" y="0"/>
                      <a:pt x="53" y="0"/>
                    </a:cubicBezTo>
                    <a:cubicBezTo>
                      <a:pt x="52" y="21"/>
                      <a:pt x="44" y="34"/>
                      <a:pt x="30" y="57"/>
                    </a:cubicBezTo>
                    <a:cubicBezTo>
                      <a:pt x="0" y="105"/>
                      <a:pt x="30" y="140"/>
                      <a:pt x="44" y="151"/>
                    </a:cubicBezTo>
                    <a:cubicBezTo>
                      <a:pt x="57" y="144"/>
                      <a:pt x="68" y="135"/>
                      <a:pt x="76"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5" name="Freeform 48"/>
              <p:cNvSpPr>
                <a:spLocks/>
              </p:cNvSpPr>
              <p:nvPr userDrawn="1"/>
            </p:nvSpPr>
            <p:spPr bwMode="auto">
              <a:xfrm>
                <a:off x="5997575" y="5665788"/>
                <a:ext cx="301625" cy="538162"/>
              </a:xfrm>
              <a:custGeom>
                <a:avLst/>
                <a:gdLst>
                  <a:gd name="T0" fmla="*/ 61 w 93"/>
                  <a:gd name="T1" fmla="*/ 59 h 164"/>
                  <a:gd name="T2" fmla="*/ 93 w 93"/>
                  <a:gd name="T3" fmla="*/ 1 h 164"/>
                  <a:gd name="T4" fmla="*/ 92 w 93"/>
                  <a:gd name="T5" fmla="*/ 0 h 164"/>
                  <a:gd name="T6" fmla="*/ 38 w 93"/>
                  <a:gd name="T7" fmla="*/ 58 h 164"/>
                  <a:gd name="T8" fmla="*/ 11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1" y="19"/>
                      <a:pt x="93" y="1"/>
                    </a:cubicBezTo>
                    <a:cubicBezTo>
                      <a:pt x="93" y="0"/>
                      <a:pt x="92" y="0"/>
                      <a:pt x="92" y="0"/>
                    </a:cubicBezTo>
                    <a:cubicBezTo>
                      <a:pt x="87" y="23"/>
                      <a:pt x="73" y="34"/>
                      <a:pt x="38" y="58"/>
                    </a:cubicBezTo>
                    <a:cubicBezTo>
                      <a:pt x="0" y="83"/>
                      <a:pt x="2" y="127"/>
                      <a:pt x="11" y="154"/>
                    </a:cubicBezTo>
                    <a:cubicBezTo>
                      <a:pt x="23" y="160"/>
                      <a:pt x="36" y="164"/>
                      <a:pt x="51" y="164"/>
                    </a:cubicBezTo>
                    <a:cubicBezTo>
                      <a:pt x="54" y="164"/>
                      <a:pt x="57" y="164"/>
                      <a:pt x="60" y="163"/>
                    </a:cubicBezTo>
                    <a:cubicBezTo>
                      <a:pt x="32" y="122"/>
                      <a:pt x="34" y="90"/>
                      <a:pt x="61"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6" name="Freeform 49"/>
              <p:cNvSpPr>
                <a:spLocks/>
              </p:cNvSpPr>
              <p:nvPr userDrawn="1"/>
            </p:nvSpPr>
            <p:spPr bwMode="auto">
              <a:xfrm>
                <a:off x="5880100" y="5659438"/>
                <a:ext cx="403225" cy="436562"/>
              </a:xfrm>
              <a:custGeom>
                <a:avLst/>
                <a:gdLst>
                  <a:gd name="T0" fmla="*/ 83 w 124"/>
                  <a:gd name="T1" fmla="*/ 41 h 133"/>
                  <a:gd name="T2" fmla="*/ 124 w 124"/>
                  <a:gd name="T3" fmla="*/ 0 h 133"/>
                  <a:gd name="T4" fmla="*/ 123 w 124"/>
                  <a:gd name="T5" fmla="*/ 0 h 133"/>
                  <a:gd name="T6" fmla="*/ 52 w 124"/>
                  <a:gd name="T7" fmla="*/ 32 h 133"/>
                  <a:gd name="T8" fmla="*/ 1 w 124"/>
                  <a:gd name="T9" fmla="*/ 64 h 133"/>
                  <a:gd name="T10" fmla="*/ 0 w 124"/>
                  <a:gd name="T11" fmla="*/ 79 h 133"/>
                  <a:gd name="T12" fmla="*/ 19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8" y="30"/>
                      <a:pt x="120" y="13"/>
                      <a:pt x="124" y="0"/>
                    </a:cubicBezTo>
                    <a:cubicBezTo>
                      <a:pt x="123" y="0"/>
                      <a:pt x="123" y="0"/>
                      <a:pt x="123" y="0"/>
                    </a:cubicBezTo>
                    <a:cubicBezTo>
                      <a:pt x="112" y="23"/>
                      <a:pt x="90" y="27"/>
                      <a:pt x="52" y="32"/>
                    </a:cubicBezTo>
                    <a:cubicBezTo>
                      <a:pt x="29" y="35"/>
                      <a:pt x="12" y="48"/>
                      <a:pt x="1" y="64"/>
                    </a:cubicBezTo>
                    <a:cubicBezTo>
                      <a:pt x="0" y="69"/>
                      <a:pt x="0" y="74"/>
                      <a:pt x="0" y="79"/>
                    </a:cubicBezTo>
                    <a:cubicBezTo>
                      <a:pt x="0" y="99"/>
                      <a:pt x="7" y="118"/>
                      <a:pt x="19" y="133"/>
                    </a:cubicBezTo>
                    <a:cubicBezTo>
                      <a:pt x="18" y="68"/>
                      <a:pt x="52" y="54"/>
                      <a:pt x="83"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grpSp>
      <p:sp>
        <p:nvSpPr>
          <p:cNvPr id="4" name="Pladsholder til tekst 3"/>
          <p:cNvSpPr>
            <a:spLocks noGrp="1"/>
          </p:cNvSpPr>
          <p:nvPr>
            <p:ph type="body" sz="quarter" idx="12" hasCustomPrompt="1"/>
          </p:nvPr>
        </p:nvSpPr>
        <p:spPr>
          <a:xfrm>
            <a:off x="583406" y="2101809"/>
            <a:ext cx="4458495" cy="3600491"/>
          </a:xfrm>
        </p:spPr>
        <p:txBody>
          <a:bodyPr/>
          <a:lstStyle>
            <a:lvl1pPr marL="285750" indent="-285750">
              <a:buFontTx/>
              <a:buBlip>
                <a:blip r:embed="rId2"/>
              </a:buBlip>
              <a:defRPr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dirty="0" err="1"/>
              <a:t>Insert</a:t>
            </a:r>
            <a:r>
              <a:rPr lang="da-DK" dirty="0"/>
              <a:t> </a:t>
            </a:r>
            <a:r>
              <a:rPr lang="da-DK" dirty="0" err="1"/>
              <a:t>text</a:t>
            </a:r>
            <a:r>
              <a:rPr lang="da-DK" dirty="0"/>
              <a:t> </a:t>
            </a:r>
            <a:r>
              <a:rPr lang="da-DK" dirty="0" err="1"/>
              <a:t>here</a:t>
            </a:r>
            <a:endParaRPr lang="da-DK" dirty="0"/>
          </a:p>
        </p:txBody>
      </p:sp>
      <p:grpSp>
        <p:nvGrpSpPr>
          <p:cNvPr id="2" name="Gruppe 1"/>
          <p:cNvGrpSpPr/>
          <p:nvPr userDrawn="1"/>
        </p:nvGrpSpPr>
        <p:grpSpPr>
          <a:xfrm>
            <a:off x="-3502" y="657225"/>
            <a:ext cx="405154" cy="1182460"/>
            <a:chOff x="-3502" y="657225"/>
            <a:chExt cx="405154" cy="1182460"/>
          </a:xfrm>
          <a:solidFill>
            <a:schemeClr val="bg1"/>
          </a:solidFill>
        </p:grpSpPr>
        <p:sp>
          <p:nvSpPr>
            <p:cNvPr id="56" name="Freeform 53"/>
            <p:cNvSpPr>
              <a:spLocks/>
            </p:cNvSpPr>
            <p:nvPr userDrawn="1"/>
          </p:nvSpPr>
          <p:spPr bwMode="auto">
            <a:xfrm>
              <a:off x="328321" y="1768187"/>
              <a:ext cx="73331" cy="71498"/>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57" name="Freeform 54"/>
            <p:cNvSpPr>
              <a:spLocks/>
            </p:cNvSpPr>
            <p:nvPr userDrawn="1"/>
          </p:nvSpPr>
          <p:spPr bwMode="auto">
            <a:xfrm>
              <a:off x="236657" y="1685690"/>
              <a:ext cx="164995" cy="153995"/>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58" name="Freeform 55"/>
            <p:cNvSpPr>
              <a:spLocks/>
            </p:cNvSpPr>
            <p:nvPr userDrawn="1"/>
          </p:nvSpPr>
          <p:spPr bwMode="auto">
            <a:xfrm>
              <a:off x="124827" y="1605026"/>
              <a:ext cx="276825" cy="234659"/>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59" name="Freeform 56"/>
            <p:cNvSpPr>
              <a:spLocks/>
            </p:cNvSpPr>
            <p:nvPr userDrawn="1"/>
          </p:nvSpPr>
          <p:spPr bwMode="auto">
            <a:xfrm>
              <a:off x="-3502" y="1526195"/>
              <a:ext cx="405154" cy="302490"/>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0" name="Freeform 57"/>
            <p:cNvSpPr>
              <a:spLocks/>
            </p:cNvSpPr>
            <p:nvPr userDrawn="1"/>
          </p:nvSpPr>
          <p:spPr bwMode="auto">
            <a:xfrm>
              <a:off x="-3502" y="1454698"/>
              <a:ext cx="405154" cy="287824"/>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1" name="Freeform 58"/>
            <p:cNvSpPr>
              <a:spLocks/>
            </p:cNvSpPr>
            <p:nvPr userDrawn="1"/>
          </p:nvSpPr>
          <p:spPr bwMode="auto">
            <a:xfrm>
              <a:off x="-3502" y="1379534"/>
              <a:ext cx="405154" cy="278657"/>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2" name="Freeform 59"/>
            <p:cNvSpPr>
              <a:spLocks/>
            </p:cNvSpPr>
            <p:nvPr userDrawn="1"/>
          </p:nvSpPr>
          <p:spPr bwMode="auto">
            <a:xfrm>
              <a:off x="-3502" y="1311703"/>
              <a:ext cx="405154" cy="263991"/>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3" name="Freeform 60"/>
            <p:cNvSpPr>
              <a:spLocks/>
            </p:cNvSpPr>
            <p:nvPr userDrawn="1"/>
          </p:nvSpPr>
          <p:spPr bwMode="auto">
            <a:xfrm>
              <a:off x="-3502" y="1243872"/>
              <a:ext cx="405154" cy="252991"/>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4" name="Freeform 61"/>
            <p:cNvSpPr>
              <a:spLocks/>
            </p:cNvSpPr>
            <p:nvPr userDrawn="1"/>
          </p:nvSpPr>
          <p:spPr bwMode="auto">
            <a:xfrm>
              <a:off x="-3502" y="1174207"/>
              <a:ext cx="405154" cy="245658"/>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5" name="Freeform 62"/>
            <p:cNvSpPr>
              <a:spLocks/>
            </p:cNvSpPr>
            <p:nvPr userDrawn="1"/>
          </p:nvSpPr>
          <p:spPr bwMode="auto">
            <a:xfrm>
              <a:off x="-3502" y="1110043"/>
              <a:ext cx="405154" cy="230992"/>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6" name="Freeform 63"/>
            <p:cNvSpPr>
              <a:spLocks/>
            </p:cNvSpPr>
            <p:nvPr userDrawn="1"/>
          </p:nvSpPr>
          <p:spPr bwMode="auto">
            <a:xfrm>
              <a:off x="-3502" y="1049545"/>
              <a:ext cx="405154" cy="219992"/>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7" name="Freeform 64"/>
            <p:cNvSpPr>
              <a:spLocks/>
            </p:cNvSpPr>
            <p:nvPr userDrawn="1"/>
          </p:nvSpPr>
          <p:spPr bwMode="auto">
            <a:xfrm>
              <a:off x="-3502" y="989048"/>
              <a:ext cx="405154" cy="205326"/>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8" name="Freeform 65"/>
            <p:cNvSpPr>
              <a:spLocks/>
            </p:cNvSpPr>
            <p:nvPr userDrawn="1"/>
          </p:nvSpPr>
          <p:spPr bwMode="auto">
            <a:xfrm>
              <a:off x="-3502" y="934049"/>
              <a:ext cx="405154" cy="188827"/>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9" name="Freeform 66"/>
            <p:cNvSpPr>
              <a:spLocks/>
            </p:cNvSpPr>
            <p:nvPr userDrawn="1"/>
          </p:nvSpPr>
          <p:spPr bwMode="auto">
            <a:xfrm>
              <a:off x="-3502" y="873551"/>
              <a:ext cx="405154" cy="175994"/>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0" name="Freeform 67"/>
            <p:cNvSpPr>
              <a:spLocks/>
            </p:cNvSpPr>
            <p:nvPr userDrawn="1"/>
          </p:nvSpPr>
          <p:spPr bwMode="auto">
            <a:xfrm>
              <a:off x="-3502" y="820387"/>
              <a:ext cx="405154" cy="161328"/>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1" name="Freeform 68"/>
            <p:cNvSpPr>
              <a:spLocks/>
            </p:cNvSpPr>
            <p:nvPr userDrawn="1"/>
          </p:nvSpPr>
          <p:spPr bwMode="auto">
            <a:xfrm>
              <a:off x="-3502" y="767221"/>
              <a:ext cx="405154" cy="146662"/>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2" name="Freeform 69"/>
            <p:cNvSpPr>
              <a:spLocks/>
            </p:cNvSpPr>
            <p:nvPr userDrawn="1"/>
          </p:nvSpPr>
          <p:spPr bwMode="auto">
            <a:xfrm>
              <a:off x="-3502" y="714057"/>
              <a:ext cx="405154" cy="131995"/>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3" name="Freeform 70"/>
            <p:cNvSpPr>
              <a:spLocks/>
            </p:cNvSpPr>
            <p:nvPr userDrawn="1"/>
          </p:nvSpPr>
          <p:spPr bwMode="auto">
            <a:xfrm>
              <a:off x="-3502" y="660892"/>
              <a:ext cx="405154" cy="124662"/>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4" name="Freeform 71"/>
            <p:cNvSpPr>
              <a:spLocks/>
            </p:cNvSpPr>
            <p:nvPr userDrawn="1"/>
          </p:nvSpPr>
          <p:spPr bwMode="auto">
            <a:xfrm>
              <a:off x="-3502" y="657225"/>
              <a:ext cx="328157" cy="64165"/>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grpSp>
      <p:sp>
        <p:nvSpPr>
          <p:cNvPr id="75" name="Picture Placeholder 4"/>
          <p:cNvSpPr>
            <a:spLocks noGrp="1"/>
          </p:cNvSpPr>
          <p:nvPr>
            <p:ph type="pic" sz="quarter" idx="11" hasCustomPrompt="1"/>
          </p:nvPr>
        </p:nvSpPr>
        <p:spPr>
          <a:xfrm>
            <a:off x="5270500" y="0"/>
            <a:ext cx="6921500"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Tree>
    <p:extLst>
      <p:ext uri="{BB962C8B-B14F-4D97-AF65-F5344CB8AC3E}">
        <p14:creationId xmlns:p14="http://schemas.microsoft.com/office/powerpoint/2010/main" val="735931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7375" y="458583"/>
            <a:ext cx="9753600" cy="1386092"/>
          </a:xfrm>
          <a:prstGeom prst="rect">
            <a:avLst/>
          </a:prstGeom>
          <a:effectLst/>
        </p:spPr>
        <p:txBody>
          <a:bodyPr vert="horz" lIns="0" tIns="192024" rIns="0" bIns="0" rtlCol="0" anchor="t" anchorCtr="0">
            <a:noAutofit/>
          </a:bodyPr>
          <a:lstStyle/>
          <a:p>
            <a:r>
              <a:rPr lang="en-US" dirty="0"/>
              <a:t>YOUR TITLE HERE</a:t>
            </a:r>
          </a:p>
        </p:txBody>
      </p:sp>
      <p:sp>
        <p:nvSpPr>
          <p:cNvPr id="6" name="Номер слайда 21"/>
          <p:cNvSpPr>
            <a:spLocks noGrp="1"/>
          </p:cNvSpPr>
          <p:nvPr>
            <p:ph type="sldNum" sz="quarter" idx="4"/>
          </p:nvPr>
        </p:nvSpPr>
        <p:spPr>
          <a:xfrm>
            <a:off x="11339887" y="593223"/>
            <a:ext cx="571468" cy="227164"/>
          </a:xfrm>
          <a:prstGeom prst="rect">
            <a:avLst/>
          </a:prstGeom>
          <a:noFill/>
        </p:spPr>
        <p:txBody>
          <a:bodyPr vert="horz" lIns="0" tIns="0" rIns="0" bIns="0" rtlCol="0" anchor="ctr"/>
          <a:lstStyle>
            <a:lvl1pPr algn="r">
              <a:defRPr sz="1000" b="1" i="0">
                <a:solidFill>
                  <a:schemeClr val="tx1">
                    <a:alpha val="70000"/>
                  </a:schemeClr>
                </a:solidFill>
                <a:latin typeface="+mn-lt"/>
                <a:ea typeface="Montserrat Medium" charset="0"/>
                <a:cs typeface="Montserrat Medium" charset="0"/>
              </a:defRPr>
            </a:lvl1pPr>
          </a:lstStyle>
          <a:p>
            <a:fld id="{D8D877B3-D348-4611-9BDB-C5374591D951}" type="slidenum">
              <a:rPr lang="en-US" smtClean="0"/>
              <a:pPr/>
              <a:t>‹nr.›</a:t>
            </a:fld>
            <a:endParaRPr lang="en-US" dirty="0"/>
          </a:p>
        </p:txBody>
      </p:sp>
      <p:sp>
        <p:nvSpPr>
          <p:cNvPr id="11" name="Text Placeholder 10"/>
          <p:cNvSpPr>
            <a:spLocks noGrp="1"/>
          </p:cNvSpPr>
          <p:nvPr>
            <p:ph type="body" idx="1"/>
          </p:nvPr>
        </p:nvSpPr>
        <p:spPr>
          <a:xfrm>
            <a:off x="589650" y="2032831"/>
            <a:ext cx="9753600" cy="3110442"/>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4"/>
            <a:r>
              <a:rPr lang="en-US" dirty="0"/>
              <a:t>Fourth level</a:t>
            </a:r>
          </a:p>
        </p:txBody>
      </p:sp>
      <p:grpSp>
        <p:nvGrpSpPr>
          <p:cNvPr id="81" name="Gruppe 80"/>
          <p:cNvGrpSpPr/>
          <p:nvPr userDrawn="1"/>
        </p:nvGrpSpPr>
        <p:grpSpPr>
          <a:xfrm>
            <a:off x="-3502" y="657225"/>
            <a:ext cx="405154" cy="1182460"/>
            <a:chOff x="320675" y="2816225"/>
            <a:chExt cx="350838" cy="1023938"/>
          </a:xfrm>
          <a:solidFill>
            <a:schemeClr val="tx1"/>
          </a:solidFill>
        </p:grpSpPr>
        <p:sp>
          <p:nvSpPr>
            <p:cNvPr id="62" name="Freeform 53"/>
            <p:cNvSpPr>
              <a:spLocks/>
            </p:cNvSpPr>
            <p:nvPr userDrawn="1"/>
          </p:nvSpPr>
          <p:spPr bwMode="auto">
            <a:xfrm>
              <a:off x="608013" y="3778250"/>
              <a:ext cx="63500" cy="61913"/>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3" name="Freeform 54"/>
            <p:cNvSpPr>
              <a:spLocks/>
            </p:cNvSpPr>
            <p:nvPr userDrawn="1"/>
          </p:nvSpPr>
          <p:spPr bwMode="auto">
            <a:xfrm>
              <a:off x="528638" y="3706813"/>
              <a:ext cx="142875" cy="133350"/>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4" name="Freeform 55"/>
            <p:cNvSpPr>
              <a:spLocks/>
            </p:cNvSpPr>
            <p:nvPr userDrawn="1"/>
          </p:nvSpPr>
          <p:spPr bwMode="auto">
            <a:xfrm>
              <a:off x="431800" y="3636963"/>
              <a:ext cx="239713" cy="203200"/>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5" name="Freeform 56"/>
            <p:cNvSpPr>
              <a:spLocks/>
            </p:cNvSpPr>
            <p:nvPr userDrawn="1"/>
          </p:nvSpPr>
          <p:spPr bwMode="auto">
            <a:xfrm>
              <a:off x="320675" y="3568700"/>
              <a:ext cx="350838" cy="261938"/>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6" name="Freeform 57"/>
            <p:cNvSpPr>
              <a:spLocks/>
            </p:cNvSpPr>
            <p:nvPr userDrawn="1"/>
          </p:nvSpPr>
          <p:spPr bwMode="auto">
            <a:xfrm>
              <a:off x="320675" y="3506788"/>
              <a:ext cx="350838" cy="249238"/>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7" name="Freeform 58"/>
            <p:cNvSpPr>
              <a:spLocks/>
            </p:cNvSpPr>
            <p:nvPr userDrawn="1"/>
          </p:nvSpPr>
          <p:spPr bwMode="auto">
            <a:xfrm>
              <a:off x="320675" y="3441700"/>
              <a:ext cx="350838" cy="241300"/>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8" name="Freeform 59"/>
            <p:cNvSpPr>
              <a:spLocks/>
            </p:cNvSpPr>
            <p:nvPr userDrawn="1"/>
          </p:nvSpPr>
          <p:spPr bwMode="auto">
            <a:xfrm>
              <a:off x="320675" y="3382963"/>
              <a:ext cx="350838" cy="228600"/>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9" name="Freeform 60"/>
            <p:cNvSpPr>
              <a:spLocks/>
            </p:cNvSpPr>
            <p:nvPr userDrawn="1"/>
          </p:nvSpPr>
          <p:spPr bwMode="auto">
            <a:xfrm>
              <a:off x="320675" y="3324225"/>
              <a:ext cx="350838" cy="219075"/>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0" name="Freeform 61"/>
            <p:cNvSpPr>
              <a:spLocks/>
            </p:cNvSpPr>
            <p:nvPr userDrawn="1"/>
          </p:nvSpPr>
          <p:spPr bwMode="auto">
            <a:xfrm>
              <a:off x="320675" y="3263900"/>
              <a:ext cx="350838" cy="212725"/>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1" name="Freeform 62"/>
            <p:cNvSpPr>
              <a:spLocks/>
            </p:cNvSpPr>
            <p:nvPr userDrawn="1"/>
          </p:nvSpPr>
          <p:spPr bwMode="auto">
            <a:xfrm>
              <a:off x="320675" y="3208338"/>
              <a:ext cx="350838" cy="200025"/>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2" name="Freeform 63"/>
            <p:cNvSpPr>
              <a:spLocks/>
            </p:cNvSpPr>
            <p:nvPr userDrawn="1"/>
          </p:nvSpPr>
          <p:spPr bwMode="auto">
            <a:xfrm>
              <a:off x="320675" y="3155950"/>
              <a:ext cx="350838" cy="190500"/>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3" name="Freeform 64"/>
            <p:cNvSpPr>
              <a:spLocks/>
            </p:cNvSpPr>
            <p:nvPr userDrawn="1"/>
          </p:nvSpPr>
          <p:spPr bwMode="auto">
            <a:xfrm>
              <a:off x="320675" y="3103563"/>
              <a:ext cx="350838" cy="177800"/>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4" name="Freeform 65"/>
            <p:cNvSpPr>
              <a:spLocks/>
            </p:cNvSpPr>
            <p:nvPr userDrawn="1"/>
          </p:nvSpPr>
          <p:spPr bwMode="auto">
            <a:xfrm>
              <a:off x="320675" y="3055938"/>
              <a:ext cx="350838" cy="163513"/>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5" name="Freeform 66"/>
            <p:cNvSpPr>
              <a:spLocks/>
            </p:cNvSpPr>
            <p:nvPr userDrawn="1"/>
          </p:nvSpPr>
          <p:spPr bwMode="auto">
            <a:xfrm>
              <a:off x="320675" y="3003550"/>
              <a:ext cx="350838" cy="152400"/>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6" name="Freeform 67"/>
            <p:cNvSpPr>
              <a:spLocks/>
            </p:cNvSpPr>
            <p:nvPr userDrawn="1"/>
          </p:nvSpPr>
          <p:spPr bwMode="auto">
            <a:xfrm>
              <a:off x="320675" y="2957513"/>
              <a:ext cx="350838" cy="139700"/>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7" name="Freeform 68"/>
            <p:cNvSpPr>
              <a:spLocks/>
            </p:cNvSpPr>
            <p:nvPr userDrawn="1"/>
          </p:nvSpPr>
          <p:spPr bwMode="auto">
            <a:xfrm>
              <a:off x="320675" y="2911475"/>
              <a:ext cx="350838" cy="127000"/>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8" name="Freeform 69"/>
            <p:cNvSpPr>
              <a:spLocks/>
            </p:cNvSpPr>
            <p:nvPr userDrawn="1"/>
          </p:nvSpPr>
          <p:spPr bwMode="auto">
            <a:xfrm>
              <a:off x="320675" y="2865438"/>
              <a:ext cx="350838" cy="114300"/>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9" name="Freeform 70"/>
            <p:cNvSpPr>
              <a:spLocks/>
            </p:cNvSpPr>
            <p:nvPr userDrawn="1"/>
          </p:nvSpPr>
          <p:spPr bwMode="auto">
            <a:xfrm>
              <a:off x="320675" y="2819400"/>
              <a:ext cx="350838" cy="107950"/>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0" name="Freeform 71"/>
            <p:cNvSpPr>
              <a:spLocks/>
            </p:cNvSpPr>
            <p:nvPr userDrawn="1"/>
          </p:nvSpPr>
          <p:spPr bwMode="auto">
            <a:xfrm>
              <a:off x="320675" y="2816225"/>
              <a:ext cx="284163" cy="55563"/>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grpSp>
        <p:nvGrpSpPr>
          <p:cNvPr id="4" name="Group 4"/>
          <p:cNvGrpSpPr>
            <a:grpSpLocks noChangeAspect="1"/>
          </p:cNvGrpSpPr>
          <p:nvPr userDrawn="1"/>
        </p:nvGrpSpPr>
        <p:grpSpPr bwMode="auto">
          <a:xfrm>
            <a:off x="5492750" y="5903913"/>
            <a:ext cx="1236663" cy="815975"/>
            <a:chOff x="3460" y="3719"/>
            <a:chExt cx="779" cy="514"/>
          </a:xfrm>
        </p:grpSpPr>
        <p:sp>
          <p:nvSpPr>
            <p:cNvPr id="5" name="AutoShape 3"/>
            <p:cNvSpPr>
              <a:spLocks noChangeAspect="1" noChangeArrowheads="1" noTextEdit="1"/>
            </p:cNvSpPr>
            <p:nvPr userDrawn="1"/>
          </p:nvSpPr>
          <p:spPr bwMode="auto">
            <a:xfrm>
              <a:off x="3460" y="3719"/>
              <a:ext cx="779" cy="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5" name="Freeform 5"/>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6" name="Freeform 6"/>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7" name="Freeform 7"/>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8" name="Freeform 8"/>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9" name="Freeform 9"/>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0" name="Freeform 10"/>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1" name="Freeform 11"/>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5" name="Freeform 12"/>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6" name="Freeform 13"/>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7" name="Freeform 14"/>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8" name="Freeform 15"/>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9" name="Freeform 16"/>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0" name="Freeform 17"/>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1" name="Freeform 18"/>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2" name="Freeform 19"/>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3" name="Freeform 20"/>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4" name="Freeform 21"/>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5" name="Freeform 22"/>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6" name="Freeform 23"/>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7" name="Freeform 24"/>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8" name="Freeform 25"/>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9" name="Freeform 26"/>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0" name="Freeform 27"/>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1" name="Freeform 28"/>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2" name="Freeform 29"/>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3" name="Freeform 30"/>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4" name="Freeform 31"/>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5" name="Freeform 32"/>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6" name="Freeform 33"/>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7" name="Freeform 34"/>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8" name="Freeform 35"/>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4" name="Freeform 36"/>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5" name="Freeform 37"/>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6" name="Freeform 38"/>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7" name="Freeform 39"/>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8" name="Freeform 40"/>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9" name="Freeform 41"/>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4" name="Freeform 42"/>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5" name="Freeform 43"/>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6" name="Freeform 44"/>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7" name="Freeform 45"/>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8" name="Freeform 46"/>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9" name="Freeform 47"/>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0" name="Freeform 48"/>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1" name="Freeform 49"/>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2" name="Freeform 50"/>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3" name="Freeform 51"/>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4" name="Freeform 52"/>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5" name="Freeform 53"/>
            <p:cNvSpPr>
              <a:spLocks/>
            </p:cNvSpPr>
            <p:nvPr userDrawn="1"/>
          </p:nvSpPr>
          <p:spPr bwMode="auto">
            <a:xfrm>
              <a:off x="3832" y="3731"/>
              <a:ext cx="132" cy="259"/>
            </a:xfrm>
            <a:custGeom>
              <a:avLst/>
              <a:gdLst>
                <a:gd name="T0" fmla="*/ 77 w 77"/>
                <a:gd name="T1" fmla="*/ 123 h 151"/>
                <a:gd name="T2" fmla="*/ 61 w 77"/>
                <a:gd name="T3" fmla="*/ 115 h 151"/>
                <a:gd name="T4" fmla="*/ 46 w 77"/>
                <a:gd name="T5" fmla="*/ 52 h 151"/>
                <a:gd name="T6" fmla="*/ 54 w 77"/>
                <a:gd name="T7" fmla="*/ 0 h 151"/>
                <a:gd name="T8" fmla="*/ 53 w 77"/>
                <a:gd name="T9" fmla="*/ 0 h 151"/>
                <a:gd name="T10" fmla="*/ 30 w 77"/>
                <a:gd name="T11" fmla="*/ 57 h 151"/>
                <a:gd name="T12" fmla="*/ 45 w 77"/>
                <a:gd name="T13" fmla="*/ 151 h 151"/>
                <a:gd name="T14" fmla="*/ 77 w 77"/>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151">
                  <a:moveTo>
                    <a:pt x="77" y="123"/>
                  </a:moveTo>
                  <a:cubicBezTo>
                    <a:pt x="73" y="121"/>
                    <a:pt x="68" y="119"/>
                    <a:pt x="61" y="115"/>
                  </a:cubicBezTo>
                  <a:cubicBezTo>
                    <a:pt x="40" y="103"/>
                    <a:pt x="34" y="84"/>
                    <a:pt x="46" y="52"/>
                  </a:cubicBezTo>
                  <a:cubicBezTo>
                    <a:pt x="52" y="33"/>
                    <a:pt x="56" y="17"/>
                    <a:pt x="54" y="0"/>
                  </a:cubicBezTo>
                  <a:cubicBezTo>
                    <a:pt x="54" y="0"/>
                    <a:pt x="53" y="0"/>
                    <a:pt x="53" y="0"/>
                  </a:cubicBezTo>
                  <a:cubicBezTo>
                    <a:pt x="52" y="21"/>
                    <a:pt x="44" y="34"/>
                    <a:pt x="30" y="57"/>
                  </a:cubicBezTo>
                  <a:cubicBezTo>
                    <a:pt x="0" y="105"/>
                    <a:pt x="31" y="140"/>
                    <a:pt x="45" y="151"/>
                  </a:cubicBezTo>
                  <a:cubicBezTo>
                    <a:pt x="58" y="144"/>
                    <a:pt x="69" y="135"/>
                    <a:pt x="77" y="123"/>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6" name="Freeform 54"/>
            <p:cNvSpPr>
              <a:spLocks/>
            </p:cNvSpPr>
            <p:nvPr userDrawn="1"/>
          </p:nvSpPr>
          <p:spPr bwMode="auto">
            <a:xfrm>
              <a:off x="3755" y="3724"/>
              <a:ext cx="159" cy="281"/>
            </a:xfrm>
            <a:custGeom>
              <a:avLst/>
              <a:gdLst>
                <a:gd name="T0" fmla="*/ 61 w 93"/>
                <a:gd name="T1" fmla="*/ 59 h 164"/>
                <a:gd name="T2" fmla="*/ 93 w 93"/>
                <a:gd name="T3" fmla="*/ 1 h 164"/>
                <a:gd name="T4" fmla="*/ 93 w 93"/>
                <a:gd name="T5" fmla="*/ 0 h 164"/>
                <a:gd name="T6" fmla="*/ 39 w 93"/>
                <a:gd name="T7" fmla="*/ 58 h 164"/>
                <a:gd name="T8" fmla="*/ 12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2" y="19"/>
                    <a:pt x="93" y="1"/>
                  </a:cubicBezTo>
                  <a:cubicBezTo>
                    <a:pt x="93" y="0"/>
                    <a:pt x="93" y="0"/>
                    <a:pt x="93" y="0"/>
                  </a:cubicBezTo>
                  <a:cubicBezTo>
                    <a:pt x="87" y="23"/>
                    <a:pt x="74" y="34"/>
                    <a:pt x="39" y="58"/>
                  </a:cubicBezTo>
                  <a:cubicBezTo>
                    <a:pt x="0" y="83"/>
                    <a:pt x="2" y="127"/>
                    <a:pt x="12" y="154"/>
                  </a:cubicBezTo>
                  <a:cubicBezTo>
                    <a:pt x="24" y="160"/>
                    <a:pt x="37" y="164"/>
                    <a:pt x="51" y="164"/>
                  </a:cubicBezTo>
                  <a:cubicBezTo>
                    <a:pt x="54" y="164"/>
                    <a:pt x="57" y="164"/>
                    <a:pt x="60" y="163"/>
                  </a:cubicBezTo>
                  <a:cubicBezTo>
                    <a:pt x="33" y="122"/>
                    <a:pt x="35" y="90"/>
                    <a:pt x="61" y="5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7" name="Freeform 55"/>
            <p:cNvSpPr>
              <a:spLocks/>
            </p:cNvSpPr>
            <p:nvPr userDrawn="1"/>
          </p:nvSpPr>
          <p:spPr bwMode="auto">
            <a:xfrm>
              <a:off x="3694" y="3721"/>
              <a:ext cx="212" cy="228"/>
            </a:xfrm>
            <a:custGeom>
              <a:avLst/>
              <a:gdLst>
                <a:gd name="T0" fmla="*/ 83 w 124"/>
                <a:gd name="T1" fmla="*/ 41 h 133"/>
                <a:gd name="T2" fmla="*/ 124 w 124"/>
                <a:gd name="T3" fmla="*/ 0 h 133"/>
                <a:gd name="T4" fmla="*/ 124 w 124"/>
                <a:gd name="T5" fmla="*/ 0 h 133"/>
                <a:gd name="T6" fmla="*/ 52 w 124"/>
                <a:gd name="T7" fmla="*/ 32 h 133"/>
                <a:gd name="T8" fmla="*/ 2 w 124"/>
                <a:gd name="T9" fmla="*/ 64 h 133"/>
                <a:gd name="T10" fmla="*/ 0 w 124"/>
                <a:gd name="T11" fmla="*/ 79 h 133"/>
                <a:gd name="T12" fmla="*/ 20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9" y="30"/>
                    <a:pt x="121" y="13"/>
                    <a:pt x="124" y="0"/>
                  </a:cubicBezTo>
                  <a:cubicBezTo>
                    <a:pt x="124" y="0"/>
                    <a:pt x="124" y="0"/>
                    <a:pt x="124" y="0"/>
                  </a:cubicBezTo>
                  <a:cubicBezTo>
                    <a:pt x="112" y="23"/>
                    <a:pt x="90" y="27"/>
                    <a:pt x="52" y="32"/>
                  </a:cubicBezTo>
                  <a:cubicBezTo>
                    <a:pt x="30" y="35"/>
                    <a:pt x="12" y="48"/>
                    <a:pt x="2" y="64"/>
                  </a:cubicBezTo>
                  <a:cubicBezTo>
                    <a:pt x="1" y="69"/>
                    <a:pt x="0" y="74"/>
                    <a:pt x="0" y="79"/>
                  </a:cubicBezTo>
                  <a:cubicBezTo>
                    <a:pt x="0" y="99"/>
                    <a:pt x="8" y="118"/>
                    <a:pt x="20" y="133"/>
                  </a:cubicBezTo>
                  <a:cubicBezTo>
                    <a:pt x="19" y="68"/>
                    <a:pt x="52" y="54"/>
                    <a:pt x="83" y="4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spTree>
    <p:extLst>
      <p:ext uri="{BB962C8B-B14F-4D97-AF65-F5344CB8AC3E}">
        <p14:creationId xmlns:p14="http://schemas.microsoft.com/office/powerpoint/2010/main" val="1377184672"/>
      </p:ext>
    </p:extLst>
  </p:cSld>
  <p:clrMap bg1="lt1" tx1="dk1" bg2="lt2" tx2="dk2" accent1="accent1" accent2="accent2" accent3="accent3" accent4="accent4" accent5="accent5" accent6="accent6" hlink="hlink" folHlink="folHlink"/>
  <p:sldLayoutIdLst>
    <p:sldLayoutId id="2147484055" r:id="rId1"/>
    <p:sldLayoutId id="2147484019" r:id="rId2"/>
    <p:sldLayoutId id="2147484053" r:id="rId3"/>
    <p:sldLayoutId id="2147484008" r:id="rId4"/>
    <p:sldLayoutId id="2147484022" r:id="rId5"/>
    <p:sldLayoutId id="2147484011" r:id="rId6"/>
    <p:sldLayoutId id="2147484014" r:id="rId7"/>
    <p:sldLayoutId id="2147484020" r:id="rId8"/>
    <p:sldLayoutId id="2147484051" r:id="rId9"/>
    <p:sldLayoutId id="2147484028" r:id="rId10"/>
    <p:sldLayoutId id="2147484032" r:id="rId11"/>
    <p:sldLayoutId id="2147484052" r:id="rId12"/>
    <p:sldLayoutId id="2147484054" r:id="rId13"/>
    <p:sldLayoutId id="2147484056" r:id="rId14"/>
    <p:sldLayoutId id="2147484057" r:id="rId15"/>
    <p:sldLayoutId id="2147484058" r:id="rId16"/>
  </p:sldLayoutIdLst>
  <p:hf hdr="0" ftr="0" dt="0"/>
  <p:txStyles>
    <p:titleStyle>
      <a:lvl1pPr algn="l" defTabSz="914318" rtl="0" eaLnBrk="1" latinLnBrk="0" hangingPunct="1">
        <a:lnSpc>
          <a:spcPct val="100000"/>
        </a:lnSpc>
        <a:spcBef>
          <a:spcPct val="0"/>
        </a:spcBef>
        <a:buNone/>
        <a:defRPr sz="3600" b="1" kern="1200" spc="300" baseline="0">
          <a:solidFill>
            <a:schemeClr val="tx1"/>
          </a:solidFill>
          <a:latin typeface="+mn-lt"/>
          <a:ea typeface="+mj-ea"/>
          <a:cs typeface="+mj-cs"/>
        </a:defRPr>
      </a:lvl1pPr>
    </p:titleStyle>
    <p:bodyStyle>
      <a:lvl1pPr marL="0" indent="0" algn="l" defTabSz="914318" rtl="0" eaLnBrk="1" latinLnBrk="0" hangingPunct="1">
        <a:lnSpc>
          <a:spcPct val="120000"/>
        </a:lnSpc>
        <a:spcBef>
          <a:spcPts val="1000"/>
        </a:spcBef>
        <a:buFont typeface="Arial" panose="020B0604020202020204" pitchFamily="34" charset="0"/>
        <a:buNone/>
        <a:defRPr sz="1600" kern="1200" spc="0">
          <a:solidFill>
            <a:schemeClr val="tx1"/>
          </a:solidFill>
          <a:latin typeface="+mn-lt"/>
          <a:ea typeface="+mn-ea"/>
          <a:cs typeface="+mn-cs"/>
        </a:defRPr>
      </a:lvl1pPr>
      <a:lvl2pPr marL="0" indent="0" algn="l" defTabSz="914318" rtl="0" eaLnBrk="1" latinLnBrk="0" hangingPunct="1">
        <a:lnSpc>
          <a:spcPct val="120000"/>
        </a:lnSpc>
        <a:spcBef>
          <a:spcPts val="499"/>
        </a:spcBef>
        <a:buFont typeface="Arial" panose="020B0604020202020204" pitchFamily="34" charset="0"/>
        <a:buNone/>
        <a:defRPr sz="1400" kern="1200">
          <a:solidFill>
            <a:schemeClr val="tx1"/>
          </a:solidFill>
          <a:latin typeface="+mn-lt"/>
          <a:ea typeface="+mn-ea"/>
          <a:cs typeface="+mn-cs"/>
        </a:defRPr>
      </a:lvl2pPr>
      <a:lvl3pPr marL="0" indent="0" algn="l"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l" defTabSz="914318" rtl="0" eaLnBrk="1" latinLnBrk="0" hangingPunct="1">
        <a:lnSpc>
          <a:spcPct val="12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l"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18" rtl="0" eaLnBrk="1" latinLnBrk="0" hangingPunct="1">
        <a:defRPr sz="1800" kern="1200">
          <a:solidFill>
            <a:schemeClr val="tx1"/>
          </a:solidFill>
          <a:latin typeface="+mn-lt"/>
          <a:ea typeface="+mn-ea"/>
          <a:cs typeface="+mn-cs"/>
        </a:defRPr>
      </a:lvl1pPr>
      <a:lvl2pPr marL="457159" algn="l" defTabSz="914318" rtl="0" eaLnBrk="1" latinLnBrk="0" hangingPunct="1">
        <a:defRPr sz="1800" kern="1200">
          <a:solidFill>
            <a:schemeClr val="tx1"/>
          </a:solidFill>
          <a:latin typeface="+mn-lt"/>
          <a:ea typeface="+mn-ea"/>
          <a:cs typeface="+mn-cs"/>
        </a:defRPr>
      </a:lvl2pPr>
      <a:lvl3pPr marL="914318" algn="l" defTabSz="914318" rtl="0" eaLnBrk="1" latinLnBrk="0" hangingPunct="1">
        <a:defRPr sz="1800" kern="1200">
          <a:solidFill>
            <a:schemeClr val="tx1"/>
          </a:solidFill>
          <a:latin typeface="+mn-lt"/>
          <a:ea typeface="+mn-ea"/>
          <a:cs typeface="+mn-cs"/>
        </a:defRPr>
      </a:lvl3pPr>
      <a:lvl4pPr marL="1371478" algn="l" defTabSz="914318" rtl="0" eaLnBrk="1" latinLnBrk="0" hangingPunct="1">
        <a:defRPr sz="1800" kern="1200">
          <a:solidFill>
            <a:schemeClr val="tx1"/>
          </a:solidFill>
          <a:latin typeface="+mn-lt"/>
          <a:ea typeface="+mn-ea"/>
          <a:cs typeface="+mn-cs"/>
        </a:defRPr>
      </a:lvl4pPr>
      <a:lvl5pPr marL="1828636" algn="l" defTabSz="914318" rtl="0" eaLnBrk="1" latinLnBrk="0" hangingPunct="1">
        <a:defRPr sz="1800" kern="1200">
          <a:solidFill>
            <a:schemeClr val="tx1"/>
          </a:solidFill>
          <a:latin typeface="+mn-lt"/>
          <a:ea typeface="+mn-ea"/>
          <a:cs typeface="+mn-cs"/>
        </a:defRPr>
      </a:lvl5pPr>
      <a:lvl6pPr marL="2285794" algn="l" defTabSz="914318" rtl="0" eaLnBrk="1" latinLnBrk="0" hangingPunct="1">
        <a:defRPr sz="1800" kern="1200">
          <a:solidFill>
            <a:schemeClr val="tx1"/>
          </a:solidFill>
          <a:latin typeface="+mn-lt"/>
          <a:ea typeface="+mn-ea"/>
          <a:cs typeface="+mn-cs"/>
        </a:defRPr>
      </a:lvl6pPr>
      <a:lvl7pPr marL="2742953" algn="l" defTabSz="914318" rtl="0" eaLnBrk="1" latinLnBrk="0" hangingPunct="1">
        <a:defRPr sz="1800" kern="1200">
          <a:solidFill>
            <a:schemeClr val="tx1"/>
          </a:solidFill>
          <a:latin typeface="+mn-lt"/>
          <a:ea typeface="+mn-ea"/>
          <a:cs typeface="+mn-cs"/>
        </a:defRPr>
      </a:lvl7pPr>
      <a:lvl8pPr marL="3200112" algn="l" defTabSz="914318" rtl="0" eaLnBrk="1" latinLnBrk="0" hangingPunct="1">
        <a:defRPr sz="1800" kern="1200">
          <a:solidFill>
            <a:schemeClr val="tx1"/>
          </a:solidFill>
          <a:latin typeface="+mn-lt"/>
          <a:ea typeface="+mn-ea"/>
          <a:cs typeface="+mn-cs"/>
        </a:defRPr>
      </a:lvl8pPr>
      <a:lvl9pPr marL="3657271" algn="l" defTabSz="914318"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pos="3840">
          <p15:clr>
            <a:srgbClr val="F26B43"/>
          </p15:clr>
        </p15:guide>
        <p15:guide id="1" orient="horz" pos="1162" userDrawn="1">
          <p15:clr>
            <a:srgbClr val="F26B43"/>
          </p15:clr>
        </p15:guide>
        <p15:guide id="28" pos="370" userDrawn="1">
          <p15:clr>
            <a:srgbClr val="F26B43"/>
          </p15:clr>
        </p15:guide>
        <p15:guide id="29" pos="7320" userDrawn="1">
          <p15:clr>
            <a:srgbClr val="F26B43"/>
          </p15:clr>
        </p15:guide>
        <p15:guide id="48" pos="1141" userDrawn="1">
          <p15:clr>
            <a:srgbClr val="F26B43"/>
          </p15:clr>
        </p15:guide>
        <p15:guide id="51" orient="horz" pos="414" userDrawn="1">
          <p15:clr>
            <a:srgbClr val="F26B43"/>
          </p15:clr>
        </p15:guide>
        <p15:guide id="52" pos="4339" userDrawn="1">
          <p15:clr>
            <a:srgbClr val="F26B43"/>
          </p15:clr>
        </p15:guide>
        <p15:guide id="53" pos="467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billede 1">
            <a:extLst>
              <a:ext uri="{FF2B5EF4-FFF2-40B4-BE49-F238E27FC236}">
                <a16:creationId xmlns:a16="http://schemas.microsoft.com/office/drawing/2014/main" id="{6EACD397-EDAA-4559-A856-FB00933BC734}"/>
              </a:ext>
            </a:extLst>
          </p:cNvPr>
          <p:cNvSpPr>
            <a:spLocks noGrp="1"/>
          </p:cNvSpPr>
          <p:nvPr>
            <p:ph type="pic" sz="quarter" idx="11"/>
          </p:nvPr>
        </p:nvSpPr>
        <p:spPr>
          <a:xfrm>
            <a:off x="0" y="0"/>
            <a:ext cx="12192000" cy="6858000"/>
          </a:xfrm>
        </p:spPr>
      </p:sp>
      <p:sp>
        <p:nvSpPr>
          <p:cNvPr id="3" name="Titel 2">
            <a:extLst>
              <a:ext uri="{FF2B5EF4-FFF2-40B4-BE49-F238E27FC236}">
                <a16:creationId xmlns:a16="http://schemas.microsoft.com/office/drawing/2014/main" id="{5464E084-D5F1-4C4C-B3C6-842D1007D472}"/>
              </a:ext>
            </a:extLst>
          </p:cNvPr>
          <p:cNvSpPr>
            <a:spLocks noGrp="1"/>
          </p:cNvSpPr>
          <p:nvPr>
            <p:ph type="title"/>
          </p:nvPr>
        </p:nvSpPr>
        <p:spPr>
          <a:xfrm>
            <a:off x="2441575" y="2443743"/>
            <a:ext cx="7341129" cy="1036319"/>
          </a:xfrm>
        </p:spPr>
        <p:txBody>
          <a:bodyPr/>
          <a:lstStyle/>
          <a:p>
            <a:r>
              <a:rPr lang="da-DK" sz="5400" dirty="0"/>
              <a:t>FLOW CONTROL</a:t>
            </a:r>
            <a:br>
              <a:rPr lang="en-US" dirty="0">
                <a:latin typeface="+mj-ea"/>
                <a:cs typeface="+mj-ea"/>
              </a:rPr>
            </a:br>
            <a:br>
              <a:rPr lang="en-US" dirty="0">
                <a:latin typeface="+mj-ea"/>
                <a:cs typeface="+mj-ea"/>
              </a:rPr>
            </a:br>
            <a:endParaRPr lang="da-DK" sz="5400" dirty="0">
              <a:cs typeface="Arial"/>
            </a:endParaRPr>
          </a:p>
        </p:txBody>
      </p:sp>
      <p:sp>
        <p:nvSpPr>
          <p:cNvPr id="4" name="Pladsholder til tekst 3">
            <a:extLst>
              <a:ext uri="{FF2B5EF4-FFF2-40B4-BE49-F238E27FC236}">
                <a16:creationId xmlns:a16="http://schemas.microsoft.com/office/drawing/2014/main" id="{2BBF1823-2FEB-4386-BC8B-4E446CE052C7}"/>
              </a:ext>
            </a:extLst>
          </p:cNvPr>
          <p:cNvSpPr>
            <a:spLocks noGrp="1"/>
          </p:cNvSpPr>
          <p:nvPr>
            <p:ph type="body" sz="quarter" idx="12"/>
          </p:nvPr>
        </p:nvSpPr>
        <p:spPr>
          <a:xfrm>
            <a:off x="2441575" y="3594713"/>
            <a:ext cx="7341129" cy="412750"/>
          </a:xfrm>
        </p:spPr>
        <p:txBody>
          <a:bodyPr vert="horz" lIns="0" tIns="45720" rIns="0" bIns="45720" rtlCol="0" anchor="t">
            <a:noAutofit/>
          </a:bodyPr>
          <a:lstStyle/>
          <a:p>
            <a:r>
              <a:rPr lang="en-US" dirty="0">
                <a:solidFill>
                  <a:srgbClr val="002654"/>
                </a:solidFill>
                <a:latin typeface="Arial" panose="020B0604020202020204" pitchFamily="34" charset="0"/>
                <a:cs typeface="Arial" panose="020B0604020202020204" pitchFamily="34" charset="0"/>
              </a:rPr>
              <a:t>And general understanding about pumps</a:t>
            </a:r>
            <a:endParaRPr lang="da-DK" dirty="0"/>
          </a:p>
        </p:txBody>
      </p:sp>
      <p:sp>
        <p:nvSpPr>
          <p:cNvPr id="6" name="Tekstfelt 5">
            <a:extLst>
              <a:ext uri="{FF2B5EF4-FFF2-40B4-BE49-F238E27FC236}">
                <a16:creationId xmlns:a16="http://schemas.microsoft.com/office/drawing/2014/main" id="{9D5F1E34-FC32-46F9-9B1C-BB48D6B5290F}"/>
              </a:ext>
            </a:extLst>
          </p:cNvPr>
          <p:cNvSpPr txBox="1"/>
          <p:nvPr/>
        </p:nvSpPr>
        <p:spPr>
          <a:xfrm>
            <a:off x="7839075" y="5581650"/>
            <a:ext cx="3835400" cy="76944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AU" sz="1600" b="1" dirty="0"/>
              <a:t>P4 Presentation</a:t>
            </a:r>
            <a:endParaRPr lang="da-DK" sz="1600" b="1" dirty="0"/>
          </a:p>
          <a:p>
            <a:pPr algn="r"/>
            <a:r>
              <a:rPr lang="en-AU" sz="1400" dirty="0"/>
              <a:t>Group ED4-1</a:t>
            </a:r>
            <a:r>
              <a:rPr lang="en-AU" sz="1400" dirty="0">
                <a:latin typeface="Arial"/>
                <a:cs typeface="Arial"/>
              </a:rPr>
              <a:t>-F2018</a:t>
            </a:r>
            <a:br>
              <a:rPr lang="en-US" dirty="0">
                <a:latin typeface="+mn-ea"/>
                <a:cs typeface="+mn-ea"/>
              </a:rPr>
            </a:br>
            <a:r>
              <a:rPr lang="en-AU" sz="1400" dirty="0">
                <a:cs typeface="Arial"/>
              </a:rPr>
              <a:t>AAU Esbjerg</a:t>
            </a:r>
            <a:endParaRPr lang="en-AU" dirty="0">
              <a:cs typeface="Arial"/>
            </a:endParaRPr>
          </a:p>
        </p:txBody>
      </p:sp>
    </p:spTree>
    <p:extLst>
      <p:ext uri="{BB962C8B-B14F-4D97-AF65-F5344CB8AC3E}">
        <p14:creationId xmlns:p14="http://schemas.microsoft.com/office/powerpoint/2010/main" val="168544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nummer 1">
            <a:extLst>
              <a:ext uri="{FF2B5EF4-FFF2-40B4-BE49-F238E27FC236}">
                <a16:creationId xmlns:a16="http://schemas.microsoft.com/office/drawing/2014/main" id="{E4FF4DB1-2557-4B3C-8CB5-EE27F133DE69}"/>
              </a:ext>
            </a:extLst>
          </p:cNvPr>
          <p:cNvSpPr>
            <a:spLocks noGrp="1"/>
          </p:cNvSpPr>
          <p:nvPr>
            <p:ph type="sldNum" sz="quarter" idx="10"/>
          </p:nvPr>
        </p:nvSpPr>
        <p:spPr/>
        <p:txBody>
          <a:bodyPr/>
          <a:lstStyle/>
          <a:p>
            <a:pPr rtl="0"/>
            <a:fld id="{D8D877B3-D348-4611-9BDB-C5374591D951}" type="slidenum">
              <a:rPr lang="en-US" smtClean="0"/>
              <a:pPr rtl="0"/>
              <a:t>2</a:t>
            </a:fld>
            <a:endParaRPr lang="en-US" dirty="0"/>
          </a:p>
        </p:txBody>
      </p:sp>
      <p:sp>
        <p:nvSpPr>
          <p:cNvPr id="3" name="Titel 2">
            <a:extLst>
              <a:ext uri="{FF2B5EF4-FFF2-40B4-BE49-F238E27FC236}">
                <a16:creationId xmlns:a16="http://schemas.microsoft.com/office/drawing/2014/main" id="{6E3B725F-8345-460D-AB3C-FBFAFC01E187}"/>
              </a:ext>
            </a:extLst>
          </p:cNvPr>
          <p:cNvSpPr>
            <a:spLocks noGrp="1"/>
          </p:cNvSpPr>
          <p:nvPr>
            <p:ph type="title"/>
          </p:nvPr>
        </p:nvSpPr>
        <p:spPr/>
        <p:txBody>
          <a:bodyPr/>
          <a:lstStyle/>
          <a:p>
            <a:r>
              <a:rPr lang="da-DK" dirty="0"/>
              <a:t>AGENDA</a:t>
            </a:r>
          </a:p>
        </p:txBody>
      </p:sp>
      <p:sp>
        <p:nvSpPr>
          <p:cNvPr id="4" name="Pladsholder til tekst 3">
            <a:extLst>
              <a:ext uri="{FF2B5EF4-FFF2-40B4-BE49-F238E27FC236}">
                <a16:creationId xmlns:a16="http://schemas.microsoft.com/office/drawing/2014/main" id="{FCD36356-6F26-454E-A7D2-685784AB0A76}"/>
              </a:ext>
            </a:extLst>
          </p:cNvPr>
          <p:cNvSpPr>
            <a:spLocks noGrp="1"/>
          </p:cNvSpPr>
          <p:nvPr>
            <p:ph type="body" sz="quarter" idx="12"/>
          </p:nvPr>
        </p:nvSpPr>
        <p:spPr/>
        <p:txBody>
          <a:bodyPr/>
          <a:lstStyle/>
          <a:p>
            <a:r>
              <a:rPr lang="en-GB" dirty="0"/>
              <a:t>Troels – Physical setup and data</a:t>
            </a:r>
          </a:p>
          <a:p>
            <a:r>
              <a:rPr lang="en-GB" dirty="0"/>
              <a:t>Razvan – Control</a:t>
            </a:r>
          </a:p>
          <a:p>
            <a:r>
              <a:rPr lang="en-GB" dirty="0"/>
              <a:t>Daniel – Future work</a:t>
            </a:r>
          </a:p>
        </p:txBody>
      </p:sp>
      <p:sp>
        <p:nvSpPr>
          <p:cNvPr id="8" name="Pladsholder til billede 7">
            <a:extLst>
              <a:ext uri="{FF2B5EF4-FFF2-40B4-BE49-F238E27FC236}">
                <a16:creationId xmlns:a16="http://schemas.microsoft.com/office/drawing/2014/main" id="{41119C05-2C5E-4334-B10B-B7E2779B16D0}"/>
              </a:ext>
            </a:extLst>
          </p:cNvPr>
          <p:cNvSpPr>
            <a:spLocks noGrp="1"/>
          </p:cNvSpPr>
          <p:nvPr>
            <p:ph type="pic" sz="quarter" idx="11"/>
          </p:nvPr>
        </p:nvSpPr>
        <p:spPr/>
      </p:sp>
      <p:pic>
        <p:nvPicPr>
          <p:cNvPr id="6" name="Billede 5" descr="Et billede, der indeholder kredsløb, objekt&#10;&#10;Beskrivelse, der er oprettet med høj sikkerhed">
            <a:extLst>
              <a:ext uri="{FF2B5EF4-FFF2-40B4-BE49-F238E27FC236}">
                <a16:creationId xmlns:a16="http://schemas.microsoft.com/office/drawing/2014/main" id="{2EAF53A5-8F42-4459-AEFC-2F3354778B1F}"/>
              </a:ext>
            </a:extLst>
          </p:cNvPr>
          <p:cNvPicPr>
            <a:picLocks noChangeAspect="1"/>
          </p:cNvPicPr>
          <p:nvPr/>
        </p:nvPicPr>
        <p:blipFill rotWithShape="1">
          <a:blip r:embed="rId3">
            <a:extLst>
              <a:ext uri="{28A0092B-C50C-407E-A947-70E740481C1C}">
                <a14:useLocalDpi xmlns:a14="http://schemas.microsoft.com/office/drawing/2010/main" val="0"/>
              </a:ext>
            </a:extLst>
          </a:blip>
          <a:srcRect l="12165" r="3755"/>
          <a:stretch/>
        </p:blipFill>
        <p:spPr>
          <a:xfrm>
            <a:off x="5270500" y="0"/>
            <a:ext cx="6921500" cy="6858000"/>
          </a:xfrm>
          <a:prstGeom prst="rect">
            <a:avLst/>
          </a:prstGeom>
        </p:spPr>
      </p:pic>
    </p:spTree>
    <p:extLst>
      <p:ext uri="{BB962C8B-B14F-4D97-AF65-F5344CB8AC3E}">
        <p14:creationId xmlns:p14="http://schemas.microsoft.com/office/powerpoint/2010/main" val="1256760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nummer 1"/>
          <p:cNvSpPr>
            <a:spLocks noGrp="1"/>
          </p:cNvSpPr>
          <p:nvPr>
            <p:ph type="sldNum" sz="quarter" idx="10"/>
          </p:nvPr>
        </p:nvSpPr>
        <p:spPr/>
        <p:txBody>
          <a:bodyPr rtlCol="0"/>
          <a:lstStyle/>
          <a:p>
            <a:pPr rtl="0"/>
            <a:fld id="{D8D877B3-D348-4611-9BDB-C5374591D951}" type="slidenum">
              <a:rPr lang="en-US" smtClean="0">
                <a:solidFill>
                  <a:schemeClr val="bg1">
                    <a:alpha val="70000"/>
                  </a:schemeClr>
                </a:solidFill>
              </a:rPr>
              <a:pPr rtl="0"/>
              <a:t>3</a:t>
            </a:fld>
            <a:endParaRPr lang="en-US">
              <a:solidFill>
                <a:schemeClr val="bg1">
                  <a:alpha val="70000"/>
                </a:schemeClr>
              </a:solidFill>
            </a:endParaRPr>
          </a:p>
        </p:txBody>
      </p:sp>
      <p:sp>
        <p:nvSpPr>
          <p:cNvPr id="5" name="Titel 4"/>
          <p:cNvSpPr>
            <a:spLocks noGrp="1"/>
          </p:cNvSpPr>
          <p:nvPr>
            <p:ph type="title"/>
          </p:nvPr>
        </p:nvSpPr>
        <p:spPr>
          <a:xfrm>
            <a:off x="587373" y="359273"/>
            <a:ext cx="6570750" cy="1621619"/>
          </a:xfrm>
        </p:spPr>
        <p:txBody>
          <a:bodyPr rtlCol="0"/>
          <a:lstStyle/>
          <a:p>
            <a:r>
              <a:rPr lang="da-DK"/>
              <a:t>INTRODUCTION</a:t>
            </a:r>
            <a:endParaRPr lang="da-DK">
              <a:cs typeface="Arial"/>
            </a:endParaRPr>
          </a:p>
        </p:txBody>
      </p:sp>
      <p:sp>
        <p:nvSpPr>
          <p:cNvPr id="7" name="Pladsholder til tekst 6"/>
          <p:cNvSpPr>
            <a:spLocks noGrp="1"/>
          </p:cNvSpPr>
          <p:nvPr>
            <p:ph type="body" sz="quarter" idx="12"/>
          </p:nvPr>
        </p:nvSpPr>
        <p:spPr>
          <a:xfrm>
            <a:off x="587375" y="2408663"/>
            <a:ext cx="4694630" cy="3863045"/>
          </a:xfrm>
        </p:spPr>
        <p:txBody>
          <a:bodyPr vert="horz" lIns="0" tIns="45720" rIns="0" bIns="45720" rtlCol="0" anchor="t">
            <a:noAutofit/>
          </a:bodyPr>
          <a:lstStyle/>
          <a:p>
            <a:r>
              <a:rPr lang="en-US" sz="1400" dirty="0">
                <a:solidFill>
                  <a:srgbClr val="002654"/>
                </a:solidFill>
                <a:latin typeface="Arial" panose="020B0604020202020204" pitchFamily="34" charset="0"/>
                <a:cs typeface="Arial" panose="020B0604020202020204" pitchFamily="34" charset="0"/>
              </a:rPr>
              <a:t>Why we chose to work with the pump system?</a:t>
            </a:r>
          </a:p>
          <a:p>
            <a:pPr rtl="0"/>
            <a:endParaRPr lang="da-DK" altLang="da-DK" sz="1400" dirty="0">
              <a:solidFill>
                <a:srgbClr val="002654"/>
              </a:solidFill>
              <a:latin typeface="Arial" panose="020B0604020202020204" pitchFamily="34" charset="0"/>
              <a:cs typeface="Arial" panose="020B0604020202020204" pitchFamily="34" charset="0"/>
            </a:endParaRPr>
          </a:p>
          <a:p>
            <a:r>
              <a:rPr lang="en-GB" sz="1400" dirty="0">
                <a:solidFill>
                  <a:srgbClr val="002654"/>
                </a:solidFill>
                <a:latin typeface="Arial" panose="020B0604020202020204" pitchFamily="34" charset="0"/>
                <a:cs typeface="Arial" panose="020B0604020202020204" pitchFamily="34" charset="0"/>
              </a:rPr>
              <a:t>Working with an already existing system compared to building a system from the ground up.</a:t>
            </a:r>
          </a:p>
          <a:p>
            <a:pPr rtl="0"/>
            <a:endParaRPr lang="da-DK" altLang="da-DK" sz="1400" dirty="0">
              <a:solidFill>
                <a:srgbClr val="002654"/>
              </a:solidFill>
              <a:latin typeface="Arial" panose="020B0604020202020204" pitchFamily="34" charset="0"/>
              <a:cs typeface="Arial" panose="020B0604020202020204" pitchFamily="34" charset="0"/>
            </a:endParaRPr>
          </a:p>
          <a:p>
            <a:r>
              <a:rPr lang="en-GB" sz="1400" dirty="0">
                <a:solidFill>
                  <a:srgbClr val="002654"/>
                </a:solidFill>
                <a:latin typeface="Arial" panose="020B0604020202020204" pitchFamily="34" charset="0"/>
                <a:cs typeface="Arial" panose="020B0604020202020204" pitchFamily="34" charset="0"/>
              </a:rPr>
              <a:t>The end goal was to analyse the pump-system and model it mathematically, in order to be able to keep a constant flow using a PID controller.</a:t>
            </a:r>
            <a:endParaRPr lang="da-DK" altLang="da-DK" sz="1400" dirty="0">
              <a:solidFill>
                <a:srgbClr val="002654"/>
              </a:solidFill>
              <a:latin typeface="Arial" panose="020B0604020202020204" pitchFamily="34" charset="0"/>
              <a:cs typeface="Arial" panose="020B0604020202020204" pitchFamily="34" charset="0"/>
            </a:endParaRPr>
          </a:p>
          <a:p>
            <a:pPr marL="0" indent="0" rtl="0">
              <a:buNone/>
            </a:pPr>
            <a:endParaRPr lang="en-GB" sz="1400" dirty="0">
              <a:solidFill>
                <a:srgbClr val="002654"/>
              </a:solidFill>
              <a:latin typeface="Arial" panose="020B0604020202020204" pitchFamily="34" charset="0"/>
              <a:cs typeface="Arial" panose="020B0604020202020204" pitchFamily="34" charset="0"/>
            </a:endParaRPr>
          </a:p>
          <a:p>
            <a:pPr rtl="0"/>
            <a:endParaRPr lang="da-DK" sz="1400" dirty="0">
              <a:cs typeface="Arial"/>
            </a:endParaRPr>
          </a:p>
        </p:txBody>
      </p:sp>
      <p:pic>
        <p:nvPicPr>
          <p:cNvPr id="8" name="Pladsholder til billede 7" descr="Et billede, der indeholder kredsløb, objekt&#10;&#10;Beskrivelse, der er oprettet med høj sikkerhed">
            <a:extLst>
              <a:ext uri="{FF2B5EF4-FFF2-40B4-BE49-F238E27FC236}">
                <a16:creationId xmlns:a16="http://schemas.microsoft.com/office/drawing/2014/main" id="{F41E4E44-A434-4E8F-8FD8-795FD38DDF7C}"/>
              </a:ext>
            </a:extLst>
          </p:cNvPr>
          <p:cNvPicPr>
            <a:picLocks noGrp="1" noChangeAspect="1"/>
          </p:cNvPicPr>
          <p:nvPr>
            <p:ph type="pic" sz="quarter" idx="11"/>
          </p:nvPr>
        </p:nvPicPr>
        <p:blipFill rotWithShape="1">
          <a:blip r:embed="rId3">
            <a:extLst>
              <a:ext uri="{28A0092B-C50C-407E-A947-70E740481C1C}">
                <a14:useLocalDpi xmlns:a14="http://schemas.microsoft.com/office/drawing/2010/main" val="0"/>
              </a:ext>
            </a:extLst>
          </a:blip>
          <a:srcRect l="30508" r="30508"/>
          <a:stretch/>
        </p:blipFill>
        <p:spPr>
          <a:xfrm>
            <a:off x="7438768" y="0"/>
            <a:ext cx="4753232" cy="6858000"/>
          </a:xfrm>
          <a:prstGeom prst="rect">
            <a:avLst/>
          </a:prstGeom>
        </p:spPr>
      </p:pic>
    </p:spTree>
    <p:extLst>
      <p:ext uri="{BB962C8B-B14F-4D97-AF65-F5344CB8AC3E}">
        <p14:creationId xmlns:p14="http://schemas.microsoft.com/office/powerpoint/2010/main" val="3296553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nummer 1"/>
          <p:cNvSpPr>
            <a:spLocks noGrp="1"/>
          </p:cNvSpPr>
          <p:nvPr>
            <p:ph type="sldNum" sz="quarter" idx="10"/>
          </p:nvPr>
        </p:nvSpPr>
        <p:spPr/>
        <p:txBody>
          <a:bodyPr rtlCol="0"/>
          <a:lstStyle/>
          <a:p>
            <a:pPr rtl="0"/>
            <a:fld id="{D8D877B3-D348-4611-9BDB-C5374591D951}" type="slidenum">
              <a:rPr lang="en-US" smtClean="0"/>
              <a:pPr rtl="0"/>
              <a:t>4</a:t>
            </a:fld>
            <a:endParaRPr lang="en-US"/>
          </a:p>
        </p:txBody>
      </p:sp>
      <p:sp>
        <p:nvSpPr>
          <p:cNvPr id="5" name="Titel 4"/>
          <p:cNvSpPr>
            <a:spLocks noGrp="1"/>
          </p:cNvSpPr>
          <p:nvPr>
            <p:ph type="title"/>
          </p:nvPr>
        </p:nvSpPr>
        <p:spPr>
          <a:xfrm>
            <a:off x="587373" y="359273"/>
            <a:ext cx="6519280" cy="1621619"/>
          </a:xfrm>
        </p:spPr>
        <p:txBody>
          <a:bodyPr rtlCol="0"/>
          <a:lstStyle/>
          <a:p>
            <a:r>
              <a:rPr lang="da-DK" dirty="0">
                <a:cs typeface="Arial"/>
              </a:rPr>
              <a:t>SUMMARY OF THE PHYSICAL SETUP</a:t>
            </a:r>
            <a:endParaRPr lang="da-DK" dirty="0"/>
          </a:p>
        </p:txBody>
      </p:sp>
      <p:sp>
        <p:nvSpPr>
          <p:cNvPr id="7" name="Pladsholder til tekst 6"/>
          <p:cNvSpPr>
            <a:spLocks noGrp="1"/>
          </p:cNvSpPr>
          <p:nvPr>
            <p:ph type="body" sz="quarter" idx="12"/>
          </p:nvPr>
        </p:nvSpPr>
        <p:spPr>
          <a:xfrm>
            <a:off x="587375" y="2408663"/>
            <a:ext cx="4694630" cy="3863045"/>
          </a:xfrm>
        </p:spPr>
        <p:txBody>
          <a:bodyPr vert="horz" lIns="0" tIns="45720" rIns="0" bIns="45720" rtlCol="0" anchor="t">
            <a:noAutofit/>
          </a:bodyPr>
          <a:lstStyle/>
          <a:p>
            <a:r>
              <a:rPr lang="da-DK" sz="1400" dirty="0" err="1">
                <a:solidFill>
                  <a:srgbClr val="002654"/>
                </a:solidFill>
                <a:latin typeface="Arial" panose="020B0604020202020204" pitchFamily="34" charset="0"/>
                <a:cs typeface="Arial" panose="020B0604020202020204" pitchFamily="34" charset="0"/>
              </a:rPr>
              <a:t>Explanation</a:t>
            </a:r>
            <a:r>
              <a:rPr lang="da-DK" sz="1400" dirty="0">
                <a:solidFill>
                  <a:srgbClr val="002654"/>
                </a:solidFill>
                <a:latin typeface="Arial" panose="020B0604020202020204" pitchFamily="34" charset="0"/>
                <a:cs typeface="Arial" panose="020B0604020202020204" pitchFamily="34" charset="0"/>
              </a:rPr>
              <a:t> of the </a:t>
            </a:r>
            <a:r>
              <a:rPr lang="da-DK" sz="1400" dirty="0" err="1">
                <a:solidFill>
                  <a:srgbClr val="002654"/>
                </a:solidFill>
                <a:latin typeface="Arial" panose="020B0604020202020204" pitchFamily="34" charset="0"/>
                <a:cs typeface="Arial" panose="020B0604020202020204" pitchFamily="34" charset="0"/>
              </a:rPr>
              <a:t>system’s</a:t>
            </a:r>
            <a:r>
              <a:rPr lang="da-DK" sz="1400" dirty="0">
                <a:solidFill>
                  <a:srgbClr val="002654"/>
                </a:solidFill>
                <a:latin typeface="Arial" panose="020B0604020202020204" pitchFamily="34" charset="0"/>
                <a:cs typeface="Arial" panose="020B0604020202020204" pitchFamily="34" charset="0"/>
              </a:rPr>
              <a:t> </a:t>
            </a:r>
            <a:r>
              <a:rPr lang="da-DK" sz="1400" dirty="0" err="1">
                <a:solidFill>
                  <a:srgbClr val="002654"/>
                </a:solidFill>
                <a:latin typeface="Arial" panose="020B0604020202020204" pitchFamily="34" charset="0"/>
                <a:cs typeface="Arial" panose="020B0604020202020204" pitchFamily="34" charset="0"/>
              </a:rPr>
              <a:t>individual</a:t>
            </a:r>
            <a:r>
              <a:rPr lang="da-DK" sz="1400" dirty="0">
                <a:solidFill>
                  <a:srgbClr val="002654"/>
                </a:solidFill>
                <a:latin typeface="Arial" panose="020B0604020202020204" pitchFamily="34" charset="0"/>
                <a:cs typeface="Arial" panose="020B0604020202020204" pitchFamily="34" charset="0"/>
              </a:rPr>
              <a:t> parts</a:t>
            </a:r>
            <a:endParaRPr lang="en-US" sz="1400" dirty="0">
              <a:solidFill>
                <a:srgbClr val="002654"/>
              </a:solidFill>
              <a:latin typeface="Arial" panose="020B0604020202020204" pitchFamily="34" charset="0"/>
              <a:cs typeface="Arial" panose="020B0604020202020204" pitchFamily="34" charset="0"/>
            </a:endParaRPr>
          </a:p>
          <a:p>
            <a:endParaRPr lang="en-US" sz="1400" dirty="0">
              <a:solidFill>
                <a:srgbClr val="002654"/>
              </a:solidFill>
              <a:latin typeface="Arial" panose="020B0604020202020204" pitchFamily="34" charset="0"/>
              <a:cs typeface="Arial" panose="020B0604020202020204" pitchFamily="34" charset="0"/>
            </a:endParaRPr>
          </a:p>
          <a:p>
            <a:r>
              <a:rPr lang="en-US" sz="1400" dirty="0">
                <a:solidFill>
                  <a:srgbClr val="002654"/>
                </a:solidFill>
                <a:latin typeface="Arial" panose="020B0604020202020204" pitchFamily="34" charset="0"/>
                <a:cs typeface="Arial" panose="020B0604020202020204" pitchFamily="34" charset="0"/>
              </a:rPr>
              <a:t>Controlled inputs</a:t>
            </a:r>
            <a:br>
              <a:rPr lang="en-US" sz="1400" dirty="0">
                <a:solidFill>
                  <a:srgbClr val="002654"/>
                </a:solidFill>
                <a:latin typeface="Arial" panose="020B0604020202020204" pitchFamily="34" charset="0"/>
                <a:cs typeface="Arial" panose="020B0604020202020204" pitchFamily="34" charset="0"/>
              </a:rPr>
            </a:br>
            <a:r>
              <a:rPr lang="en-US" sz="1400" dirty="0">
                <a:solidFill>
                  <a:srgbClr val="002654"/>
                </a:solidFill>
                <a:latin typeface="Arial" panose="020B0604020202020204" pitchFamily="34" charset="0"/>
                <a:cs typeface="Arial" panose="020B0604020202020204" pitchFamily="34" charset="0"/>
              </a:rPr>
              <a:t>	</a:t>
            </a:r>
            <a:r>
              <a:rPr lang="en-US" sz="1200" dirty="0">
                <a:solidFill>
                  <a:srgbClr val="002654"/>
                </a:solidFill>
                <a:latin typeface="Arial" panose="020B0604020202020204" pitchFamily="34" charset="0"/>
                <a:cs typeface="Arial" panose="020B0604020202020204" pitchFamily="34" charset="0"/>
              </a:rPr>
              <a:t>- Individual pump speed</a:t>
            </a:r>
            <a:br>
              <a:rPr lang="en-US" sz="1200" dirty="0">
                <a:solidFill>
                  <a:srgbClr val="002654"/>
                </a:solidFill>
                <a:latin typeface="Arial" panose="020B0604020202020204" pitchFamily="34" charset="0"/>
                <a:cs typeface="Arial" panose="020B0604020202020204" pitchFamily="34" charset="0"/>
              </a:rPr>
            </a:br>
            <a:r>
              <a:rPr lang="en-US" sz="1200" dirty="0">
                <a:solidFill>
                  <a:srgbClr val="002654"/>
                </a:solidFill>
                <a:latin typeface="Arial" panose="020B0604020202020204" pitchFamily="34" charset="0"/>
                <a:cs typeface="Arial" panose="020B0604020202020204" pitchFamily="34" charset="0"/>
              </a:rPr>
              <a:t>	- Control valve</a:t>
            </a:r>
            <a:br>
              <a:rPr lang="en-US" dirty="0">
                <a:solidFill>
                  <a:srgbClr val="002654"/>
                </a:solidFill>
                <a:latin typeface="Arial" panose="020B0604020202020204" pitchFamily="34" charset="0"/>
                <a:cs typeface="Arial" panose="020B0604020202020204" pitchFamily="34" charset="0"/>
              </a:rPr>
            </a:br>
            <a:endParaRPr lang="da-DK" altLang="da-DK" dirty="0">
              <a:solidFill>
                <a:srgbClr val="002654"/>
              </a:solidFill>
              <a:latin typeface="Arial" panose="020B0604020202020204" pitchFamily="34" charset="0"/>
              <a:cs typeface="Arial" panose="020B0604020202020204" pitchFamily="34" charset="0"/>
            </a:endParaRPr>
          </a:p>
          <a:p>
            <a:r>
              <a:rPr lang="en-GB" sz="1400" dirty="0">
                <a:solidFill>
                  <a:srgbClr val="002654"/>
                </a:solidFill>
                <a:latin typeface="Arial" panose="020B0604020202020204" pitchFamily="34" charset="0"/>
                <a:cs typeface="Arial" panose="020B0604020202020204" pitchFamily="34" charset="0"/>
              </a:rPr>
              <a:t>Measured outputs</a:t>
            </a:r>
          </a:p>
          <a:p>
            <a:pPr lvl="1"/>
            <a:r>
              <a:rPr lang="en-GB" dirty="0">
                <a:solidFill>
                  <a:srgbClr val="002654"/>
                </a:solidFill>
                <a:latin typeface="Arial" panose="020B0604020202020204" pitchFamily="34" charset="0"/>
                <a:cs typeface="Arial" panose="020B0604020202020204" pitchFamily="34" charset="0"/>
              </a:rPr>
              <a:t>	</a:t>
            </a:r>
            <a:r>
              <a:rPr lang="en-GB" sz="1200" dirty="0">
                <a:solidFill>
                  <a:srgbClr val="002654"/>
                </a:solidFill>
                <a:latin typeface="Arial" panose="020B0604020202020204" pitchFamily="34" charset="0"/>
                <a:cs typeface="Arial" panose="020B0604020202020204" pitchFamily="34" charset="0"/>
              </a:rPr>
              <a:t>- </a:t>
            </a:r>
            <a:r>
              <a:rPr lang="en-US" sz="1200" dirty="0">
                <a:solidFill>
                  <a:srgbClr val="002654"/>
                </a:solidFill>
                <a:latin typeface="Arial" panose="020B0604020202020204" pitchFamily="34" charset="0"/>
                <a:cs typeface="Arial" panose="020B0604020202020204" pitchFamily="34" charset="0"/>
              </a:rPr>
              <a:t>Individual flow for each pump</a:t>
            </a:r>
            <a:br>
              <a:rPr lang="en-US" sz="1200" dirty="0">
                <a:solidFill>
                  <a:srgbClr val="002654"/>
                </a:solidFill>
                <a:latin typeface="Arial" panose="020B0604020202020204" pitchFamily="34" charset="0"/>
                <a:cs typeface="Arial" panose="020B0604020202020204" pitchFamily="34" charset="0"/>
              </a:rPr>
            </a:br>
            <a:r>
              <a:rPr lang="en-US" sz="1200" dirty="0">
                <a:solidFill>
                  <a:srgbClr val="002654"/>
                </a:solidFill>
                <a:latin typeface="Arial" panose="020B0604020202020204" pitchFamily="34" charset="0"/>
                <a:cs typeface="Arial" panose="020B0604020202020204" pitchFamily="34" charset="0"/>
              </a:rPr>
              <a:t>	- Individual differential pressure for each pump</a:t>
            </a:r>
            <a:br>
              <a:rPr lang="en-US" sz="1200" dirty="0">
                <a:solidFill>
                  <a:srgbClr val="002654"/>
                </a:solidFill>
                <a:latin typeface="Arial" panose="020B0604020202020204" pitchFamily="34" charset="0"/>
                <a:cs typeface="Arial" panose="020B0604020202020204" pitchFamily="34" charset="0"/>
              </a:rPr>
            </a:br>
            <a:r>
              <a:rPr lang="en-US" sz="1200" dirty="0">
                <a:solidFill>
                  <a:srgbClr val="002654"/>
                </a:solidFill>
                <a:latin typeface="Arial" panose="020B0604020202020204" pitchFamily="34" charset="0"/>
                <a:cs typeface="Arial" panose="020B0604020202020204" pitchFamily="34" charset="0"/>
              </a:rPr>
              <a:t>	- Individual power consumption for each pump</a:t>
            </a:r>
            <a:br>
              <a:rPr lang="en-US" sz="1200" dirty="0">
                <a:solidFill>
                  <a:srgbClr val="002654"/>
                </a:solidFill>
                <a:latin typeface="Arial" panose="020B0604020202020204" pitchFamily="34" charset="0"/>
                <a:cs typeface="Arial" panose="020B0604020202020204" pitchFamily="34" charset="0"/>
              </a:rPr>
            </a:br>
            <a:r>
              <a:rPr lang="en-US" sz="1200" dirty="0">
                <a:solidFill>
                  <a:srgbClr val="002654"/>
                </a:solidFill>
                <a:latin typeface="Arial" panose="020B0604020202020204" pitchFamily="34" charset="0"/>
                <a:cs typeface="Arial" panose="020B0604020202020204" pitchFamily="34" charset="0"/>
              </a:rPr>
              <a:t>	</a:t>
            </a:r>
            <a:r>
              <a:rPr lang="da-DK" sz="1200" dirty="0">
                <a:solidFill>
                  <a:srgbClr val="002654"/>
                </a:solidFill>
                <a:latin typeface="Arial" panose="020B0604020202020204" pitchFamily="34" charset="0"/>
                <a:cs typeface="Arial" panose="020B0604020202020204" pitchFamily="34" charset="0"/>
              </a:rPr>
              <a:t>- P</a:t>
            </a:r>
            <a:r>
              <a:rPr lang="en-US" sz="1200" dirty="0" err="1">
                <a:solidFill>
                  <a:srgbClr val="002654"/>
                </a:solidFill>
                <a:latin typeface="Arial" panose="020B0604020202020204" pitchFamily="34" charset="0"/>
                <a:cs typeface="Arial" panose="020B0604020202020204" pitchFamily="34" charset="0"/>
              </a:rPr>
              <a:t>ressure</a:t>
            </a:r>
            <a:r>
              <a:rPr lang="en-US" sz="1200" dirty="0">
                <a:solidFill>
                  <a:srgbClr val="002654"/>
                </a:solidFill>
                <a:latin typeface="Arial" panose="020B0604020202020204" pitchFamily="34" charset="0"/>
                <a:cs typeface="Arial" panose="020B0604020202020204" pitchFamily="34" charset="0"/>
              </a:rPr>
              <a:t> over the control valve</a:t>
            </a:r>
            <a:endParaRPr lang="en-GB" sz="1200" dirty="0">
              <a:solidFill>
                <a:srgbClr val="002654"/>
              </a:solidFill>
              <a:latin typeface="Arial" panose="020B0604020202020204" pitchFamily="34" charset="0"/>
              <a:cs typeface="Arial" panose="020B0604020202020204" pitchFamily="34" charset="0"/>
            </a:endParaRPr>
          </a:p>
          <a:p>
            <a:pPr rtl="0"/>
            <a:endParaRPr lang="da-DK" sz="1400" dirty="0">
              <a:cs typeface="Arial"/>
            </a:endParaRPr>
          </a:p>
        </p:txBody>
      </p:sp>
      <p:pic>
        <p:nvPicPr>
          <p:cNvPr id="4" name="Billede 3">
            <a:extLst>
              <a:ext uri="{FF2B5EF4-FFF2-40B4-BE49-F238E27FC236}">
                <a16:creationId xmlns:a16="http://schemas.microsoft.com/office/drawing/2014/main" id="{91435C6C-A70F-4070-AAD4-EF6B504EEA20}"/>
              </a:ext>
            </a:extLst>
          </p:cNvPr>
          <p:cNvPicPr>
            <a:picLocks noChangeAspect="1"/>
          </p:cNvPicPr>
          <p:nvPr/>
        </p:nvPicPr>
        <p:blipFill>
          <a:blip r:embed="rId3"/>
          <a:stretch>
            <a:fillRect/>
          </a:stretch>
        </p:blipFill>
        <p:spPr>
          <a:xfrm>
            <a:off x="6345906" y="359273"/>
            <a:ext cx="5327140" cy="5872750"/>
          </a:xfrm>
          <a:prstGeom prst="rect">
            <a:avLst/>
          </a:prstGeom>
        </p:spPr>
      </p:pic>
    </p:spTree>
    <p:extLst>
      <p:ext uri="{BB962C8B-B14F-4D97-AF65-F5344CB8AC3E}">
        <p14:creationId xmlns:p14="http://schemas.microsoft.com/office/powerpoint/2010/main" val="1311350754"/>
      </p:ext>
    </p:extLst>
  </p:cSld>
  <p:clrMapOvr>
    <a:masterClrMapping/>
  </p:clrMapOvr>
</p:sld>
</file>

<file path=ppt/theme/theme1.xml><?xml version="1.0" encoding="utf-8"?>
<a:theme xmlns:a="http://schemas.openxmlformats.org/drawingml/2006/main" name="AAU PowerPoint">
  <a:themeElements>
    <a:clrScheme name="AAU">
      <a:dk1>
        <a:srgbClr val="211A52"/>
      </a:dk1>
      <a:lt1>
        <a:srgbClr val="FFFFFF"/>
      </a:lt1>
      <a:dk2>
        <a:srgbClr val="76818B"/>
      </a:dk2>
      <a:lt2>
        <a:srgbClr val="BBC0C5"/>
      </a:lt2>
      <a:accent1>
        <a:srgbClr val="4D4875"/>
      </a:accent1>
      <a:accent2>
        <a:srgbClr val="A6A3BA"/>
      </a:accent2>
      <a:accent3>
        <a:srgbClr val="7A72CC"/>
      </a:accent3>
      <a:accent4>
        <a:srgbClr val="DF6752"/>
      </a:accent4>
      <a:accent5>
        <a:srgbClr val="BDB9E5"/>
      </a:accent5>
      <a:accent6>
        <a:srgbClr val="594FBF"/>
      </a:accent6>
      <a:hlink>
        <a:srgbClr val="9B95D9"/>
      </a:hlink>
      <a:folHlink>
        <a:srgbClr val="DEDCF2"/>
      </a:folHlink>
    </a:clrScheme>
    <a:fontScheme name="AAU">
      <a:majorFont>
        <a:latin typeface="Arial Black"/>
        <a:ea typeface=""/>
        <a:cs typeface=""/>
      </a:majorFont>
      <a:minorFont>
        <a:latin typeface="Arial"/>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amp;D-Powerpoint Template_16x9" id="{D6003E70-2833-4847-828A-A182BBF6C8FF}" vid="{85D7DE89-D8E2-D743-952C-ED1FA0F184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B&amp;D-Powerpoint Template_16x9</Template>
  <TotalTime>7445</TotalTime>
  <Words>266</Words>
  <Application>Microsoft Office PowerPoint</Application>
  <PresentationFormat>Widescreen</PresentationFormat>
  <Paragraphs>38</Paragraphs>
  <Slides>4</Slides>
  <Notes>4</Notes>
  <HiddenSlides>0</HiddenSlides>
  <MMClips>0</MMClips>
  <ScaleCrop>false</ScaleCrop>
  <HeadingPairs>
    <vt:vector size="6" baseType="variant">
      <vt:variant>
        <vt:lpstr>Benyttede skrifttyper</vt:lpstr>
      </vt:variant>
      <vt:variant>
        <vt:i4>5</vt:i4>
      </vt:variant>
      <vt:variant>
        <vt:lpstr>Tema</vt:lpstr>
      </vt:variant>
      <vt:variant>
        <vt:i4>1</vt:i4>
      </vt:variant>
      <vt:variant>
        <vt:lpstr>Slidetitler</vt:lpstr>
      </vt:variant>
      <vt:variant>
        <vt:i4>4</vt:i4>
      </vt:variant>
    </vt:vector>
  </HeadingPairs>
  <TitlesOfParts>
    <vt:vector size="10" baseType="lpstr">
      <vt:lpstr>Arial</vt:lpstr>
      <vt:lpstr>Arial Black</vt:lpstr>
      <vt:lpstr>Calibri</vt:lpstr>
      <vt:lpstr>Montserrat Medium</vt:lpstr>
      <vt:lpstr>Times New Roman</vt:lpstr>
      <vt:lpstr>AAU PowerPoint</vt:lpstr>
      <vt:lpstr>FLOW CONTROL  </vt:lpstr>
      <vt:lpstr>AGENDA</vt:lpstr>
      <vt:lpstr>INTRODUCTION</vt:lpstr>
      <vt:lpstr>SUMMARY OF THE PHYSICAL SETUP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AAU Kommunikation</dc:creator>
  <cp:lastModifiedBy>Troels Ulstrup Klein</cp:lastModifiedBy>
  <cp:revision>398</cp:revision>
  <cp:lastPrinted>2017-03-09T03:48:56Z</cp:lastPrinted>
  <dcterms:created xsi:type="dcterms:W3CDTF">2016-11-10T06:07:03Z</dcterms:created>
  <dcterms:modified xsi:type="dcterms:W3CDTF">2018-06-26T12:48:18Z</dcterms:modified>
</cp:coreProperties>
</file>