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1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9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7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7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6948240" y="322119"/>
            <a:ext cx="786668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signUp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5558724" y="336950"/>
            <a:ext cx="650690" cy="52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>
                <a:solidFill>
                  <a:schemeClr val="tx1"/>
                </a:solidFill>
              </a:rPr>
              <a:t>Index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81BEF3-AA22-E604-94A0-1A756EA4AB48}"/>
              </a:ext>
            </a:extLst>
          </p:cNvPr>
          <p:cNvSpPr/>
          <p:nvPr/>
        </p:nvSpPr>
        <p:spPr>
          <a:xfrm>
            <a:off x="3978737" y="266014"/>
            <a:ext cx="756020" cy="637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signIn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CBCE821-9693-826E-3B3F-A6624763900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6209414" y="591778"/>
            <a:ext cx="738826" cy="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2127122-DE81-5F3C-25D1-2E7F2F2F35C9}"/>
              </a:ext>
            </a:extLst>
          </p:cNvPr>
          <p:cNvSpPr/>
          <p:nvPr/>
        </p:nvSpPr>
        <p:spPr>
          <a:xfrm>
            <a:off x="2597083" y="3757748"/>
            <a:ext cx="1150374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gameMiddleMap</a:t>
            </a:r>
            <a:endParaRPr lang="en-US" altLang="ko-KR" sz="105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CA4D1EB-373F-C867-9740-32F9E46C01F9}"/>
              </a:ext>
            </a:extLst>
          </p:cNvPr>
          <p:cNvSpPr/>
          <p:nvPr/>
        </p:nvSpPr>
        <p:spPr>
          <a:xfrm>
            <a:off x="7817364" y="1786181"/>
            <a:ext cx="919039" cy="548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>
                <a:solidFill>
                  <a:schemeClr val="tx1"/>
                </a:solidFill>
              </a:rPr>
              <a:t>Rank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CCE61033-C974-06C0-4CF7-DD04116BCA63}"/>
              </a:ext>
            </a:extLst>
          </p:cNvPr>
          <p:cNvCxnSpPr>
            <a:cxnSpLocks/>
            <a:stCxn id="4" idx="1"/>
            <a:endCxn id="78" idx="3"/>
          </p:cNvCxnSpPr>
          <p:nvPr/>
        </p:nvCxnSpPr>
        <p:spPr>
          <a:xfrm flipH="1" flipV="1">
            <a:off x="4734757" y="584597"/>
            <a:ext cx="823967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9E9B8B58-38E2-BB23-49CD-EC10D9D1C3D5}"/>
              </a:ext>
            </a:extLst>
          </p:cNvPr>
          <p:cNvCxnSpPr>
            <a:cxnSpLocks/>
          </p:cNvCxnSpPr>
          <p:nvPr/>
        </p:nvCxnSpPr>
        <p:spPr>
          <a:xfrm>
            <a:off x="3022727" y="3244522"/>
            <a:ext cx="0" cy="50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F308080-E325-F693-4107-C3D7145342C0}"/>
              </a:ext>
            </a:extLst>
          </p:cNvPr>
          <p:cNvSpPr/>
          <p:nvPr/>
        </p:nvSpPr>
        <p:spPr>
          <a:xfrm>
            <a:off x="6609782" y="3747733"/>
            <a:ext cx="1125125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gameSouthMap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9E64781-521A-083E-741E-7B25D9F42BA2}"/>
              </a:ext>
            </a:extLst>
          </p:cNvPr>
          <p:cNvCxnSpPr/>
          <p:nvPr/>
        </p:nvCxnSpPr>
        <p:spPr>
          <a:xfrm>
            <a:off x="3022727" y="3256087"/>
            <a:ext cx="404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3F49FC6-63A1-DB75-03EA-9A87BE76E8C3}"/>
              </a:ext>
            </a:extLst>
          </p:cNvPr>
          <p:cNvSpPr/>
          <p:nvPr/>
        </p:nvSpPr>
        <p:spPr>
          <a:xfrm>
            <a:off x="3993141" y="3747733"/>
            <a:ext cx="975209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gameLeftMap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61108E0-DD1F-8BE1-8E7E-4B6774CD501C}"/>
              </a:ext>
            </a:extLst>
          </p:cNvPr>
          <p:cNvSpPr/>
          <p:nvPr/>
        </p:nvSpPr>
        <p:spPr>
          <a:xfrm>
            <a:off x="5359418" y="3747733"/>
            <a:ext cx="975209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gameEastMap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88B39A1-5136-D2FA-9023-CA1CFB8708A9}"/>
              </a:ext>
            </a:extLst>
          </p:cNvPr>
          <p:cNvCxnSpPr>
            <a:cxnSpLocks/>
          </p:cNvCxnSpPr>
          <p:nvPr/>
        </p:nvCxnSpPr>
        <p:spPr>
          <a:xfrm>
            <a:off x="4448566" y="3281411"/>
            <a:ext cx="7004" cy="46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69A73EE6-724F-777B-4356-F0C2A7086922}"/>
              </a:ext>
            </a:extLst>
          </p:cNvPr>
          <p:cNvCxnSpPr>
            <a:cxnSpLocks/>
          </p:cNvCxnSpPr>
          <p:nvPr/>
        </p:nvCxnSpPr>
        <p:spPr>
          <a:xfrm>
            <a:off x="5835583" y="3256087"/>
            <a:ext cx="0" cy="49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BEA2D9E-A851-7E8E-70B7-9C1C7D2E1843}"/>
              </a:ext>
            </a:extLst>
          </p:cNvPr>
          <p:cNvCxnSpPr>
            <a:cxnSpLocks/>
          </p:cNvCxnSpPr>
          <p:nvPr/>
        </p:nvCxnSpPr>
        <p:spPr>
          <a:xfrm>
            <a:off x="7065207" y="3256087"/>
            <a:ext cx="0" cy="4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2596F5A-C7CC-BA9B-7E28-0D46A93E7697}"/>
              </a:ext>
            </a:extLst>
          </p:cNvPr>
          <p:cNvSpPr/>
          <p:nvPr/>
        </p:nvSpPr>
        <p:spPr>
          <a:xfrm>
            <a:off x="3493058" y="1800028"/>
            <a:ext cx="1495800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GameMapList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492278F-0D93-AB68-5829-A723C399A23E}"/>
              </a:ext>
            </a:extLst>
          </p:cNvPr>
          <p:cNvCxnSpPr>
            <a:cxnSpLocks/>
            <a:stCxn id="285" idx="2"/>
          </p:cNvCxnSpPr>
          <p:nvPr/>
        </p:nvCxnSpPr>
        <p:spPr>
          <a:xfrm>
            <a:off x="4240958" y="2339346"/>
            <a:ext cx="12245" cy="93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A5823118-F3CB-12EC-F8EF-28BA580B963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874490" y="861437"/>
            <a:ext cx="9579" cy="37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E3B918D6-DCDF-1988-0D7F-F74A2B332182}"/>
              </a:ext>
            </a:extLst>
          </p:cNvPr>
          <p:cNvCxnSpPr>
            <a:cxnSpLocks/>
          </p:cNvCxnSpPr>
          <p:nvPr/>
        </p:nvCxnSpPr>
        <p:spPr>
          <a:xfrm>
            <a:off x="4253203" y="1220604"/>
            <a:ext cx="4015519" cy="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20AECE-1FE8-8C36-6140-71C94F0EA2C8}"/>
              </a:ext>
            </a:extLst>
          </p:cNvPr>
          <p:cNvCxnSpPr>
            <a:cxnSpLocks/>
            <a:endCxn id="285" idx="0"/>
          </p:cNvCxnSpPr>
          <p:nvPr/>
        </p:nvCxnSpPr>
        <p:spPr>
          <a:xfrm flipH="1">
            <a:off x="4240958" y="1220604"/>
            <a:ext cx="12245" cy="57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1F13F49-0219-329B-5765-E478EEA1C21B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8270201" y="1206708"/>
            <a:ext cx="6683" cy="57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CC6CB08-DFC3-22DC-ACD4-9465F04C1D5A}"/>
              </a:ext>
            </a:extLst>
          </p:cNvPr>
          <p:cNvCxnSpPr>
            <a:cxnSpLocks/>
            <a:stCxn id="3" idx="3"/>
            <a:endCxn id="55" idx="1"/>
          </p:cNvCxnSpPr>
          <p:nvPr/>
        </p:nvCxnSpPr>
        <p:spPr>
          <a:xfrm>
            <a:off x="7734908" y="591778"/>
            <a:ext cx="738827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27C9AD-0D98-7F3B-AFC6-59D3A5003B6B}"/>
              </a:ext>
            </a:extLst>
          </p:cNvPr>
          <p:cNvSpPr/>
          <p:nvPr/>
        </p:nvSpPr>
        <p:spPr>
          <a:xfrm>
            <a:off x="8473735" y="328560"/>
            <a:ext cx="926744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CanISignUp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47209EA-456D-9699-4291-DE1F2D3B088C}"/>
              </a:ext>
            </a:extLst>
          </p:cNvPr>
          <p:cNvSpPr/>
          <p:nvPr/>
        </p:nvSpPr>
        <p:spPr>
          <a:xfrm>
            <a:off x="2480858" y="265944"/>
            <a:ext cx="847189" cy="637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CanISignIn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D5B10B3-0896-C639-EC7A-C7B5A325AE21}"/>
              </a:ext>
            </a:extLst>
          </p:cNvPr>
          <p:cNvCxnSpPr>
            <a:cxnSpLocks/>
            <a:stCxn id="78" idx="1"/>
            <a:endCxn id="63" idx="3"/>
          </p:cNvCxnSpPr>
          <p:nvPr/>
        </p:nvCxnSpPr>
        <p:spPr>
          <a:xfrm flipH="1" flipV="1">
            <a:off x="3328047" y="584527"/>
            <a:ext cx="650690" cy="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DE9435-432A-29B6-9334-6B6CB884ED52}"/>
              </a:ext>
            </a:extLst>
          </p:cNvPr>
          <p:cNvSpPr txBox="1"/>
          <p:nvPr/>
        </p:nvSpPr>
        <p:spPr>
          <a:xfrm>
            <a:off x="6209414" y="629987"/>
            <a:ext cx="73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EE31EA-C2B8-58F6-48BB-F8881E2C0AE2}"/>
              </a:ext>
            </a:extLst>
          </p:cNvPr>
          <p:cNvSpPr txBox="1"/>
          <p:nvPr/>
        </p:nvSpPr>
        <p:spPr>
          <a:xfrm>
            <a:off x="4842859" y="621574"/>
            <a:ext cx="73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3F5F88-91A1-1D2B-B6A6-2914F2147486}"/>
              </a:ext>
            </a:extLst>
          </p:cNvPr>
          <p:cNvSpPr/>
          <p:nvPr/>
        </p:nvSpPr>
        <p:spPr>
          <a:xfrm>
            <a:off x="7809203" y="2729646"/>
            <a:ext cx="919039" cy="548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getRankInfo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69EB0-DBAA-9292-1206-277AC27DD899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8268723" y="2335094"/>
            <a:ext cx="8161" cy="39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D9D06A-D0AA-3076-B112-4320E1995932}"/>
              </a:ext>
            </a:extLst>
          </p:cNvPr>
          <p:cNvSpPr txBox="1"/>
          <p:nvPr/>
        </p:nvSpPr>
        <p:spPr>
          <a:xfrm>
            <a:off x="4356747" y="1343514"/>
            <a:ext cx="1609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게임 맵 리스트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22FB71-7B0F-5E82-C2B4-9267E2A504F6}"/>
              </a:ext>
            </a:extLst>
          </p:cNvPr>
          <p:cNvSpPr txBox="1"/>
          <p:nvPr/>
        </p:nvSpPr>
        <p:spPr>
          <a:xfrm>
            <a:off x="4285297" y="2587814"/>
            <a:ext cx="1609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게임 맵 선택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CE89A2-AE12-9FC3-CCFF-1FEB823BD3DA}"/>
              </a:ext>
            </a:extLst>
          </p:cNvPr>
          <p:cNvSpPr txBox="1"/>
          <p:nvPr/>
        </p:nvSpPr>
        <p:spPr>
          <a:xfrm>
            <a:off x="7567600" y="1338824"/>
            <a:ext cx="1609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랭킹리스트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FE4FD6-6FD3-2404-FB5E-66C65F95AE60}"/>
              </a:ext>
            </a:extLst>
          </p:cNvPr>
          <p:cNvSpPr txBox="1"/>
          <p:nvPr/>
        </p:nvSpPr>
        <p:spPr>
          <a:xfrm>
            <a:off x="7464054" y="2399899"/>
            <a:ext cx="1609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랭킹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4E69C6-CD35-A2EF-9912-A9FE27FDDACF}"/>
              </a:ext>
            </a:extLst>
          </p:cNvPr>
          <p:cNvSpPr txBox="1"/>
          <p:nvPr/>
        </p:nvSpPr>
        <p:spPr>
          <a:xfrm>
            <a:off x="3037441" y="3331631"/>
            <a:ext cx="912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중앙사냥터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BE829D-B264-0A03-B9F4-001C7E1692F2}"/>
              </a:ext>
            </a:extLst>
          </p:cNvPr>
          <p:cNvSpPr txBox="1"/>
          <p:nvPr/>
        </p:nvSpPr>
        <p:spPr>
          <a:xfrm>
            <a:off x="4455570" y="3331631"/>
            <a:ext cx="912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서쪽사냥터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BAC399-4A82-359A-87E5-007290B158FB}"/>
              </a:ext>
            </a:extLst>
          </p:cNvPr>
          <p:cNvSpPr txBox="1"/>
          <p:nvPr/>
        </p:nvSpPr>
        <p:spPr>
          <a:xfrm>
            <a:off x="5835583" y="3312695"/>
            <a:ext cx="912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동쪽사냥터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39AF14-0577-D6D6-DE7A-968C1663FB46}"/>
              </a:ext>
            </a:extLst>
          </p:cNvPr>
          <p:cNvSpPr txBox="1"/>
          <p:nvPr/>
        </p:nvSpPr>
        <p:spPr>
          <a:xfrm>
            <a:off x="7065207" y="3306371"/>
            <a:ext cx="912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남쪽사냥터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0E15C6-45D3-0CA2-AE63-574C19297A6A}"/>
              </a:ext>
            </a:extLst>
          </p:cNvPr>
          <p:cNvSpPr txBox="1"/>
          <p:nvPr/>
        </p:nvSpPr>
        <p:spPr>
          <a:xfrm>
            <a:off x="7795167" y="692560"/>
            <a:ext cx="912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A31F10-25EE-3CFE-4952-D0A6BCDDEA6D}"/>
              </a:ext>
            </a:extLst>
          </p:cNvPr>
          <p:cNvSpPr txBox="1"/>
          <p:nvPr/>
        </p:nvSpPr>
        <p:spPr>
          <a:xfrm>
            <a:off x="3348939" y="692560"/>
            <a:ext cx="912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26895150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31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Consolas</vt:lpstr>
      <vt:lpstr>Gill Sans MT</vt:lpstr>
      <vt:lpstr>갤러리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숙소예약시스템</dc:title>
  <dc:creator>Choi JuHo</dc:creator>
  <cp:lastModifiedBy>Choi JuHo</cp:lastModifiedBy>
  <cp:revision>12</cp:revision>
  <dcterms:created xsi:type="dcterms:W3CDTF">2022-04-17T03:58:26Z</dcterms:created>
  <dcterms:modified xsi:type="dcterms:W3CDTF">2022-05-09T11:17:15Z</dcterms:modified>
</cp:coreProperties>
</file>