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1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71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9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7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9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27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4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88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3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915FC-248E-49FC-B289-7D7C9B92B1D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1F8D98-EF02-4C2E-A054-9B2AD7595E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7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8008571" y="336950"/>
            <a:ext cx="1031631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회원가입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5558724" y="336950"/>
            <a:ext cx="631531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홈 화면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413FFEF3-5E59-4C32-9967-785B9EE287C6}"/>
              </a:ext>
            </a:extLst>
          </p:cNvPr>
          <p:cNvSpPr/>
          <p:nvPr/>
        </p:nvSpPr>
        <p:spPr>
          <a:xfrm>
            <a:off x="6545015" y="278293"/>
            <a:ext cx="1150864" cy="656632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A81BEF3-AA22-E604-94A0-1A756EA4AB48}"/>
              </a:ext>
            </a:extLst>
          </p:cNvPr>
          <p:cNvSpPr/>
          <p:nvPr/>
        </p:nvSpPr>
        <p:spPr>
          <a:xfrm>
            <a:off x="2939048" y="294949"/>
            <a:ext cx="756020" cy="637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94" name="다이아몬드 93">
            <a:extLst>
              <a:ext uri="{FF2B5EF4-FFF2-40B4-BE49-F238E27FC236}">
                <a16:creationId xmlns:a16="http://schemas.microsoft.com/office/drawing/2014/main" id="{48643D35-EBB7-C8CF-8A76-628548B81D9E}"/>
              </a:ext>
            </a:extLst>
          </p:cNvPr>
          <p:cNvSpPr/>
          <p:nvPr/>
        </p:nvSpPr>
        <p:spPr>
          <a:xfrm>
            <a:off x="3938796" y="323464"/>
            <a:ext cx="1243476" cy="580137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 화면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C38D99C2-090C-9DBE-A356-04A730E4B255}"/>
              </a:ext>
            </a:extLst>
          </p:cNvPr>
          <p:cNvCxnSpPr>
            <a:cxnSpLocks/>
            <a:stCxn id="94" idx="1"/>
            <a:endCxn id="78" idx="3"/>
          </p:cNvCxnSpPr>
          <p:nvPr/>
        </p:nvCxnSpPr>
        <p:spPr>
          <a:xfrm flipH="1" flipV="1">
            <a:off x="3695068" y="613532"/>
            <a:ext cx="2437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5CBCE821-9693-826E-3B3F-A6624763900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7695879" y="606609"/>
            <a:ext cx="312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2127122-DE81-5F3C-25D1-2E7F2F2F35C9}"/>
              </a:ext>
            </a:extLst>
          </p:cNvPr>
          <p:cNvSpPr/>
          <p:nvPr/>
        </p:nvSpPr>
        <p:spPr>
          <a:xfrm>
            <a:off x="3815169" y="3739967"/>
            <a:ext cx="910851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중앙사냥터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CA4D1EB-373F-C867-9740-32F9E46C01F9}"/>
              </a:ext>
            </a:extLst>
          </p:cNvPr>
          <p:cNvSpPr/>
          <p:nvPr/>
        </p:nvSpPr>
        <p:spPr>
          <a:xfrm>
            <a:off x="6917162" y="1696067"/>
            <a:ext cx="687218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랭킹 화면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F5608D48-01F3-EE95-C569-1ADCED365FE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190255" y="606609"/>
            <a:ext cx="354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CCE61033-C974-06C0-4CF7-DD04116BCA63}"/>
              </a:ext>
            </a:extLst>
          </p:cNvPr>
          <p:cNvCxnSpPr>
            <a:cxnSpLocks/>
            <a:stCxn id="4" idx="1"/>
            <a:endCxn id="94" idx="3"/>
          </p:cNvCxnSpPr>
          <p:nvPr/>
        </p:nvCxnSpPr>
        <p:spPr>
          <a:xfrm flipH="1">
            <a:off x="5182272" y="606609"/>
            <a:ext cx="376452" cy="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다이아몬드 189">
            <a:extLst>
              <a:ext uri="{FF2B5EF4-FFF2-40B4-BE49-F238E27FC236}">
                <a16:creationId xmlns:a16="http://schemas.microsoft.com/office/drawing/2014/main" id="{A7185B9F-F6A1-02D4-F8D3-BE4BC33672E1}"/>
              </a:ext>
            </a:extLst>
          </p:cNvPr>
          <p:cNvSpPr/>
          <p:nvPr/>
        </p:nvSpPr>
        <p:spPr>
          <a:xfrm>
            <a:off x="4901874" y="2324077"/>
            <a:ext cx="1150863" cy="656632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맵 선택</a:t>
            </a: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9E9B8B58-38E2-BB23-49CD-EC10D9D1C3D5}"/>
              </a:ext>
            </a:extLst>
          </p:cNvPr>
          <p:cNvCxnSpPr>
            <a:cxnSpLocks/>
          </p:cNvCxnSpPr>
          <p:nvPr/>
        </p:nvCxnSpPr>
        <p:spPr>
          <a:xfrm>
            <a:off x="4240813" y="3226741"/>
            <a:ext cx="0" cy="50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F308080-E325-F693-4107-C3D7145342C0}"/>
              </a:ext>
            </a:extLst>
          </p:cNvPr>
          <p:cNvSpPr/>
          <p:nvPr/>
        </p:nvSpPr>
        <p:spPr>
          <a:xfrm>
            <a:off x="7827868" y="3729952"/>
            <a:ext cx="910851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남쪽사냥터</a:t>
            </a:r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48CBF266-1831-FCCE-8F2C-99B9601CC8ED}"/>
              </a:ext>
            </a:extLst>
          </p:cNvPr>
          <p:cNvCxnSpPr>
            <a:cxnSpLocks/>
            <a:stCxn id="190" idx="2"/>
          </p:cNvCxnSpPr>
          <p:nvPr/>
        </p:nvCxnSpPr>
        <p:spPr>
          <a:xfrm>
            <a:off x="5477306" y="2980709"/>
            <a:ext cx="1" cy="233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99E64781-521A-083E-741E-7B25D9F42BA2}"/>
              </a:ext>
            </a:extLst>
          </p:cNvPr>
          <p:cNvCxnSpPr/>
          <p:nvPr/>
        </p:nvCxnSpPr>
        <p:spPr>
          <a:xfrm>
            <a:off x="4240813" y="3238306"/>
            <a:ext cx="4042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63F49FC6-63A1-DB75-03EA-9A87BE76E8C3}"/>
              </a:ext>
            </a:extLst>
          </p:cNvPr>
          <p:cNvSpPr/>
          <p:nvPr/>
        </p:nvSpPr>
        <p:spPr>
          <a:xfrm>
            <a:off x="5211227" y="3729952"/>
            <a:ext cx="910851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서쪽사냥터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261108E0-DD1F-8BE1-8E7E-4B6774CD501C}"/>
              </a:ext>
            </a:extLst>
          </p:cNvPr>
          <p:cNvSpPr/>
          <p:nvPr/>
        </p:nvSpPr>
        <p:spPr>
          <a:xfrm>
            <a:off x="6577504" y="3729952"/>
            <a:ext cx="910851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동쪽사냥터</a:t>
            </a:r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888B39A1-5136-D2FA-9023-CA1CFB8708A9}"/>
              </a:ext>
            </a:extLst>
          </p:cNvPr>
          <p:cNvCxnSpPr>
            <a:cxnSpLocks/>
          </p:cNvCxnSpPr>
          <p:nvPr/>
        </p:nvCxnSpPr>
        <p:spPr>
          <a:xfrm>
            <a:off x="5666652" y="3263630"/>
            <a:ext cx="7004" cy="46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69A73EE6-724F-777B-4356-F0C2A7086922}"/>
              </a:ext>
            </a:extLst>
          </p:cNvPr>
          <p:cNvCxnSpPr>
            <a:cxnSpLocks/>
          </p:cNvCxnSpPr>
          <p:nvPr/>
        </p:nvCxnSpPr>
        <p:spPr>
          <a:xfrm>
            <a:off x="7053669" y="3238306"/>
            <a:ext cx="0" cy="49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DBEA2D9E-A851-7E8E-70B7-9C1C7D2E1843}"/>
              </a:ext>
            </a:extLst>
          </p:cNvPr>
          <p:cNvCxnSpPr>
            <a:cxnSpLocks/>
          </p:cNvCxnSpPr>
          <p:nvPr/>
        </p:nvCxnSpPr>
        <p:spPr>
          <a:xfrm>
            <a:off x="8283293" y="3238306"/>
            <a:ext cx="0" cy="47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6B417B45-0D2C-FE0A-D60D-6950D9537F90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7260771" y="1242635"/>
            <a:ext cx="0" cy="45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A2596F5A-C7CC-BA9B-7E28-0D46A93E7697}"/>
              </a:ext>
            </a:extLst>
          </p:cNvPr>
          <p:cNvSpPr/>
          <p:nvPr/>
        </p:nvSpPr>
        <p:spPr>
          <a:xfrm>
            <a:off x="5161540" y="1653874"/>
            <a:ext cx="631531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25" dirty="0" err="1">
                <a:solidFill>
                  <a:schemeClr val="tx1"/>
                </a:solidFill>
              </a:rPr>
              <a:t>GameMap</a:t>
            </a:r>
            <a:r>
              <a:rPr lang="ko-KR" altLang="en-US" sz="1125" dirty="0">
                <a:solidFill>
                  <a:schemeClr val="tx1"/>
                </a:solidFill>
              </a:rPr>
              <a:t> </a:t>
            </a:r>
            <a:r>
              <a:rPr lang="en-US" altLang="ko-KR" sz="1125" dirty="0">
                <a:solidFill>
                  <a:schemeClr val="tx1"/>
                </a:solidFill>
              </a:rPr>
              <a:t>List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D492278F-0D93-AB68-5829-A723C399A23E}"/>
              </a:ext>
            </a:extLst>
          </p:cNvPr>
          <p:cNvCxnSpPr>
            <a:cxnSpLocks/>
            <a:stCxn id="285" idx="2"/>
            <a:endCxn id="190" idx="0"/>
          </p:cNvCxnSpPr>
          <p:nvPr/>
        </p:nvCxnSpPr>
        <p:spPr>
          <a:xfrm>
            <a:off x="5477306" y="2193192"/>
            <a:ext cx="0" cy="13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A5823118-F3CB-12EC-F8EF-28BA580B963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74490" y="876268"/>
            <a:ext cx="0" cy="35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E3B918D6-DCDF-1988-0D7F-F74A2B332182}"/>
              </a:ext>
            </a:extLst>
          </p:cNvPr>
          <p:cNvCxnSpPr>
            <a:cxnSpLocks/>
          </p:cNvCxnSpPr>
          <p:nvPr/>
        </p:nvCxnSpPr>
        <p:spPr>
          <a:xfrm>
            <a:off x="5493098" y="1235826"/>
            <a:ext cx="1767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4EA8EE7F-B353-E641-D6FB-4ECD8714AE2D}"/>
              </a:ext>
            </a:extLst>
          </p:cNvPr>
          <p:cNvCxnSpPr>
            <a:cxnSpLocks/>
            <a:endCxn id="285" idx="0"/>
          </p:cNvCxnSpPr>
          <p:nvPr/>
        </p:nvCxnSpPr>
        <p:spPr>
          <a:xfrm>
            <a:off x="5477306" y="1242635"/>
            <a:ext cx="0" cy="41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5150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20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갤러리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숙소예약시스템</dc:title>
  <dc:creator>Choi JuHo</dc:creator>
  <cp:lastModifiedBy>Choi JuHo</cp:lastModifiedBy>
  <cp:revision>9</cp:revision>
  <dcterms:created xsi:type="dcterms:W3CDTF">2022-04-17T03:58:26Z</dcterms:created>
  <dcterms:modified xsi:type="dcterms:W3CDTF">2022-05-09T08:02:59Z</dcterms:modified>
</cp:coreProperties>
</file>