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2" r:id="rId4"/>
    <p:sldId id="267" r:id="rId5"/>
    <p:sldId id="259" r:id="rId6"/>
    <p:sldId id="268" r:id="rId7"/>
    <p:sldId id="263" r:id="rId8"/>
    <p:sldId id="258" r:id="rId9"/>
    <p:sldId id="260" r:id="rId10"/>
    <p:sldId id="266" r:id="rId11"/>
    <p:sldId id="264" r:id="rId12"/>
    <p:sldId id="256" r:id="rId13"/>
    <p:sldId id="25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4891D-5A12-47B9-800F-561115BDF57C}" v="16" dt="2023-12-07T05:06:0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Edwards" userId="26cff0f1424bdd9e" providerId="LiveId" clId="{E324891D-5A12-47B9-800F-561115BDF57C}"/>
    <pc:docChg chg="undo custSel addSld modSld sldOrd">
      <pc:chgData name="Joshua Edwards" userId="26cff0f1424bdd9e" providerId="LiveId" clId="{E324891D-5A12-47B9-800F-561115BDF57C}" dt="2023-12-07T05:06:42.985" v="2000" actId="20577"/>
      <pc:docMkLst>
        <pc:docMk/>
      </pc:docMkLst>
      <pc:sldChg chg="addSp delSp modSp mod ord">
        <pc:chgData name="Joshua Edwards" userId="26cff0f1424bdd9e" providerId="LiveId" clId="{E324891D-5A12-47B9-800F-561115BDF57C}" dt="2023-12-02T22:37:30.453" v="1916" actId="1076"/>
        <pc:sldMkLst>
          <pc:docMk/>
          <pc:sldMk cId="2190771578" sldId="256"/>
        </pc:sldMkLst>
        <pc:spChg chg="mod">
          <ac:chgData name="Joshua Edwards" userId="26cff0f1424bdd9e" providerId="LiveId" clId="{E324891D-5A12-47B9-800F-561115BDF57C}" dt="2023-12-02T22:36:47.627" v="1893" actId="1076"/>
          <ac:spMkLst>
            <pc:docMk/>
            <pc:sldMk cId="2190771578" sldId="256"/>
            <ac:spMk id="2" creationId="{994DAD25-4E9C-04C2-0344-601712B2E1B7}"/>
          </ac:spMkLst>
        </pc:spChg>
        <pc:spChg chg="mod">
          <ac:chgData name="Joshua Edwards" userId="26cff0f1424bdd9e" providerId="LiveId" clId="{E324891D-5A12-47B9-800F-561115BDF57C}" dt="2023-12-02T22:36:49.103" v="1894" actId="1076"/>
          <ac:spMkLst>
            <pc:docMk/>
            <pc:sldMk cId="2190771578" sldId="256"/>
            <ac:spMk id="3" creationId="{23676614-DE97-398D-6122-3D5051509BB0}"/>
          </ac:spMkLst>
        </pc:spChg>
        <pc:spChg chg="add mod">
          <ac:chgData name="Joshua Edwards" userId="26cff0f1424bdd9e" providerId="LiveId" clId="{E324891D-5A12-47B9-800F-561115BDF57C}" dt="2023-12-02T22:37:18.290" v="1909" actId="1037"/>
          <ac:spMkLst>
            <pc:docMk/>
            <pc:sldMk cId="2190771578" sldId="256"/>
            <ac:spMk id="7" creationId="{08C492E0-EC47-6B58-C991-8E05FB1CBAC9}"/>
          </ac:spMkLst>
        </pc:spChg>
        <pc:spChg chg="add mod">
          <ac:chgData name="Joshua Edwards" userId="26cff0f1424bdd9e" providerId="LiveId" clId="{E324891D-5A12-47B9-800F-561115BDF57C}" dt="2023-12-02T22:37:30.453" v="1916" actId="1076"/>
          <ac:spMkLst>
            <pc:docMk/>
            <pc:sldMk cId="2190771578" sldId="256"/>
            <ac:spMk id="9" creationId="{E2622955-2EB9-C962-17CC-C837F3CA2A8F}"/>
          </ac:spMkLst>
        </pc:spChg>
        <pc:picChg chg="add mod">
          <ac:chgData name="Joshua Edwards" userId="26cff0f1424bdd9e" providerId="LiveId" clId="{E324891D-5A12-47B9-800F-561115BDF57C}" dt="2023-12-02T22:36:09.755" v="1891" actId="1582"/>
          <ac:picMkLst>
            <pc:docMk/>
            <pc:sldMk cId="2190771578" sldId="256"/>
            <ac:picMk id="5" creationId="{009D7E17-E8C1-C9DD-9759-DA0587E463DC}"/>
          </ac:picMkLst>
        </pc:picChg>
        <pc:picChg chg="del mod modCrop">
          <ac:chgData name="Joshua Edwards" userId="26cff0f1424bdd9e" providerId="LiveId" clId="{E324891D-5A12-47B9-800F-561115BDF57C}" dt="2023-12-02T22:35:11.423" v="1874" actId="478"/>
          <ac:picMkLst>
            <pc:docMk/>
            <pc:sldMk cId="2190771578" sldId="256"/>
            <ac:picMk id="6" creationId="{59B2119F-90DE-12EF-5829-03C5053A146B}"/>
          </ac:picMkLst>
        </pc:picChg>
        <pc:picChg chg="mod modCrop">
          <ac:chgData name="Joshua Edwards" userId="26cff0f1424bdd9e" providerId="LiveId" clId="{E324891D-5A12-47B9-800F-561115BDF57C}" dt="2023-12-02T22:36:21.599" v="1892" actId="1076"/>
          <ac:picMkLst>
            <pc:docMk/>
            <pc:sldMk cId="2190771578" sldId="256"/>
            <ac:picMk id="8" creationId="{3D86A4F1-0910-B55F-5EF6-F1B29906B424}"/>
          </ac:picMkLst>
        </pc:picChg>
      </pc:sldChg>
      <pc:sldChg chg="addSp delSp modSp mod ord delDesignElem chgLayout">
        <pc:chgData name="Joshua Edwards" userId="26cff0f1424bdd9e" providerId="LiveId" clId="{E324891D-5A12-47B9-800F-561115BDF57C}" dt="2023-12-02T22:32:55.995" v="1854" actId="1076"/>
        <pc:sldMkLst>
          <pc:docMk/>
          <pc:sldMk cId="427373479" sldId="257"/>
        </pc:sldMkLst>
        <pc:spChg chg="add del mod">
          <ac:chgData name="Joshua Edwards" userId="26cff0f1424bdd9e" providerId="LiveId" clId="{E324891D-5A12-47B9-800F-561115BDF57C}" dt="2023-12-02T22:31:54.170" v="1837" actId="6264"/>
          <ac:spMkLst>
            <pc:docMk/>
            <pc:sldMk cId="427373479" sldId="257"/>
            <ac:spMk id="2" creationId="{3A5C4096-B32A-3239-3478-4BDB8733082B}"/>
          </ac:spMkLst>
        </pc:spChg>
        <pc:spChg chg="add del mod ord">
          <ac:chgData name="Joshua Edwards" userId="26cff0f1424bdd9e" providerId="LiveId" clId="{E324891D-5A12-47B9-800F-561115BDF57C}" dt="2023-12-02T22:31:57.444" v="1838" actId="478"/>
          <ac:spMkLst>
            <pc:docMk/>
            <pc:sldMk cId="427373479" sldId="257"/>
            <ac:spMk id="3" creationId="{262777C3-DA47-7394-30B2-27B22AE577F1}"/>
          </ac:spMkLst>
        </pc:spChg>
        <pc:spChg chg="mod">
          <ac:chgData name="Joshua Edwards" userId="26cff0f1424bdd9e" providerId="LiveId" clId="{E324891D-5A12-47B9-800F-561115BDF57C}" dt="2023-12-02T22:32:43.340" v="1850" actId="403"/>
          <ac:spMkLst>
            <pc:docMk/>
            <pc:sldMk cId="427373479" sldId="257"/>
            <ac:spMk id="6" creationId="{AD3D57D8-E27A-687D-9D33-236A7D3542F5}"/>
          </ac:spMkLst>
        </pc:spChg>
        <pc:spChg chg="del">
          <ac:chgData name="Joshua Edwards" userId="26cff0f1424bdd9e" providerId="LiveId" clId="{E324891D-5A12-47B9-800F-561115BDF57C}" dt="2023-12-02T22:31:21.678" v="1825" actId="26606"/>
          <ac:spMkLst>
            <pc:docMk/>
            <pc:sldMk cId="427373479" sldId="257"/>
            <ac:spMk id="21" creationId="{E8A8EAB8-D2FF-444D-B34B-7D32F106AD0E}"/>
          </ac:spMkLst>
        </pc:spChg>
        <pc:spChg chg="add del">
          <ac:chgData name="Joshua Edwards" userId="26cff0f1424bdd9e" providerId="LiveId" clId="{E324891D-5A12-47B9-800F-561115BDF57C}" dt="2023-12-02T22:31:54.170" v="1837" actId="6264"/>
          <ac:spMkLst>
            <pc:docMk/>
            <pc:sldMk cId="427373479" sldId="257"/>
            <ac:spMk id="32" creationId="{69D47016-023F-44BD-981C-50E7A10A6609}"/>
          </ac:spMkLst>
        </pc:spChg>
        <pc:spChg chg="add del">
          <ac:chgData name="Joshua Edwards" userId="26cff0f1424bdd9e" providerId="LiveId" clId="{E324891D-5A12-47B9-800F-561115BDF57C}" dt="2023-12-02T22:31:54.170" v="1837" actId="6264"/>
          <ac:spMkLst>
            <pc:docMk/>
            <pc:sldMk cId="427373479" sldId="257"/>
            <ac:spMk id="34" creationId="{6D8B37B0-0682-433E-BC8D-498C04ABD9A7}"/>
          </ac:spMkLst>
        </pc:spChg>
        <pc:picChg chg="mod ord modCrop">
          <ac:chgData name="Joshua Edwards" userId="26cff0f1424bdd9e" providerId="LiveId" clId="{E324891D-5A12-47B9-800F-561115BDF57C}" dt="2023-12-02T22:32:36.658" v="1846" actId="1076"/>
          <ac:picMkLst>
            <pc:docMk/>
            <pc:sldMk cId="427373479" sldId="257"/>
            <ac:picMk id="5" creationId="{E3699EF5-FB1A-85AC-82B1-434C2CE923A1}"/>
          </ac:picMkLst>
        </pc:picChg>
        <pc:picChg chg="mod modCrop">
          <ac:chgData name="Joshua Edwards" userId="26cff0f1424bdd9e" providerId="LiveId" clId="{E324891D-5A12-47B9-800F-561115BDF57C}" dt="2023-12-02T22:32:34.596" v="1845" actId="1076"/>
          <ac:picMkLst>
            <pc:docMk/>
            <pc:sldMk cId="427373479" sldId="257"/>
            <ac:picMk id="8" creationId="{1315448E-79EC-36A7-AFBC-14B529CC8876}"/>
          </ac:picMkLst>
        </pc:picChg>
        <pc:cxnChg chg="add mod">
          <ac:chgData name="Joshua Edwards" userId="26cff0f1424bdd9e" providerId="LiveId" clId="{E324891D-5A12-47B9-800F-561115BDF57C}" dt="2023-12-02T22:32:55.995" v="1854" actId="1076"/>
          <ac:cxnSpMkLst>
            <pc:docMk/>
            <pc:sldMk cId="427373479" sldId="257"/>
            <ac:cxnSpMk id="7" creationId="{30BC4048-17CB-26C8-C7AF-970AB4FB52C9}"/>
          </ac:cxnSpMkLst>
        </pc:cxnChg>
        <pc:cxnChg chg="del">
          <ac:chgData name="Joshua Edwards" userId="26cff0f1424bdd9e" providerId="LiveId" clId="{E324891D-5A12-47B9-800F-561115BDF57C}" dt="2023-12-02T22:31:21.678" v="1825" actId="26606"/>
          <ac:cxnSpMkLst>
            <pc:docMk/>
            <pc:sldMk cId="427373479" sldId="257"/>
            <ac:cxnSpMk id="23" creationId="{EEA38897-7BA3-4408-8083-3235339C4A60}"/>
          </ac:cxnSpMkLst>
        </pc:cxnChg>
        <pc:cxnChg chg="del">
          <ac:chgData name="Joshua Edwards" userId="26cff0f1424bdd9e" providerId="LiveId" clId="{E324891D-5A12-47B9-800F-561115BDF57C}" dt="2023-12-02T22:31:21.678" v="1825" actId="26606"/>
          <ac:cxnSpMkLst>
            <pc:docMk/>
            <pc:sldMk cId="427373479" sldId="257"/>
            <ac:cxnSpMk id="25" creationId="{CA240C79-242E-4918-9F28-B101847D1CC6}"/>
          </ac:cxnSpMkLst>
        </pc:cxnChg>
        <pc:cxnChg chg="del">
          <ac:chgData name="Joshua Edwards" userId="26cff0f1424bdd9e" providerId="LiveId" clId="{E324891D-5A12-47B9-800F-561115BDF57C}" dt="2023-12-02T22:31:21.678" v="1825" actId="26606"/>
          <ac:cxnSpMkLst>
            <pc:docMk/>
            <pc:sldMk cId="427373479" sldId="257"/>
            <ac:cxnSpMk id="27" creationId="{F11AD06B-AB20-4097-8606-5DA00DBACE88}"/>
          </ac:cxnSpMkLst>
        </pc:cxnChg>
      </pc:sldChg>
      <pc:sldChg chg="addSp delSp modSp new mod ord setBg">
        <pc:chgData name="Joshua Edwards" userId="26cff0f1424bdd9e" providerId="LiveId" clId="{E324891D-5A12-47B9-800F-561115BDF57C}" dt="2023-12-02T22:27:16.266" v="1786" actId="2085"/>
        <pc:sldMkLst>
          <pc:docMk/>
          <pc:sldMk cId="592087843" sldId="258"/>
        </pc:sldMkLst>
        <pc:spChg chg="mod">
          <ac:chgData name="Joshua Edwards" userId="26cff0f1424bdd9e" providerId="LiveId" clId="{E324891D-5A12-47B9-800F-561115BDF57C}" dt="2023-12-02T22:17:16.606" v="1643" actId="1076"/>
          <ac:spMkLst>
            <pc:docMk/>
            <pc:sldMk cId="592087843" sldId="258"/>
            <ac:spMk id="2" creationId="{206F0BA4-4520-17EB-031E-DBEBAE460EBC}"/>
          </ac:spMkLst>
        </pc:spChg>
        <pc:spChg chg="del">
          <ac:chgData name="Joshua Edwards" userId="26cff0f1424bdd9e" providerId="LiveId" clId="{E324891D-5A12-47B9-800F-561115BDF57C}" dt="2023-11-30T03:47:52.782" v="39" actId="22"/>
          <ac:spMkLst>
            <pc:docMk/>
            <pc:sldMk cId="592087843" sldId="258"/>
            <ac:spMk id="3" creationId="{DDFB3EE3-ABC4-1A54-A6C4-42DD955D942E}"/>
          </ac:spMkLst>
        </pc:spChg>
        <pc:spChg chg="add del mod">
          <ac:chgData name="Joshua Edwards" userId="26cff0f1424bdd9e" providerId="LiveId" clId="{E324891D-5A12-47B9-800F-561115BDF57C}" dt="2023-12-02T22:17:03.990" v="1640" actId="26606"/>
          <ac:spMkLst>
            <pc:docMk/>
            <pc:sldMk cId="592087843" sldId="258"/>
            <ac:spMk id="6" creationId="{6112086F-AFE4-51DE-D611-221E44B09A80}"/>
          </ac:spMkLst>
        </pc:spChg>
        <pc:spChg chg="add mod">
          <ac:chgData name="Joshua Edwards" userId="26cff0f1424bdd9e" providerId="LiveId" clId="{E324891D-5A12-47B9-800F-561115BDF57C}" dt="2023-12-02T22:17:14.808" v="1642" actId="1076"/>
          <ac:spMkLst>
            <pc:docMk/>
            <pc:sldMk cId="592087843" sldId="258"/>
            <ac:spMk id="8" creationId="{0DE10CA9-C1BE-628B-56B0-053D2DB3D9C6}"/>
          </ac:spMkLst>
        </pc:spChg>
        <pc:spChg chg="add del">
          <ac:chgData name="Joshua Edwards" userId="26cff0f1424bdd9e" providerId="LiveId" clId="{E324891D-5A12-47B9-800F-561115BDF57C}" dt="2023-12-02T22:17:03.990" v="1640" actId="26606"/>
          <ac:spMkLst>
            <pc:docMk/>
            <pc:sldMk cId="592087843" sldId="258"/>
            <ac:spMk id="10" creationId="{D4771268-CB57-404A-9271-370EB28F6090}"/>
          </ac:spMkLst>
        </pc:spChg>
        <pc:spChg chg="add">
          <ac:chgData name="Joshua Edwards" userId="26cff0f1424bdd9e" providerId="LiveId" clId="{E324891D-5A12-47B9-800F-561115BDF57C}" dt="2023-12-02T22:17:03.990" v="1640" actId="26606"/>
          <ac:spMkLst>
            <pc:docMk/>
            <pc:sldMk cId="592087843" sldId="258"/>
            <ac:spMk id="13" creationId="{CEF6118E-44FB-4509-B4D9-129052E4C6EE}"/>
          </ac:spMkLst>
        </pc:spChg>
        <pc:spChg chg="add del">
          <ac:chgData name="Joshua Edwards" userId="26cff0f1424bdd9e" providerId="LiveId" clId="{E324891D-5A12-47B9-800F-561115BDF57C}" dt="2023-12-02T22:17:02.382" v="1639" actId="26606"/>
          <ac:spMkLst>
            <pc:docMk/>
            <pc:sldMk cId="592087843" sldId="258"/>
            <ac:spMk id="16" creationId="{F83B1BEA-1159-4AE5-AD9B-9440E5189009}"/>
          </ac:spMkLst>
        </pc:spChg>
        <pc:spChg chg="add del">
          <ac:chgData name="Joshua Edwards" userId="26cff0f1424bdd9e" providerId="LiveId" clId="{E324891D-5A12-47B9-800F-561115BDF57C}" dt="2023-12-02T22:17:02.382" v="1639" actId="26606"/>
          <ac:spMkLst>
            <pc:docMk/>
            <pc:sldMk cId="592087843" sldId="258"/>
            <ac:spMk id="18" creationId="{5D50C310-510F-45B8-81D2-BE905D5C6D58}"/>
          </ac:spMkLst>
        </pc:spChg>
        <pc:picChg chg="add mod ord">
          <ac:chgData name="Joshua Edwards" userId="26cff0f1424bdd9e" providerId="LiveId" clId="{E324891D-5A12-47B9-800F-561115BDF57C}" dt="2023-12-02T22:21:17.203" v="1676" actId="208"/>
          <ac:picMkLst>
            <pc:docMk/>
            <pc:sldMk cId="592087843" sldId="258"/>
            <ac:picMk id="4" creationId="{E2D3B529-5DE5-B7E3-BEA5-E8E11A064A2C}"/>
          </ac:picMkLst>
        </pc:picChg>
        <pc:picChg chg="add del mod ord">
          <ac:chgData name="Joshua Edwards" userId="26cff0f1424bdd9e" providerId="LiveId" clId="{E324891D-5A12-47B9-800F-561115BDF57C}" dt="2023-12-02T22:16:28.824" v="1636" actId="478"/>
          <ac:picMkLst>
            <pc:docMk/>
            <pc:sldMk cId="592087843" sldId="258"/>
            <ac:picMk id="5" creationId="{85BDB8CB-414F-F2C9-EC61-CCE9EDF0E203}"/>
          </ac:picMkLst>
        </pc:picChg>
        <pc:picChg chg="add mod">
          <ac:chgData name="Joshua Edwards" userId="26cff0f1424bdd9e" providerId="LiveId" clId="{E324891D-5A12-47B9-800F-561115BDF57C}" dt="2023-12-02T22:27:16.266" v="1786" actId="2085"/>
          <ac:picMkLst>
            <pc:docMk/>
            <pc:sldMk cId="592087843" sldId="258"/>
            <ac:picMk id="11" creationId="{6D7E2E9A-3D18-F37A-CC8E-7082723C64DA}"/>
          </ac:picMkLst>
        </pc:picChg>
      </pc:sldChg>
      <pc:sldChg chg="addSp delSp modSp new mod setBg">
        <pc:chgData name="Joshua Edwards" userId="26cff0f1424bdd9e" providerId="LiveId" clId="{E324891D-5A12-47B9-800F-561115BDF57C}" dt="2023-12-02T22:07:01.874" v="1404" actId="113"/>
        <pc:sldMkLst>
          <pc:docMk/>
          <pc:sldMk cId="1086654737" sldId="259"/>
        </pc:sldMkLst>
        <pc:spChg chg="mod ord">
          <ac:chgData name="Joshua Edwards" userId="26cff0f1424bdd9e" providerId="LiveId" clId="{E324891D-5A12-47B9-800F-561115BDF57C}" dt="2023-12-02T22:07:01.874" v="1404" actId="113"/>
          <ac:spMkLst>
            <pc:docMk/>
            <pc:sldMk cId="1086654737" sldId="259"/>
            <ac:spMk id="2" creationId="{13F8B941-D815-125E-78E6-0D8DFD2088CB}"/>
          </ac:spMkLst>
        </pc:spChg>
        <pc:spChg chg="del mod">
          <ac:chgData name="Joshua Edwards" userId="26cff0f1424bdd9e" providerId="LiveId" clId="{E324891D-5A12-47B9-800F-561115BDF57C}" dt="2023-12-02T21:34:55.975" v="435" actId="478"/>
          <ac:spMkLst>
            <pc:docMk/>
            <pc:sldMk cId="1086654737" sldId="259"/>
            <ac:spMk id="3" creationId="{CC22D67D-AB59-7190-492F-D0C64A84822C}"/>
          </ac:spMkLst>
        </pc:spChg>
        <pc:spChg chg="add del">
          <ac:chgData name="Joshua Edwards" userId="26cff0f1424bdd9e" providerId="LiveId" clId="{E324891D-5A12-47B9-800F-561115BDF57C}" dt="2023-12-02T22:00:29.124" v="979" actId="26606"/>
          <ac:spMkLst>
            <pc:docMk/>
            <pc:sldMk cId="1086654737" sldId="259"/>
            <ac:spMk id="10" creationId="{D4771268-CB57-404A-9271-370EB28F6090}"/>
          </ac:spMkLst>
        </pc:spChg>
        <pc:spChg chg="add mod">
          <ac:chgData name="Joshua Edwards" userId="26cff0f1424bdd9e" providerId="LiveId" clId="{E324891D-5A12-47B9-800F-561115BDF57C}" dt="2023-12-02T22:02:29.788" v="1275" actId="20577"/>
          <ac:spMkLst>
            <pc:docMk/>
            <pc:sldMk cId="1086654737" sldId="259"/>
            <ac:spMk id="11" creationId="{1C083E9D-7FA2-DDA0-5CCB-64F45E8DFFC5}"/>
          </ac:spMkLst>
        </pc:spChg>
        <pc:spChg chg="add">
          <ac:chgData name="Joshua Edwards" userId="26cff0f1424bdd9e" providerId="LiveId" clId="{E324891D-5A12-47B9-800F-561115BDF57C}" dt="2023-12-02T22:00:29.124" v="979" actId="26606"/>
          <ac:spMkLst>
            <pc:docMk/>
            <pc:sldMk cId="1086654737" sldId="259"/>
            <ac:spMk id="15" creationId="{3B47FC9C-2ED3-4100-A4EF-E8CDFEE106C9}"/>
          </ac:spMkLst>
        </pc:spChg>
        <pc:picChg chg="add mod ord">
          <ac:chgData name="Joshua Edwards" userId="26cff0f1424bdd9e" providerId="LiveId" clId="{E324891D-5A12-47B9-800F-561115BDF57C}" dt="2023-12-02T22:01:06.612" v="1001" actId="1036"/>
          <ac:picMkLst>
            <pc:docMk/>
            <pc:sldMk cId="1086654737" sldId="259"/>
            <ac:picMk id="5" creationId="{000AA331-E935-0011-D081-219D5E05589B}"/>
          </ac:picMkLst>
        </pc:picChg>
        <pc:picChg chg="add mod">
          <ac:chgData name="Joshua Edwards" userId="26cff0f1424bdd9e" providerId="LiveId" clId="{E324891D-5A12-47B9-800F-561115BDF57C}" dt="2023-12-02T22:01:06.612" v="1001" actId="1036"/>
          <ac:picMkLst>
            <pc:docMk/>
            <pc:sldMk cId="1086654737" sldId="259"/>
            <ac:picMk id="7" creationId="{D044A5D7-6078-8F75-73B8-F67EE0F3F49E}"/>
          </ac:picMkLst>
        </pc:picChg>
        <pc:picChg chg="add mod">
          <ac:chgData name="Joshua Edwards" userId="26cff0f1424bdd9e" providerId="LiveId" clId="{E324891D-5A12-47B9-800F-561115BDF57C}" dt="2023-12-02T22:01:06.612" v="1001" actId="1036"/>
          <ac:picMkLst>
            <pc:docMk/>
            <pc:sldMk cId="1086654737" sldId="259"/>
            <ac:picMk id="9" creationId="{D2EA05DA-D368-68FE-0194-C2AEBB3ADBAD}"/>
          </ac:picMkLst>
        </pc:picChg>
        <pc:cxnChg chg="add mod">
          <ac:chgData name="Joshua Edwards" userId="26cff0f1424bdd9e" providerId="LiveId" clId="{E324891D-5A12-47B9-800F-561115BDF57C}" dt="2023-12-02T22:06:05.917" v="1338" actId="1076"/>
          <ac:cxnSpMkLst>
            <pc:docMk/>
            <pc:sldMk cId="1086654737" sldId="259"/>
            <ac:cxnSpMk id="13" creationId="{3F77270A-AD67-026A-B588-06EAF2EFBC62}"/>
          </ac:cxnSpMkLst>
        </pc:cxnChg>
      </pc:sldChg>
      <pc:sldChg chg="addSp delSp modSp new mod setBg">
        <pc:chgData name="Joshua Edwards" userId="26cff0f1424bdd9e" providerId="LiveId" clId="{E324891D-5A12-47B9-800F-561115BDF57C}" dt="2023-12-02T22:22:06.636" v="1682" actId="14100"/>
        <pc:sldMkLst>
          <pc:docMk/>
          <pc:sldMk cId="4182191552" sldId="260"/>
        </pc:sldMkLst>
        <pc:spChg chg="mod">
          <ac:chgData name="Joshua Edwards" userId="26cff0f1424bdd9e" providerId="LiveId" clId="{E324891D-5A12-47B9-800F-561115BDF57C}" dt="2023-12-02T22:22:06.636" v="1682" actId="14100"/>
          <ac:spMkLst>
            <pc:docMk/>
            <pc:sldMk cId="4182191552" sldId="260"/>
            <ac:spMk id="2" creationId="{30C03CFE-327D-D047-2BCE-F859FDB34F93}"/>
          </ac:spMkLst>
        </pc:spChg>
        <pc:spChg chg="del">
          <ac:chgData name="Joshua Edwards" userId="26cff0f1424bdd9e" providerId="LiveId" clId="{E324891D-5A12-47B9-800F-561115BDF57C}" dt="2023-12-02T21:35:25.176" v="510" actId="478"/>
          <ac:spMkLst>
            <pc:docMk/>
            <pc:sldMk cId="4182191552" sldId="260"/>
            <ac:spMk id="3" creationId="{2C78B5CB-0A6F-5AD2-37A1-BBAFDC7D2F3D}"/>
          </ac:spMkLst>
        </pc:spChg>
        <pc:spChg chg="add mod">
          <ac:chgData name="Joshua Edwards" userId="26cff0f1424bdd9e" providerId="LiveId" clId="{E324891D-5A12-47B9-800F-561115BDF57C}" dt="2023-12-02T22:10:58.595" v="1555" actId="26606"/>
          <ac:spMkLst>
            <pc:docMk/>
            <pc:sldMk cId="4182191552" sldId="260"/>
            <ac:spMk id="4" creationId="{28CB98E0-5CC1-AA98-A2E1-51EB8B46F477}"/>
          </ac:spMkLst>
        </pc:spChg>
        <pc:spChg chg="add">
          <ac:chgData name="Joshua Edwards" userId="26cff0f1424bdd9e" providerId="LiveId" clId="{E324891D-5A12-47B9-800F-561115BDF57C}" dt="2023-12-02T22:10:58.595" v="1555" actId="26606"/>
          <ac:spMkLst>
            <pc:docMk/>
            <pc:sldMk cId="4182191552" sldId="260"/>
            <ac:spMk id="13" creationId="{69D47016-023F-44BD-981C-50E7A10A6609}"/>
          </ac:spMkLst>
        </pc:spChg>
        <pc:spChg chg="add">
          <ac:chgData name="Joshua Edwards" userId="26cff0f1424bdd9e" providerId="LiveId" clId="{E324891D-5A12-47B9-800F-561115BDF57C}" dt="2023-12-02T22:10:58.595" v="1555" actId="26606"/>
          <ac:spMkLst>
            <pc:docMk/>
            <pc:sldMk cId="4182191552" sldId="260"/>
            <ac:spMk id="15" creationId="{6D8B37B0-0682-433E-BC8D-498C04ABD9A7}"/>
          </ac:spMkLst>
        </pc:spChg>
        <pc:picChg chg="add mod ord modCrop">
          <ac:chgData name="Joshua Edwards" userId="26cff0f1424bdd9e" providerId="LiveId" clId="{E324891D-5A12-47B9-800F-561115BDF57C}" dt="2023-12-02T22:11:27.643" v="1568" actId="1076"/>
          <ac:picMkLst>
            <pc:docMk/>
            <pc:sldMk cId="4182191552" sldId="260"/>
            <ac:picMk id="6" creationId="{A955250D-1662-EF43-E35C-D4E23A53062C}"/>
          </ac:picMkLst>
        </pc:picChg>
        <pc:picChg chg="add mod modCrop">
          <ac:chgData name="Joshua Edwards" userId="26cff0f1424bdd9e" providerId="LiveId" clId="{E324891D-5A12-47B9-800F-561115BDF57C}" dt="2023-12-02T22:11:26.078" v="1567" actId="1076"/>
          <ac:picMkLst>
            <pc:docMk/>
            <pc:sldMk cId="4182191552" sldId="260"/>
            <ac:picMk id="8" creationId="{C53965FA-C9C8-5F5F-69E4-15B33632896D}"/>
          </ac:picMkLst>
        </pc:picChg>
      </pc:sldChg>
      <pc:sldChg chg="addSp delSp modSp new mod ord setBg">
        <pc:chgData name="Joshua Edwards" userId="26cff0f1424bdd9e" providerId="LiveId" clId="{E324891D-5A12-47B9-800F-561115BDF57C}" dt="2023-12-02T21:41:23.026" v="675" actId="26606"/>
        <pc:sldMkLst>
          <pc:docMk/>
          <pc:sldMk cId="2321707625" sldId="261"/>
        </pc:sldMkLst>
        <pc:spChg chg="mod ord">
          <ac:chgData name="Joshua Edwards" userId="26cff0f1424bdd9e" providerId="LiveId" clId="{E324891D-5A12-47B9-800F-561115BDF57C}" dt="2023-12-02T21:41:23.026" v="675" actId="26606"/>
          <ac:spMkLst>
            <pc:docMk/>
            <pc:sldMk cId="2321707625" sldId="261"/>
            <ac:spMk id="2" creationId="{69BC9610-1D7C-93F8-9BEA-D7F1188A7ADE}"/>
          </ac:spMkLst>
        </pc:spChg>
        <pc:spChg chg="del">
          <ac:chgData name="Joshua Edwards" userId="26cff0f1424bdd9e" providerId="LiveId" clId="{E324891D-5A12-47B9-800F-561115BDF57C}" dt="2023-12-02T21:40:06.465" v="645" actId="478"/>
          <ac:spMkLst>
            <pc:docMk/>
            <pc:sldMk cId="2321707625" sldId="261"/>
            <ac:spMk id="3" creationId="{33697204-EE45-424B-0A7B-B7697F9B6D53}"/>
          </ac:spMkLst>
        </pc:spChg>
        <pc:spChg chg="add del">
          <ac:chgData name="Joshua Edwards" userId="26cff0f1424bdd9e" providerId="LiveId" clId="{E324891D-5A12-47B9-800F-561115BDF57C}" dt="2023-12-02T21:41:23.026" v="675" actId="26606"/>
          <ac:spMkLst>
            <pc:docMk/>
            <pc:sldMk cId="2321707625" sldId="261"/>
            <ac:spMk id="12" creationId="{D4771268-CB57-404A-9271-370EB28F6090}"/>
          </ac:spMkLst>
        </pc:spChg>
        <pc:spChg chg="add del">
          <ac:chgData name="Joshua Edwards" userId="26cff0f1424bdd9e" providerId="LiveId" clId="{E324891D-5A12-47B9-800F-561115BDF57C}" dt="2023-12-02T21:41:23.024" v="674" actId="26606"/>
          <ac:spMkLst>
            <pc:docMk/>
            <pc:sldMk cId="2321707625" sldId="261"/>
            <ac:spMk id="17" creationId="{6570CC06-DB21-401C-BCF8-AAC5FF550D29}"/>
          </ac:spMkLst>
        </pc:spChg>
        <pc:spChg chg="add del">
          <ac:chgData name="Joshua Edwards" userId="26cff0f1424bdd9e" providerId="LiveId" clId="{E324891D-5A12-47B9-800F-561115BDF57C}" dt="2023-12-02T21:41:23.024" v="674" actId="26606"/>
          <ac:spMkLst>
            <pc:docMk/>
            <pc:sldMk cId="2321707625" sldId="261"/>
            <ac:spMk id="19" creationId="{15B998FC-4B98-4A07-B159-9E629180AF40}"/>
          </ac:spMkLst>
        </pc:spChg>
        <pc:picChg chg="add mod ord">
          <ac:chgData name="Joshua Edwards" userId="26cff0f1424bdd9e" providerId="LiveId" clId="{E324891D-5A12-47B9-800F-561115BDF57C}" dt="2023-12-02T21:41:23.026" v="675" actId="26606"/>
          <ac:picMkLst>
            <pc:docMk/>
            <pc:sldMk cId="2321707625" sldId="261"/>
            <ac:picMk id="5" creationId="{280329D3-8A48-2724-5BFC-D1A6A5AADEF0}"/>
          </ac:picMkLst>
        </pc:picChg>
        <pc:picChg chg="add mod ord">
          <ac:chgData name="Joshua Edwards" userId="26cff0f1424bdd9e" providerId="LiveId" clId="{E324891D-5A12-47B9-800F-561115BDF57C}" dt="2023-12-02T21:41:23.026" v="675" actId="26606"/>
          <ac:picMkLst>
            <pc:docMk/>
            <pc:sldMk cId="2321707625" sldId="261"/>
            <ac:picMk id="7" creationId="{22FF8CA3-C5BC-FA0E-A63A-D56C10C1639B}"/>
          </ac:picMkLst>
        </pc:picChg>
        <pc:picChg chg="add mod">
          <ac:chgData name="Joshua Edwards" userId="26cff0f1424bdd9e" providerId="LiveId" clId="{E324891D-5A12-47B9-800F-561115BDF57C}" dt="2023-12-02T21:41:23.026" v="675" actId="26606"/>
          <ac:picMkLst>
            <pc:docMk/>
            <pc:sldMk cId="2321707625" sldId="261"/>
            <ac:picMk id="9" creationId="{7EBA6FD0-B49E-D938-13F2-9E90FCD95748}"/>
          </ac:picMkLst>
        </pc:picChg>
        <pc:picChg chg="add mod">
          <ac:chgData name="Joshua Edwards" userId="26cff0f1424bdd9e" providerId="LiveId" clId="{E324891D-5A12-47B9-800F-561115BDF57C}" dt="2023-12-02T21:41:23.026" v="675" actId="26606"/>
          <ac:picMkLst>
            <pc:docMk/>
            <pc:sldMk cId="2321707625" sldId="261"/>
            <ac:picMk id="11" creationId="{E7CE9A09-7E62-A34F-B0D4-EAEB49D44CD4}"/>
          </ac:picMkLst>
        </pc:picChg>
      </pc:sldChg>
      <pc:sldChg chg="addSp delSp modSp new mod ord setBg delDesignElem chgLayout">
        <pc:chgData name="Joshua Edwards" userId="26cff0f1424bdd9e" providerId="LiveId" clId="{E324891D-5A12-47B9-800F-561115BDF57C}" dt="2023-12-02T21:57:58.764" v="965" actId="1076"/>
        <pc:sldMkLst>
          <pc:docMk/>
          <pc:sldMk cId="1245960366" sldId="262"/>
        </pc:sldMkLst>
        <pc:spChg chg="mod ord">
          <ac:chgData name="Joshua Edwards" userId="26cff0f1424bdd9e" providerId="LiveId" clId="{E324891D-5A12-47B9-800F-561115BDF57C}" dt="2023-12-02T21:57:51.445" v="962" actId="1076"/>
          <ac:spMkLst>
            <pc:docMk/>
            <pc:sldMk cId="1245960366" sldId="262"/>
            <ac:spMk id="2" creationId="{39EB05DD-F9B1-034D-954F-B5C719D152DD}"/>
          </ac:spMkLst>
        </pc:spChg>
        <pc:spChg chg="del">
          <ac:chgData name="Joshua Edwards" userId="26cff0f1424bdd9e" providerId="LiveId" clId="{E324891D-5A12-47B9-800F-561115BDF57C}" dt="2023-12-02T21:43:09.457" v="701"/>
          <ac:spMkLst>
            <pc:docMk/>
            <pc:sldMk cId="1245960366" sldId="262"/>
            <ac:spMk id="3" creationId="{F49E062C-A504-B468-6E3C-0E8BC5A81983}"/>
          </ac:spMkLst>
        </pc:spChg>
        <pc:spChg chg="add mod">
          <ac:chgData name="Joshua Edwards" userId="26cff0f1424bdd9e" providerId="LiveId" clId="{E324891D-5A12-47B9-800F-561115BDF57C}" dt="2023-12-02T21:57:39.145" v="957" actId="1076"/>
          <ac:spMkLst>
            <pc:docMk/>
            <pc:sldMk cId="1245960366" sldId="262"/>
            <ac:spMk id="12" creationId="{67EE7BF3-8EC6-29C7-9A61-DC9EBE0FC221}"/>
          </ac:spMkLst>
        </pc:spChg>
        <pc:spChg chg="add mod">
          <ac:chgData name="Joshua Edwards" userId="26cff0f1424bdd9e" providerId="LiveId" clId="{E324891D-5A12-47B9-800F-561115BDF57C}" dt="2023-12-02T21:51:24.980" v="879" actId="1076"/>
          <ac:spMkLst>
            <pc:docMk/>
            <pc:sldMk cId="1245960366" sldId="262"/>
            <ac:spMk id="13" creationId="{1EB9F2C6-698E-EEB4-414C-5AF4C746DEC5}"/>
          </ac:spMkLst>
        </pc:spChg>
        <pc:spChg chg="add del">
          <ac:chgData name="Joshua Edwards" userId="26cff0f1424bdd9e" providerId="LiveId" clId="{E324891D-5A12-47B9-800F-561115BDF57C}" dt="2023-12-02T21:57:29.600" v="955" actId="6264"/>
          <ac:spMkLst>
            <pc:docMk/>
            <pc:sldMk cId="1245960366" sldId="262"/>
            <ac:spMk id="14" creationId="{7C98A213-5994-475E-B327-DC6EC27FBA8B}"/>
          </ac:spMkLst>
        </pc:spChg>
        <pc:spChg chg="add del">
          <ac:chgData name="Joshua Edwards" userId="26cff0f1424bdd9e" providerId="LiveId" clId="{E324891D-5A12-47B9-800F-561115BDF57C}" dt="2023-12-02T21:57:29.600" v="955" actId="6264"/>
          <ac:spMkLst>
            <pc:docMk/>
            <pc:sldMk cId="1245960366" sldId="262"/>
            <ac:spMk id="16" creationId="{4B030A0D-0DAD-4A99-89BB-419527D6A64B}"/>
          </ac:spMkLst>
        </pc:spChg>
        <pc:spChg chg="add mod">
          <ac:chgData name="Joshua Edwards" userId="26cff0f1424bdd9e" providerId="LiveId" clId="{E324891D-5A12-47B9-800F-561115BDF57C}" dt="2023-12-02T21:51:17.930" v="876" actId="1076"/>
          <ac:spMkLst>
            <pc:docMk/>
            <pc:sldMk cId="1245960366" sldId="262"/>
            <ac:spMk id="20" creationId="{C84CF13A-B40E-9503-AAC2-E192FDE01D91}"/>
          </ac:spMkLst>
        </pc:spChg>
        <pc:spChg chg="add del">
          <ac:chgData name="Joshua Edwards" userId="26cff0f1424bdd9e" providerId="LiveId" clId="{E324891D-5A12-47B9-800F-561115BDF57C}" dt="2023-12-02T21:46:58.148" v="726" actId="26606"/>
          <ac:spMkLst>
            <pc:docMk/>
            <pc:sldMk cId="1245960366" sldId="262"/>
            <ac:spMk id="21" creationId="{6570CC06-DB21-401C-BCF8-AAC5FF550D29}"/>
          </ac:spMkLst>
        </pc:spChg>
        <pc:spChg chg="add del">
          <ac:chgData name="Joshua Edwards" userId="26cff0f1424bdd9e" providerId="LiveId" clId="{E324891D-5A12-47B9-800F-561115BDF57C}" dt="2023-12-02T21:46:58.148" v="726" actId="26606"/>
          <ac:spMkLst>
            <pc:docMk/>
            <pc:sldMk cId="1245960366" sldId="262"/>
            <ac:spMk id="23" creationId="{15B998FC-4B98-4A07-B159-9E629180AF40}"/>
          </ac:spMkLst>
        </pc:spChg>
        <pc:spChg chg="add del mod">
          <ac:chgData name="Joshua Edwards" userId="26cff0f1424bdd9e" providerId="LiveId" clId="{E324891D-5A12-47B9-800F-561115BDF57C}" dt="2023-12-02T21:57:29.600" v="955" actId="6264"/>
          <ac:spMkLst>
            <pc:docMk/>
            <pc:sldMk cId="1245960366" sldId="262"/>
            <ac:spMk id="28" creationId="{0E5E5DA3-EF4F-1775-D1F8-3313FB0030E5}"/>
          </ac:spMkLst>
        </pc:spChg>
        <pc:spChg chg="add del mod">
          <ac:chgData name="Joshua Edwards" userId="26cff0f1424bdd9e" providerId="LiveId" clId="{E324891D-5A12-47B9-800F-561115BDF57C}" dt="2023-12-02T21:57:29.600" v="955" actId="6264"/>
          <ac:spMkLst>
            <pc:docMk/>
            <pc:sldMk cId="1245960366" sldId="262"/>
            <ac:spMk id="29" creationId="{FD26676F-0292-6B59-876C-C49C7105E782}"/>
          </ac:spMkLst>
        </pc:spChg>
        <pc:picChg chg="add mod ord">
          <ac:chgData name="Joshua Edwards" userId="26cff0f1424bdd9e" providerId="LiveId" clId="{E324891D-5A12-47B9-800F-561115BDF57C}" dt="2023-12-02T21:57:32.375" v="956" actId="1076"/>
          <ac:picMkLst>
            <pc:docMk/>
            <pc:sldMk cId="1245960366" sldId="262"/>
            <ac:picMk id="5" creationId="{F1FD0A0B-DD60-7FDE-D312-7B8B1AD2E8C5}"/>
          </ac:picMkLst>
        </pc:picChg>
        <pc:picChg chg="add del mod ord">
          <ac:chgData name="Joshua Edwards" userId="26cff0f1424bdd9e" providerId="LiveId" clId="{E324891D-5A12-47B9-800F-561115BDF57C}" dt="2023-12-02T21:48:50.073" v="792" actId="478"/>
          <ac:picMkLst>
            <pc:docMk/>
            <pc:sldMk cId="1245960366" sldId="262"/>
            <ac:picMk id="7" creationId="{FE69D5FD-C3CA-00AA-FA65-946C9668715F}"/>
          </ac:picMkLst>
        </pc:picChg>
        <pc:picChg chg="add del mod">
          <ac:chgData name="Joshua Edwards" userId="26cff0f1424bdd9e" providerId="LiveId" clId="{E324891D-5A12-47B9-800F-561115BDF57C}" dt="2023-12-02T21:47:01.529" v="727" actId="478"/>
          <ac:picMkLst>
            <pc:docMk/>
            <pc:sldMk cId="1245960366" sldId="262"/>
            <ac:picMk id="9" creationId="{F7A2C7C1-E535-C2C5-0C2F-4B52723BD048}"/>
          </ac:picMkLst>
        </pc:picChg>
        <pc:picChg chg="add mod modCrop">
          <ac:chgData name="Joshua Edwards" userId="26cff0f1424bdd9e" providerId="LiveId" clId="{E324891D-5A12-47B9-800F-561115BDF57C}" dt="2023-12-02T21:53:09.843" v="884" actId="1076"/>
          <ac:picMkLst>
            <pc:docMk/>
            <pc:sldMk cId="1245960366" sldId="262"/>
            <ac:picMk id="11" creationId="{5F54AF75-6EF0-38D2-F371-EFC85202D844}"/>
          </ac:picMkLst>
        </pc:picChg>
        <pc:picChg chg="add del mod modCrop">
          <ac:chgData name="Joshua Edwards" userId="26cff0f1424bdd9e" providerId="LiveId" clId="{E324891D-5A12-47B9-800F-561115BDF57C}" dt="2023-12-02T21:54:32.196" v="885" actId="478"/>
          <ac:picMkLst>
            <pc:docMk/>
            <pc:sldMk cId="1245960366" sldId="262"/>
            <ac:picMk id="25" creationId="{01076A35-3C1D-6365-23BB-0B38864C215A}"/>
          </ac:picMkLst>
        </pc:picChg>
        <pc:picChg chg="add mod modCrop">
          <ac:chgData name="Joshua Edwards" userId="26cff0f1424bdd9e" providerId="LiveId" clId="{E324891D-5A12-47B9-800F-561115BDF57C}" dt="2023-12-02T21:55:07.993" v="891" actId="1076"/>
          <ac:picMkLst>
            <pc:docMk/>
            <pc:sldMk cId="1245960366" sldId="262"/>
            <ac:picMk id="27" creationId="{CDFB8D97-4BA5-B14B-0AA5-28ECF1FE6C08}"/>
          </ac:picMkLst>
        </pc:picChg>
        <pc:cxnChg chg="add mod">
          <ac:chgData name="Joshua Edwards" userId="26cff0f1424bdd9e" providerId="LiveId" clId="{E324891D-5A12-47B9-800F-561115BDF57C}" dt="2023-12-02T21:51:14.632" v="875" actId="1076"/>
          <ac:cxnSpMkLst>
            <pc:docMk/>
            <pc:sldMk cId="1245960366" sldId="262"/>
            <ac:cxnSpMk id="17" creationId="{D81BBF5A-A7E8-A69E-B62A-FF55D65CF706}"/>
          </ac:cxnSpMkLst>
        </pc:cxnChg>
        <pc:cxnChg chg="add mod">
          <ac:chgData name="Joshua Edwards" userId="26cff0f1424bdd9e" providerId="LiveId" clId="{E324891D-5A12-47B9-800F-561115BDF57C}" dt="2023-12-02T21:57:58.764" v="965" actId="1076"/>
          <ac:cxnSpMkLst>
            <pc:docMk/>
            <pc:sldMk cId="1245960366" sldId="262"/>
            <ac:cxnSpMk id="31" creationId="{E49C2C63-039B-AF7C-AF4F-06037F527396}"/>
          </ac:cxnSpMkLst>
        </pc:cxnChg>
      </pc:sldChg>
      <pc:sldChg chg="addSp delSp modSp new mod setBg">
        <pc:chgData name="Joshua Edwards" userId="26cff0f1424bdd9e" providerId="LiveId" clId="{E324891D-5A12-47B9-800F-561115BDF57C}" dt="2023-12-02T22:08:40.807" v="1429" actId="1076"/>
        <pc:sldMkLst>
          <pc:docMk/>
          <pc:sldMk cId="243214648" sldId="263"/>
        </pc:sldMkLst>
        <pc:spChg chg="mod">
          <ac:chgData name="Joshua Edwards" userId="26cff0f1424bdd9e" providerId="LiveId" clId="{E324891D-5A12-47B9-800F-561115BDF57C}" dt="2023-12-02T22:08:31.949" v="1426" actId="1076"/>
          <ac:spMkLst>
            <pc:docMk/>
            <pc:sldMk cId="243214648" sldId="263"/>
            <ac:spMk id="2" creationId="{2FD1BC06-EEAC-CDFE-C3DB-DB6503776CD7}"/>
          </ac:spMkLst>
        </pc:spChg>
        <pc:spChg chg="del">
          <ac:chgData name="Joshua Edwards" userId="26cff0f1424bdd9e" providerId="LiveId" clId="{E324891D-5A12-47B9-800F-561115BDF57C}" dt="2023-12-02T22:08:16.991" v="1408" actId="26606"/>
          <ac:spMkLst>
            <pc:docMk/>
            <pc:sldMk cId="243214648" sldId="263"/>
            <ac:spMk id="3" creationId="{536CAF66-89F8-E230-3FCE-C8BF5F245827}"/>
          </ac:spMkLst>
        </pc:spChg>
        <pc:spChg chg="add del">
          <ac:chgData name="Joshua Edwards" userId="26cff0f1424bdd9e" providerId="LiveId" clId="{E324891D-5A12-47B9-800F-561115BDF57C}" dt="2023-12-02T22:08:25.581" v="1422" actId="26606"/>
          <ac:spMkLst>
            <pc:docMk/>
            <pc:sldMk cId="243214648" sldId="263"/>
            <ac:spMk id="12" creationId="{D4771268-CB57-404A-9271-370EB28F6090}"/>
          </ac:spMkLst>
        </pc:spChg>
        <pc:spChg chg="add">
          <ac:chgData name="Joshua Edwards" userId="26cff0f1424bdd9e" providerId="LiveId" clId="{E324891D-5A12-47B9-800F-561115BDF57C}" dt="2023-12-02T22:08:25.581" v="1422" actId="26606"/>
          <ac:spMkLst>
            <pc:docMk/>
            <pc:sldMk cId="243214648" sldId="263"/>
            <ac:spMk id="17" creationId="{D4771268-CB57-404A-9271-370EB28F6090}"/>
          </ac:spMkLst>
        </pc:spChg>
        <pc:picChg chg="add del">
          <ac:chgData name="Joshua Edwards" userId="26cff0f1424bdd9e" providerId="LiveId" clId="{E324891D-5A12-47B9-800F-561115BDF57C}" dt="2023-12-02T22:08:14.681" v="1406" actId="478"/>
          <ac:picMkLst>
            <pc:docMk/>
            <pc:sldMk cId="243214648" sldId="263"/>
            <ac:picMk id="5" creationId="{D548D4F9-770F-3D53-47F6-E7EB1EC4B295}"/>
          </ac:picMkLst>
        </pc:picChg>
        <pc:picChg chg="add mod">
          <ac:chgData name="Joshua Edwards" userId="26cff0f1424bdd9e" providerId="LiveId" clId="{E324891D-5A12-47B9-800F-561115BDF57C}" dt="2023-12-02T22:08:40.807" v="1429" actId="1076"/>
          <ac:picMkLst>
            <pc:docMk/>
            <pc:sldMk cId="243214648" sldId="263"/>
            <ac:picMk id="7" creationId="{D64387E1-7C03-E39B-2677-6C65B243A302}"/>
          </ac:picMkLst>
        </pc:picChg>
      </pc:sldChg>
      <pc:sldChg chg="addSp delSp modSp new mod setBg">
        <pc:chgData name="Joshua Edwards" userId="26cff0f1424bdd9e" providerId="LiveId" clId="{E324891D-5A12-47B9-800F-561115BDF57C}" dt="2023-12-02T22:26:36.419" v="1783" actId="26606"/>
        <pc:sldMkLst>
          <pc:docMk/>
          <pc:sldMk cId="918350632" sldId="264"/>
        </pc:sldMkLst>
        <pc:spChg chg="mod">
          <ac:chgData name="Joshua Edwards" userId="26cff0f1424bdd9e" providerId="LiveId" clId="{E324891D-5A12-47B9-800F-561115BDF57C}" dt="2023-12-02T22:26:12.250" v="1777" actId="26606"/>
          <ac:spMkLst>
            <pc:docMk/>
            <pc:sldMk cId="918350632" sldId="264"/>
            <ac:spMk id="2" creationId="{E10FF91B-4C82-1C5B-F851-2FF693776D2B}"/>
          </ac:spMkLst>
        </pc:spChg>
        <pc:spChg chg="mod">
          <ac:chgData name="Joshua Edwards" userId="26cff0f1424bdd9e" providerId="LiveId" clId="{E324891D-5A12-47B9-800F-561115BDF57C}" dt="2023-12-02T22:26:12.250" v="1777" actId="26606"/>
          <ac:spMkLst>
            <pc:docMk/>
            <pc:sldMk cId="918350632" sldId="264"/>
            <ac:spMk id="3" creationId="{D0989571-DBC9-7ABB-BE0D-B0777DFBC756}"/>
          </ac:spMkLst>
        </pc:spChg>
        <pc:spChg chg="add del">
          <ac:chgData name="Joshua Edwards" userId="26cff0f1424bdd9e" providerId="LiveId" clId="{E324891D-5A12-47B9-800F-561115BDF57C}" dt="2023-12-02T22:26:36.419" v="1783" actId="26606"/>
          <ac:spMkLst>
            <pc:docMk/>
            <pc:sldMk cId="918350632" sldId="264"/>
            <ac:spMk id="10" creationId="{C1A1C5D3-C053-4EE9-BE1A-419B6E27CCAE}"/>
          </ac:spMkLst>
        </pc:spChg>
        <pc:spChg chg="add del">
          <ac:chgData name="Joshua Edwards" userId="26cff0f1424bdd9e" providerId="LiveId" clId="{E324891D-5A12-47B9-800F-561115BDF57C}" dt="2023-12-02T22:26:36.419" v="1783" actId="26606"/>
          <ac:spMkLst>
            <pc:docMk/>
            <pc:sldMk cId="918350632" sldId="264"/>
            <ac:spMk id="12" creationId="{A3473CF9-37EB-43E7-89EF-D2D1C53D1DAC}"/>
          </ac:spMkLst>
        </pc:spChg>
        <pc:spChg chg="add del">
          <ac:chgData name="Joshua Edwards" userId="26cff0f1424bdd9e" providerId="LiveId" clId="{E324891D-5A12-47B9-800F-561115BDF57C}" dt="2023-12-02T22:26:36.419" v="1783" actId="26606"/>
          <ac:spMkLst>
            <pc:docMk/>
            <pc:sldMk cId="918350632" sldId="264"/>
            <ac:spMk id="14" creationId="{586B4EF9-43BA-4655-A6FF-1D8E21574C95}"/>
          </ac:spMkLst>
        </pc:spChg>
        <pc:spChg chg="add">
          <ac:chgData name="Joshua Edwards" userId="26cff0f1424bdd9e" providerId="LiveId" clId="{E324891D-5A12-47B9-800F-561115BDF57C}" dt="2023-12-02T22:26:36.419" v="1783" actId="26606"/>
          <ac:spMkLst>
            <pc:docMk/>
            <pc:sldMk cId="918350632" sldId="264"/>
            <ac:spMk id="19" creationId="{C1A1C5D3-C053-4EE9-BE1A-419B6E27CCAE}"/>
          </ac:spMkLst>
        </pc:spChg>
        <pc:spChg chg="add">
          <ac:chgData name="Joshua Edwards" userId="26cff0f1424bdd9e" providerId="LiveId" clId="{E324891D-5A12-47B9-800F-561115BDF57C}" dt="2023-12-02T22:26:36.419" v="1783" actId="26606"/>
          <ac:spMkLst>
            <pc:docMk/>
            <pc:sldMk cId="918350632" sldId="264"/>
            <ac:spMk id="21" creationId="{A3473CF9-37EB-43E7-89EF-D2D1C53D1DAC}"/>
          </ac:spMkLst>
        </pc:spChg>
        <pc:spChg chg="add">
          <ac:chgData name="Joshua Edwards" userId="26cff0f1424bdd9e" providerId="LiveId" clId="{E324891D-5A12-47B9-800F-561115BDF57C}" dt="2023-12-02T22:26:36.419" v="1783" actId="26606"/>
          <ac:spMkLst>
            <pc:docMk/>
            <pc:sldMk cId="918350632" sldId="264"/>
            <ac:spMk id="23" creationId="{586B4EF9-43BA-4655-A6FF-1D8E21574C95}"/>
          </ac:spMkLst>
        </pc:spChg>
        <pc:picChg chg="add del mod">
          <ac:chgData name="Joshua Edwards" userId="26cff0f1424bdd9e" providerId="LiveId" clId="{E324891D-5A12-47B9-800F-561115BDF57C}" dt="2023-12-02T22:26:29.651" v="1778" actId="478"/>
          <ac:picMkLst>
            <pc:docMk/>
            <pc:sldMk cId="918350632" sldId="264"/>
            <ac:picMk id="5" creationId="{38450D80-B64A-90D4-4DD0-C5B48FD1255A}"/>
          </ac:picMkLst>
        </pc:picChg>
        <pc:picChg chg="add mod">
          <ac:chgData name="Joshua Edwards" userId="26cff0f1424bdd9e" providerId="LiveId" clId="{E324891D-5A12-47B9-800F-561115BDF57C}" dt="2023-12-02T22:26:36.419" v="1783" actId="26606"/>
          <ac:picMkLst>
            <pc:docMk/>
            <pc:sldMk cId="918350632" sldId="264"/>
            <ac:picMk id="7" creationId="{28512D48-BAE0-E177-C5DA-5177B0ADA9DA}"/>
          </ac:picMkLst>
        </pc:picChg>
      </pc:sldChg>
      <pc:sldChg chg="addSp modSp new mod setBg">
        <pc:chgData name="Joshua Edwards" userId="26cff0f1424bdd9e" providerId="LiveId" clId="{E324891D-5A12-47B9-800F-561115BDF57C}" dt="2023-12-02T21:37:41.892" v="643" actId="26606"/>
        <pc:sldMkLst>
          <pc:docMk/>
          <pc:sldMk cId="2022740853" sldId="265"/>
        </pc:sldMkLst>
        <pc:spChg chg="mod">
          <ac:chgData name="Joshua Edwards" userId="26cff0f1424bdd9e" providerId="LiveId" clId="{E324891D-5A12-47B9-800F-561115BDF57C}" dt="2023-12-02T21:37:41.892" v="643" actId="26606"/>
          <ac:spMkLst>
            <pc:docMk/>
            <pc:sldMk cId="2022740853" sldId="265"/>
            <ac:spMk id="2" creationId="{74D7A8B5-FBD0-2E18-F0FF-76ADB494344C}"/>
          </ac:spMkLst>
        </pc:spChg>
        <pc:spChg chg="mod">
          <ac:chgData name="Joshua Edwards" userId="26cff0f1424bdd9e" providerId="LiveId" clId="{E324891D-5A12-47B9-800F-561115BDF57C}" dt="2023-12-02T21:37:41.892" v="643" actId="26606"/>
          <ac:spMkLst>
            <pc:docMk/>
            <pc:sldMk cId="2022740853" sldId="265"/>
            <ac:spMk id="3" creationId="{42CDFD4A-3CF2-DBAB-74E2-D21895E9652C}"/>
          </ac:spMkLst>
        </pc:spChg>
        <pc:spChg chg="add">
          <ac:chgData name="Joshua Edwards" userId="26cff0f1424bdd9e" providerId="LiveId" clId="{E324891D-5A12-47B9-800F-561115BDF57C}" dt="2023-12-02T21:37:41.892" v="643" actId="26606"/>
          <ac:spMkLst>
            <pc:docMk/>
            <pc:sldMk cId="2022740853" sldId="265"/>
            <ac:spMk id="8" creationId="{FFD48BC7-DC40-47DE-87EE-9F4B6ECB9ABB}"/>
          </ac:spMkLst>
        </pc:spChg>
        <pc:spChg chg="add">
          <ac:chgData name="Joshua Edwards" userId="26cff0f1424bdd9e" providerId="LiveId" clId="{E324891D-5A12-47B9-800F-561115BDF57C}" dt="2023-12-02T21:37:41.892" v="643" actId="26606"/>
          <ac:spMkLst>
            <pc:docMk/>
            <pc:sldMk cId="2022740853" sldId="265"/>
            <ac:spMk id="10" creationId="{E502BBC7-2C76-46F3-BC24-5985BC13DB88}"/>
          </ac:spMkLst>
        </pc:spChg>
        <pc:spChg chg="add">
          <ac:chgData name="Joshua Edwards" userId="26cff0f1424bdd9e" providerId="LiveId" clId="{E324891D-5A12-47B9-800F-561115BDF57C}" dt="2023-12-02T21:37:41.892" v="643" actId="26606"/>
          <ac:spMkLst>
            <pc:docMk/>
            <pc:sldMk cId="2022740853" sldId="265"/>
            <ac:spMk id="12" creationId="{C7F28D52-2A5F-4D23-81AE-7CB8B591C7AF}"/>
          </ac:spMkLst>
        </pc:spChg>
        <pc:spChg chg="add">
          <ac:chgData name="Joshua Edwards" userId="26cff0f1424bdd9e" providerId="LiveId" clId="{E324891D-5A12-47B9-800F-561115BDF57C}" dt="2023-12-02T21:37:41.892" v="643" actId="26606"/>
          <ac:spMkLst>
            <pc:docMk/>
            <pc:sldMk cId="2022740853" sldId="265"/>
            <ac:spMk id="14" creationId="{3629484E-3792-4B3D-89AD-7C8A1ED0E0D4}"/>
          </ac:spMkLst>
        </pc:spChg>
      </pc:sldChg>
      <pc:sldChg chg="addSp delSp modSp new mod setBg">
        <pc:chgData name="Joshua Edwards" userId="26cff0f1424bdd9e" providerId="LiveId" clId="{E324891D-5A12-47B9-800F-561115BDF57C}" dt="2023-12-02T22:24:56.583" v="1688" actId="478"/>
        <pc:sldMkLst>
          <pc:docMk/>
          <pc:sldMk cId="89251316" sldId="266"/>
        </pc:sldMkLst>
        <pc:spChg chg="mod">
          <ac:chgData name="Joshua Edwards" userId="26cff0f1424bdd9e" providerId="LiveId" clId="{E324891D-5A12-47B9-800F-561115BDF57C}" dt="2023-12-02T22:24:53.286" v="1686" actId="26606"/>
          <ac:spMkLst>
            <pc:docMk/>
            <pc:sldMk cId="89251316" sldId="266"/>
            <ac:spMk id="2" creationId="{30B30DAC-0452-E420-F626-9DFA6CD3A145}"/>
          </ac:spMkLst>
        </pc:spChg>
        <pc:spChg chg="add del">
          <ac:chgData name="Joshua Edwards" userId="26cff0f1424bdd9e" providerId="LiveId" clId="{E324891D-5A12-47B9-800F-561115BDF57C}" dt="2023-12-02T22:24:53.286" v="1686" actId="26606"/>
          <ac:spMkLst>
            <pc:docMk/>
            <pc:sldMk cId="89251316" sldId="266"/>
            <ac:spMk id="3" creationId="{0B1B0B5B-5F12-4D79-B339-EB1A9917FE1E}"/>
          </ac:spMkLst>
        </pc:spChg>
        <pc:spChg chg="add del">
          <ac:chgData name="Joshua Edwards" userId="26cff0f1424bdd9e" providerId="LiveId" clId="{E324891D-5A12-47B9-800F-561115BDF57C}" dt="2023-12-02T22:24:53.281" v="1685" actId="26606"/>
          <ac:spMkLst>
            <pc:docMk/>
            <pc:sldMk cId="89251316" sldId="266"/>
            <ac:spMk id="10" creationId="{A4AC5506-6312-4701-8D3C-40187889A947}"/>
          </ac:spMkLst>
        </pc:spChg>
        <pc:spChg chg="add">
          <ac:chgData name="Joshua Edwards" userId="26cff0f1424bdd9e" providerId="LiveId" clId="{E324891D-5A12-47B9-800F-561115BDF57C}" dt="2023-12-02T22:24:53.286" v="1686" actId="26606"/>
          <ac:spMkLst>
            <pc:docMk/>
            <pc:sldMk cId="89251316" sldId="266"/>
            <ac:spMk id="12" creationId="{2E92FA66-67D7-4CB4-94D3-E643A9AD4757}"/>
          </ac:spMkLst>
        </pc:spChg>
        <pc:spChg chg="add">
          <ac:chgData name="Joshua Edwards" userId="26cff0f1424bdd9e" providerId="LiveId" clId="{E324891D-5A12-47B9-800F-561115BDF57C}" dt="2023-12-02T22:24:53.286" v="1686" actId="26606"/>
          <ac:spMkLst>
            <pc:docMk/>
            <pc:sldMk cId="89251316" sldId="266"/>
            <ac:spMk id="13" creationId="{32AEEBC8-9D30-42EF-95F2-386C2653FBF0}"/>
          </ac:spMkLst>
        </pc:spChg>
        <pc:spChg chg="add del mod">
          <ac:chgData name="Joshua Edwards" userId="26cff0f1424bdd9e" providerId="LiveId" clId="{E324891D-5A12-47B9-800F-561115BDF57C}" dt="2023-12-02T22:24:56.583" v="1688" actId="478"/>
          <ac:spMkLst>
            <pc:docMk/>
            <pc:sldMk cId="89251316" sldId="266"/>
            <ac:spMk id="14" creationId="{0B1B0B5B-5F12-4D79-B339-EB1A9917FE1E}"/>
          </ac:spMkLst>
        </pc:spChg>
        <pc:picChg chg="add mod">
          <ac:chgData name="Joshua Edwards" userId="26cff0f1424bdd9e" providerId="LiveId" clId="{E324891D-5A12-47B9-800F-561115BDF57C}" dt="2023-12-02T22:24:53.286" v="1686" actId="26606"/>
          <ac:picMkLst>
            <pc:docMk/>
            <pc:sldMk cId="89251316" sldId="266"/>
            <ac:picMk id="5" creationId="{D2AB472E-3715-8A7B-1F11-0D4DDE969A9F}"/>
          </ac:picMkLst>
        </pc:picChg>
      </pc:sldChg>
      <pc:sldChg chg="addSp delSp modSp new mod setBg">
        <pc:chgData name="Joshua Edwards" userId="26cff0f1424bdd9e" providerId="LiveId" clId="{E324891D-5A12-47B9-800F-561115BDF57C}" dt="2023-12-02T22:27:06.695" v="1785" actId="26606"/>
        <pc:sldMkLst>
          <pc:docMk/>
          <pc:sldMk cId="1119361264" sldId="267"/>
        </pc:sldMkLst>
        <pc:spChg chg="del mod">
          <ac:chgData name="Joshua Edwards" userId="26cff0f1424bdd9e" providerId="LiveId" clId="{E324891D-5A12-47B9-800F-561115BDF57C}" dt="2023-12-02T21:55:17.418" v="894" actId="478"/>
          <ac:spMkLst>
            <pc:docMk/>
            <pc:sldMk cId="1119361264" sldId="267"/>
            <ac:spMk id="2" creationId="{DEE30298-42D1-C4AF-AFA9-0A0EE0101F47}"/>
          </ac:spMkLst>
        </pc:spChg>
        <pc:spChg chg="del">
          <ac:chgData name="Joshua Edwards" userId="26cff0f1424bdd9e" providerId="LiveId" clId="{E324891D-5A12-47B9-800F-561115BDF57C}" dt="2023-12-02T21:52:24.492" v="880"/>
          <ac:spMkLst>
            <pc:docMk/>
            <pc:sldMk cId="1119361264" sldId="267"/>
            <ac:spMk id="3" creationId="{E1551E8F-8E2D-4B7A-0156-B9F63283D6B8}"/>
          </ac:spMkLst>
        </pc:spChg>
        <pc:spChg chg="add mod">
          <ac:chgData name="Joshua Edwards" userId="26cff0f1424bdd9e" providerId="LiveId" clId="{E324891D-5A12-47B9-800F-561115BDF57C}" dt="2023-12-02T22:27:06.695" v="1785" actId="26606"/>
          <ac:spMkLst>
            <pc:docMk/>
            <pc:sldMk cId="1119361264" sldId="267"/>
            <ac:spMk id="8" creationId="{3D84A398-C48C-E70B-03BC-CBBBEA68A70F}"/>
          </ac:spMkLst>
        </pc:spChg>
        <pc:spChg chg="add mod">
          <ac:chgData name="Joshua Edwards" userId="26cff0f1424bdd9e" providerId="LiveId" clId="{E324891D-5A12-47B9-800F-561115BDF57C}" dt="2023-12-02T22:27:06.695" v="1785" actId="26606"/>
          <ac:spMkLst>
            <pc:docMk/>
            <pc:sldMk cId="1119361264" sldId="267"/>
            <ac:spMk id="9" creationId="{0D6F1EA1-3E8D-0B95-28A3-6D4E4206557F}"/>
          </ac:spMkLst>
        </pc:spChg>
        <pc:spChg chg="add del">
          <ac:chgData name="Joshua Edwards" userId="26cff0f1424bdd9e" providerId="LiveId" clId="{E324891D-5A12-47B9-800F-561115BDF57C}" dt="2023-12-02T22:27:06.695" v="1785" actId="26606"/>
          <ac:spMkLst>
            <pc:docMk/>
            <pc:sldMk cId="1119361264" sldId="267"/>
            <ac:spMk id="14" creationId="{DA2E7C1E-2B5A-4BBA-AE51-1CD8C19309D7}"/>
          </ac:spMkLst>
        </pc:spChg>
        <pc:spChg chg="add del">
          <ac:chgData name="Joshua Edwards" userId="26cff0f1424bdd9e" providerId="LiveId" clId="{E324891D-5A12-47B9-800F-561115BDF57C}" dt="2023-12-02T22:27:06.695" v="1785" actId="26606"/>
          <ac:spMkLst>
            <pc:docMk/>
            <pc:sldMk cId="1119361264" sldId="267"/>
            <ac:spMk id="16" creationId="{43DF76B1-5174-4FAF-9D19-FFEE98426836}"/>
          </ac:spMkLst>
        </pc:spChg>
        <pc:picChg chg="add mod modCrop">
          <ac:chgData name="Joshua Edwards" userId="26cff0f1424bdd9e" providerId="LiveId" clId="{E324891D-5A12-47B9-800F-561115BDF57C}" dt="2023-12-02T22:27:06.695" v="1785" actId="26606"/>
          <ac:picMkLst>
            <pc:docMk/>
            <pc:sldMk cId="1119361264" sldId="267"/>
            <ac:picMk id="5" creationId="{3B162FB4-70B5-5D68-9260-DE66D117E41A}"/>
          </ac:picMkLst>
        </pc:picChg>
        <pc:picChg chg="add mod">
          <ac:chgData name="Joshua Edwards" userId="26cff0f1424bdd9e" providerId="LiveId" clId="{E324891D-5A12-47B9-800F-561115BDF57C}" dt="2023-12-02T22:27:06.695" v="1785" actId="26606"/>
          <ac:picMkLst>
            <pc:docMk/>
            <pc:sldMk cId="1119361264" sldId="267"/>
            <ac:picMk id="7" creationId="{83C0EA0E-2738-7068-6842-9F1F819B50D3}"/>
          </ac:picMkLst>
        </pc:picChg>
      </pc:sldChg>
      <pc:sldChg chg="addSp delSp modSp new mod setBg">
        <pc:chgData name="Joshua Edwards" userId="26cff0f1424bdd9e" providerId="LiveId" clId="{E324891D-5A12-47B9-800F-561115BDF57C}" dt="2023-12-02T22:06:52.354" v="1400" actId="20577"/>
        <pc:sldMkLst>
          <pc:docMk/>
          <pc:sldMk cId="2830547199" sldId="268"/>
        </pc:sldMkLst>
        <pc:spChg chg="mod">
          <ac:chgData name="Joshua Edwards" userId="26cff0f1424bdd9e" providerId="LiveId" clId="{E324891D-5A12-47B9-800F-561115BDF57C}" dt="2023-12-02T22:06:52.354" v="1400" actId="20577"/>
          <ac:spMkLst>
            <pc:docMk/>
            <pc:sldMk cId="2830547199" sldId="268"/>
            <ac:spMk id="2" creationId="{513C3811-B471-014B-2D59-F7AA112B405E}"/>
          </ac:spMkLst>
        </pc:spChg>
        <pc:spChg chg="mod">
          <ac:chgData name="Joshua Edwards" userId="26cff0f1424bdd9e" providerId="LiveId" clId="{E324891D-5A12-47B9-800F-561115BDF57C}" dt="2023-12-02T22:05:24.298" v="1321" actId="26606"/>
          <ac:spMkLst>
            <pc:docMk/>
            <pc:sldMk cId="2830547199" sldId="268"/>
            <ac:spMk id="3" creationId="{357BC9D2-1513-8271-F0AE-5DD904BE1B14}"/>
          </ac:spMkLst>
        </pc:spChg>
        <pc:spChg chg="add del">
          <ac:chgData name="Joshua Edwards" userId="26cff0f1424bdd9e" providerId="LiveId" clId="{E324891D-5A12-47B9-800F-561115BDF57C}" dt="2023-12-02T22:05:24.298" v="1321" actId="26606"/>
          <ac:spMkLst>
            <pc:docMk/>
            <pc:sldMk cId="2830547199" sldId="268"/>
            <ac:spMk id="10" creationId="{C59AB4C8-9178-4F7A-8404-6890510B5917}"/>
          </ac:spMkLst>
        </pc:spChg>
        <pc:spChg chg="add del">
          <ac:chgData name="Joshua Edwards" userId="26cff0f1424bdd9e" providerId="LiveId" clId="{E324891D-5A12-47B9-800F-561115BDF57C}" dt="2023-12-02T22:05:24.298" v="1321" actId="26606"/>
          <ac:spMkLst>
            <pc:docMk/>
            <pc:sldMk cId="2830547199" sldId="268"/>
            <ac:spMk id="12" creationId="{4CFDFB37-4BC7-42C6-915D-A6609139BFE7}"/>
          </ac:spMkLst>
        </pc:spChg>
        <pc:spChg chg="add">
          <ac:chgData name="Joshua Edwards" userId="26cff0f1424bdd9e" providerId="LiveId" clId="{E324891D-5A12-47B9-800F-561115BDF57C}" dt="2023-12-02T22:05:24.298" v="1321" actId="26606"/>
          <ac:spMkLst>
            <pc:docMk/>
            <pc:sldMk cId="2830547199" sldId="268"/>
            <ac:spMk id="17" creationId="{BCED4D40-4B67-4331-AC48-79B82B4A47D8}"/>
          </ac:spMkLst>
        </pc:spChg>
        <pc:spChg chg="add">
          <ac:chgData name="Joshua Edwards" userId="26cff0f1424bdd9e" providerId="LiveId" clId="{E324891D-5A12-47B9-800F-561115BDF57C}" dt="2023-12-02T22:05:24.298" v="1321" actId="26606"/>
          <ac:spMkLst>
            <pc:docMk/>
            <pc:sldMk cId="2830547199" sldId="268"/>
            <ac:spMk id="19" creationId="{670CEDEF-4F34-412E-84EE-329C1E936AF5}"/>
          </ac:spMkLst>
        </pc:spChg>
        <pc:picChg chg="add del mod">
          <ac:chgData name="Joshua Edwards" userId="26cff0f1424bdd9e" providerId="LiveId" clId="{E324891D-5A12-47B9-800F-561115BDF57C}" dt="2023-12-02T22:05:19.752" v="1319" actId="478"/>
          <ac:picMkLst>
            <pc:docMk/>
            <pc:sldMk cId="2830547199" sldId="268"/>
            <ac:picMk id="5" creationId="{820FFE7A-DB84-D256-CBFA-680EBEB4E21E}"/>
          </ac:picMkLst>
        </pc:picChg>
        <pc:picChg chg="add mod">
          <ac:chgData name="Joshua Edwards" userId="26cff0f1424bdd9e" providerId="LiveId" clId="{E324891D-5A12-47B9-800F-561115BDF57C}" dt="2023-12-02T22:05:32.640" v="1322" actId="27614"/>
          <ac:picMkLst>
            <pc:docMk/>
            <pc:sldMk cId="2830547199" sldId="268"/>
            <ac:picMk id="7" creationId="{D90AE383-EB78-4994-9196-EDD7B1412373}"/>
          </ac:picMkLst>
        </pc:picChg>
      </pc:sldChg>
      <pc:sldChg chg="addSp modSp new mod">
        <pc:chgData name="Joshua Edwards" userId="26cff0f1424bdd9e" providerId="LiveId" clId="{E324891D-5A12-47B9-800F-561115BDF57C}" dt="2023-12-07T05:06:42.985" v="2000" actId="20577"/>
        <pc:sldMkLst>
          <pc:docMk/>
          <pc:sldMk cId="2149085148" sldId="269"/>
        </pc:sldMkLst>
        <pc:spChg chg="mod">
          <ac:chgData name="Joshua Edwards" userId="26cff0f1424bdd9e" providerId="LiveId" clId="{E324891D-5A12-47B9-800F-561115BDF57C}" dt="2023-12-07T05:06:42.985" v="2000" actId="20577"/>
          <ac:spMkLst>
            <pc:docMk/>
            <pc:sldMk cId="2149085148" sldId="269"/>
            <ac:spMk id="2" creationId="{AA2A3C31-9230-C5AB-A5FF-855E9B04634B}"/>
          </ac:spMkLst>
        </pc:spChg>
        <pc:spChg chg="mod">
          <ac:chgData name="Joshua Edwards" userId="26cff0f1424bdd9e" providerId="LiveId" clId="{E324891D-5A12-47B9-800F-561115BDF57C}" dt="2023-12-07T05:06:25.563" v="1995" actId="1076"/>
          <ac:spMkLst>
            <pc:docMk/>
            <pc:sldMk cId="2149085148" sldId="269"/>
            <ac:spMk id="3" creationId="{C4EC84E6-FE28-53A9-2547-BC2F28B6403D}"/>
          </ac:spMkLst>
        </pc:spChg>
        <pc:cxnChg chg="add mod">
          <ac:chgData name="Joshua Edwards" userId="26cff0f1424bdd9e" providerId="LiveId" clId="{E324891D-5A12-47B9-800F-561115BDF57C}" dt="2023-12-07T05:06:39.506" v="1999" actId="1582"/>
          <ac:cxnSpMkLst>
            <pc:docMk/>
            <pc:sldMk cId="2149085148" sldId="269"/>
            <ac:cxnSpMk id="5" creationId="{443113E0-4ED7-514C-A611-492C0DEC1C33}"/>
          </ac:cxnSpMkLst>
        </pc:cxnChg>
      </pc:sldChg>
    </pc:docChg>
  </pc:docChgLst>
  <pc:docChgLst>
    <pc:chgData name="Joshua Edwards" userId="26cff0f1424bdd9e" providerId="LiveId" clId="{42CACAFD-B18F-498D-B6B2-63BB4F73A037}"/>
    <pc:docChg chg="undo custSel addSld delSld modSld addMainMaster delMainMaster">
      <pc:chgData name="Joshua Edwards" userId="26cff0f1424bdd9e" providerId="LiveId" clId="{42CACAFD-B18F-498D-B6B2-63BB4F73A037}" dt="2023-11-29T20:46:12.113" v="197" actId="26606"/>
      <pc:docMkLst>
        <pc:docMk/>
      </pc:docMkLst>
      <pc:sldChg chg="addSp delSp modSp new mod setBg addAnim delAnim">
        <pc:chgData name="Joshua Edwards" userId="26cff0f1424bdd9e" providerId="LiveId" clId="{42CACAFD-B18F-498D-B6B2-63BB4F73A037}" dt="2023-11-29T20:46:12.113" v="197" actId="26606"/>
        <pc:sldMkLst>
          <pc:docMk/>
          <pc:sldMk cId="2190771578" sldId="256"/>
        </pc:sldMkLst>
        <pc:spChg chg="mod">
          <ac:chgData name="Joshua Edwards" userId="26cff0f1424bdd9e" providerId="LiveId" clId="{42CACAFD-B18F-498D-B6B2-63BB4F73A037}" dt="2023-11-29T20:46:12.113" v="197" actId="26606"/>
          <ac:spMkLst>
            <pc:docMk/>
            <pc:sldMk cId="2190771578" sldId="256"/>
            <ac:spMk id="2" creationId="{994DAD25-4E9C-04C2-0344-601712B2E1B7}"/>
          </ac:spMkLst>
        </pc:spChg>
        <pc:spChg chg="mod">
          <ac:chgData name="Joshua Edwards" userId="26cff0f1424bdd9e" providerId="LiveId" clId="{42CACAFD-B18F-498D-B6B2-63BB4F73A037}" dt="2023-11-29T20:46:12.113" v="197" actId="26606"/>
          <ac:spMkLst>
            <pc:docMk/>
            <pc:sldMk cId="2190771578" sldId="256"/>
            <ac:spMk id="3" creationId="{23676614-DE97-398D-6122-3D5051509BB0}"/>
          </ac:spMkLst>
        </pc:spChg>
        <pc:spChg chg="add del">
          <ac:chgData name="Joshua Edwards" userId="26cff0f1424bdd9e" providerId="LiveId" clId="{42CACAFD-B18F-498D-B6B2-63BB4F73A037}" dt="2023-11-29T19:13:07.497" v="19" actId="26606"/>
          <ac:spMkLst>
            <pc:docMk/>
            <pc:sldMk cId="2190771578" sldId="256"/>
            <ac:spMk id="12" creationId="{A3473CF9-37EB-43E7-89EF-D2D1C53D1DAC}"/>
          </ac:spMkLst>
        </pc:spChg>
        <pc:spChg chg="add del">
          <ac:chgData name="Joshua Edwards" userId="26cff0f1424bdd9e" providerId="LiveId" clId="{42CACAFD-B18F-498D-B6B2-63BB4F73A037}" dt="2023-11-29T19:13:07.497" v="19" actId="26606"/>
          <ac:spMkLst>
            <pc:docMk/>
            <pc:sldMk cId="2190771578" sldId="256"/>
            <ac:spMk id="13" creationId="{C1A1C5D3-C053-4EE9-BE1A-419B6E27CCAE}"/>
          </ac:spMkLst>
        </pc:spChg>
        <pc:spChg chg="add del">
          <ac:chgData name="Joshua Edwards" userId="26cff0f1424bdd9e" providerId="LiveId" clId="{42CACAFD-B18F-498D-B6B2-63BB4F73A037}" dt="2023-11-29T19:13:07.497" v="19" actId="26606"/>
          <ac:spMkLst>
            <pc:docMk/>
            <pc:sldMk cId="2190771578" sldId="256"/>
            <ac:spMk id="14" creationId="{586B4EF9-43BA-4655-A6FF-1D8E21574C95}"/>
          </ac:spMkLst>
        </pc:spChg>
        <pc:spChg chg="add del">
          <ac:chgData name="Joshua Edwards" userId="26cff0f1424bdd9e" providerId="LiveId" clId="{42CACAFD-B18F-498D-B6B2-63BB4F73A037}" dt="2023-11-29T20:37:58.205" v="23" actId="26606"/>
          <ac:spMkLst>
            <pc:docMk/>
            <pc:sldMk cId="2190771578" sldId="256"/>
            <ac:spMk id="16" creationId="{E37EECFC-A684-4391-AE85-4CDAF5565F61}"/>
          </ac:spMkLst>
        </pc:spChg>
        <pc:spChg chg="add del">
          <ac:chgData name="Joshua Edwards" userId="26cff0f1424bdd9e" providerId="LiveId" clId="{42CACAFD-B18F-498D-B6B2-63BB4F73A037}" dt="2023-11-29T20:37:58.205" v="23" actId="26606"/>
          <ac:spMkLst>
            <pc:docMk/>
            <pc:sldMk cId="2190771578" sldId="256"/>
            <ac:spMk id="17" creationId="{F0A604E4-7307-451C-93BE-F1F7E1BF3BF8}"/>
          </ac:spMkLst>
        </pc:spChg>
        <pc:spChg chg="add del">
          <ac:chgData name="Joshua Edwards" userId="26cff0f1424bdd9e" providerId="LiveId" clId="{42CACAFD-B18F-498D-B6B2-63BB4F73A037}" dt="2023-11-29T20:37:58.205" v="23" actId="26606"/>
          <ac:spMkLst>
            <pc:docMk/>
            <pc:sldMk cId="2190771578" sldId="256"/>
            <ac:spMk id="18" creationId="{F7F3A0AA-35E5-4085-942B-737839030604}"/>
          </ac:spMkLst>
        </pc:spChg>
        <pc:spChg chg="add del">
          <ac:chgData name="Joshua Edwards" userId="26cff0f1424bdd9e" providerId="LiveId" clId="{42CACAFD-B18F-498D-B6B2-63BB4F73A037}" dt="2023-11-29T20:37:58.205" v="23" actId="26606"/>
          <ac:spMkLst>
            <pc:docMk/>
            <pc:sldMk cId="2190771578" sldId="256"/>
            <ac:spMk id="19" creationId="{402F5C38-C747-4173-ABBF-656E39E82130}"/>
          </ac:spMkLst>
        </pc:spChg>
        <pc:spChg chg="add del">
          <ac:chgData name="Joshua Edwards" userId="26cff0f1424bdd9e" providerId="LiveId" clId="{42CACAFD-B18F-498D-B6B2-63BB4F73A037}" dt="2023-11-29T20:46:12.113" v="197" actId="26606"/>
          <ac:spMkLst>
            <pc:docMk/>
            <pc:sldMk cId="2190771578" sldId="256"/>
            <ac:spMk id="24" creationId="{A8384FB5-9ADC-4DDC-881B-597D56F5B15D}"/>
          </ac:spMkLst>
        </pc:spChg>
        <pc:spChg chg="add del">
          <ac:chgData name="Joshua Edwards" userId="26cff0f1424bdd9e" providerId="LiveId" clId="{42CACAFD-B18F-498D-B6B2-63BB4F73A037}" dt="2023-11-29T20:46:12.113" v="197" actId="26606"/>
          <ac:spMkLst>
            <pc:docMk/>
            <pc:sldMk cId="2190771578" sldId="256"/>
            <ac:spMk id="26" creationId="{1199E1B1-A8C0-4FE8-A5A8-1CB41D69F857}"/>
          </ac:spMkLst>
        </pc:spChg>
        <pc:spChg chg="add del">
          <ac:chgData name="Joshua Edwards" userId="26cff0f1424bdd9e" providerId="LiveId" clId="{42CACAFD-B18F-498D-B6B2-63BB4F73A037}" dt="2023-11-29T20:46:12.113" v="197" actId="26606"/>
          <ac:spMkLst>
            <pc:docMk/>
            <pc:sldMk cId="2190771578" sldId="256"/>
            <ac:spMk id="28" creationId="{84A8DE83-DE75-4B41-9DB4-A7EC0B0DEC0B}"/>
          </ac:spMkLst>
        </pc:spChg>
        <pc:spChg chg="add del">
          <ac:chgData name="Joshua Edwards" userId="26cff0f1424bdd9e" providerId="LiveId" clId="{42CACAFD-B18F-498D-B6B2-63BB4F73A037}" dt="2023-11-29T20:46:12.113" v="197" actId="26606"/>
          <ac:spMkLst>
            <pc:docMk/>
            <pc:sldMk cId="2190771578" sldId="256"/>
            <ac:spMk id="30" creationId="{A7009A0A-BEF5-4EAC-AF15-E4F9F002E239}"/>
          </ac:spMkLst>
        </pc:spChg>
        <pc:spChg chg="add del">
          <ac:chgData name="Joshua Edwards" userId="26cff0f1424bdd9e" providerId="LiveId" clId="{42CACAFD-B18F-498D-B6B2-63BB4F73A037}" dt="2023-11-29T20:46:12.098" v="196" actId="26606"/>
          <ac:spMkLst>
            <pc:docMk/>
            <pc:sldMk cId="2190771578" sldId="256"/>
            <ac:spMk id="32" creationId="{5F18414D-1626-4996-AACB-23D3DE45B03B}"/>
          </ac:spMkLst>
        </pc:spChg>
        <pc:spChg chg="add del">
          <ac:chgData name="Joshua Edwards" userId="26cff0f1424bdd9e" providerId="LiveId" clId="{42CACAFD-B18F-498D-B6B2-63BB4F73A037}" dt="2023-11-29T20:46:12.098" v="196" actId="26606"/>
          <ac:spMkLst>
            <pc:docMk/>
            <pc:sldMk cId="2190771578" sldId="256"/>
            <ac:spMk id="33" creationId="{D84C2E9E-0B5D-4B5F-9A1F-70EBDCE39034}"/>
          </ac:spMkLst>
        </pc:spChg>
        <pc:spChg chg="add del">
          <ac:chgData name="Joshua Edwards" userId="26cff0f1424bdd9e" providerId="LiveId" clId="{42CACAFD-B18F-498D-B6B2-63BB4F73A037}" dt="2023-11-29T20:45:38.235" v="194" actId="26606"/>
          <ac:spMkLst>
            <pc:docMk/>
            <pc:sldMk cId="2190771578" sldId="256"/>
            <ac:spMk id="35" creationId="{F8446B12-7391-4711-8B31-112A0B896C76}"/>
          </ac:spMkLst>
        </pc:spChg>
        <pc:spChg chg="add">
          <ac:chgData name="Joshua Edwards" userId="26cff0f1424bdd9e" providerId="LiveId" clId="{42CACAFD-B18F-498D-B6B2-63BB4F73A037}" dt="2023-11-29T20:46:12.113" v="197" actId="26606"/>
          <ac:spMkLst>
            <pc:docMk/>
            <pc:sldMk cId="2190771578" sldId="256"/>
            <ac:spMk id="36" creationId="{99ED5833-B85B-4103-8A3B-CAB0308E6C15}"/>
          </ac:spMkLst>
        </pc:spChg>
        <pc:grpChg chg="add del">
          <ac:chgData name="Joshua Edwards" userId="26cff0f1424bdd9e" providerId="LiveId" clId="{42CACAFD-B18F-498D-B6B2-63BB4F73A037}" dt="2023-11-29T20:45:38.235" v="194" actId="26606"/>
          <ac:grpSpMkLst>
            <pc:docMk/>
            <pc:sldMk cId="2190771578" sldId="256"/>
            <ac:grpSpMk id="37" creationId="{AC0B7807-0C83-4963-821A-69B172722E49}"/>
          </ac:grpSpMkLst>
        </pc:grpChg>
        <pc:picChg chg="add del mod">
          <ac:chgData name="Joshua Edwards" userId="26cff0f1424bdd9e" providerId="LiveId" clId="{42CACAFD-B18F-498D-B6B2-63BB4F73A037}" dt="2023-11-29T20:37:54.184" v="21" actId="478"/>
          <ac:picMkLst>
            <pc:docMk/>
            <pc:sldMk cId="2190771578" sldId="256"/>
            <ac:picMk id="5" creationId="{5601B897-76B5-6D99-9A02-AC47D080C10D}"/>
          </ac:picMkLst>
        </pc:picChg>
        <pc:picChg chg="add mod ord">
          <ac:chgData name="Joshua Edwards" userId="26cff0f1424bdd9e" providerId="LiveId" clId="{42CACAFD-B18F-498D-B6B2-63BB4F73A037}" dt="2023-11-29T20:46:12.113" v="197" actId="26606"/>
          <ac:picMkLst>
            <pc:docMk/>
            <pc:sldMk cId="2190771578" sldId="256"/>
            <ac:picMk id="6" creationId="{59B2119F-90DE-12EF-5829-03C5053A146B}"/>
          </ac:picMkLst>
        </pc:picChg>
        <pc:picChg chg="add mod">
          <ac:chgData name="Joshua Edwards" userId="26cff0f1424bdd9e" providerId="LiveId" clId="{42CACAFD-B18F-498D-B6B2-63BB4F73A037}" dt="2023-11-29T20:46:12.113" v="197" actId="26606"/>
          <ac:picMkLst>
            <pc:docMk/>
            <pc:sldMk cId="2190771578" sldId="256"/>
            <ac:picMk id="8" creationId="{3D86A4F1-0910-B55F-5EF6-F1B29906B424}"/>
          </ac:picMkLst>
        </pc:picChg>
        <pc:cxnChg chg="add del">
          <ac:chgData name="Joshua Edwards" userId="26cff0f1424bdd9e" providerId="LiveId" clId="{42CACAFD-B18F-498D-B6B2-63BB4F73A037}" dt="2023-11-29T19:13:04.607" v="17" actId="26606"/>
          <ac:cxnSpMkLst>
            <pc:docMk/>
            <pc:sldMk cId="2190771578" sldId="256"/>
            <ac:cxnSpMk id="10" creationId="{7667AA61-5C27-F30F-D229-06CBE5709F33}"/>
          </ac:cxnSpMkLst>
        </pc:cxnChg>
        <pc:cxnChg chg="add del">
          <ac:chgData name="Joshua Edwards" userId="26cff0f1424bdd9e" providerId="LiveId" clId="{42CACAFD-B18F-498D-B6B2-63BB4F73A037}" dt="2023-11-29T20:46:12.098" v="196" actId="26606"/>
          <ac:cxnSpMkLst>
            <pc:docMk/>
            <pc:sldMk cId="2190771578" sldId="256"/>
            <ac:cxnSpMk id="34" creationId="{07A9243D-8FC3-4B36-874B-55906B03F484}"/>
          </ac:cxnSpMkLst>
        </pc:cxnChg>
      </pc:sldChg>
      <pc:sldChg chg="addSp delSp modSp new del mod setBg modClrScheme delDesignElem chgLayout">
        <pc:chgData name="Joshua Edwards" userId="26cff0f1424bdd9e" providerId="LiveId" clId="{42CACAFD-B18F-498D-B6B2-63BB4F73A037}" dt="2023-11-29T19:12:39.914" v="13" actId="680"/>
        <pc:sldMkLst>
          <pc:docMk/>
          <pc:sldMk cId="4050339888" sldId="256"/>
        </pc:sldMkLst>
        <pc:spChg chg="add del mod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2" creationId="{57A1FAD4-69CC-9DE1-7BD4-F62280FA0A02}"/>
          </ac:spMkLst>
        </pc:spChg>
        <pc:spChg chg="add del mod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3" creationId="{1030325A-7ACD-F86B-F901-7F060EE328D7}"/>
          </ac:spMkLst>
        </pc:spChg>
        <pc:spChg chg="add del mod ord">
          <ac:chgData name="Joshua Edwards" userId="26cff0f1424bdd9e" providerId="LiveId" clId="{42CACAFD-B18F-498D-B6B2-63BB4F73A037}" dt="2023-11-29T19:12:39.852" v="11" actId="6264"/>
          <ac:spMkLst>
            <pc:docMk/>
            <pc:sldMk cId="4050339888" sldId="256"/>
            <ac:spMk id="5" creationId="{229375CA-C034-00DB-13F3-869A1A390365}"/>
          </ac:spMkLst>
        </pc:spChg>
        <pc:spChg chg="add del mod ord">
          <ac:chgData name="Joshua Edwards" userId="26cff0f1424bdd9e" providerId="LiveId" clId="{42CACAFD-B18F-498D-B6B2-63BB4F73A037}" dt="2023-11-29T19:12:39.852" v="11" actId="6264"/>
          <ac:spMkLst>
            <pc:docMk/>
            <pc:sldMk cId="4050339888" sldId="256"/>
            <ac:spMk id="6" creationId="{9CAE2C15-D03D-162F-8F4D-FA8BC9CB0094}"/>
          </ac:spMkLst>
        </pc:spChg>
        <pc:spChg chg="add del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9" creationId="{610334BF-0422-4A9A-BE46-AEB8C348BAC4}"/>
          </ac:spMkLst>
        </pc:spChg>
        <pc:spChg chg="add del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11" creationId="{C98F2823-0279-49D8-928D-754B222533EF}"/>
          </ac:spMkLst>
        </pc:spChg>
        <pc:spChg chg="add del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13" creationId="{02E45E95-311C-41C7-A882-6E43F0806865}"/>
          </ac:spMkLst>
        </pc:spChg>
        <pc:spChg chg="add del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15" creationId="{B7299D5D-ECC5-41EB-B830-C3A35FB35516}"/>
          </ac:spMkLst>
        </pc:spChg>
        <pc:spChg chg="add del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17" creationId="{88C91735-5EFE-44D1-8CC6-FDF0D11B6F5D}"/>
          </ac:spMkLst>
        </pc:spChg>
        <pc:spChg chg="add del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19" creationId="{D33F926C-2613-475D-AEE4-CD7D87D3BA2D}"/>
          </ac:spMkLst>
        </pc:spChg>
        <pc:spChg chg="add del">
          <ac:chgData name="Joshua Edwards" userId="26cff0f1424bdd9e" providerId="LiveId" clId="{42CACAFD-B18F-498D-B6B2-63BB4F73A037}" dt="2023-11-29T19:12:39.883" v="12" actId="26606"/>
          <ac:spMkLst>
            <pc:docMk/>
            <pc:sldMk cId="4050339888" sldId="256"/>
            <ac:spMk id="21" creationId="{1FD32A06-E9FE-4F5A-88A6-84905A72C26F}"/>
          </ac:spMkLst>
        </pc:spChg>
        <pc:picChg chg="add del">
          <ac:chgData name="Joshua Edwards" userId="26cff0f1424bdd9e" providerId="LiveId" clId="{42CACAFD-B18F-498D-B6B2-63BB4F73A037}" dt="2023-11-29T19:12:39.883" v="12" actId="26606"/>
          <ac:picMkLst>
            <pc:docMk/>
            <pc:sldMk cId="4050339888" sldId="256"/>
            <ac:picMk id="4" creationId="{4592AC91-CF37-2A0F-BA19-66A7CD8C1F8E}"/>
          </ac:picMkLst>
        </pc:picChg>
        <pc:picChg chg="add del">
          <ac:chgData name="Joshua Edwards" userId="26cff0f1424bdd9e" providerId="LiveId" clId="{42CACAFD-B18F-498D-B6B2-63BB4F73A037}" dt="2023-11-29T19:12:39.821" v="10" actId="22"/>
          <ac:picMkLst>
            <pc:docMk/>
            <pc:sldMk cId="4050339888" sldId="256"/>
            <ac:picMk id="8" creationId="{1993AF2D-2C1D-205B-9760-AF31F05D00D0}"/>
          </ac:picMkLst>
        </pc:picChg>
      </pc:sldChg>
      <pc:sldChg chg="addSp delSp modSp new del mod chgLayout">
        <pc:chgData name="Joshua Edwards" userId="26cff0f1424bdd9e" providerId="LiveId" clId="{42CACAFD-B18F-498D-B6B2-63BB4F73A037}" dt="2023-11-29T19:12:39.805" v="9" actId="680"/>
        <pc:sldMkLst>
          <pc:docMk/>
          <pc:sldMk cId="378458945" sldId="257"/>
        </pc:sldMkLst>
        <pc:spChg chg="add del">
          <ac:chgData name="Joshua Edwards" userId="26cff0f1424bdd9e" providerId="LiveId" clId="{42CACAFD-B18F-498D-B6B2-63BB4F73A037}" dt="2023-11-29T19:12:39.743" v="8" actId="6264"/>
          <ac:spMkLst>
            <pc:docMk/>
            <pc:sldMk cId="378458945" sldId="257"/>
            <ac:spMk id="2" creationId="{C0B87552-971F-BEAA-1438-404DC448E366}"/>
          </ac:spMkLst>
        </pc:spChg>
        <pc:spChg chg="add del">
          <ac:chgData name="Joshua Edwards" userId="26cff0f1424bdd9e" providerId="LiveId" clId="{42CACAFD-B18F-498D-B6B2-63BB4F73A037}" dt="2023-11-29T19:12:39.743" v="8" actId="6264"/>
          <ac:spMkLst>
            <pc:docMk/>
            <pc:sldMk cId="378458945" sldId="257"/>
            <ac:spMk id="3" creationId="{2690E5F5-B465-E59B-4300-2D094F218D82}"/>
          </ac:spMkLst>
        </pc:spChg>
        <pc:spChg chg="add del mod ord">
          <ac:chgData name="Joshua Edwards" userId="26cff0f1424bdd9e" providerId="LiveId" clId="{42CACAFD-B18F-498D-B6B2-63BB4F73A037}" dt="2023-11-29T19:12:39.743" v="8" actId="6264"/>
          <ac:spMkLst>
            <pc:docMk/>
            <pc:sldMk cId="378458945" sldId="257"/>
            <ac:spMk id="4" creationId="{EC04FFAF-5497-86D4-5E03-782D1C0ED992}"/>
          </ac:spMkLst>
        </pc:spChg>
        <pc:spChg chg="add del mod ord">
          <ac:chgData name="Joshua Edwards" userId="26cff0f1424bdd9e" providerId="LiveId" clId="{42CACAFD-B18F-498D-B6B2-63BB4F73A037}" dt="2023-11-29T19:12:39.743" v="8" actId="6264"/>
          <ac:spMkLst>
            <pc:docMk/>
            <pc:sldMk cId="378458945" sldId="257"/>
            <ac:spMk id="5" creationId="{3820ABD9-4637-65DA-BB6D-3162B40F6169}"/>
          </ac:spMkLst>
        </pc:spChg>
        <pc:spChg chg="add del mod ord">
          <ac:chgData name="Joshua Edwards" userId="26cff0f1424bdd9e" providerId="LiveId" clId="{42CACAFD-B18F-498D-B6B2-63BB4F73A037}" dt="2023-11-29T19:12:39.258" v="7" actId="6264"/>
          <ac:spMkLst>
            <pc:docMk/>
            <pc:sldMk cId="378458945" sldId="257"/>
            <ac:spMk id="6" creationId="{2B81DAF4-598C-9C83-D92D-9C25BE58C840}"/>
          </ac:spMkLst>
        </pc:spChg>
        <pc:spChg chg="add del mod ord">
          <ac:chgData name="Joshua Edwards" userId="26cff0f1424bdd9e" providerId="LiveId" clId="{42CACAFD-B18F-498D-B6B2-63BB4F73A037}" dt="2023-11-29T19:12:39.258" v="7" actId="6264"/>
          <ac:spMkLst>
            <pc:docMk/>
            <pc:sldMk cId="378458945" sldId="257"/>
            <ac:spMk id="7" creationId="{B3082F22-2C4E-7E06-3BC5-D54952A08668}"/>
          </ac:spMkLst>
        </pc:spChg>
      </pc:sldChg>
      <pc:sldChg chg="addSp delSp modSp new mod setBg">
        <pc:chgData name="Joshua Edwards" userId="26cff0f1424bdd9e" providerId="LiveId" clId="{42CACAFD-B18F-498D-B6B2-63BB4F73A037}" dt="2023-11-29T20:44:30.581" v="189" actId="26606"/>
        <pc:sldMkLst>
          <pc:docMk/>
          <pc:sldMk cId="427373479" sldId="257"/>
        </pc:sldMkLst>
        <pc:spChg chg="del">
          <ac:chgData name="Joshua Edwards" userId="26cff0f1424bdd9e" providerId="LiveId" clId="{42CACAFD-B18F-498D-B6B2-63BB4F73A037}" dt="2023-11-29T20:43:27.026" v="105" actId="26606"/>
          <ac:spMkLst>
            <pc:docMk/>
            <pc:sldMk cId="427373479" sldId="257"/>
            <ac:spMk id="2" creationId="{876FD2C2-EDE8-6E76-22FB-7B4C0EFDB303}"/>
          </ac:spMkLst>
        </pc:spChg>
        <pc:spChg chg="del">
          <ac:chgData name="Joshua Edwards" userId="26cff0f1424bdd9e" providerId="LiveId" clId="{42CACAFD-B18F-498D-B6B2-63BB4F73A037}" dt="2023-11-29T20:43:27.026" v="105" actId="26606"/>
          <ac:spMkLst>
            <pc:docMk/>
            <pc:sldMk cId="427373479" sldId="257"/>
            <ac:spMk id="3" creationId="{7278AA0E-43AB-1C49-F110-9298754CBB1D}"/>
          </ac:spMkLst>
        </pc:spChg>
        <pc:spChg chg="add mod">
          <ac:chgData name="Joshua Edwards" userId="26cff0f1424bdd9e" providerId="LiveId" clId="{42CACAFD-B18F-498D-B6B2-63BB4F73A037}" dt="2023-11-29T20:44:30.581" v="189" actId="26606"/>
          <ac:spMkLst>
            <pc:docMk/>
            <pc:sldMk cId="427373479" sldId="257"/>
            <ac:spMk id="6" creationId="{AD3D57D8-E27A-687D-9D33-236A7D3542F5}"/>
          </ac:spMkLst>
        </pc:spChg>
        <pc:spChg chg="add del">
          <ac:chgData name="Joshua Edwards" userId="26cff0f1424bdd9e" providerId="LiveId" clId="{42CACAFD-B18F-498D-B6B2-63BB4F73A037}" dt="2023-11-29T20:44:30.581" v="189" actId="26606"/>
          <ac:spMkLst>
            <pc:docMk/>
            <pc:sldMk cId="427373479" sldId="257"/>
            <ac:spMk id="10" creationId="{AB8C311F-7253-4AED-9701-7FC0708C41C7}"/>
          </ac:spMkLst>
        </pc:spChg>
        <pc:spChg chg="add del">
          <ac:chgData name="Joshua Edwards" userId="26cff0f1424bdd9e" providerId="LiveId" clId="{42CACAFD-B18F-498D-B6B2-63BB4F73A037}" dt="2023-11-29T20:44:30.581" v="189" actId="26606"/>
          <ac:spMkLst>
            <pc:docMk/>
            <pc:sldMk cId="427373479" sldId="257"/>
            <ac:spMk id="12" creationId="{E2384209-CB15-4CDF-9D31-C44FD9A3F20D}"/>
          </ac:spMkLst>
        </pc:spChg>
        <pc:spChg chg="add del">
          <ac:chgData name="Joshua Edwards" userId="26cff0f1424bdd9e" providerId="LiveId" clId="{42CACAFD-B18F-498D-B6B2-63BB4F73A037}" dt="2023-11-29T20:44:30.581" v="189" actId="26606"/>
          <ac:spMkLst>
            <pc:docMk/>
            <pc:sldMk cId="427373479" sldId="257"/>
            <ac:spMk id="14" creationId="{2633B3B5-CC90-43F0-8714-D31D1F3F0209}"/>
          </ac:spMkLst>
        </pc:spChg>
        <pc:spChg chg="add del">
          <ac:chgData name="Joshua Edwards" userId="26cff0f1424bdd9e" providerId="LiveId" clId="{42CACAFD-B18F-498D-B6B2-63BB4F73A037}" dt="2023-11-29T20:44:30.581" v="189" actId="26606"/>
          <ac:spMkLst>
            <pc:docMk/>
            <pc:sldMk cId="427373479" sldId="257"/>
            <ac:spMk id="16" creationId="{A8D57A06-A426-446D-B02C-A2DC6B62E45E}"/>
          </ac:spMkLst>
        </pc:spChg>
        <pc:spChg chg="add">
          <ac:chgData name="Joshua Edwards" userId="26cff0f1424bdd9e" providerId="LiveId" clId="{42CACAFD-B18F-498D-B6B2-63BB4F73A037}" dt="2023-11-29T20:44:30.581" v="189" actId="26606"/>
          <ac:spMkLst>
            <pc:docMk/>
            <pc:sldMk cId="427373479" sldId="257"/>
            <ac:spMk id="21" creationId="{E8A8EAB8-D2FF-444D-B34B-7D32F106AD0E}"/>
          </ac:spMkLst>
        </pc:spChg>
        <pc:picChg chg="add mod ord">
          <ac:chgData name="Joshua Edwards" userId="26cff0f1424bdd9e" providerId="LiveId" clId="{42CACAFD-B18F-498D-B6B2-63BB4F73A037}" dt="2023-11-29T20:44:30.581" v="189" actId="26606"/>
          <ac:picMkLst>
            <pc:docMk/>
            <pc:sldMk cId="427373479" sldId="257"/>
            <ac:picMk id="5" creationId="{E3699EF5-FB1A-85AC-82B1-434C2CE923A1}"/>
          </ac:picMkLst>
        </pc:picChg>
        <pc:picChg chg="add mod">
          <ac:chgData name="Joshua Edwards" userId="26cff0f1424bdd9e" providerId="LiveId" clId="{42CACAFD-B18F-498D-B6B2-63BB4F73A037}" dt="2023-11-29T20:44:30.581" v="189" actId="26606"/>
          <ac:picMkLst>
            <pc:docMk/>
            <pc:sldMk cId="427373479" sldId="257"/>
            <ac:picMk id="8" creationId="{1315448E-79EC-36A7-AFBC-14B529CC8876}"/>
          </ac:picMkLst>
        </pc:picChg>
        <pc:cxnChg chg="add">
          <ac:chgData name="Joshua Edwards" userId="26cff0f1424bdd9e" providerId="LiveId" clId="{42CACAFD-B18F-498D-B6B2-63BB4F73A037}" dt="2023-11-29T20:44:30.581" v="189" actId="26606"/>
          <ac:cxnSpMkLst>
            <pc:docMk/>
            <pc:sldMk cId="427373479" sldId="257"/>
            <ac:cxnSpMk id="23" creationId="{EEA38897-7BA3-4408-8083-3235339C4A60}"/>
          </ac:cxnSpMkLst>
        </pc:cxnChg>
        <pc:cxnChg chg="add">
          <ac:chgData name="Joshua Edwards" userId="26cff0f1424bdd9e" providerId="LiveId" clId="{42CACAFD-B18F-498D-B6B2-63BB4F73A037}" dt="2023-11-29T20:44:30.581" v="189" actId="26606"/>
          <ac:cxnSpMkLst>
            <pc:docMk/>
            <pc:sldMk cId="427373479" sldId="257"/>
            <ac:cxnSpMk id="25" creationId="{CA240C79-242E-4918-9F28-B101847D1CC6}"/>
          </ac:cxnSpMkLst>
        </pc:cxnChg>
        <pc:cxnChg chg="add">
          <ac:chgData name="Joshua Edwards" userId="26cff0f1424bdd9e" providerId="LiveId" clId="{42CACAFD-B18F-498D-B6B2-63BB4F73A037}" dt="2023-11-29T20:44:30.581" v="189" actId="26606"/>
          <ac:cxnSpMkLst>
            <pc:docMk/>
            <pc:sldMk cId="427373479" sldId="257"/>
            <ac:cxnSpMk id="27" creationId="{F11AD06B-AB20-4097-8606-5DA00DBACE88}"/>
          </ac:cxnSpMkLst>
        </pc:cxnChg>
      </pc:sldChg>
      <pc:sldMasterChg chg="add del addSldLayout delSldLayout">
        <pc:chgData name="Joshua Edwards" userId="26cff0f1424bdd9e" providerId="LiveId" clId="{42CACAFD-B18F-498D-B6B2-63BB4F73A037}" dt="2023-11-29T19:12:39.883" v="12" actId="26606"/>
        <pc:sldMasterMkLst>
          <pc:docMk/>
          <pc:sldMasterMk cId="1350225482" sldId="2147483648"/>
        </pc:sldMasterMkLst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2463959428" sldId="2147483649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3460747853" sldId="2147483650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1676967356" sldId="2147483651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514842542" sldId="2147483652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1565706348" sldId="2147483653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189004376" sldId="2147483654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3895977652" sldId="2147483655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2305967876" sldId="2147483656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1200938631" sldId="2147483657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2846003066" sldId="2147483658"/>
          </pc:sldLayoutMkLst>
        </pc:sldLayoutChg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350225482" sldId="2147483648"/>
            <pc:sldLayoutMk cId="2885578325" sldId="2147483659"/>
          </pc:sldLayoutMkLst>
        </pc:sldLayoutChg>
      </pc:sldMasterChg>
      <pc:sldMasterChg chg="add del replId addSldLayout delSldLayout">
        <pc:chgData name="Joshua Edwards" userId="26cff0f1424bdd9e" providerId="LiveId" clId="{42CACAFD-B18F-498D-B6B2-63BB4F73A037}" dt="2023-11-29T19:12:39.883" v="12" actId="26606"/>
        <pc:sldMasterMkLst>
          <pc:docMk/>
          <pc:sldMasterMk cId="1700490194" sldId="2147483660"/>
        </pc:sldMasterMkLst>
        <pc:sldLayoutChg chg="add del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1619230270" sldId="2147483661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1699255715" sldId="2147483662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1681953765" sldId="2147483663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3744965726" sldId="2147483664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3790337865" sldId="2147483665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1364610450" sldId="2147483666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1084603264" sldId="2147483667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1875830343" sldId="2147483668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3632532422" sldId="2147483669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1974150682" sldId="2147483670"/>
          </pc:sldLayoutMkLst>
        </pc:sldLayoutChg>
        <pc:sldLayoutChg chg="add del replId">
          <pc:chgData name="Joshua Edwards" userId="26cff0f1424bdd9e" providerId="LiveId" clId="{42CACAFD-B18F-498D-B6B2-63BB4F73A037}" dt="2023-11-29T19:12:39.883" v="12" actId="26606"/>
          <pc:sldLayoutMkLst>
            <pc:docMk/>
            <pc:sldMasterMk cId="1700490194" sldId="2147483660"/>
            <pc:sldLayoutMk cId="239124351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C478-7905-6790-DCBD-03F7BD81F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7D3C4-6019-1FFC-8951-32B62A84A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39BB1-9168-9452-B96E-E657088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6878-01BD-173E-16B0-5CA2EF25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3549-F05E-3F56-E31B-685CAFD3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399-27D2-BF6C-AC7C-D9CBB59B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C7EC2-7A46-073C-D5D0-40C0779D9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D32A-0E47-6800-BE71-69F5F25B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4E2-AAD2-F8AA-3BDC-F9E37E98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2E9B-A71F-9291-A623-40BA0D71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E2DAB-BB55-EBE7-8445-32E0DFE4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C854-F20E-D050-4EC5-1D7DE419E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45B0-AEEE-F37A-968A-8EDBDD33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1899C-CEEB-62A1-F563-CD4A246F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441B-E6E3-5B18-4856-8C872E3E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6BE1-0C1E-2322-E91C-EC16BA67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0AB1-B9AD-F2E0-EE30-908B11C2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90F7-F73C-3D5A-6EF9-B679EB75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9D7F-0764-44F8-7E54-1EE6A94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A18A-246E-7600-3B34-C4372729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FAFC-E26E-E341-0B82-ABDAD410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AF16-DCF0-75FE-048E-A87C7938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7BE6-AD4E-1525-2543-0DB8166A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61DC-9CC9-112C-D5CC-E5B23F82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8C1F-6533-31BD-9A8E-C4325CE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B681-D5D1-591C-4CEF-2C74CE99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DEE9-C95F-A01D-5626-5234D6F6E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B8C8-731A-EAE1-0C4A-12A017CB4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18809-00BF-A45D-8789-C52CD3B4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C1DE-9CDA-E02D-A779-8E7EE66D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17E0B-B126-6DBD-B823-3F2D2FC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085-2D99-3AB0-B1FC-709310FA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1C9A-5C39-ED7E-A229-356D95E4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10DDB-7467-29CC-70B8-7F7BDDB7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BD484-B6AF-7F59-79B1-6093DBB29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27F16-74D1-CFA6-D183-9B19C65A9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AF008-8E02-551C-38FA-7FE0C91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AB7BC-A6C4-F9CA-C470-95F8C00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1D8D5-4275-44A9-15BD-7C9EB1F7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9E66-D606-030A-9BB2-1445F25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A9F96-7A7A-D0AC-2A2D-2127A7B4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3A5C9-7FC3-EF36-3596-03DC6CEF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8EE6-B9A6-21F6-E8DA-210F4EA7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DE37E-5061-39B4-9CEE-7415D408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C878-E292-C72E-7ACD-C80BA464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B2C8-E5BC-A9BC-D876-37E6AE49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7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5107-E275-9EA5-22EE-A986F0AC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B91B-A2C0-5E01-689A-ADCF3FE6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A1C91-C8E5-0146-EF7B-168F021F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2FB0D-F8F7-268C-CE86-C518229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4A2B-F95B-F7E9-F97A-92AACDE0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A8C9-7266-9EC5-40EB-3F43E64F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F014-F5B7-BF92-D75C-06CB20BA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8A3C0-7B6F-E0F3-B36D-C2DDE16FD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BB20D-2585-BB7A-712A-5295183D6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CDAC-F42D-BC34-1D9F-C44A651B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B3C3B-30AD-A0A7-752B-EE132119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06B6-13D6-87D1-C3D1-E65E85F3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22ED1-F9EA-E8C0-C5A5-AC30D5E5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BBD59-903C-98A6-5A03-FF7644DC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BEED-8C3E-964C-468C-67CEDEFD8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DE6-7790-4AA0-83BB-D0DB04CAF5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9C6A-3FD1-FC6E-EB94-7D707550A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DDEA-7127-ADFD-5031-271F4C3F0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93E7-948E-4169-80BE-CD1C61A6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5Q8dMidcE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7A8B5-FBD0-2E18-F0FF-76ADB494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CS 2060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DFD4A-3CF2-DBAB-74E2-D21895E96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Joshua Edwards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74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30DAC-0452-E420-F626-9DFA6CD3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Project planning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B472E-3715-8A7B-1F11-0D4DDE96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91979"/>
            <a:ext cx="10917936" cy="33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FF91B-4C82-1C5B-F851-2FF69377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Principle of least privilege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9571-DBC9-7ABB-BE0D-B0777DFBC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Used const qualifier when function did not need permission to update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12D48-BAE0-E177-C5DA-5177B0AD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146262"/>
            <a:ext cx="11420856" cy="40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AD25-4E9C-04C2-0344-601712B2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878" y="-28166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Refactored and cleaned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76614-DE97-398D-6122-3D505150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656" y="1114380"/>
            <a:ext cx="9795638" cy="943119"/>
          </a:xfrm>
        </p:spPr>
        <p:txBody>
          <a:bodyPr>
            <a:normAutofit/>
          </a:bodyPr>
          <a:lstStyle/>
          <a:p>
            <a:r>
              <a:rPr lang="en-US" dirty="0"/>
              <a:t>Removed complex main logic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6A4F1-0910-B55F-5EF6-F1B29906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201"/>
          <a:stretch/>
        </p:blipFill>
        <p:spPr>
          <a:xfrm>
            <a:off x="138925" y="1796238"/>
            <a:ext cx="5539144" cy="4616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D7E17-E8C1-C9DD-9759-DA0587E4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38" y="2172427"/>
            <a:ext cx="6951308" cy="447072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492E0-EC47-6B58-C991-8E05FB1CBAC9}"/>
              </a:ext>
            </a:extLst>
          </p:cNvPr>
          <p:cNvSpPr txBox="1"/>
          <p:nvPr/>
        </p:nvSpPr>
        <p:spPr>
          <a:xfrm>
            <a:off x="41389" y="1401273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22955-2EB9-C962-17CC-C837F3CA2A8F}"/>
              </a:ext>
            </a:extLst>
          </p:cNvPr>
          <p:cNvSpPr txBox="1"/>
          <p:nvPr/>
        </p:nvSpPr>
        <p:spPr>
          <a:xfrm>
            <a:off x="8383356" y="1773370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19077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3D57D8-E27A-687D-9D33-236A7D3542F5}"/>
              </a:ext>
            </a:extLst>
          </p:cNvPr>
          <p:cNvSpPr txBox="1"/>
          <p:nvPr/>
        </p:nvSpPr>
        <p:spPr>
          <a:xfrm>
            <a:off x="254727" y="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Refactored input validation function to be more secure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5448E-79EC-36A7-AFBC-14B529CC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2780" b="1287"/>
          <a:stretch/>
        </p:blipFill>
        <p:spPr>
          <a:xfrm>
            <a:off x="0" y="1876709"/>
            <a:ext cx="5821861" cy="40028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99EF5-FB1A-85AC-82B1-434C2CE92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5973" b="-1"/>
          <a:stretch/>
        </p:blipFill>
        <p:spPr>
          <a:xfrm>
            <a:off x="6611566" y="1234440"/>
            <a:ext cx="5580434" cy="489437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BC4048-17CB-26C8-C7AF-970AB4FB52C9}"/>
              </a:ext>
            </a:extLst>
          </p:cNvPr>
          <p:cNvCxnSpPr/>
          <p:nvPr/>
        </p:nvCxnSpPr>
        <p:spPr>
          <a:xfrm>
            <a:off x="5890158" y="3878140"/>
            <a:ext cx="6439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3C31-9230-C5AB-A5FF-855E9B04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741"/>
            <a:ext cx="10515600" cy="1325563"/>
          </a:xfrm>
        </p:spPr>
        <p:txBody>
          <a:bodyPr/>
          <a:lstStyle/>
          <a:p>
            <a:r>
              <a:rPr lang="en-US" dirty="0"/>
              <a:t>Video presentation about linked lists and dynamic </a:t>
            </a:r>
            <a:r>
              <a:rPr lang="en-US"/>
              <a:t>memory allocation: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84E6-FE28-53A9-2547-BC2F28B6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420" y="2312225"/>
            <a:ext cx="4709160" cy="6748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https://youtu.be/15Q8dMidcEI</a:t>
            </a:r>
            <a:r>
              <a:rPr lang="en-US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3113E0-4ED7-514C-A611-492C0DEC1C33}"/>
              </a:ext>
            </a:extLst>
          </p:cNvPr>
          <p:cNvCxnSpPr/>
          <p:nvPr/>
        </p:nvCxnSpPr>
        <p:spPr>
          <a:xfrm>
            <a:off x="954024" y="1804416"/>
            <a:ext cx="1039977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8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329D3-8A48-2724-5BFC-D1A6A5AA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3" y="960438"/>
            <a:ext cx="4100513" cy="1049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A6FD0-B49E-D938-13F2-9E90FCD95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0" y="960438"/>
            <a:ext cx="2876550" cy="650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E9A09-7E62-A34F-B0D4-EAEB49D4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0" y="1671638"/>
            <a:ext cx="2876550" cy="338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F8CA3-C5BC-FA0E-A63A-D56C10C16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213" y="2070100"/>
            <a:ext cx="7037388" cy="3821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C9610-1D7C-93F8-9BEA-D7F1188A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Analyze complex requirements and user stories</a:t>
            </a:r>
          </a:p>
        </p:txBody>
      </p:sp>
    </p:spTree>
    <p:extLst>
      <p:ext uri="{BB962C8B-B14F-4D97-AF65-F5344CB8AC3E}">
        <p14:creationId xmlns:p14="http://schemas.microsoft.com/office/powerpoint/2010/main" val="232170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05DD-F9B1-034D-954F-B5C719D1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97" y="136398"/>
            <a:ext cx="1188369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Design and implement solution to meet requirements</a:t>
            </a:r>
          </a:p>
        </p:txBody>
      </p:sp>
      <p:pic>
        <p:nvPicPr>
          <p:cNvPr id="5" name="Content Placeholder 4" descr="A list of tasks on a piece of paper&#10;&#10;Description automatically generated">
            <a:extLst>
              <a:ext uri="{FF2B5EF4-FFF2-40B4-BE49-F238E27FC236}">
                <a16:creationId xmlns:a16="http://schemas.microsoft.com/office/drawing/2014/main" id="{F1FD0A0B-DD60-7FDE-D312-7B8B1AD2E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" y="1985804"/>
            <a:ext cx="1893755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54AF75-6EF0-38D2-F371-EFC85202D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0" r="16144" b="23191"/>
          <a:stretch/>
        </p:blipFill>
        <p:spPr>
          <a:xfrm>
            <a:off x="2840211" y="3066283"/>
            <a:ext cx="3590122" cy="27736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EE7BF3-8EC6-29C7-9A61-DC9EBE0FC221}"/>
              </a:ext>
            </a:extLst>
          </p:cNvPr>
          <p:cNvSpPr txBox="1"/>
          <p:nvPr/>
        </p:nvSpPr>
        <p:spPr>
          <a:xfrm>
            <a:off x="2430780" y="1943419"/>
            <a:ext cx="32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 program flow diagram…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9F2C6-698E-EEB4-414C-5AF4C746DEC5}"/>
              </a:ext>
            </a:extLst>
          </p:cNvPr>
          <p:cNvSpPr txBox="1"/>
          <p:nvPr/>
        </p:nvSpPr>
        <p:spPr>
          <a:xfrm>
            <a:off x="3827261" y="2693157"/>
            <a:ext cx="297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..to function pseudocode…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1BBF5A-A7E8-A69E-B62A-FF55D65CF706}"/>
              </a:ext>
            </a:extLst>
          </p:cNvPr>
          <p:cNvCxnSpPr>
            <a:cxnSpLocks/>
          </p:cNvCxnSpPr>
          <p:nvPr/>
        </p:nvCxnSpPr>
        <p:spPr>
          <a:xfrm>
            <a:off x="6550873" y="4027700"/>
            <a:ext cx="1060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CF13A-B40E-9503-AAC2-E192FDE01D91}"/>
              </a:ext>
            </a:extLst>
          </p:cNvPr>
          <p:cNvSpPr txBox="1"/>
          <p:nvPr/>
        </p:nvSpPr>
        <p:spPr>
          <a:xfrm>
            <a:off x="6490511" y="3627561"/>
            <a:ext cx="128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..into code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DFB8D97-4BA5-B14B-0AA5-28ECF1FE6C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86"/>
          <a:stretch/>
        </p:blipFill>
        <p:spPr>
          <a:xfrm>
            <a:off x="7752403" y="3062489"/>
            <a:ext cx="4295723" cy="27414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9C2C63-039B-AF7C-AF4F-06037F527396}"/>
              </a:ext>
            </a:extLst>
          </p:cNvPr>
          <p:cNvCxnSpPr/>
          <p:nvPr/>
        </p:nvCxnSpPr>
        <p:spPr>
          <a:xfrm>
            <a:off x="1220483" y="1209445"/>
            <a:ext cx="1017069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9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B162FB4-70B5-5D68-9260-DE66D117E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27411" b="27852"/>
          <a:stretch/>
        </p:blipFill>
        <p:spPr>
          <a:xfrm>
            <a:off x="160421" y="117450"/>
            <a:ext cx="5819434" cy="3716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0EA0E-2738-7068-6842-9F1F819B5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572" y="2101516"/>
            <a:ext cx="6623007" cy="4462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84A398-C48C-E70B-03BC-CBBBEA68A70F}"/>
              </a:ext>
            </a:extLst>
          </p:cNvPr>
          <p:cNvSpPr txBox="1"/>
          <p:nvPr/>
        </p:nvSpPr>
        <p:spPr>
          <a:xfrm>
            <a:off x="160421" y="3834063"/>
            <a:ext cx="245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Design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F1EA1-3E8D-0B95-28A3-6D4E4206557F}"/>
              </a:ext>
            </a:extLst>
          </p:cNvPr>
          <p:cNvSpPr txBox="1"/>
          <p:nvPr/>
        </p:nvSpPr>
        <p:spPr>
          <a:xfrm>
            <a:off x="9836698" y="1639851"/>
            <a:ext cx="245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3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4A5D7-6078-8F75-73B8-F67EE0F3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76381"/>
            <a:ext cx="4530725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A05DA-D368-68FE-0194-C2AEBB3A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2765593"/>
            <a:ext cx="4530725" cy="1001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AA331-E935-0011-D081-219D5E05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5" y="176381"/>
            <a:ext cx="6299200" cy="3590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8B941-D815-125E-78E6-0D8DFD2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6" y="5446028"/>
            <a:ext cx="10515600" cy="942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structured programming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Maintainable and Extendable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83E9D-7FA2-DDA0-5CCB-64F45E8DFFC5}"/>
              </a:ext>
            </a:extLst>
          </p:cNvPr>
          <p:cNvSpPr txBox="1"/>
          <p:nvPr/>
        </p:nvSpPr>
        <p:spPr>
          <a:xfrm>
            <a:off x="1844842" y="4042611"/>
            <a:ext cx="859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standard C logic structuring to avoid unnecessary breaks and loops. Created functions with SRP (Single Responsibility Principle) in mind and reduced repeated code with DRY principle (Do not repeat yourself)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77270A-AD67-026A-B588-06EAF2EFBC62}"/>
              </a:ext>
            </a:extLst>
          </p:cNvPr>
          <p:cNvCxnSpPr/>
          <p:nvPr/>
        </p:nvCxnSpPr>
        <p:spPr>
          <a:xfrm>
            <a:off x="1182624" y="5205984"/>
            <a:ext cx="98267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C3811-B471-014B-2D59-F7AA112B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structured programming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C9D2-1513-8271-F0AE-5DD904BE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 not hard code values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0AE383-EB78-4994-9196-EDD7B141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81987"/>
            <a:ext cx="11548872" cy="308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4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BC06-EEAC-CDFE-C3DB-DB650377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Quality readable code (descriptive comments)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4387E1-7C03-E39B-2677-6C65B243A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589" y="1774826"/>
            <a:ext cx="6994358" cy="29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F0BA4-4520-17EB-031E-DBEBAE46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43" y="496073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Secure coding practices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E10CA9-C1BE-628B-56B0-053D2DB3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43" y="3555421"/>
            <a:ext cx="3986155" cy="25884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Input validation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E2E9A-3D18-F37A-CC8E-7082723C6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566"/>
          <a:stretch/>
        </p:blipFill>
        <p:spPr>
          <a:xfrm>
            <a:off x="3324863" y="2946225"/>
            <a:ext cx="7609615" cy="3748129"/>
          </a:xfrm>
          <a:prstGeom prst="rect">
            <a:avLst/>
          </a:prstGeom>
          <a:ln w="3810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D3B529-5DE5-B7E3-BEA5-E8E11A064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51"/>
          <a:stretch/>
        </p:blipFill>
        <p:spPr>
          <a:xfrm>
            <a:off x="3934478" y="163646"/>
            <a:ext cx="8145251" cy="313893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208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03CFE-327D-D047-2BCE-F859FDB3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" y="457200"/>
            <a:ext cx="4858512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Secure programming – Example 2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B98E0-5CC1-AA98-A2E1-51EB8B46F477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Closed files and deallocated memory to prevent memory leaks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3965FA-C9C8-5F5F-69E4-15B336328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3" t="28533" r="31998" b="20379"/>
          <a:stretch/>
        </p:blipFill>
        <p:spPr>
          <a:xfrm>
            <a:off x="630936" y="3072078"/>
            <a:ext cx="5562278" cy="3173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55250D-1662-EF43-E35C-D4E23A530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097"/>
          <a:stretch/>
        </p:blipFill>
        <p:spPr>
          <a:xfrm>
            <a:off x="6560898" y="2514920"/>
            <a:ext cx="5260370" cy="35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172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 2060 Final Project Presentation</vt:lpstr>
      <vt:lpstr>Analyze complex requirements and user stories</vt:lpstr>
      <vt:lpstr>Design and implement solution to meet requirements</vt:lpstr>
      <vt:lpstr>PowerPoint Presentation</vt:lpstr>
      <vt:lpstr>Implemented structured programming - Maintainable and Extendable Code</vt:lpstr>
      <vt:lpstr>Implemented structured programming - Example 2</vt:lpstr>
      <vt:lpstr>Quality readable code (descriptive comments)</vt:lpstr>
      <vt:lpstr>Secure coding practices </vt:lpstr>
      <vt:lpstr>Secure programming – Example 2</vt:lpstr>
      <vt:lpstr>Project planning</vt:lpstr>
      <vt:lpstr>Principle of least privilege </vt:lpstr>
      <vt:lpstr>Refactored and cleaned code</vt:lpstr>
      <vt:lpstr>PowerPoint Presentation</vt:lpstr>
      <vt:lpstr>Video presentation about linked lists and dynamic memory allocation: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Edwards</dc:creator>
  <cp:lastModifiedBy>Joshua Edwards</cp:lastModifiedBy>
  <cp:revision>1</cp:revision>
  <dcterms:created xsi:type="dcterms:W3CDTF">2023-11-29T19:10:54Z</dcterms:created>
  <dcterms:modified xsi:type="dcterms:W3CDTF">2023-12-07T05:06:43Z</dcterms:modified>
</cp:coreProperties>
</file>