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Fira Sans Extra Condensed"/>
      <p:regular r:id="rId29"/>
      <p:bold r:id="rId30"/>
      <p:italic r:id="rId31"/>
      <p:boldItalic r:id="rId32"/>
    </p:embeddedFont>
    <p:embeddedFont>
      <p:font typeface="Fira Sans Extra Condensed SemiBold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-italic.fntdata"/><Relationship Id="rId30" Type="http://schemas.openxmlformats.org/officeDocument/2006/relationships/font" Target="fonts/FiraSansExtraCondensed-bold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SemiBold-regular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-boldItalic.fntdata"/><Relationship Id="rId13" Type="http://schemas.openxmlformats.org/officeDocument/2006/relationships/slide" Target="slides/slide9.xml"/><Relationship Id="rId35" Type="http://schemas.openxmlformats.org/officeDocument/2006/relationships/font" Target="fonts/FiraSansExtraCondensedSemiBold-italic.fntdata"/><Relationship Id="rId12" Type="http://schemas.openxmlformats.org/officeDocument/2006/relationships/slide" Target="slides/slide8.xml"/><Relationship Id="rId34" Type="http://schemas.openxmlformats.org/officeDocument/2006/relationships/font" Target="fonts/FiraSansExtraCondensedSemiBold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FiraSansExtraCondensedSemiBold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a4758970d7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a4758970d7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a4758970d7_1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a4758970d7_1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a4758970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a4758970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a4758970d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a4758970d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a4758970d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1a4758970d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1a4758970d7_1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1a4758970d7_1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1a4758970d7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1a4758970d7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1a4758970d7_1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1a4758970d7_1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1a4758970d7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1a4758970d7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DC1C6"/>
                </a:solidFill>
                <a:highlight>
                  <a:srgbClr val="202124"/>
                </a:highlight>
              </a:rPr>
              <a:t>Mean Absolute Error, Root Mean Square Error, </a:t>
            </a:r>
            <a:r>
              <a:rPr b="1" lang="en" sz="1050">
                <a:solidFill>
                  <a:srgbClr val="BCC0C3"/>
                </a:solidFill>
                <a:highlight>
                  <a:srgbClr val="202124"/>
                </a:highlight>
              </a:rPr>
              <a:t>R-squared</a:t>
            </a:r>
            <a:r>
              <a:rPr lang="en" sz="1050">
                <a:solidFill>
                  <a:srgbClr val="BDC1C6"/>
                </a:solidFill>
                <a:highlight>
                  <a:srgbClr val="202124"/>
                </a:highlight>
              </a:rPr>
              <a:t> , </a:t>
            </a:r>
            <a:r>
              <a:rPr b="1" lang="en" sz="1200">
                <a:solidFill>
                  <a:srgbClr val="BDC1C6"/>
                </a:solidFill>
                <a:highlight>
                  <a:srgbClr val="202124"/>
                </a:highlight>
              </a:rPr>
              <a:t>coefficient of variation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1a4758970d7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1a4758970d7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a4758970d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a4758970d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1a4758970d7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1a4758970d7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a4758970d7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a4758970d7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a4758970d7_1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a4758970d7_1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a4758970d7_1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a4758970d7_1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a489d2b7b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a489d2b7b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a4758970d7_1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a4758970d7_1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a489d2b7b7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a489d2b7b7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a489d2b7b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a489d2b7b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412554" y="1552125"/>
            <a:ext cx="4018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412550" y="3794075"/>
            <a:ext cx="40182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ctrTitle"/>
          </p:nvPr>
        </p:nvSpPr>
        <p:spPr>
          <a:xfrm>
            <a:off x="4412550" y="1552125"/>
            <a:ext cx="435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European Players Rating</a:t>
            </a:r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12550" y="3848550"/>
            <a:ext cx="40182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  <a:highlight>
                  <a:schemeClr val="lt1"/>
                </a:highlight>
              </a:rPr>
              <a:t>Black Belts</a:t>
            </a:r>
            <a:endParaRPr>
              <a:solidFill>
                <a:schemeClr val="accent6"/>
              </a:solidFill>
              <a:highlight>
                <a:schemeClr val="lt1"/>
              </a:highlight>
            </a:endParaRPr>
          </a:p>
        </p:txBody>
      </p:sp>
      <p:grpSp>
        <p:nvGrpSpPr>
          <p:cNvPr id="54" name="Google Shape;54;p13"/>
          <p:cNvGrpSpPr/>
          <p:nvPr/>
        </p:nvGrpSpPr>
        <p:grpSpPr>
          <a:xfrm>
            <a:off x="370674" y="493430"/>
            <a:ext cx="3921670" cy="4156626"/>
            <a:chOff x="4196321" y="1477295"/>
            <a:chExt cx="2558501" cy="2886346"/>
          </a:xfrm>
        </p:grpSpPr>
        <p:sp>
          <p:nvSpPr>
            <p:cNvPr id="55" name="Google Shape;55;p13"/>
            <p:cNvSpPr/>
            <p:nvPr/>
          </p:nvSpPr>
          <p:spPr>
            <a:xfrm>
              <a:off x="4196321" y="4069666"/>
              <a:ext cx="2040600" cy="293700"/>
            </a:xfrm>
            <a:prstGeom prst="ellipse">
              <a:avLst/>
            </a:pr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" name="Google Shape;56;p13"/>
            <p:cNvGrpSpPr/>
            <p:nvPr/>
          </p:nvGrpSpPr>
          <p:grpSpPr>
            <a:xfrm rot="-978927">
              <a:off x="4499307" y="1702527"/>
              <a:ext cx="1952682" cy="2435882"/>
              <a:chOff x="4696700" y="2422950"/>
              <a:chExt cx="1657275" cy="2067375"/>
            </a:xfrm>
          </p:grpSpPr>
          <p:sp>
            <p:nvSpPr>
              <p:cNvPr id="57" name="Google Shape;57;p13"/>
              <p:cNvSpPr/>
              <p:nvPr/>
            </p:nvSpPr>
            <p:spPr>
              <a:xfrm>
                <a:off x="5728825" y="2533100"/>
                <a:ext cx="463075" cy="349300"/>
              </a:xfrm>
              <a:custGeom>
                <a:rect b="b" l="l" r="r" t="t"/>
                <a:pathLst>
                  <a:path extrusionOk="0" h="13972" w="18523">
                    <a:moveTo>
                      <a:pt x="15837" y="1"/>
                    </a:moveTo>
                    <a:cubicBezTo>
                      <a:pt x="15837" y="1"/>
                      <a:pt x="2518" y="2833"/>
                      <a:pt x="0" y="9524"/>
                    </a:cubicBezTo>
                    <a:lnTo>
                      <a:pt x="3692" y="13972"/>
                    </a:lnTo>
                    <a:lnTo>
                      <a:pt x="6629" y="12903"/>
                    </a:lnTo>
                    <a:lnTo>
                      <a:pt x="11558" y="7281"/>
                    </a:lnTo>
                    <a:lnTo>
                      <a:pt x="18523" y="3421"/>
                    </a:lnTo>
                    <a:lnTo>
                      <a:pt x="1583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>
                <a:off x="4725050" y="4233875"/>
                <a:ext cx="134275" cy="246525"/>
              </a:xfrm>
              <a:custGeom>
                <a:rect b="b" l="l" r="r" t="t"/>
                <a:pathLst>
                  <a:path extrusionOk="0" h="9861" w="5371">
                    <a:moveTo>
                      <a:pt x="3944" y="1"/>
                    </a:moveTo>
                    <a:lnTo>
                      <a:pt x="2286" y="650"/>
                    </a:lnTo>
                    <a:lnTo>
                      <a:pt x="0" y="1553"/>
                    </a:lnTo>
                    <a:lnTo>
                      <a:pt x="3818" y="9860"/>
                    </a:lnTo>
                    <a:cubicBezTo>
                      <a:pt x="4342" y="9419"/>
                      <a:pt x="4741" y="8895"/>
                      <a:pt x="5013" y="8308"/>
                    </a:cubicBezTo>
                    <a:cubicBezTo>
                      <a:pt x="5097" y="8098"/>
                      <a:pt x="5181" y="7888"/>
                      <a:pt x="5223" y="7679"/>
                    </a:cubicBezTo>
                    <a:cubicBezTo>
                      <a:pt x="5307" y="7385"/>
                      <a:pt x="5349" y="7111"/>
                      <a:pt x="5370" y="6839"/>
                    </a:cubicBezTo>
                    <a:cubicBezTo>
                      <a:pt x="5370" y="6630"/>
                      <a:pt x="5370" y="6440"/>
                      <a:pt x="5349" y="6230"/>
                    </a:cubicBezTo>
                    <a:cubicBezTo>
                      <a:pt x="5328" y="6000"/>
                      <a:pt x="5307" y="5791"/>
                      <a:pt x="5245" y="5559"/>
                    </a:cubicBezTo>
                    <a:cubicBezTo>
                      <a:pt x="5223" y="5475"/>
                      <a:pt x="5223" y="5391"/>
                      <a:pt x="5181" y="5307"/>
                    </a:cubicBezTo>
                    <a:cubicBezTo>
                      <a:pt x="5077" y="4888"/>
                      <a:pt x="5035" y="4448"/>
                      <a:pt x="5097" y="4028"/>
                    </a:cubicBezTo>
                    <a:cubicBezTo>
                      <a:pt x="5139" y="3819"/>
                      <a:pt x="5181" y="3609"/>
                      <a:pt x="5265" y="3399"/>
                    </a:cubicBezTo>
                    <a:lnTo>
                      <a:pt x="5370" y="3084"/>
                    </a:lnTo>
                    <a:lnTo>
                      <a:pt x="394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4725050" y="4250125"/>
                <a:ext cx="72400" cy="89175"/>
              </a:xfrm>
              <a:custGeom>
                <a:rect b="b" l="l" r="r" t="t"/>
                <a:pathLst>
                  <a:path extrusionOk="0" h="3567" w="2896">
                    <a:moveTo>
                      <a:pt x="2286" y="0"/>
                    </a:moveTo>
                    <a:lnTo>
                      <a:pt x="0" y="903"/>
                    </a:lnTo>
                    <a:lnTo>
                      <a:pt x="1237" y="3566"/>
                    </a:lnTo>
                    <a:cubicBezTo>
                      <a:pt x="2412" y="2833"/>
                      <a:pt x="2895" y="1323"/>
                      <a:pt x="2286" y="22"/>
                    </a:cubicBezTo>
                    <a:lnTo>
                      <a:pt x="2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4815750" y="4328800"/>
                <a:ext cx="40425" cy="44050"/>
              </a:xfrm>
              <a:custGeom>
                <a:rect b="b" l="l" r="r" t="t"/>
                <a:pathLst>
                  <a:path extrusionOk="0" h="1762" w="1617">
                    <a:moveTo>
                      <a:pt x="726" y="0"/>
                    </a:moveTo>
                    <a:cubicBezTo>
                      <a:pt x="445" y="0"/>
                      <a:pt x="178" y="167"/>
                      <a:pt x="64" y="461"/>
                    </a:cubicBezTo>
                    <a:cubicBezTo>
                      <a:pt x="0" y="629"/>
                      <a:pt x="22" y="819"/>
                      <a:pt x="84" y="987"/>
                    </a:cubicBezTo>
                    <a:cubicBezTo>
                      <a:pt x="168" y="1154"/>
                      <a:pt x="294" y="1280"/>
                      <a:pt x="484" y="1342"/>
                    </a:cubicBezTo>
                    <a:lnTo>
                      <a:pt x="1617" y="1762"/>
                    </a:lnTo>
                    <a:cubicBezTo>
                      <a:pt x="1595" y="1678"/>
                      <a:pt x="1595" y="1594"/>
                      <a:pt x="1553" y="1510"/>
                    </a:cubicBezTo>
                    <a:cubicBezTo>
                      <a:pt x="1449" y="1091"/>
                      <a:pt x="1407" y="651"/>
                      <a:pt x="1469" y="231"/>
                    </a:cubicBezTo>
                    <a:lnTo>
                      <a:pt x="965" y="42"/>
                    </a:lnTo>
                    <a:cubicBezTo>
                      <a:pt x="887" y="14"/>
                      <a:pt x="806" y="0"/>
                      <a:pt x="7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4798475" y="4375275"/>
                <a:ext cx="60850" cy="50575"/>
              </a:xfrm>
              <a:custGeom>
                <a:rect b="b" l="l" r="r" t="t"/>
                <a:pathLst>
                  <a:path extrusionOk="0" h="2023" w="2434">
                    <a:moveTo>
                      <a:pt x="713" y="0"/>
                    </a:moveTo>
                    <a:cubicBezTo>
                      <a:pt x="437" y="0"/>
                      <a:pt x="180" y="175"/>
                      <a:pt x="84" y="448"/>
                    </a:cubicBezTo>
                    <a:cubicBezTo>
                      <a:pt x="0" y="638"/>
                      <a:pt x="20" y="826"/>
                      <a:pt x="104" y="994"/>
                    </a:cubicBezTo>
                    <a:cubicBezTo>
                      <a:pt x="168" y="1141"/>
                      <a:pt x="314" y="1288"/>
                      <a:pt x="482" y="1351"/>
                    </a:cubicBezTo>
                    <a:lnTo>
                      <a:pt x="2286" y="2023"/>
                    </a:lnTo>
                    <a:cubicBezTo>
                      <a:pt x="2370" y="1729"/>
                      <a:pt x="2412" y="1455"/>
                      <a:pt x="2433" y="1183"/>
                    </a:cubicBezTo>
                    <a:cubicBezTo>
                      <a:pt x="2433" y="974"/>
                      <a:pt x="2433" y="784"/>
                      <a:pt x="2412" y="574"/>
                    </a:cubicBezTo>
                    <a:lnTo>
                      <a:pt x="965" y="51"/>
                    </a:lnTo>
                    <a:cubicBezTo>
                      <a:pt x="882" y="16"/>
                      <a:pt x="796" y="0"/>
                      <a:pt x="7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4703525" y="4272700"/>
                <a:ext cx="117000" cy="217625"/>
              </a:xfrm>
              <a:custGeom>
                <a:rect b="b" l="l" r="r" t="t"/>
                <a:pathLst>
                  <a:path extrusionOk="0" h="8705" w="4680">
                    <a:moveTo>
                      <a:pt x="861" y="0"/>
                    </a:moveTo>
                    <a:lnTo>
                      <a:pt x="0" y="398"/>
                    </a:lnTo>
                    <a:lnTo>
                      <a:pt x="3818" y="8705"/>
                    </a:lnTo>
                    <a:lnTo>
                      <a:pt x="4679" y="8307"/>
                    </a:lnTo>
                    <a:lnTo>
                      <a:pt x="86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4770650" y="4454650"/>
                <a:ext cx="28350" cy="35675"/>
              </a:xfrm>
              <a:custGeom>
                <a:rect b="b" l="l" r="r" t="t"/>
                <a:pathLst>
                  <a:path extrusionOk="0" h="1427" w="1134">
                    <a:moveTo>
                      <a:pt x="484" y="0"/>
                    </a:moveTo>
                    <a:lnTo>
                      <a:pt x="0" y="588"/>
                    </a:lnTo>
                    <a:lnTo>
                      <a:pt x="378" y="1407"/>
                    </a:lnTo>
                    <a:lnTo>
                      <a:pt x="1133" y="1427"/>
                    </a:lnTo>
                    <a:lnTo>
                      <a:pt x="4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4733925" y="4374925"/>
                <a:ext cx="28350" cy="35700"/>
              </a:xfrm>
              <a:custGeom>
                <a:rect b="b" l="l" r="r" t="t"/>
                <a:pathLst>
                  <a:path extrusionOk="0" h="1428" w="1134">
                    <a:moveTo>
                      <a:pt x="484" y="1"/>
                    </a:moveTo>
                    <a:lnTo>
                      <a:pt x="1" y="588"/>
                    </a:lnTo>
                    <a:lnTo>
                      <a:pt x="379" y="1407"/>
                    </a:lnTo>
                    <a:lnTo>
                      <a:pt x="1134" y="1427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5605050" y="3938075"/>
                <a:ext cx="193025" cy="207400"/>
              </a:xfrm>
              <a:custGeom>
                <a:rect b="b" l="l" r="r" t="t"/>
                <a:pathLst>
                  <a:path extrusionOk="0" h="8296" w="7721">
                    <a:moveTo>
                      <a:pt x="3915" y="1"/>
                    </a:moveTo>
                    <a:cubicBezTo>
                      <a:pt x="3607" y="1"/>
                      <a:pt x="1959" y="70"/>
                      <a:pt x="1637" y="1532"/>
                    </a:cubicBezTo>
                    <a:cubicBezTo>
                      <a:pt x="1637" y="1532"/>
                      <a:pt x="1" y="2603"/>
                      <a:pt x="147" y="3148"/>
                    </a:cubicBezTo>
                    <a:cubicBezTo>
                      <a:pt x="226" y="3440"/>
                      <a:pt x="509" y="3630"/>
                      <a:pt x="943" y="3630"/>
                    </a:cubicBezTo>
                    <a:cubicBezTo>
                      <a:pt x="1318" y="3630"/>
                      <a:pt x="1806" y="3488"/>
                      <a:pt x="2370" y="3148"/>
                    </a:cubicBezTo>
                    <a:lnTo>
                      <a:pt x="2370" y="3148"/>
                    </a:lnTo>
                    <a:cubicBezTo>
                      <a:pt x="2370" y="3148"/>
                      <a:pt x="210" y="5979"/>
                      <a:pt x="650" y="6504"/>
                    </a:cubicBezTo>
                    <a:cubicBezTo>
                      <a:pt x="697" y="6562"/>
                      <a:pt x="768" y="6594"/>
                      <a:pt x="862" y="6594"/>
                    </a:cubicBezTo>
                    <a:cubicBezTo>
                      <a:pt x="1309" y="6594"/>
                      <a:pt x="2279" y="5876"/>
                      <a:pt x="3655" y="3822"/>
                    </a:cubicBezTo>
                    <a:lnTo>
                      <a:pt x="3655" y="3822"/>
                    </a:lnTo>
                    <a:cubicBezTo>
                      <a:pt x="3140" y="4614"/>
                      <a:pt x="1788" y="7143"/>
                      <a:pt x="1909" y="7364"/>
                    </a:cubicBezTo>
                    <a:cubicBezTo>
                      <a:pt x="1960" y="7453"/>
                      <a:pt x="2065" y="7505"/>
                      <a:pt x="2217" y="7505"/>
                    </a:cubicBezTo>
                    <a:cubicBezTo>
                      <a:pt x="2747" y="7505"/>
                      <a:pt x="3843" y="6863"/>
                      <a:pt x="5181" y="4888"/>
                    </a:cubicBezTo>
                    <a:lnTo>
                      <a:pt x="5181" y="4888"/>
                    </a:lnTo>
                    <a:cubicBezTo>
                      <a:pt x="4741" y="5665"/>
                      <a:pt x="3335" y="8035"/>
                      <a:pt x="3651" y="8245"/>
                    </a:cubicBezTo>
                    <a:cubicBezTo>
                      <a:pt x="3701" y="8279"/>
                      <a:pt x="3760" y="8296"/>
                      <a:pt x="3827" y="8296"/>
                    </a:cubicBezTo>
                    <a:cubicBezTo>
                      <a:pt x="4578" y="8296"/>
                      <a:pt x="6309" y="6267"/>
                      <a:pt x="6943" y="4804"/>
                    </a:cubicBezTo>
                    <a:cubicBezTo>
                      <a:pt x="7615" y="3210"/>
                      <a:pt x="7720" y="2057"/>
                      <a:pt x="7720" y="2057"/>
                    </a:cubicBezTo>
                    <a:lnTo>
                      <a:pt x="3964" y="1"/>
                    </a:lnTo>
                    <a:cubicBezTo>
                      <a:pt x="3964" y="1"/>
                      <a:pt x="3947" y="1"/>
                      <a:pt x="39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5707850" y="3546875"/>
                <a:ext cx="266925" cy="429500"/>
              </a:xfrm>
              <a:custGeom>
                <a:rect b="b" l="l" r="r" t="t"/>
                <a:pathLst>
                  <a:path extrusionOk="0" h="17180" w="10677">
                    <a:moveTo>
                      <a:pt x="3377" y="0"/>
                    </a:moveTo>
                    <a:lnTo>
                      <a:pt x="2873" y="8139"/>
                    </a:lnTo>
                    <a:lnTo>
                      <a:pt x="0" y="15292"/>
                    </a:lnTo>
                    <a:lnTo>
                      <a:pt x="3461" y="17180"/>
                    </a:lnTo>
                    <a:cubicBezTo>
                      <a:pt x="8685" y="11328"/>
                      <a:pt x="10677" y="3041"/>
                      <a:pt x="10677" y="3041"/>
                    </a:cubicBezTo>
                    <a:lnTo>
                      <a:pt x="9628" y="482"/>
                    </a:lnTo>
                    <a:lnTo>
                      <a:pt x="33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4826225" y="3244250"/>
                <a:ext cx="634100" cy="567925"/>
              </a:xfrm>
              <a:custGeom>
                <a:rect b="b" l="l" r="r" t="t"/>
                <a:pathLst>
                  <a:path extrusionOk="0" h="22717" w="25364">
                    <a:moveTo>
                      <a:pt x="20601" y="0"/>
                    </a:moveTo>
                    <a:cubicBezTo>
                      <a:pt x="20601" y="0"/>
                      <a:pt x="13029" y="1868"/>
                      <a:pt x="7323" y="5896"/>
                    </a:cubicBezTo>
                    <a:cubicBezTo>
                      <a:pt x="3169" y="8833"/>
                      <a:pt x="1" y="12902"/>
                      <a:pt x="1553" y="18209"/>
                    </a:cubicBezTo>
                    <a:cubicBezTo>
                      <a:pt x="2392" y="20684"/>
                      <a:pt x="5875" y="22007"/>
                      <a:pt x="10028" y="22488"/>
                    </a:cubicBezTo>
                    <a:cubicBezTo>
                      <a:pt x="11378" y="22643"/>
                      <a:pt x="12798" y="22717"/>
                      <a:pt x="14225" y="22717"/>
                    </a:cubicBezTo>
                    <a:cubicBezTo>
                      <a:pt x="15703" y="22717"/>
                      <a:pt x="17189" y="22638"/>
                      <a:pt x="18609" y="22488"/>
                    </a:cubicBezTo>
                    <a:lnTo>
                      <a:pt x="18923" y="18818"/>
                    </a:lnTo>
                    <a:lnTo>
                      <a:pt x="15336" y="17559"/>
                    </a:lnTo>
                    <a:lnTo>
                      <a:pt x="13700" y="17014"/>
                    </a:lnTo>
                    <a:lnTo>
                      <a:pt x="23790" y="11350"/>
                    </a:lnTo>
                    <a:lnTo>
                      <a:pt x="25364" y="6881"/>
                    </a:lnTo>
                    <a:lnTo>
                      <a:pt x="24587" y="2749"/>
                    </a:lnTo>
                    <a:lnTo>
                      <a:pt x="206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5076925" y="3683225"/>
                <a:ext cx="222375" cy="128775"/>
              </a:xfrm>
              <a:custGeom>
                <a:rect b="b" l="l" r="r" t="t"/>
                <a:pathLst>
                  <a:path extrusionOk="0" h="5151" w="8895">
                    <a:moveTo>
                      <a:pt x="5308" y="0"/>
                    </a:moveTo>
                    <a:cubicBezTo>
                      <a:pt x="2246" y="1153"/>
                      <a:pt x="630" y="3713"/>
                      <a:pt x="0" y="4929"/>
                    </a:cubicBezTo>
                    <a:cubicBezTo>
                      <a:pt x="504" y="4993"/>
                      <a:pt x="1029" y="5035"/>
                      <a:pt x="1553" y="5055"/>
                    </a:cubicBezTo>
                    <a:cubicBezTo>
                      <a:pt x="2440" y="5120"/>
                      <a:pt x="3348" y="5150"/>
                      <a:pt x="4260" y="5150"/>
                    </a:cubicBezTo>
                    <a:cubicBezTo>
                      <a:pt x="5720" y="5150"/>
                      <a:pt x="7186" y="5072"/>
                      <a:pt x="8581" y="4929"/>
                    </a:cubicBezTo>
                    <a:lnTo>
                      <a:pt x="8895" y="1259"/>
                    </a:lnTo>
                    <a:lnTo>
                      <a:pt x="6713" y="504"/>
                    </a:lnTo>
                    <a:lnTo>
                      <a:pt x="53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4994050" y="3244250"/>
                <a:ext cx="466275" cy="425350"/>
              </a:xfrm>
              <a:custGeom>
                <a:rect b="b" l="l" r="r" t="t"/>
                <a:pathLst>
                  <a:path extrusionOk="0" h="17014" w="18651">
                    <a:moveTo>
                      <a:pt x="13888" y="0"/>
                    </a:moveTo>
                    <a:cubicBezTo>
                      <a:pt x="13888" y="0"/>
                      <a:pt x="7323" y="1616"/>
                      <a:pt x="1827" y="5077"/>
                    </a:cubicBezTo>
                    <a:cubicBezTo>
                      <a:pt x="1407" y="5350"/>
                      <a:pt x="1008" y="5622"/>
                      <a:pt x="610" y="5896"/>
                    </a:cubicBezTo>
                    <a:cubicBezTo>
                      <a:pt x="1" y="13887"/>
                      <a:pt x="6987" y="17014"/>
                      <a:pt x="6987" y="17014"/>
                    </a:cubicBezTo>
                    <a:lnTo>
                      <a:pt x="8476" y="16175"/>
                    </a:lnTo>
                    <a:lnTo>
                      <a:pt x="17077" y="11350"/>
                    </a:lnTo>
                    <a:lnTo>
                      <a:pt x="18651" y="6881"/>
                    </a:lnTo>
                    <a:lnTo>
                      <a:pt x="17874" y="2749"/>
                    </a:lnTo>
                    <a:lnTo>
                      <a:pt x="138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4807900" y="3654900"/>
                <a:ext cx="708025" cy="655575"/>
              </a:xfrm>
              <a:custGeom>
                <a:rect b="b" l="l" r="r" t="t"/>
                <a:pathLst>
                  <a:path extrusionOk="0" h="26223" w="28321">
                    <a:moveTo>
                      <a:pt x="18755" y="1"/>
                    </a:moveTo>
                    <a:cubicBezTo>
                      <a:pt x="18355" y="756"/>
                      <a:pt x="17978" y="1489"/>
                      <a:pt x="17622" y="2224"/>
                    </a:cubicBezTo>
                    <a:cubicBezTo>
                      <a:pt x="15440" y="6608"/>
                      <a:pt x="13992" y="10174"/>
                      <a:pt x="13992" y="10174"/>
                    </a:cubicBezTo>
                    <a:lnTo>
                      <a:pt x="12252" y="11832"/>
                    </a:lnTo>
                    <a:lnTo>
                      <a:pt x="462" y="23118"/>
                    </a:lnTo>
                    <a:cubicBezTo>
                      <a:pt x="1" y="25110"/>
                      <a:pt x="1931" y="26222"/>
                      <a:pt x="1931" y="26222"/>
                    </a:cubicBezTo>
                    <a:cubicBezTo>
                      <a:pt x="8957" y="24648"/>
                      <a:pt x="14727" y="21440"/>
                      <a:pt x="19342" y="17706"/>
                    </a:cubicBezTo>
                    <a:cubicBezTo>
                      <a:pt x="22802" y="14915"/>
                      <a:pt x="25635" y="11832"/>
                      <a:pt x="27859" y="8937"/>
                    </a:cubicBezTo>
                    <a:cubicBezTo>
                      <a:pt x="28005" y="8747"/>
                      <a:pt x="28173" y="8538"/>
                      <a:pt x="28320" y="8328"/>
                    </a:cubicBezTo>
                    <a:cubicBezTo>
                      <a:pt x="24293" y="6650"/>
                      <a:pt x="21334" y="3693"/>
                      <a:pt x="187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4807900" y="3950675"/>
                <a:ext cx="483550" cy="363450"/>
              </a:xfrm>
              <a:custGeom>
                <a:rect b="b" l="l" r="r" t="t"/>
                <a:pathLst>
                  <a:path extrusionOk="0" h="14538" w="19342">
                    <a:moveTo>
                      <a:pt x="12252" y="1"/>
                    </a:moveTo>
                    <a:lnTo>
                      <a:pt x="11161" y="1050"/>
                    </a:lnTo>
                    <a:lnTo>
                      <a:pt x="462" y="11287"/>
                    </a:lnTo>
                    <a:cubicBezTo>
                      <a:pt x="1" y="13279"/>
                      <a:pt x="2014" y="14537"/>
                      <a:pt x="2014" y="14537"/>
                    </a:cubicBezTo>
                    <a:cubicBezTo>
                      <a:pt x="8476" y="13111"/>
                      <a:pt x="13762" y="10132"/>
                      <a:pt x="18187" y="6776"/>
                    </a:cubicBezTo>
                    <a:cubicBezTo>
                      <a:pt x="18587" y="6482"/>
                      <a:pt x="18964" y="6188"/>
                      <a:pt x="19342" y="5875"/>
                    </a:cubicBezTo>
                    <a:cubicBezTo>
                      <a:pt x="17642" y="2518"/>
                      <a:pt x="13972" y="692"/>
                      <a:pt x="12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5086900" y="3950675"/>
                <a:ext cx="204550" cy="169400"/>
              </a:xfrm>
              <a:custGeom>
                <a:rect b="b" l="l" r="r" t="t"/>
                <a:pathLst>
                  <a:path extrusionOk="0" h="6776" w="8182">
                    <a:moveTo>
                      <a:pt x="1092" y="1"/>
                    </a:moveTo>
                    <a:lnTo>
                      <a:pt x="1" y="1050"/>
                    </a:lnTo>
                    <a:cubicBezTo>
                      <a:pt x="1595" y="1699"/>
                      <a:pt x="5223" y="3441"/>
                      <a:pt x="7027" y="6776"/>
                    </a:cubicBezTo>
                    <a:cubicBezTo>
                      <a:pt x="7427" y="6482"/>
                      <a:pt x="7804" y="6188"/>
                      <a:pt x="8182" y="5875"/>
                    </a:cubicBezTo>
                    <a:cubicBezTo>
                      <a:pt x="6482" y="2518"/>
                      <a:pt x="2812" y="692"/>
                      <a:pt x="10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5248425" y="3406825"/>
                <a:ext cx="424275" cy="471500"/>
              </a:xfrm>
              <a:custGeom>
                <a:rect b="b" l="l" r="r" t="t"/>
                <a:pathLst>
                  <a:path extrusionOk="0" h="18860" w="16971">
                    <a:moveTo>
                      <a:pt x="7405" y="0"/>
                    </a:moveTo>
                    <a:cubicBezTo>
                      <a:pt x="5056" y="2811"/>
                      <a:pt x="2728" y="6819"/>
                      <a:pt x="818" y="10511"/>
                    </a:cubicBezTo>
                    <a:cubicBezTo>
                      <a:pt x="546" y="11056"/>
                      <a:pt x="253" y="11602"/>
                      <a:pt x="1" y="12147"/>
                    </a:cubicBezTo>
                    <a:cubicBezTo>
                      <a:pt x="1363" y="14181"/>
                      <a:pt x="4552" y="17811"/>
                      <a:pt x="10238" y="18860"/>
                    </a:cubicBezTo>
                    <a:cubicBezTo>
                      <a:pt x="10594" y="18398"/>
                      <a:pt x="10951" y="17937"/>
                      <a:pt x="11287" y="17475"/>
                    </a:cubicBezTo>
                    <a:cubicBezTo>
                      <a:pt x="15189" y="12083"/>
                      <a:pt x="16971" y="7678"/>
                      <a:pt x="16971" y="7678"/>
                    </a:cubicBezTo>
                    <a:lnTo>
                      <a:pt x="16028" y="3021"/>
                    </a:lnTo>
                    <a:lnTo>
                      <a:pt x="7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5458700" y="3532100"/>
                <a:ext cx="194075" cy="329950"/>
              </a:xfrm>
              <a:custGeom>
                <a:rect b="b" l="l" r="r" t="t"/>
                <a:pathLst>
                  <a:path extrusionOk="0" h="13198" w="7763">
                    <a:moveTo>
                      <a:pt x="7102" y="0"/>
                    </a:moveTo>
                    <a:cubicBezTo>
                      <a:pt x="6895" y="0"/>
                      <a:pt x="6691" y="113"/>
                      <a:pt x="6588" y="318"/>
                    </a:cubicBezTo>
                    <a:lnTo>
                      <a:pt x="149" y="12359"/>
                    </a:lnTo>
                    <a:cubicBezTo>
                      <a:pt x="1" y="12632"/>
                      <a:pt x="107" y="12988"/>
                      <a:pt x="379" y="13136"/>
                    </a:cubicBezTo>
                    <a:cubicBezTo>
                      <a:pt x="462" y="13178"/>
                      <a:pt x="568" y="13198"/>
                      <a:pt x="652" y="13198"/>
                    </a:cubicBezTo>
                    <a:cubicBezTo>
                      <a:pt x="862" y="13198"/>
                      <a:pt x="1050" y="13094"/>
                      <a:pt x="1156" y="12904"/>
                    </a:cubicBezTo>
                    <a:lnTo>
                      <a:pt x="7595" y="843"/>
                    </a:lnTo>
                    <a:cubicBezTo>
                      <a:pt x="7763" y="569"/>
                      <a:pt x="7659" y="234"/>
                      <a:pt x="7365" y="66"/>
                    </a:cubicBezTo>
                    <a:cubicBezTo>
                      <a:pt x="7282" y="22"/>
                      <a:pt x="7192" y="0"/>
                      <a:pt x="71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5248425" y="3669575"/>
                <a:ext cx="282175" cy="208750"/>
              </a:xfrm>
              <a:custGeom>
                <a:rect b="b" l="l" r="r" t="t"/>
                <a:pathLst>
                  <a:path extrusionOk="0" h="8350" w="11287">
                    <a:moveTo>
                      <a:pt x="818" y="1"/>
                    </a:moveTo>
                    <a:cubicBezTo>
                      <a:pt x="546" y="546"/>
                      <a:pt x="253" y="1092"/>
                      <a:pt x="1" y="1637"/>
                    </a:cubicBezTo>
                    <a:cubicBezTo>
                      <a:pt x="1363" y="3671"/>
                      <a:pt x="4552" y="7301"/>
                      <a:pt x="10238" y="8350"/>
                    </a:cubicBezTo>
                    <a:cubicBezTo>
                      <a:pt x="10594" y="7888"/>
                      <a:pt x="10951" y="7427"/>
                      <a:pt x="11287" y="6965"/>
                    </a:cubicBezTo>
                    <a:cubicBezTo>
                      <a:pt x="4342" y="5581"/>
                      <a:pt x="1615" y="1489"/>
                      <a:pt x="8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5341775" y="2738675"/>
                <a:ext cx="696500" cy="884450"/>
              </a:xfrm>
              <a:custGeom>
                <a:rect b="b" l="l" r="r" t="t"/>
                <a:pathLst>
                  <a:path extrusionOk="0" h="35378" w="27860">
                    <a:moveTo>
                      <a:pt x="15524" y="1"/>
                    </a:moveTo>
                    <a:lnTo>
                      <a:pt x="14308" y="1575"/>
                    </a:lnTo>
                    <a:lnTo>
                      <a:pt x="1" y="20223"/>
                    </a:lnTo>
                    <a:cubicBezTo>
                      <a:pt x="253" y="27565"/>
                      <a:pt x="6566" y="31551"/>
                      <a:pt x="10364" y="33313"/>
                    </a:cubicBezTo>
                    <a:cubicBezTo>
                      <a:pt x="12042" y="34068"/>
                      <a:pt x="13237" y="34404"/>
                      <a:pt x="13237" y="34404"/>
                    </a:cubicBezTo>
                    <a:lnTo>
                      <a:pt x="17958" y="26790"/>
                    </a:lnTo>
                    <a:lnTo>
                      <a:pt x="17306" y="32790"/>
                    </a:lnTo>
                    <a:lnTo>
                      <a:pt x="17181" y="34132"/>
                    </a:lnTo>
                    <a:cubicBezTo>
                      <a:pt x="18639" y="35259"/>
                      <a:pt x="22872" y="35377"/>
                      <a:pt x="24587" y="35377"/>
                    </a:cubicBezTo>
                    <a:cubicBezTo>
                      <a:pt x="25042" y="35377"/>
                      <a:pt x="25320" y="35369"/>
                      <a:pt x="25320" y="35369"/>
                    </a:cubicBezTo>
                    <a:cubicBezTo>
                      <a:pt x="25488" y="34824"/>
                      <a:pt x="25614" y="34278"/>
                      <a:pt x="25739" y="33775"/>
                    </a:cubicBezTo>
                    <a:cubicBezTo>
                      <a:pt x="27859" y="24545"/>
                      <a:pt x="24545" y="18545"/>
                      <a:pt x="22635" y="16008"/>
                    </a:cubicBezTo>
                    <a:cubicBezTo>
                      <a:pt x="21943" y="15063"/>
                      <a:pt x="21418" y="14601"/>
                      <a:pt x="21418" y="14601"/>
                    </a:cubicBezTo>
                    <a:lnTo>
                      <a:pt x="19216" y="13301"/>
                    </a:lnTo>
                    <a:lnTo>
                      <a:pt x="19530" y="12294"/>
                    </a:lnTo>
                    <a:lnTo>
                      <a:pt x="21376" y="6126"/>
                    </a:lnTo>
                    <a:lnTo>
                      <a:pt x="21544" y="5581"/>
                    </a:lnTo>
                    <a:lnTo>
                      <a:pt x="21880" y="4490"/>
                    </a:lnTo>
                    <a:cubicBezTo>
                      <a:pt x="20369" y="714"/>
                      <a:pt x="15524" y="1"/>
                      <a:pt x="155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5699450" y="2738675"/>
                <a:ext cx="189325" cy="153175"/>
              </a:xfrm>
              <a:custGeom>
                <a:rect b="b" l="l" r="r" t="t"/>
                <a:pathLst>
                  <a:path extrusionOk="0" h="6127" w="7573">
                    <a:moveTo>
                      <a:pt x="1217" y="1"/>
                    </a:moveTo>
                    <a:lnTo>
                      <a:pt x="1" y="1575"/>
                    </a:lnTo>
                    <a:cubicBezTo>
                      <a:pt x="2853" y="2015"/>
                      <a:pt x="5497" y="3715"/>
                      <a:pt x="7069" y="6126"/>
                    </a:cubicBezTo>
                    <a:lnTo>
                      <a:pt x="7573" y="4512"/>
                    </a:lnTo>
                    <a:cubicBezTo>
                      <a:pt x="6062" y="714"/>
                      <a:pt x="1217" y="1"/>
                      <a:pt x="12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5771275" y="3558900"/>
                <a:ext cx="214000" cy="64225"/>
              </a:xfrm>
              <a:custGeom>
                <a:rect b="b" l="l" r="r" t="t"/>
                <a:pathLst>
                  <a:path extrusionOk="0" h="2569" w="8560">
                    <a:moveTo>
                      <a:pt x="126" y="1"/>
                    </a:moveTo>
                    <a:lnTo>
                      <a:pt x="1" y="1323"/>
                    </a:lnTo>
                    <a:cubicBezTo>
                      <a:pt x="1459" y="2450"/>
                      <a:pt x="5692" y="2568"/>
                      <a:pt x="7407" y="2568"/>
                    </a:cubicBezTo>
                    <a:cubicBezTo>
                      <a:pt x="7862" y="2568"/>
                      <a:pt x="8140" y="2560"/>
                      <a:pt x="8140" y="2560"/>
                    </a:cubicBezTo>
                    <a:cubicBezTo>
                      <a:pt x="8308" y="2015"/>
                      <a:pt x="8434" y="1491"/>
                      <a:pt x="8559" y="966"/>
                    </a:cubicBezTo>
                    <a:lnTo>
                      <a:pt x="8559" y="966"/>
                    </a:lnTo>
                    <a:cubicBezTo>
                      <a:pt x="7636" y="1172"/>
                      <a:pt x="6690" y="1275"/>
                      <a:pt x="5744" y="1275"/>
                    </a:cubicBezTo>
                    <a:cubicBezTo>
                      <a:pt x="3809" y="1275"/>
                      <a:pt x="1873" y="846"/>
                      <a:pt x="1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5741900" y="3025950"/>
                <a:ext cx="165750" cy="128475"/>
              </a:xfrm>
              <a:custGeom>
                <a:rect b="b" l="l" r="r" t="t"/>
                <a:pathLst>
                  <a:path extrusionOk="0" h="5139" w="6630">
                    <a:moveTo>
                      <a:pt x="2124" y="1"/>
                    </a:moveTo>
                    <a:cubicBezTo>
                      <a:pt x="1317" y="1"/>
                      <a:pt x="539" y="603"/>
                      <a:pt x="295" y="1390"/>
                    </a:cubicBezTo>
                    <a:cubicBezTo>
                      <a:pt x="1" y="2251"/>
                      <a:pt x="295" y="3236"/>
                      <a:pt x="924" y="3907"/>
                    </a:cubicBezTo>
                    <a:cubicBezTo>
                      <a:pt x="1533" y="4601"/>
                      <a:pt x="2434" y="4956"/>
                      <a:pt x="3337" y="5082"/>
                    </a:cubicBezTo>
                    <a:cubicBezTo>
                      <a:pt x="3594" y="5120"/>
                      <a:pt x="3851" y="5139"/>
                      <a:pt x="4108" y="5139"/>
                    </a:cubicBezTo>
                    <a:cubicBezTo>
                      <a:pt x="4985" y="5139"/>
                      <a:pt x="5851" y="4922"/>
                      <a:pt x="6630" y="4517"/>
                    </a:cubicBezTo>
                    <a:cubicBezTo>
                      <a:pt x="5938" y="3572"/>
                      <a:pt x="5413" y="3110"/>
                      <a:pt x="5413" y="3110"/>
                    </a:cubicBezTo>
                    <a:lnTo>
                      <a:pt x="3211" y="1810"/>
                    </a:lnTo>
                    <a:lnTo>
                      <a:pt x="3525" y="803"/>
                    </a:lnTo>
                    <a:lnTo>
                      <a:pt x="2414" y="27"/>
                    </a:lnTo>
                    <a:cubicBezTo>
                      <a:pt x="2318" y="9"/>
                      <a:pt x="2221" y="1"/>
                      <a:pt x="2124" y="1"/>
                    </a:cubicBezTo>
                    <a:close/>
                  </a:path>
                </a:pathLst>
              </a:custGeom>
              <a:solidFill>
                <a:srgbClr val="3825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5769175" y="3008250"/>
                <a:ext cx="176775" cy="126075"/>
              </a:xfrm>
              <a:custGeom>
                <a:rect b="b" l="l" r="r" t="t"/>
                <a:pathLst>
                  <a:path extrusionOk="0" h="5043" w="7071">
                    <a:moveTo>
                      <a:pt x="3021" y="0"/>
                    </a:moveTo>
                    <a:cubicBezTo>
                      <a:pt x="3021" y="0"/>
                      <a:pt x="1217" y="839"/>
                      <a:pt x="420" y="1868"/>
                    </a:cubicBezTo>
                    <a:cubicBezTo>
                      <a:pt x="252" y="2098"/>
                      <a:pt x="127" y="2350"/>
                      <a:pt x="85" y="2602"/>
                    </a:cubicBezTo>
                    <a:cubicBezTo>
                      <a:pt x="1" y="3734"/>
                      <a:pt x="1785" y="4531"/>
                      <a:pt x="3169" y="4951"/>
                    </a:cubicBezTo>
                    <a:cubicBezTo>
                      <a:pt x="3359" y="5013"/>
                      <a:pt x="3551" y="5042"/>
                      <a:pt x="3740" y="5042"/>
                    </a:cubicBezTo>
                    <a:cubicBezTo>
                      <a:pt x="4450" y="5042"/>
                      <a:pt x="5115" y="4629"/>
                      <a:pt x="5413" y="3966"/>
                    </a:cubicBezTo>
                    <a:lnTo>
                      <a:pt x="7071" y="358"/>
                    </a:lnTo>
                    <a:lnTo>
                      <a:pt x="4742" y="16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5779675" y="3008250"/>
                <a:ext cx="124325" cy="92375"/>
              </a:xfrm>
              <a:custGeom>
                <a:rect b="b" l="l" r="r" t="t"/>
                <a:pathLst>
                  <a:path extrusionOk="0" h="3695" w="4973">
                    <a:moveTo>
                      <a:pt x="2601" y="0"/>
                    </a:moveTo>
                    <a:cubicBezTo>
                      <a:pt x="2601" y="0"/>
                      <a:pt x="797" y="839"/>
                      <a:pt x="0" y="1868"/>
                    </a:cubicBezTo>
                    <a:cubicBezTo>
                      <a:pt x="64" y="2372"/>
                      <a:pt x="316" y="2853"/>
                      <a:pt x="693" y="3189"/>
                    </a:cubicBezTo>
                    <a:cubicBezTo>
                      <a:pt x="1108" y="3526"/>
                      <a:pt x="1653" y="3694"/>
                      <a:pt x="2190" y="3694"/>
                    </a:cubicBezTo>
                    <a:cubicBezTo>
                      <a:pt x="2222" y="3694"/>
                      <a:pt x="2255" y="3694"/>
                      <a:pt x="2288" y="3692"/>
                    </a:cubicBezTo>
                    <a:cubicBezTo>
                      <a:pt x="2853" y="3672"/>
                      <a:pt x="3399" y="3441"/>
                      <a:pt x="3860" y="3105"/>
                    </a:cubicBezTo>
                    <a:cubicBezTo>
                      <a:pt x="4489" y="2665"/>
                      <a:pt x="4973" y="1930"/>
                      <a:pt x="4867" y="1175"/>
                    </a:cubicBezTo>
                    <a:cubicBezTo>
                      <a:pt x="4805" y="777"/>
                      <a:pt x="4615" y="420"/>
                      <a:pt x="4322" y="168"/>
                    </a:cubicBezTo>
                    <a:lnTo>
                      <a:pt x="2601" y="0"/>
                    </a:ln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5810075" y="2785875"/>
                <a:ext cx="264900" cy="265850"/>
              </a:xfrm>
              <a:custGeom>
                <a:rect b="b" l="l" r="r" t="t"/>
                <a:pathLst>
                  <a:path extrusionOk="0" h="10634" w="10596">
                    <a:moveTo>
                      <a:pt x="4123" y="1"/>
                    </a:moveTo>
                    <a:cubicBezTo>
                      <a:pt x="4085" y="1"/>
                      <a:pt x="4053" y="8"/>
                      <a:pt x="4029" y="23"/>
                    </a:cubicBezTo>
                    <a:cubicBezTo>
                      <a:pt x="3441" y="400"/>
                      <a:pt x="3589" y="1785"/>
                      <a:pt x="3589" y="1785"/>
                    </a:cubicBezTo>
                    <a:cubicBezTo>
                      <a:pt x="3589" y="1785"/>
                      <a:pt x="2909" y="713"/>
                      <a:pt x="2482" y="713"/>
                    </a:cubicBezTo>
                    <a:cubicBezTo>
                      <a:pt x="2435" y="713"/>
                      <a:pt x="2390" y="727"/>
                      <a:pt x="2350" y="756"/>
                    </a:cubicBezTo>
                    <a:cubicBezTo>
                      <a:pt x="1953" y="1050"/>
                      <a:pt x="2057" y="2728"/>
                      <a:pt x="2057" y="2728"/>
                    </a:cubicBezTo>
                    <a:cubicBezTo>
                      <a:pt x="2057" y="2728"/>
                      <a:pt x="1" y="5161"/>
                      <a:pt x="588" y="6294"/>
                    </a:cubicBezTo>
                    <a:lnTo>
                      <a:pt x="4029" y="10028"/>
                    </a:lnTo>
                    <a:cubicBezTo>
                      <a:pt x="4029" y="10028"/>
                      <a:pt x="4840" y="10634"/>
                      <a:pt x="5833" y="10634"/>
                    </a:cubicBezTo>
                    <a:cubicBezTo>
                      <a:pt x="6223" y="10634"/>
                      <a:pt x="6641" y="10540"/>
                      <a:pt x="7049" y="10280"/>
                    </a:cubicBezTo>
                    <a:cubicBezTo>
                      <a:pt x="8498" y="9357"/>
                      <a:pt x="10595" y="6840"/>
                      <a:pt x="9966" y="5309"/>
                    </a:cubicBezTo>
                    <a:cubicBezTo>
                      <a:pt x="9382" y="3821"/>
                      <a:pt x="5003" y="1"/>
                      <a:pt x="41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5820575" y="2876000"/>
                <a:ext cx="30450" cy="52550"/>
              </a:xfrm>
              <a:custGeom>
                <a:rect b="b" l="l" r="r" t="t"/>
                <a:pathLst>
                  <a:path extrusionOk="0" h="2102" w="1218">
                    <a:moveTo>
                      <a:pt x="746" y="0"/>
                    </a:moveTo>
                    <a:cubicBezTo>
                      <a:pt x="729" y="0"/>
                      <a:pt x="711" y="1"/>
                      <a:pt x="694" y="4"/>
                    </a:cubicBezTo>
                    <a:cubicBezTo>
                      <a:pt x="462" y="46"/>
                      <a:pt x="294" y="278"/>
                      <a:pt x="210" y="487"/>
                    </a:cubicBezTo>
                    <a:cubicBezTo>
                      <a:pt x="84" y="759"/>
                      <a:pt x="0" y="1053"/>
                      <a:pt x="22" y="1368"/>
                    </a:cubicBezTo>
                    <a:cubicBezTo>
                      <a:pt x="64" y="1662"/>
                      <a:pt x="210" y="1956"/>
                      <a:pt x="462" y="2102"/>
                    </a:cubicBezTo>
                    <a:lnTo>
                      <a:pt x="882" y="1389"/>
                    </a:lnTo>
                    <a:cubicBezTo>
                      <a:pt x="1049" y="1137"/>
                      <a:pt x="1217" y="865"/>
                      <a:pt x="1217" y="571"/>
                    </a:cubicBezTo>
                    <a:cubicBezTo>
                      <a:pt x="1217" y="295"/>
                      <a:pt x="1014" y="0"/>
                      <a:pt x="7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5784400" y="2865425"/>
                <a:ext cx="204050" cy="198750"/>
              </a:xfrm>
              <a:custGeom>
                <a:rect b="b" l="l" r="r" t="t"/>
                <a:pathLst>
                  <a:path extrusionOk="0" h="7950" w="8162">
                    <a:moveTo>
                      <a:pt x="3576" y="0"/>
                    </a:moveTo>
                    <a:cubicBezTo>
                      <a:pt x="3456" y="0"/>
                      <a:pt x="3334" y="53"/>
                      <a:pt x="3252" y="155"/>
                    </a:cubicBezTo>
                    <a:lnTo>
                      <a:pt x="776" y="3595"/>
                    </a:lnTo>
                    <a:cubicBezTo>
                      <a:pt x="1" y="4644"/>
                      <a:pt x="105" y="6113"/>
                      <a:pt x="986" y="7078"/>
                    </a:cubicBezTo>
                    <a:cubicBezTo>
                      <a:pt x="1515" y="7655"/>
                      <a:pt x="2244" y="7949"/>
                      <a:pt x="2984" y="7949"/>
                    </a:cubicBezTo>
                    <a:cubicBezTo>
                      <a:pt x="3534" y="7949"/>
                      <a:pt x="4091" y="7786"/>
                      <a:pt x="4574" y="7455"/>
                    </a:cubicBezTo>
                    <a:lnTo>
                      <a:pt x="6336" y="6239"/>
                    </a:lnTo>
                    <a:cubicBezTo>
                      <a:pt x="6548" y="6385"/>
                      <a:pt x="6825" y="6469"/>
                      <a:pt x="7096" y="6469"/>
                    </a:cubicBezTo>
                    <a:cubicBezTo>
                      <a:pt x="7172" y="6469"/>
                      <a:pt x="7248" y="6462"/>
                      <a:pt x="7321" y="6448"/>
                    </a:cubicBezTo>
                    <a:cubicBezTo>
                      <a:pt x="7657" y="6385"/>
                      <a:pt x="7972" y="6133"/>
                      <a:pt x="8056" y="5797"/>
                    </a:cubicBezTo>
                    <a:lnTo>
                      <a:pt x="8056" y="5777"/>
                    </a:lnTo>
                    <a:cubicBezTo>
                      <a:pt x="8161" y="5427"/>
                      <a:pt x="7843" y="5107"/>
                      <a:pt x="7504" y="5107"/>
                    </a:cubicBezTo>
                    <a:cubicBezTo>
                      <a:pt x="7436" y="5107"/>
                      <a:pt x="7367" y="5120"/>
                      <a:pt x="7301" y="5148"/>
                    </a:cubicBezTo>
                    <a:cubicBezTo>
                      <a:pt x="7107" y="5222"/>
                      <a:pt x="6945" y="5247"/>
                      <a:pt x="6816" y="5247"/>
                    </a:cubicBezTo>
                    <a:cubicBezTo>
                      <a:pt x="6584" y="5247"/>
                      <a:pt x="6462" y="5168"/>
                      <a:pt x="6462" y="5168"/>
                    </a:cubicBezTo>
                    <a:cubicBezTo>
                      <a:pt x="6168" y="4896"/>
                      <a:pt x="7007" y="4099"/>
                      <a:pt x="7637" y="3553"/>
                    </a:cubicBezTo>
                    <a:cubicBezTo>
                      <a:pt x="7888" y="3364"/>
                      <a:pt x="7783" y="2966"/>
                      <a:pt x="7489" y="2882"/>
                    </a:cubicBezTo>
                    <a:cubicBezTo>
                      <a:pt x="5665" y="2379"/>
                      <a:pt x="4448" y="930"/>
                      <a:pt x="3903" y="175"/>
                    </a:cubicBezTo>
                    <a:cubicBezTo>
                      <a:pt x="3827" y="58"/>
                      <a:pt x="3702" y="0"/>
                      <a:pt x="35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4994050" y="3371150"/>
                <a:ext cx="211900" cy="298450"/>
              </a:xfrm>
              <a:custGeom>
                <a:rect b="b" l="l" r="r" t="t"/>
                <a:pathLst>
                  <a:path extrusionOk="0" h="11938" w="8476">
                    <a:moveTo>
                      <a:pt x="1827" y="1"/>
                    </a:moveTo>
                    <a:cubicBezTo>
                      <a:pt x="1407" y="274"/>
                      <a:pt x="1008" y="546"/>
                      <a:pt x="610" y="820"/>
                    </a:cubicBezTo>
                    <a:cubicBezTo>
                      <a:pt x="1" y="8811"/>
                      <a:pt x="6987" y="11938"/>
                      <a:pt x="6987" y="11938"/>
                    </a:cubicBezTo>
                    <a:lnTo>
                      <a:pt x="8476" y="11099"/>
                    </a:lnTo>
                    <a:cubicBezTo>
                      <a:pt x="3315" y="9085"/>
                      <a:pt x="2078" y="2162"/>
                      <a:pt x="18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5076925" y="3683225"/>
                <a:ext cx="167850" cy="126400"/>
              </a:xfrm>
              <a:custGeom>
                <a:rect b="b" l="l" r="r" t="t"/>
                <a:pathLst>
                  <a:path extrusionOk="0" h="5056" w="6714">
                    <a:moveTo>
                      <a:pt x="5308" y="0"/>
                    </a:moveTo>
                    <a:cubicBezTo>
                      <a:pt x="2246" y="1153"/>
                      <a:pt x="630" y="3713"/>
                      <a:pt x="0" y="4929"/>
                    </a:cubicBezTo>
                    <a:cubicBezTo>
                      <a:pt x="504" y="4993"/>
                      <a:pt x="1029" y="5035"/>
                      <a:pt x="1553" y="5055"/>
                    </a:cubicBezTo>
                    <a:cubicBezTo>
                      <a:pt x="2288" y="3944"/>
                      <a:pt x="4070" y="1553"/>
                      <a:pt x="6713" y="504"/>
                    </a:cubicBezTo>
                    <a:lnTo>
                      <a:pt x="53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5667450" y="3903825"/>
                <a:ext cx="154200" cy="99375"/>
              </a:xfrm>
              <a:custGeom>
                <a:rect b="b" l="l" r="r" t="t"/>
                <a:pathLst>
                  <a:path extrusionOk="0" h="3975" w="6168">
                    <a:moveTo>
                      <a:pt x="883" y="0"/>
                    </a:moveTo>
                    <a:cubicBezTo>
                      <a:pt x="592" y="0"/>
                      <a:pt x="302" y="167"/>
                      <a:pt x="168" y="448"/>
                    </a:cubicBezTo>
                    <a:cubicBezTo>
                      <a:pt x="0" y="804"/>
                      <a:pt x="148" y="1246"/>
                      <a:pt x="503" y="1455"/>
                    </a:cubicBezTo>
                    <a:lnTo>
                      <a:pt x="4909" y="3889"/>
                    </a:lnTo>
                    <a:cubicBezTo>
                      <a:pt x="5019" y="3947"/>
                      <a:pt x="5140" y="3975"/>
                      <a:pt x="5259" y="3975"/>
                    </a:cubicBezTo>
                    <a:cubicBezTo>
                      <a:pt x="5527" y="3975"/>
                      <a:pt x="5793" y="3834"/>
                      <a:pt x="5938" y="3573"/>
                    </a:cubicBezTo>
                    <a:cubicBezTo>
                      <a:pt x="6167" y="3196"/>
                      <a:pt x="6021" y="2734"/>
                      <a:pt x="5644" y="2524"/>
                    </a:cubicBezTo>
                    <a:lnTo>
                      <a:pt x="1239" y="91"/>
                    </a:lnTo>
                    <a:cubicBezTo>
                      <a:pt x="1127" y="29"/>
                      <a:pt x="1005" y="0"/>
                      <a:pt x="8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6124250" y="2422950"/>
                <a:ext cx="229725" cy="205625"/>
              </a:xfrm>
              <a:custGeom>
                <a:rect b="b" l="l" r="r" t="t"/>
                <a:pathLst>
                  <a:path extrusionOk="0" h="8225" w="9189">
                    <a:moveTo>
                      <a:pt x="3526" y="0"/>
                    </a:moveTo>
                    <a:cubicBezTo>
                      <a:pt x="3009" y="0"/>
                      <a:pt x="1721" y="2415"/>
                      <a:pt x="1721" y="2415"/>
                    </a:cubicBezTo>
                    <a:lnTo>
                      <a:pt x="0" y="4197"/>
                    </a:lnTo>
                    <a:lnTo>
                      <a:pt x="2727" y="8225"/>
                    </a:lnTo>
                    <a:lnTo>
                      <a:pt x="3838" y="7491"/>
                    </a:lnTo>
                    <a:cubicBezTo>
                      <a:pt x="4037" y="7525"/>
                      <a:pt x="4275" y="7540"/>
                      <a:pt x="4532" y="7540"/>
                    </a:cubicBezTo>
                    <a:cubicBezTo>
                      <a:pt x="5716" y="7540"/>
                      <a:pt x="7324" y="7212"/>
                      <a:pt x="7530" y="6798"/>
                    </a:cubicBezTo>
                    <a:cubicBezTo>
                      <a:pt x="7782" y="6295"/>
                      <a:pt x="6378" y="6169"/>
                      <a:pt x="6378" y="6169"/>
                    </a:cubicBezTo>
                    <a:cubicBezTo>
                      <a:pt x="6378" y="6169"/>
                      <a:pt x="9189" y="4177"/>
                      <a:pt x="8685" y="3505"/>
                    </a:cubicBezTo>
                    <a:cubicBezTo>
                      <a:pt x="8612" y="3411"/>
                      <a:pt x="8497" y="3370"/>
                      <a:pt x="8356" y="3370"/>
                    </a:cubicBezTo>
                    <a:cubicBezTo>
                      <a:pt x="7524" y="3370"/>
                      <a:pt x="5748" y="4764"/>
                      <a:pt x="5748" y="4764"/>
                    </a:cubicBezTo>
                    <a:cubicBezTo>
                      <a:pt x="5748" y="4764"/>
                      <a:pt x="8286" y="2037"/>
                      <a:pt x="7636" y="1596"/>
                    </a:cubicBezTo>
                    <a:cubicBezTo>
                      <a:pt x="7583" y="1562"/>
                      <a:pt x="7521" y="1547"/>
                      <a:pt x="7451" y="1547"/>
                    </a:cubicBezTo>
                    <a:cubicBezTo>
                      <a:pt x="6677" y="1547"/>
                      <a:pt x="5006" y="3450"/>
                      <a:pt x="4875" y="3600"/>
                    </a:cubicBezTo>
                    <a:lnTo>
                      <a:pt x="4875" y="3600"/>
                    </a:lnTo>
                    <a:cubicBezTo>
                      <a:pt x="5029" y="3423"/>
                      <a:pt x="7290" y="782"/>
                      <a:pt x="6398" y="317"/>
                    </a:cubicBezTo>
                    <a:cubicBezTo>
                      <a:pt x="6330" y="282"/>
                      <a:pt x="6256" y="266"/>
                      <a:pt x="6177" y="266"/>
                    </a:cubicBezTo>
                    <a:cubicBezTo>
                      <a:pt x="5213" y="266"/>
                      <a:pt x="3545" y="2686"/>
                      <a:pt x="3545" y="2686"/>
                    </a:cubicBezTo>
                    <a:cubicBezTo>
                      <a:pt x="4216" y="1134"/>
                      <a:pt x="4070" y="65"/>
                      <a:pt x="3545" y="1"/>
                    </a:cubicBezTo>
                    <a:cubicBezTo>
                      <a:pt x="3538" y="1"/>
                      <a:pt x="3532" y="0"/>
                      <a:pt x="35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6109025" y="2506450"/>
                <a:ext cx="103350" cy="129275"/>
              </a:xfrm>
              <a:custGeom>
                <a:rect b="b" l="l" r="r" t="t"/>
                <a:pathLst>
                  <a:path extrusionOk="0" h="5171" w="4134">
                    <a:moveTo>
                      <a:pt x="769" y="1"/>
                    </a:moveTo>
                    <a:cubicBezTo>
                      <a:pt x="664" y="1"/>
                      <a:pt x="558" y="26"/>
                      <a:pt x="462" y="82"/>
                    </a:cubicBezTo>
                    <a:cubicBezTo>
                      <a:pt x="126" y="270"/>
                      <a:pt x="0" y="711"/>
                      <a:pt x="210" y="1025"/>
                    </a:cubicBezTo>
                    <a:lnTo>
                      <a:pt x="2665" y="4822"/>
                    </a:lnTo>
                    <a:cubicBezTo>
                      <a:pt x="2809" y="5046"/>
                      <a:pt x="3053" y="5170"/>
                      <a:pt x="3298" y="5170"/>
                    </a:cubicBezTo>
                    <a:cubicBezTo>
                      <a:pt x="3443" y="5170"/>
                      <a:pt x="3589" y="5126"/>
                      <a:pt x="3714" y="5032"/>
                    </a:cubicBezTo>
                    <a:cubicBezTo>
                      <a:pt x="4050" y="4801"/>
                      <a:pt x="4134" y="4339"/>
                      <a:pt x="3902" y="4004"/>
                    </a:cubicBezTo>
                    <a:lnTo>
                      <a:pt x="1323" y="291"/>
                    </a:lnTo>
                    <a:cubicBezTo>
                      <a:pt x="1195" y="108"/>
                      <a:pt x="983" y="1"/>
                      <a:pt x="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5891625" y="2948325"/>
                <a:ext cx="31650" cy="31075"/>
              </a:xfrm>
              <a:custGeom>
                <a:rect b="b" l="l" r="r" t="t"/>
                <a:pathLst>
                  <a:path extrusionOk="0" h="1243" w="1266">
                    <a:moveTo>
                      <a:pt x="335" y="0"/>
                    </a:moveTo>
                    <a:cubicBezTo>
                      <a:pt x="149" y="0"/>
                      <a:pt x="0" y="192"/>
                      <a:pt x="95" y="383"/>
                    </a:cubicBezTo>
                    <a:cubicBezTo>
                      <a:pt x="201" y="551"/>
                      <a:pt x="431" y="699"/>
                      <a:pt x="579" y="803"/>
                    </a:cubicBezTo>
                    <a:cubicBezTo>
                      <a:pt x="767" y="929"/>
                      <a:pt x="914" y="1097"/>
                      <a:pt x="1102" y="1223"/>
                    </a:cubicBezTo>
                    <a:cubicBezTo>
                      <a:pt x="1121" y="1236"/>
                      <a:pt x="1139" y="1242"/>
                      <a:pt x="1156" y="1242"/>
                    </a:cubicBezTo>
                    <a:cubicBezTo>
                      <a:pt x="1218" y="1242"/>
                      <a:pt x="1266" y="1167"/>
                      <a:pt x="1250" y="1119"/>
                    </a:cubicBezTo>
                    <a:cubicBezTo>
                      <a:pt x="1208" y="909"/>
                      <a:pt x="1082" y="677"/>
                      <a:pt x="976" y="509"/>
                    </a:cubicBezTo>
                    <a:cubicBezTo>
                      <a:pt x="830" y="321"/>
                      <a:pt x="621" y="48"/>
                      <a:pt x="389" y="6"/>
                    </a:cubicBezTo>
                    <a:cubicBezTo>
                      <a:pt x="371" y="2"/>
                      <a:pt x="353" y="0"/>
                      <a:pt x="3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5843250" y="2909575"/>
                <a:ext cx="35300" cy="24400"/>
              </a:xfrm>
              <a:custGeom>
                <a:rect b="b" l="l" r="r" t="t"/>
                <a:pathLst>
                  <a:path extrusionOk="0" h="976" w="1412">
                    <a:moveTo>
                      <a:pt x="82" y="0"/>
                    </a:moveTo>
                    <a:cubicBezTo>
                      <a:pt x="30" y="0"/>
                      <a:pt x="1" y="72"/>
                      <a:pt x="38" y="109"/>
                    </a:cubicBezTo>
                    <a:cubicBezTo>
                      <a:pt x="184" y="235"/>
                      <a:pt x="290" y="381"/>
                      <a:pt x="436" y="507"/>
                    </a:cubicBezTo>
                    <a:lnTo>
                      <a:pt x="835" y="906"/>
                    </a:lnTo>
                    <a:cubicBezTo>
                      <a:pt x="889" y="955"/>
                      <a:pt x="948" y="976"/>
                      <a:pt x="1006" y="976"/>
                    </a:cubicBezTo>
                    <a:cubicBezTo>
                      <a:pt x="1219" y="976"/>
                      <a:pt x="1411" y="694"/>
                      <a:pt x="1213" y="529"/>
                    </a:cubicBezTo>
                    <a:cubicBezTo>
                      <a:pt x="1045" y="403"/>
                      <a:pt x="877" y="297"/>
                      <a:pt x="688" y="193"/>
                    </a:cubicBezTo>
                    <a:cubicBezTo>
                      <a:pt x="500" y="87"/>
                      <a:pt x="310" y="67"/>
                      <a:pt x="100" y="4"/>
                    </a:cubicBezTo>
                    <a:cubicBezTo>
                      <a:pt x="94" y="1"/>
                      <a:pt x="88" y="0"/>
                      <a:pt x="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5879850" y="2969975"/>
                <a:ext cx="27300" cy="21525"/>
              </a:xfrm>
              <a:custGeom>
                <a:rect b="b" l="l" r="r" t="t"/>
                <a:pathLst>
                  <a:path extrusionOk="0" h="861" w="1092">
                    <a:moveTo>
                      <a:pt x="546" y="1"/>
                    </a:moveTo>
                    <a:cubicBezTo>
                      <a:pt x="1" y="1"/>
                      <a:pt x="1" y="860"/>
                      <a:pt x="546" y="860"/>
                    </a:cubicBezTo>
                    <a:cubicBezTo>
                      <a:pt x="1092" y="860"/>
                      <a:pt x="1092" y="1"/>
                      <a:pt x="5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5831600" y="2928525"/>
                <a:ext cx="27300" cy="21000"/>
              </a:xfrm>
              <a:custGeom>
                <a:rect b="b" l="l" r="r" t="t"/>
                <a:pathLst>
                  <a:path extrusionOk="0" h="840" w="1092">
                    <a:moveTo>
                      <a:pt x="546" y="1"/>
                    </a:moveTo>
                    <a:cubicBezTo>
                      <a:pt x="1" y="1"/>
                      <a:pt x="1" y="840"/>
                      <a:pt x="546" y="840"/>
                    </a:cubicBezTo>
                    <a:cubicBezTo>
                      <a:pt x="1092" y="840"/>
                      <a:pt x="1092" y="1"/>
                      <a:pt x="5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5833700" y="2956850"/>
                <a:ext cx="40400" cy="32550"/>
              </a:xfrm>
              <a:custGeom>
                <a:rect b="b" l="l" r="r" t="t"/>
                <a:pathLst>
                  <a:path extrusionOk="0" h="1302" w="1616">
                    <a:moveTo>
                      <a:pt x="1615" y="1"/>
                    </a:moveTo>
                    <a:cubicBezTo>
                      <a:pt x="1615" y="1"/>
                      <a:pt x="1" y="462"/>
                      <a:pt x="63" y="778"/>
                    </a:cubicBezTo>
                    <a:cubicBezTo>
                      <a:pt x="105" y="1091"/>
                      <a:pt x="566" y="1301"/>
                      <a:pt x="566" y="1301"/>
                    </a:cubicBezTo>
                    <a:lnTo>
                      <a:pt x="1615" y="1"/>
                    </a:ln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5819525" y="3000575"/>
                <a:ext cx="62950" cy="46600"/>
              </a:xfrm>
              <a:custGeom>
                <a:rect b="b" l="l" r="r" t="t"/>
                <a:pathLst>
                  <a:path extrusionOk="0" h="1864" w="2518">
                    <a:moveTo>
                      <a:pt x="290" y="0"/>
                    </a:moveTo>
                    <a:cubicBezTo>
                      <a:pt x="193" y="0"/>
                      <a:pt x="96" y="5"/>
                      <a:pt x="1" y="14"/>
                    </a:cubicBezTo>
                    <a:cubicBezTo>
                      <a:pt x="1" y="349"/>
                      <a:pt x="1" y="811"/>
                      <a:pt x="126" y="1104"/>
                    </a:cubicBezTo>
                    <a:cubicBezTo>
                      <a:pt x="232" y="1398"/>
                      <a:pt x="462" y="1672"/>
                      <a:pt x="756" y="1798"/>
                    </a:cubicBezTo>
                    <a:cubicBezTo>
                      <a:pt x="877" y="1843"/>
                      <a:pt x="1004" y="1864"/>
                      <a:pt x="1131" y="1864"/>
                    </a:cubicBezTo>
                    <a:cubicBezTo>
                      <a:pt x="1356" y="1864"/>
                      <a:pt x="1583" y="1799"/>
                      <a:pt x="1784" y="1692"/>
                    </a:cubicBezTo>
                    <a:cubicBezTo>
                      <a:pt x="2078" y="1524"/>
                      <a:pt x="2308" y="1146"/>
                      <a:pt x="2518" y="875"/>
                    </a:cubicBezTo>
                    <a:cubicBezTo>
                      <a:pt x="1937" y="312"/>
                      <a:pt x="1105" y="0"/>
                      <a:pt x="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5685275" y="3293025"/>
                <a:ext cx="87075" cy="87100"/>
              </a:xfrm>
              <a:custGeom>
                <a:rect b="b" l="l" r="r" t="t"/>
                <a:pathLst>
                  <a:path extrusionOk="0" h="3484" w="3483">
                    <a:moveTo>
                      <a:pt x="1742" y="1"/>
                    </a:moveTo>
                    <a:cubicBezTo>
                      <a:pt x="777" y="1"/>
                      <a:pt x="0" y="776"/>
                      <a:pt x="0" y="1741"/>
                    </a:cubicBezTo>
                    <a:cubicBezTo>
                      <a:pt x="0" y="2706"/>
                      <a:pt x="777" y="3483"/>
                      <a:pt x="1742" y="3483"/>
                    </a:cubicBezTo>
                    <a:cubicBezTo>
                      <a:pt x="2707" y="3483"/>
                      <a:pt x="3483" y="2706"/>
                      <a:pt x="3483" y="1741"/>
                    </a:cubicBezTo>
                    <a:cubicBezTo>
                      <a:pt x="3483" y="776"/>
                      <a:pt x="2707" y="1"/>
                      <a:pt x="17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4696700" y="4293100"/>
                <a:ext cx="28350" cy="35700"/>
              </a:xfrm>
              <a:custGeom>
                <a:rect b="b" l="l" r="r" t="t"/>
                <a:pathLst>
                  <a:path extrusionOk="0" h="1428" w="1134">
                    <a:moveTo>
                      <a:pt x="484" y="1"/>
                    </a:moveTo>
                    <a:lnTo>
                      <a:pt x="1" y="588"/>
                    </a:lnTo>
                    <a:lnTo>
                      <a:pt x="379" y="1407"/>
                    </a:lnTo>
                    <a:lnTo>
                      <a:pt x="1134" y="1427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" name="Google Shape;98;p13"/>
            <p:cNvGrpSpPr/>
            <p:nvPr/>
          </p:nvGrpSpPr>
          <p:grpSpPr>
            <a:xfrm>
              <a:off x="4942502" y="1495515"/>
              <a:ext cx="354956" cy="354953"/>
              <a:chOff x="2522523" y="1875740"/>
              <a:chExt cx="448459" cy="448456"/>
            </a:xfrm>
          </p:grpSpPr>
          <p:sp>
            <p:nvSpPr>
              <p:cNvPr id="99" name="Google Shape;99;p13"/>
              <p:cNvSpPr/>
              <p:nvPr/>
            </p:nvSpPr>
            <p:spPr>
              <a:xfrm flipH="1">
                <a:off x="2522526" y="1875740"/>
                <a:ext cx="448456" cy="448456"/>
              </a:xfrm>
              <a:custGeom>
                <a:rect b="b" l="l" r="r" t="t"/>
                <a:pathLst>
                  <a:path extrusionOk="0" h="12164" w="12164">
                    <a:moveTo>
                      <a:pt x="6081" y="0"/>
                    </a:moveTo>
                    <a:cubicBezTo>
                      <a:pt x="5280" y="0"/>
                      <a:pt x="4512" y="143"/>
                      <a:pt x="3817" y="428"/>
                    </a:cubicBezTo>
                    <a:cubicBezTo>
                      <a:pt x="2978" y="766"/>
                      <a:pt x="2248" y="1266"/>
                      <a:pt x="1641" y="1926"/>
                    </a:cubicBezTo>
                    <a:cubicBezTo>
                      <a:pt x="624" y="3014"/>
                      <a:pt x="0" y="4476"/>
                      <a:pt x="0" y="6081"/>
                    </a:cubicBezTo>
                    <a:lnTo>
                      <a:pt x="0" y="6385"/>
                    </a:lnTo>
                    <a:lnTo>
                      <a:pt x="0" y="6402"/>
                    </a:lnTo>
                    <a:cubicBezTo>
                      <a:pt x="53" y="7330"/>
                      <a:pt x="303" y="8186"/>
                      <a:pt x="731" y="8971"/>
                    </a:cubicBezTo>
                    <a:cubicBezTo>
                      <a:pt x="1499" y="10397"/>
                      <a:pt x="2835" y="11486"/>
                      <a:pt x="4424" y="11931"/>
                    </a:cubicBezTo>
                    <a:cubicBezTo>
                      <a:pt x="4959" y="12092"/>
                      <a:pt x="5511" y="12164"/>
                      <a:pt x="6081" y="12164"/>
                    </a:cubicBezTo>
                    <a:cubicBezTo>
                      <a:pt x="6492" y="12164"/>
                      <a:pt x="6885" y="12128"/>
                      <a:pt x="7259" y="12038"/>
                    </a:cubicBezTo>
                    <a:cubicBezTo>
                      <a:pt x="8899" y="11736"/>
                      <a:pt x="10291" y="10754"/>
                      <a:pt x="11165" y="9417"/>
                    </a:cubicBezTo>
                    <a:cubicBezTo>
                      <a:pt x="11700" y="8632"/>
                      <a:pt x="12021" y="7705"/>
                      <a:pt x="12128" y="6723"/>
                    </a:cubicBezTo>
                    <a:cubicBezTo>
                      <a:pt x="12145" y="6509"/>
                      <a:pt x="12164" y="6295"/>
                      <a:pt x="12164" y="6081"/>
                    </a:cubicBezTo>
                    <a:cubicBezTo>
                      <a:pt x="12164" y="4602"/>
                      <a:pt x="11646" y="3246"/>
                      <a:pt x="10773" y="2193"/>
                    </a:cubicBezTo>
                    <a:cubicBezTo>
                      <a:pt x="10184" y="1498"/>
                      <a:pt x="9434" y="928"/>
                      <a:pt x="8597" y="535"/>
                    </a:cubicBezTo>
                    <a:cubicBezTo>
                      <a:pt x="7829" y="196"/>
                      <a:pt x="6973" y="0"/>
                      <a:pt x="6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 flipH="1">
                <a:off x="2590252" y="1906598"/>
                <a:ext cx="353817" cy="353817"/>
              </a:xfrm>
              <a:custGeom>
                <a:rect b="b" l="l" r="r" t="t"/>
                <a:pathLst>
                  <a:path extrusionOk="0" h="9597" w="9597">
                    <a:moveTo>
                      <a:pt x="4799" y="1"/>
                    </a:moveTo>
                    <a:cubicBezTo>
                      <a:pt x="4174" y="1"/>
                      <a:pt x="3568" y="126"/>
                      <a:pt x="3016" y="340"/>
                    </a:cubicBezTo>
                    <a:cubicBezTo>
                      <a:pt x="2355" y="607"/>
                      <a:pt x="1767" y="1000"/>
                      <a:pt x="1304" y="1517"/>
                    </a:cubicBezTo>
                    <a:cubicBezTo>
                      <a:pt x="483" y="2374"/>
                      <a:pt x="1" y="3532"/>
                      <a:pt x="1" y="4799"/>
                    </a:cubicBezTo>
                    <a:lnTo>
                      <a:pt x="1" y="5049"/>
                    </a:lnTo>
                    <a:cubicBezTo>
                      <a:pt x="37" y="5779"/>
                      <a:pt x="234" y="6476"/>
                      <a:pt x="572" y="7082"/>
                    </a:cubicBezTo>
                    <a:cubicBezTo>
                      <a:pt x="1178" y="8205"/>
                      <a:pt x="2231" y="9061"/>
                      <a:pt x="3497" y="9418"/>
                    </a:cubicBezTo>
                    <a:cubicBezTo>
                      <a:pt x="3908" y="9543"/>
                      <a:pt x="4353" y="9596"/>
                      <a:pt x="4799" y="9596"/>
                    </a:cubicBezTo>
                    <a:cubicBezTo>
                      <a:pt x="5120" y="9596"/>
                      <a:pt x="5441" y="9579"/>
                      <a:pt x="5727" y="9508"/>
                    </a:cubicBezTo>
                    <a:cubicBezTo>
                      <a:pt x="7028" y="9258"/>
                      <a:pt x="8117" y="8490"/>
                      <a:pt x="8811" y="7439"/>
                    </a:cubicBezTo>
                    <a:cubicBezTo>
                      <a:pt x="9222" y="6814"/>
                      <a:pt x="9489" y="6083"/>
                      <a:pt x="9579" y="5299"/>
                    </a:cubicBezTo>
                    <a:cubicBezTo>
                      <a:pt x="9596" y="5137"/>
                      <a:pt x="9596" y="4977"/>
                      <a:pt x="9596" y="4799"/>
                    </a:cubicBezTo>
                    <a:cubicBezTo>
                      <a:pt x="9596" y="3639"/>
                      <a:pt x="9187" y="2569"/>
                      <a:pt x="8490" y="1732"/>
                    </a:cubicBezTo>
                    <a:cubicBezTo>
                      <a:pt x="8027" y="1178"/>
                      <a:pt x="7456" y="733"/>
                      <a:pt x="6797" y="429"/>
                    </a:cubicBezTo>
                    <a:cubicBezTo>
                      <a:pt x="6190" y="143"/>
                      <a:pt x="5513" y="1"/>
                      <a:pt x="47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 flipH="1">
                <a:off x="2654031" y="2147013"/>
                <a:ext cx="51320" cy="96962"/>
              </a:xfrm>
              <a:custGeom>
                <a:rect b="b" l="l" r="r" t="t"/>
                <a:pathLst>
                  <a:path extrusionOk="0" h="2630" w="1392">
                    <a:moveTo>
                      <a:pt x="68" y="1"/>
                    </a:moveTo>
                    <a:cubicBezTo>
                      <a:pt x="57" y="1"/>
                      <a:pt x="46" y="3"/>
                      <a:pt x="36" y="7"/>
                    </a:cubicBezTo>
                    <a:cubicBezTo>
                      <a:pt x="1" y="26"/>
                      <a:pt x="1" y="79"/>
                      <a:pt x="18" y="114"/>
                    </a:cubicBezTo>
                    <a:lnTo>
                      <a:pt x="303" y="614"/>
                    </a:lnTo>
                    <a:lnTo>
                      <a:pt x="803" y="1791"/>
                    </a:lnTo>
                    <a:lnTo>
                      <a:pt x="1231" y="2594"/>
                    </a:lnTo>
                    <a:cubicBezTo>
                      <a:pt x="1249" y="2611"/>
                      <a:pt x="1266" y="2630"/>
                      <a:pt x="1302" y="2630"/>
                    </a:cubicBezTo>
                    <a:cubicBezTo>
                      <a:pt x="1302" y="2630"/>
                      <a:pt x="1321" y="2630"/>
                      <a:pt x="1338" y="2611"/>
                    </a:cubicBezTo>
                    <a:cubicBezTo>
                      <a:pt x="1373" y="2594"/>
                      <a:pt x="1392" y="2559"/>
                      <a:pt x="1356" y="2523"/>
                    </a:cubicBezTo>
                    <a:lnTo>
                      <a:pt x="945" y="1738"/>
                    </a:lnTo>
                    <a:lnTo>
                      <a:pt x="446" y="542"/>
                    </a:lnTo>
                    <a:lnTo>
                      <a:pt x="143" y="43"/>
                    </a:lnTo>
                    <a:cubicBezTo>
                      <a:pt x="130" y="17"/>
                      <a:pt x="98" y="1"/>
                      <a:pt x="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 flipH="1">
                <a:off x="2583687" y="2058530"/>
                <a:ext cx="107174" cy="7927"/>
              </a:xfrm>
              <a:custGeom>
                <a:rect b="b" l="l" r="r" t="t"/>
                <a:pathLst>
                  <a:path extrusionOk="0" h="215" w="2907">
                    <a:moveTo>
                      <a:pt x="2835" y="0"/>
                    </a:moveTo>
                    <a:lnTo>
                      <a:pt x="72" y="72"/>
                    </a:lnTo>
                    <a:cubicBezTo>
                      <a:pt x="36" y="72"/>
                      <a:pt x="0" y="107"/>
                      <a:pt x="0" y="143"/>
                    </a:cubicBezTo>
                    <a:cubicBezTo>
                      <a:pt x="0" y="179"/>
                      <a:pt x="36" y="214"/>
                      <a:pt x="72" y="214"/>
                    </a:cubicBezTo>
                    <a:lnTo>
                      <a:pt x="89" y="214"/>
                    </a:lnTo>
                    <a:lnTo>
                      <a:pt x="2835" y="160"/>
                    </a:lnTo>
                    <a:cubicBezTo>
                      <a:pt x="2871" y="160"/>
                      <a:pt x="2907" y="125"/>
                      <a:pt x="2907" y="72"/>
                    </a:cubicBezTo>
                    <a:cubicBezTo>
                      <a:pt x="2907" y="36"/>
                      <a:pt x="2871" y="0"/>
                      <a:pt x="28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 flipH="1">
                <a:off x="2739490" y="1937530"/>
                <a:ext cx="9917" cy="85533"/>
              </a:xfrm>
              <a:custGeom>
                <a:rect b="b" l="l" r="r" t="t"/>
                <a:pathLst>
                  <a:path extrusionOk="0" h="2320" w="269">
                    <a:moveTo>
                      <a:pt x="178" y="1"/>
                    </a:moveTo>
                    <a:cubicBezTo>
                      <a:pt x="143" y="1"/>
                      <a:pt x="107" y="36"/>
                      <a:pt x="107" y="72"/>
                    </a:cubicBezTo>
                    <a:lnTo>
                      <a:pt x="0" y="2229"/>
                    </a:lnTo>
                    <a:cubicBezTo>
                      <a:pt x="0" y="2265"/>
                      <a:pt x="19" y="2301"/>
                      <a:pt x="71" y="2319"/>
                    </a:cubicBezTo>
                    <a:cubicBezTo>
                      <a:pt x="107" y="2319"/>
                      <a:pt x="143" y="2284"/>
                      <a:pt x="143" y="2229"/>
                    </a:cubicBezTo>
                    <a:lnTo>
                      <a:pt x="250" y="89"/>
                    </a:lnTo>
                    <a:cubicBezTo>
                      <a:pt x="268" y="36"/>
                      <a:pt x="233" y="1"/>
                      <a:pt x="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 flipH="1">
                <a:off x="2819088" y="2042050"/>
                <a:ext cx="74988" cy="29678"/>
              </a:xfrm>
              <a:custGeom>
                <a:rect b="b" l="l" r="r" t="t"/>
                <a:pathLst>
                  <a:path extrusionOk="0" h="805" w="2034">
                    <a:moveTo>
                      <a:pt x="126" y="1"/>
                    </a:moveTo>
                    <a:cubicBezTo>
                      <a:pt x="72" y="1"/>
                      <a:pt x="36" y="19"/>
                      <a:pt x="19" y="55"/>
                    </a:cubicBezTo>
                    <a:cubicBezTo>
                      <a:pt x="0" y="91"/>
                      <a:pt x="36" y="143"/>
                      <a:pt x="72" y="162"/>
                    </a:cubicBezTo>
                    <a:lnTo>
                      <a:pt x="1927" y="804"/>
                    </a:lnTo>
                    <a:lnTo>
                      <a:pt x="1962" y="804"/>
                    </a:lnTo>
                    <a:cubicBezTo>
                      <a:pt x="1981" y="804"/>
                      <a:pt x="2016" y="786"/>
                      <a:pt x="2034" y="750"/>
                    </a:cubicBezTo>
                    <a:cubicBezTo>
                      <a:pt x="2034" y="714"/>
                      <a:pt x="2016" y="679"/>
                      <a:pt x="1981" y="661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 flipH="1">
                <a:off x="2788819" y="2147013"/>
                <a:ext cx="57919" cy="79892"/>
              </a:xfrm>
              <a:custGeom>
                <a:rect b="b" l="l" r="r" t="t"/>
                <a:pathLst>
                  <a:path extrusionOk="0" h="2167" w="1571">
                    <a:moveTo>
                      <a:pt x="1503" y="1"/>
                    </a:moveTo>
                    <a:cubicBezTo>
                      <a:pt x="1473" y="1"/>
                      <a:pt x="1441" y="17"/>
                      <a:pt x="1427" y="43"/>
                    </a:cubicBezTo>
                    <a:lnTo>
                      <a:pt x="19" y="2041"/>
                    </a:lnTo>
                    <a:cubicBezTo>
                      <a:pt x="1" y="2076"/>
                      <a:pt x="19" y="2131"/>
                      <a:pt x="55" y="2148"/>
                    </a:cubicBezTo>
                    <a:cubicBezTo>
                      <a:pt x="55" y="2148"/>
                      <a:pt x="72" y="2166"/>
                      <a:pt x="90" y="2166"/>
                    </a:cubicBezTo>
                    <a:cubicBezTo>
                      <a:pt x="108" y="2166"/>
                      <a:pt x="143" y="2148"/>
                      <a:pt x="143" y="2131"/>
                    </a:cubicBezTo>
                    <a:lnTo>
                      <a:pt x="1553" y="114"/>
                    </a:lnTo>
                    <a:cubicBezTo>
                      <a:pt x="1570" y="79"/>
                      <a:pt x="1553" y="43"/>
                      <a:pt x="1534" y="7"/>
                    </a:cubicBezTo>
                    <a:cubicBezTo>
                      <a:pt x="1525" y="3"/>
                      <a:pt x="1514" y="1"/>
                      <a:pt x="15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 flipH="1">
                <a:off x="2657313" y="1998657"/>
                <a:ext cx="178918" cy="169701"/>
              </a:xfrm>
              <a:custGeom>
                <a:rect b="b" l="l" r="r" t="t"/>
                <a:pathLst>
                  <a:path extrusionOk="0" h="4603" w="4853">
                    <a:moveTo>
                      <a:pt x="2426" y="1"/>
                    </a:moveTo>
                    <a:lnTo>
                      <a:pt x="1" y="1767"/>
                    </a:lnTo>
                    <a:lnTo>
                      <a:pt x="928" y="4602"/>
                    </a:lnTo>
                    <a:lnTo>
                      <a:pt x="3925" y="4602"/>
                    </a:lnTo>
                    <a:lnTo>
                      <a:pt x="4852" y="1767"/>
                    </a:lnTo>
                    <a:lnTo>
                      <a:pt x="24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 flipH="1">
                <a:off x="2653368" y="1875740"/>
                <a:ext cx="178217" cy="85496"/>
              </a:xfrm>
              <a:custGeom>
                <a:rect b="b" l="l" r="r" t="t"/>
                <a:pathLst>
                  <a:path extrusionOk="0" h="2319" w="4834">
                    <a:moveTo>
                      <a:pt x="2300" y="0"/>
                    </a:moveTo>
                    <a:cubicBezTo>
                      <a:pt x="1499" y="0"/>
                      <a:pt x="731" y="143"/>
                      <a:pt x="36" y="428"/>
                    </a:cubicBezTo>
                    <a:lnTo>
                      <a:pt x="0" y="571"/>
                    </a:lnTo>
                    <a:lnTo>
                      <a:pt x="2407" y="2319"/>
                    </a:lnTo>
                    <a:lnTo>
                      <a:pt x="4833" y="571"/>
                    </a:lnTo>
                    <a:lnTo>
                      <a:pt x="4816" y="535"/>
                    </a:lnTo>
                    <a:cubicBezTo>
                      <a:pt x="4048" y="196"/>
                      <a:pt x="3192" y="0"/>
                      <a:pt x="23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 flipH="1">
                <a:off x="2876934" y="1946747"/>
                <a:ext cx="94049" cy="168374"/>
              </a:xfrm>
              <a:custGeom>
                <a:rect b="b" l="l" r="r" t="t"/>
                <a:pathLst>
                  <a:path extrusionOk="0" h="4567" w="2551">
                    <a:moveTo>
                      <a:pt x="1641" y="0"/>
                    </a:moveTo>
                    <a:cubicBezTo>
                      <a:pt x="624" y="1088"/>
                      <a:pt x="0" y="2550"/>
                      <a:pt x="0" y="4155"/>
                    </a:cubicBezTo>
                    <a:lnTo>
                      <a:pt x="0" y="4459"/>
                    </a:lnTo>
                    <a:lnTo>
                      <a:pt x="0" y="4476"/>
                    </a:lnTo>
                    <a:lnTo>
                      <a:pt x="143" y="4566"/>
                    </a:lnTo>
                    <a:lnTo>
                      <a:pt x="2550" y="2800"/>
                    </a:lnTo>
                    <a:lnTo>
                      <a:pt x="16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 flipH="1">
                <a:off x="2799364" y="2205117"/>
                <a:ext cx="144705" cy="110529"/>
              </a:xfrm>
              <a:custGeom>
                <a:rect b="b" l="l" r="r" t="t"/>
                <a:pathLst>
                  <a:path extrusionOk="0" h="2998" w="3925">
                    <a:moveTo>
                      <a:pt x="1" y="1"/>
                    </a:moveTo>
                    <a:lnTo>
                      <a:pt x="1" y="37"/>
                    </a:lnTo>
                    <a:cubicBezTo>
                      <a:pt x="769" y="1463"/>
                      <a:pt x="2105" y="2552"/>
                      <a:pt x="3694" y="2997"/>
                    </a:cubicBezTo>
                    <a:lnTo>
                      <a:pt x="3925" y="2837"/>
                    </a:lnTo>
                    <a:lnTo>
                      <a:pt x="29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 flipH="1">
                <a:off x="2559318" y="2211716"/>
                <a:ext cx="148023" cy="107874"/>
              </a:xfrm>
              <a:custGeom>
                <a:rect b="b" l="l" r="r" t="t"/>
                <a:pathLst>
                  <a:path extrusionOk="0" h="2926" w="4015">
                    <a:moveTo>
                      <a:pt x="928" y="0"/>
                    </a:moveTo>
                    <a:lnTo>
                      <a:pt x="1" y="2854"/>
                    </a:lnTo>
                    <a:lnTo>
                      <a:pt x="108" y="2925"/>
                    </a:lnTo>
                    <a:cubicBezTo>
                      <a:pt x="1748" y="2623"/>
                      <a:pt x="3140" y="1641"/>
                      <a:pt x="4014" y="304"/>
                    </a:cubicBezTo>
                    <a:lnTo>
                      <a:pt x="39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 flipH="1">
                <a:off x="2522523" y="1956591"/>
                <a:ext cx="94086" cy="169664"/>
              </a:xfrm>
              <a:custGeom>
                <a:rect b="b" l="l" r="r" t="t"/>
                <a:pathLst>
                  <a:path extrusionOk="0" h="4602" w="2552">
                    <a:moveTo>
                      <a:pt x="911" y="0"/>
                    </a:moveTo>
                    <a:lnTo>
                      <a:pt x="1" y="2837"/>
                    </a:lnTo>
                    <a:lnTo>
                      <a:pt x="2409" y="4602"/>
                    </a:lnTo>
                    <a:lnTo>
                      <a:pt x="2516" y="4530"/>
                    </a:lnTo>
                    <a:cubicBezTo>
                      <a:pt x="2533" y="4316"/>
                      <a:pt x="2552" y="4102"/>
                      <a:pt x="2552" y="3888"/>
                    </a:cubicBezTo>
                    <a:cubicBezTo>
                      <a:pt x="2552" y="2409"/>
                      <a:pt x="2034" y="1053"/>
                      <a:pt x="11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12" name="Google Shape;11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5381" y="150086"/>
            <a:ext cx="2792668" cy="517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8044" y="88558"/>
            <a:ext cx="1443500" cy="641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2"/>
          <p:cNvSpPr txBox="1"/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ummary of a part of the numerical columns</a:t>
            </a:r>
            <a:endParaRPr/>
          </a:p>
        </p:txBody>
      </p:sp>
      <p:pic>
        <p:nvPicPr>
          <p:cNvPr id="580" name="Google Shape;580;p22"/>
          <p:cNvPicPr preferRelativeResize="0"/>
          <p:nvPr/>
        </p:nvPicPr>
        <p:blipFill rotWithShape="1">
          <a:blip r:embed="rId3">
            <a:alphaModFix/>
          </a:blip>
          <a:srcRect b="73668" l="0" r="20432" t="0"/>
          <a:stretch/>
        </p:blipFill>
        <p:spPr>
          <a:xfrm>
            <a:off x="131263" y="1745075"/>
            <a:ext cx="8881426" cy="16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3"/>
          <p:cNvSpPr txBox="1"/>
          <p:nvPr>
            <p:ph type="title"/>
          </p:nvPr>
        </p:nvSpPr>
        <p:spPr>
          <a:xfrm>
            <a:off x="4861975" y="1964700"/>
            <a:ext cx="26829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Preprocessing</a:t>
            </a:r>
            <a:endParaRPr sz="3600"/>
          </a:p>
        </p:txBody>
      </p:sp>
      <p:grpSp>
        <p:nvGrpSpPr>
          <p:cNvPr id="586" name="Google Shape;586;p23"/>
          <p:cNvGrpSpPr/>
          <p:nvPr/>
        </p:nvGrpSpPr>
        <p:grpSpPr>
          <a:xfrm>
            <a:off x="713197" y="948134"/>
            <a:ext cx="3157424" cy="3686805"/>
            <a:chOff x="713197" y="948134"/>
            <a:chExt cx="3157424" cy="3686805"/>
          </a:xfrm>
        </p:grpSpPr>
        <p:sp>
          <p:nvSpPr>
            <p:cNvPr id="587" name="Google Shape;587;p23"/>
            <p:cNvSpPr/>
            <p:nvPr/>
          </p:nvSpPr>
          <p:spPr>
            <a:xfrm>
              <a:off x="713197" y="4410539"/>
              <a:ext cx="22482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8" name="Google Shape;588;p23"/>
            <p:cNvGrpSpPr/>
            <p:nvPr/>
          </p:nvGrpSpPr>
          <p:grpSpPr>
            <a:xfrm>
              <a:off x="713260" y="948134"/>
              <a:ext cx="3157361" cy="3658828"/>
              <a:chOff x="1501300" y="1176600"/>
              <a:chExt cx="2961599" cy="3431974"/>
            </a:xfrm>
          </p:grpSpPr>
          <p:sp>
            <p:nvSpPr>
              <p:cNvPr id="589" name="Google Shape;589;p23"/>
              <p:cNvSpPr/>
              <p:nvPr/>
            </p:nvSpPr>
            <p:spPr>
              <a:xfrm>
                <a:off x="4043691" y="2680248"/>
                <a:ext cx="386526" cy="386558"/>
              </a:xfrm>
              <a:custGeom>
                <a:rect b="b" l="l" r="r" t="t"/>
                <a:pathLst>
                  <a:path extrusionOk="0" h="12154" w="12153">
                    <a:moveTo>
                      <a:pt x="6076" y="0"/>
                    </a:moveTo>
                    <a:cubicBezTo>
                      <a:pt x="5289" y="0"/>
                      <a:pt x="4519" y="154"/>
                      <a:pt x="3817" y="445"/>
                    </a:cubicBezTo>
                    <a:cubicBezTo>
                      <a:pt x="2995" y="770"/>
                      <a:pt x="2242" y="1283"/>
                      <a:pt x="1644" y="1917"/>
                    </a:cubicBezTo>
                    <a:cubicBezTo>
                      <a:pt x="633" y="3013"/>
                      <a:pt x="0" y="4467"/>
                      <a:pt x="0" y="6076"/>
                    </a:cubicBezTo>
                    <a:cubicBezTo>
                      <a:pt x="0" y="6179"/>
                      <a:pt x="17" y="6281"/>
                      <a:pt x="17" y="6384"/>
                    </a:cubicBezTo>
                    <a:cubicBezTo>
                      <a:pt x="69" y="7326"/>
                      <a:pt x="325" y="8182"/>
                      <a:pt x="736" y="8952"/>
                    </a:cubicBezTo>
                    <a:cubicBezTo>
                      <a:pt x="1507" y="10389"/>
                      <a:pt x="2842" y="11468"/>
                      <a:pt x="4433" y="11930"/>
                    </a:cubicBezTo>
                    <a:cubicBezTo>
                      <a:pt x="4964" y="12067"/>
                      <a:pt x="5512" y="12153"/>
                      <a:pt x="6076" y="12153"/>
                    </a:cubicBezTo>
                    <a:cubicBezTo>
                      <a:pt x="6487" y="12153"/>
                      <a:pt x="6881" y="12119"/>
                      <a:pt x="7274" y="12033"/>
                    </a:cubicBezTo>
                    <a:cubicBezTo>
                      <a:pt x="8883" y="11708"/>
                      <a:pt x="10287" y="10750"/>
                      <a:pt x="11160" y="9414"/>
                    </a:cubicBezTo>
                    <a:cubicBezTo>
                      <a:pt x="11690" y="8627"/>
                      <a:pt x="12016" y="7703"/>
                      <a:pt x="12119" y="6710"/>
                    </a:cubicBezTo>
                    <a:cubicBezTo>
                      <a:pt x="12153" y="6505"/>
                      <a:pt x="12153" y="6299"/>
                      <a:pt x="12153" y="6076"/>
                    </a:cubicBezTo>
                    <a:cubicBezTo>
                      <a:pt x="12153" y="4604"/>
                      <a:pt x="11640" y="3253"/>
                      <a:pt x="10766" y="2191"/>
                    </a:cubicBezTo>
                    <a:cubicBezTo>
                      <a:pt x="10168" y="1489"/>
                      <a:pt x="9431" y="925"/>
                      <a:pt x="8593" y="548"/>
                    </a:cubicBezTo>
                    <a:cubicBezTo>
                      <a:pt x="7840" y="188"/>
                      <a:pt x="6984" y="0"/>
                      <a:pt x="6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3"/>
              <p:cNvSpPr/>
              <p:nvPr/>
            </p:nvSpPr>
            <p:spPr>
              <a:xfrm>
                <a:off x="4043691" y="2680248"/>
                <a:ext cx="386526" cy="382710"/>
              </a:xfrm>
              <a:custGeom>
                <a:rect b="b" l="l" r="r" t="t"/>
                <a:pathLst>
                  <a:path extrusionOk="0" h="12033" w="12153">
                    <a:moveTo>
                      <a:pt x="6076" y="0"/>
                    </a:moveTo>
                    <a:cubicBezTo>
                      <a:pt x="5289" y="0"/>
                      <a:pt x="4519" y="154"/>
                      <a:pt x="3817" y="445"/>
                    </a:cubicBezTo>
                    <a:lnTo>
                      <a:pt x="3782" y="582"/>
                    </a:lnTo>
                    <a:lnTo>
                      <a:pt x="6094" y="2260"/>
                    </a:lnTo>
                    <a:lnTo>
                      <a:pt x="6042" y="3389"/>
                    </a:lnTo>
                    <a:lnTo>
                      <a:pt x="3732" y="5049"/>
                    </a:lnTo>
                    <a:lnTo>
                      <a:pt x="2534" y="4638"/>
                    </a:lnTo>
                    <a:lnTo>
                      <a:pt x="1644" y="1917"/>
                    </a:lnTo>
                    <a:cubicBezTo>
                      <a:pt x="633" y="3013"/>
                      <a:pt x="0" y="4467"/>
                      <a:pt x="0" y="6076"/>
                    </a:cubicBezTo>
                    <a:cubicBezTo>
                      <a:pt x="0" y="6179"/>
                      <a:pt x="17" y="6281"/>
                      <a:pt x="17" y="6384"/>
                    </a:cubicBezTo>
                    <a:lnTo>
                      <a:pt x="154" y="6487"/>
                    </a:lnTo>
                    <a:lnTo>
                      <a:pt x="2499" y="4775"/>
                    </a:lnTo>
                    <a:lnTo>
                      <a:pt x="3698" y="5204"/>
                    </a:lnTo>
                    <a:lnTo>
                      <a:pt x="4536" y="7771"/>
                    </a:lnTo>
                    <a:lnTo>
                      <a:pt x="3732" y="8935"/>
                    </a:lnTo>
                    <a:lnTo>
                      <a:pt x="754" y="8935"/>
                    </a:lnTo>
                    <a:lnTo>
                      <a:pt x="736" y="8952"/>
                    </a:lnTo>
                    <a:cubicBezTo>
                      <a:pt x="1507" y="10389"/>
                      <a:pt x="2842" y="11468"/>
                      <a:pt x="4433" y="11930"/>
                    </a:cubicBezTo>
                    <a:lnTo>
                      <a:pt x="4656" y="11759"/>
                    </a:lnTo>
                    <a:lnTo>
                      <a:pt x="3782" y="9106"/>
                    </a:lnTo>
                    <a:lnTo>
                      <a:pt x="4588" y="7942"/>
                    </a:lnTo>
                    <a:lnTo>
                      <a:pt x="7497" y="7942"/>
                    </a:lnTo>
                    <a:lnTo>
                      <a:pt x="7514" y="7977"/>
                    </a:lnTo>
                    <a:lnTo>
                      <a:pt x="8011" y="9157"/>
                    </a:lnTo>
                    <a:lnTo>
                      <a:pt x="8045" y="9209"/>
                    </a:lnTo>
                    <a:lnTo>
                      <a:pt x="7155" y="11948"/>
                    </a:lnTo>
                    <a:lnTo>
                      <a:pt x="7274" y="12033"/>
                    </a:lnTo>
                    <a:cubicBezTo>
                      <a:pt x="8883" y="11708"/>
                      <a:pt x="10287" y="10750"/>
                      <a:pt x="11160" y="9414"/>
                    </a:cubicBezTo>
                    <a:lnTo>
                      <a:pt x="11058" y="9123"/>
                    </a:lnTo>
                    <a:lnTo>
                      <a:pt x="8164" y="9123"/>
                    </a:lnTo>
                    <a:lnTo>
                      <a:pt x="8148" y="9089"/>
                    </a:lnTo>
                    <a:lnTo>
                      <a:pt x="7634" y="7908"/>
                    </a:lnTo>
                    <a:lnTo>
                      <a:pt x="7600" y="7840"/>
                    </a:lnTo>
                    <a:lnTo>
                      <a:pt x="8472" y="5152"/>
                    </a:lnTo>
                    <a:lnTo>
                      <a:pt x="9722" y="5135"/>
                    </a:lnTo>
                    <a:lnTo>
                      <a:pt x="12016" y="6795"/>
                    </a:lnTo>
                    <a:lnTo>
                      <a:pt x="12119" y="6710"/>
                    </a:lnTo>
                    <a:cubicBezTo>
                      <a:pt x="12153" y="6505"/>
                      <a:pt x="12153" y="6299"/>
                      <a:pt x="12153" y="6076"/>
                    </a:cubicBezTo>
                    <a:cubicBezTo>
                      <a:pt x="12153" y="4604"/>
                      <a:pt x="11640" y="3253"/>
                      <a:pt x="10766" y="2191"/>
                    </a:cubicBezTo>
                    <a:lnTo>
                      <a:pt x="10526" y="2191"/>
                    </a:lnTo>
                    <a:lnTo>
                      <a:pt x="9620" y="4981"/>
                    </a:lnTo>
                    <a:lnTo>
                      <a:pt x="8370" y="5015"/>
                    </a:lnTo>
                    <a:lnTo>
                      <a:pt x="6179" y="3424"/>
                    </a:lnTo>
                    <a:lnTo>
                      <a:pt x="6247" y="2294"/>
                    </a:lnTo>
                    <a:lnTo>
                      <a:pt x="8609" y="582"/>
                    </a:lnTo>
                    <a:lnTo>
                      <a:pt x="8593" y="548"/>
                    </a:lnTo>
                    <a:cubicBezTo>
                      <a:pt x="7840" y="188"/>
                      <a:pt x="6984" y="0"/>
                      <a:pt x="60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3"/>
              <p:cNvSpPr/>
              <p:nvPr/>
            </p:nvSpPr>
            <p:spPr>
              <a:xfrm>
                <a:off x="2344046" y="4287331"/>
                <a:ext cx="281442" cy="277689"/>
              </a:xfrm>
              <a:custGeom>
                <a:rect b="b" l="l" r="r" t="t"/>
                <a:pathLst>
                  <a:path extrusionOk="0" h="8731" w="8849">
                    <a:moveTo>
                      <a:pt x="2481" y="1"/>
                    </a:moveTo>
                    <a:lnTo>
                      <a:pt x="1438" y="1644"/>
                    </a:lnTo>
                    <a:lnTo>
                      <a:pt x="0" y="3886"/>
                    </a:lnTo>
                    <a:lnTo>
                      <a:pt x="8661" y="8730"/>
                    </a:lnTo>
                    <a:cubicBezTo>
                      <a:pt x="8832" y="8011"/>
                      <a:pt x="8849" y="7292"/>
                      <a:pt x="8712" y="6608"/>
                    </a:cubicBezTo>
                    <a:cubicBezTo>
                      <a:pt x="8661" y="6368"/>
                      <a:pt x="8593" y="6129"/>
                      <a:pt x="8490" y="5905"/>
                    </a:cubicBezTo>
                    <a:cubicBezTo>
                      <a:pt x="8387" y="5615"/>
                      <a:pt x="8250" y="5341"/>
                      <a:pt x="8079" y="5084"/>
                    </a:cubicBezTo>
                    <a:cubicBezTo>
                      <a:pt x="7959" y="4913"/>
                      <a:pt x="7822" y="4741"/>
                      <a:pt x="7685" y="4570"/>
                    </a:cubicBezTo>
                    <a:cubicBezTo>
                      <a:pt x="7531" y="4383"/>
                      <a:pt x="7360" y="4212"/>
                      <a:pt x="7171" y="4057"/>
                    </a:cubicBezTo>
                    <a:cubicBezTo>
                      <a:pt x="7103" y="3988"/>
                      <a:pt x="7034" y="3938"/>
                      <a:pt x="6949" y="3869"/>
                    </a:cubicBezTo>
                    <a:cubicBezTo>
                      <a:pt x="6589" y="3578"/>
                      <a:pt x="6281" y="3219"/>
                      <a:pt x="6059" y="2790"/>
                    </a:cubicBezTo>
                    <a:cubicBezTo>
                      <a:pt x="5957" y="2585"/>
                      <a:pt x="5870" y="2379"/>
                      <a:pt x="5802" y="2158"/>
                    </a:cubicBezTo>
                    <a:lnTo>
                      <a:pt x="5699" y="1797"/>
                    </a:lnTo>
                    <a:lnTo>
                      <a:pt x="24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3"/>
              <p:cNvSpPr/>
              <p:nvPr/>
            </p:nvSpPr>
            <p:spPr>
              <a:xfrm>
                <a:off x="2344046" y="4339621"/>
                <a:ext cx="106706" cy="120859"/>
              </a:xfrm>
              <a:custGeom>
                <a:rect b="b" l="l" r="r" t="t"/>
                <a:pathLst>
                  <a:path extrusionOk="0" h="3800" w="3355">
                    <a:moveTo>
                      <a:pt x="1438" y="0"/>
                    </a:moveTo>
                    <a:lnTo>
                      <a:pt x="0" y="2242"/>
                    </a:lnTo>
                    <a:lnTo>
                      <a:pt x="2789" y="3800"/>
                    </a:lnTo>
                    <a:cubicBezTo>
                      <a:pt x="3355" y="2396"/>
                      <a:pt x="2807" y="770"/>
                      <a:pt x="1454" y="17"/>
                    </a:cubicBezTo>
                    <a:lnTo>
                      <a:pt x="14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2498657" y="4376071"/>
                <a:ext cx="73501" cy="52351"/>
              </a:xfrm>
              <a:custGeom>
                <a:rect b="b" l="l" r="r" t="t"/>
                <a:pathLst>
                  <a:path extrusionOk="0" h="1646" w="2311">
                    <a:moveTo>
                      <a:pt x="1198" y="0"/>
                    </a:moveTo>
                    <a:lnTo>
                      <a:pt x="633" y="171"/>
                    </a:lnTo>
                    <a:cubicBezTo>
                      <a:pt x="222" y="274"/>
                      <a:pt x="0" y="703"/>
                      <a:pt x="103" y="1096"/>
                    </a:cubicBezTo>
                    <a:cubicBezTo>
                      <a:pt x="171" y="1301"/>
                      <a:pt x="290" y="1456"/>
                      <a:pt x="462" y="1558"/>
                    </a:cubicBezTo>
                    <a:cubicBezTo>
                      <a:pt x="570" y="1612"/>
                      <a:pt x="692" y="1646"/>
                      <a:pt x="819" y="1646"/>
                    </a:cubicBezTo>
                    <a:cubicBezTo>
                      <a:pt x="893" y="1646"/>
                      <a:pt x="968" y="1634"/>
                      <a:pt x="1044" y="1609"/>
                    </a:cubicBezTo>
                    <a:lnTo>
                      <a:pt x="2310" y="1267"/>
                    </a:lnTo>
                    <a:cubicBezTo>
                      <a:pt x="2242" y="1198"/>
                      <a:pt x="2173" y="1148"/>
                      <a:pt x="2088" y="1079"/>
                    </a:cubicBezTo>
                    <a:cubicBezTo>
                      <a:pt x="1728" y="788"/>
                      <a:pt x="1420" y="429"/>
                      <a:pt x="11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2517169" y="4432687"/>
                <a:ext cx="96910" cy="61765"/>
              </a:xfrm>
              <a:custGeom>
                <a:rect b="b" l="l" r="r" t="t"/>
                <a:pathLst>
                  <a:path extrusionOk="0" h="1942" w="3047">
                    <a:moveTo>
                      <a:pt x="2242" y="0"/>
                    </a:moveTo>
                    <a:lnTo>
                      <a:pt x="633" y="463"/>
                    </a:lnTo>
                    <a:cubicBezTo>
                      <a:pt x="240" y="566"/>
                      <a:pt x="0" y="993"/>
                      <a:pt x="119" y="1387"/>
                    </a:cubicBezTo>
                    <a:cubicBezTo>
                      <a:pt x="171" y="1593"/>
                      <a:pt x="308" y="1746"/>
                      <a:pt x="479" y="1849"/>
                    </a:cubicBezTo>
                    <a:cubicBezTo>
                      <a:pt x="583" y="1907"/>
                      <a:pt x="711" y="1942"/>
                      <a:pt x="847" y="1942"/>
                    </a:cubicBezTo>
                    <a:cubicBezTo>
                      <a:pt x="911" y="1942"/>
                      <a:pt x="977" y="1934"/>
                      <a:pt x="1044" y="1917"/>
                    </a:cubicBezTo>
                    <a:lnTo>
                      <a:pt x="3047" y="1335"/>
                    </a:lnTo>
                    <a:cubicBezTo>
                      <a:pt x="2944" y="1045"/>
                      <a:pt x="2807" y="771"/>
                      <a:pt x="2636" y="514"/>
                    </a:cubicBezTo>
                    <a:cubicBezTo>
                      <a:pt x="2516" y="343"/>
                      <a:pt x="2379" y="171"/>
                      <a:pt x="2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3"/>
              <p:cNvSpPr/>
              <p:nvPr/>
            </p:nvSpPr>
            <p:spPr>
              <a:xfrm>
                <a:off x="2328238" y="4410899"/>
                <a:ext cx="291302" cy="182433"/>
              </a:xfrm>
              <a:custGeom>
                <a:rect b="b" l="l" r="r" t="t"/>
                <a:pathLst>
                  <a:path extrusionOk="0" h="5736" w="9159">
                    <a:moveTo>
                      <a:pt x="497" y="1"/>
                    </a:moveTo>
                    <a:lnTo>
                      <a:pt x="0" y="908"/>
                    </a:lnTo>
                    <a:lnTo>
                      <a:pt x="8645" y="5735"/>
                    </a:lnTo>
                    <a:lnTo>
                      <a:pt x="9158" y="4845"/>
                    </a:lnTo>
                    <a:lnTo>
                      <a:pt x="4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3"/>
              <p:cNvSpPr/>
              <p:nvPr/>
            </p:nvSpPr>
            <p:spPr>
              <a:xfrm>
                <a:off x="2554701" y="4567164"/>
                <a:ext cx="48503" cy="41410"/>
              </a:xfrm>
              <a:custGeom>
                <a:rect b="b" l="l" r="r" t="t"/>
                <a:pathLst>
                  <a:path extrusionOk="0" h="1302" w="1525">
                    <a:moveTo>
                      <a:pt x="53" y="1"/>
                    </a:moveTo>
                    <a:lnTo>
                      <a:pt x="0" y="822"/>
                    </a:lnTo>
                    <a:lnTo>
                      <a:pt x="856" y="1302"/>
                    </a:lnTo>
                    <a:lnTo>
                      <a:pt x="1525" y="822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3"/>
              <p:cNvSpPr/>
              <p:nvPr/>
            </p:nvSpPr>
            <p:spPr>
              <a:xfrm>
                <a:off x="2449071" y="4507813"/>
                <a:ext cx="49043" cy="41410"/>
              </a:xfrm>
              <a:custGeom>
                <a:rect b="b" l="l" r="r" t="t"/>
                <a:pathLst>
                  <a:path extrusionOk="0" h="1302" w="1542">
                    <a:moveTo>
                      <a:pt x="53" y="0"/>
                    </a:moveTo>
                    <a:lnTo>
                      <a:pt x="1" y="840"/>
                    </a:lnTo>
                    <a:lnTo>
                      <a:pt x="857" y="1301"/>
                    </a:lnTo>
                    <a:lnTo>
                      <a:pt x="1541" y="84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3"/>
              <p:cNvSpPr/>
              <p:nvPr/>
            </p:nvSpPr>
            <p:spPr>
              <a:xfrm>
                <a:off x="2344046" y="4449003"/>
                <a:ext cx="48439" cy="41410"/>
              </a:xfrm>
              <a:custGeom>
                <a:rect b="b" l="l" r="r" t="t"/>
                <a:pathLst>
                  <a:path extrusionOk="0" h="1302" w="1523">
                    <a:moveTo>
                      <a:pt x="34" y="1"/>
                    </a:moveTo>
                    <a:lnTo>
                      <a:pt x="0" y="822"/>
                    </a:lnTo>
                    <a:lnTo>
                      <a:pt x="838" y="1302"/>
                    </a:lnTo>
                    <a:lnTo>
                      <a:pt x="1523" y="840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3"/>
              <p:cNvSpPr/>
              <p:nvPr/>
            </p:nvSpPr>
            <p:spPr>
              <a:xfrm>
                <a:off x="2405528" y="3190901"/>
                <a:ext cx="511742" cy="1156843"/>
              </a:xfrm>
              <a:custGeom>
                <a:rect b="b" l="l" r="r" t="t"/>
                <a:pathLst>
                  <a:path extrusionOk="0" h="36373" w="16090">
                    <a:moveTo>
                      <a:pt x="14157" y="1"/>
                    </a:moveTo>
                    <a:lnTo>
                      <a:pt x="3852" y="856"/>
                    </a:lnTo>
                    <a:lnTo>
                      <a:pt x="2380" y="3047"/>
                    </a:lnTo>
                    <a:lnTo>
                      <a:pt x="3869" y="16877"/>
                    </a:lnTo>
                    <a:cubicBezTo>
                      <a:pt x="3750" y="17031"/>
                      <a:pt x="3647" y="17168"/>
                      <a:pt x="3527" y="17322"/>
                    </a:cubicBezTo>
                    <a:cubicBezTo>
                      <a:pt x="1507" y="20043"/>
                      <a:pt x="343" y="23416"/>
                      <a:pt x="309" y="26805"/>
                    </a:cubicBezTo>
                    <a:cubicBezTo>
                      <a:pt x="292" y="28054"/>
                      <a:pt x="411" y="29320"/>
                      <a:pt x="343" y="30570"/>
                    </a:cubicBezTo>
                    <a:cubicBezTo>
                      <a:pt x="258" y="31819"/>
                      <a:pt x="806" y="34370"/>
                      <a:pt x="1" y="35329"/>
                    </a:cubicBezTo>
                    <a:cubicBezTo>
                      <a:pt x="2791" y="36269"/>
                      <a:pt x="3852" y="36372"/>
                      <a:pt x="3852" y="36372"/>
                    </a:cubicBezTo>
                    <a:cubicBezTo>
                      <a:pt x="6694" y="31152"/>
                      <a:pt x="9330" y="24493"/>
                      <a:pt x="11418" y="18555"/>
                    </a:cubicBezTo>
                    <a:cubicBezTo>
                      <a:pt x="14259" y="10476"/>
                      <a:pt x="16090" y="3732"/>
                      <a:pt x="16090" y="3732"/>
                    </a:cubicBezTo>
                    <a:lnTo>
                      <a:pt x="141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3"/>
              <p:cNvSpPr/>
              <p:nvPr/>
            </p:nvSpPr>
            <p:spPr>
              <a:xfrm>
                <a:off x="1501300" y="2386802"/>
                <a:ext cx="133358" cy="176232"/>
              </a:xfrm>
              <a:custGeom>
                <a:rect b="b" l="l" r="r" t="t"/>
                <a:pathLst>
                  <a:path extrusionOk="0" h="5541" w="4193">
                    <a:moveTo>
                      <a:pt x="3355" y="0"/>
                    </a:moveTo>
                    <a:lnTo>
                      <a:pt x="2824" y="257"/>
                    </a:lnTo>
                    <a:cubicBezTo>
                      <a:pt x="2824" y="257"/>
                      <a:pt x="0" y="4742"/>
                      <a:pt x="735" y="5461"/>
                    </a:cubicBezTo>
                    <a:cubicBezTo>
                      <a:pt x="791" y="5516"/>
                      <a:pt x="856" y="5541"/>
                      <a:pt x="929" y="5541"/>
                    </a:cubicBezTo>
                    <a:cubicBezTo>
                      <a:pt x="1783" y="5541"/>
                      <a:pt x="3647" y="2014"/>
                      <a:pt x="3663" y="1951"/>
                    </a:cubicBezTo>
                    <a:cubicBezTo>
                      <a:pt x="3679" y="1883"/>
                      <a:pt x="4193" y="616"/>
                      <a:pt x="4193" y="616"/>
                    </a:cubicBezTo>
                    <a:lnTo>
                      <a:pt x="33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>
                <a:off x="1591090" y="1793390"/>
                <a:ext cx="698501" cy="736636"/>
              </a:xfrm>
              <a:custGeom>
                <a:rect b="b" l="l" r="r" t="t"/>
                <a:pathLst>
                  <a:path extrusionOk="0" h="23161" w="21962">
                    <a:moveTo>
                      <a:pt x="18315" y="0"/>
                    </a:moveTo>
                    <a:cubicBezTo>
                      <a:pt x="10236" y="4861"/>
                      <a:pt x="3903" y="10989"/>
                      <a:pt x="1" y="18914"/>
                    </a:cubicBezTo>
                    <a:lnTo>
                      <a:pt x="5478" y="21722"/>
                    </a:lnTo>
                    <a:cubicBezTo>
                      <a:pt x="5478" y="21722"/>
                      <a:pt x="7197" y="23160"/>
                      <a:pt x="7857" y="23160"/>
                    </a:cubicBezTo>
                    <a:cubicBezTo>
                      <a:pt x="7927" y="23160"/>
                      <a:pt x="7986" y="23144"/>
                      <a:pt x="8029" y="23107"/>
                    </a:cubicBezTo>
                    <a:cubicBezTo>
                      <a:pt x="8490" y="22749"/>
                      <a:pt x="6968" y="19941"/>
                      <a:pt x="6968" y="19941"/>
                    </a:cubicBezTo>
                    <a:cubicBezTo>
                      <a:pt x="6968" y="19941"/>
                      <a:pt x="7652" y="18007"/>
                      <a:pt x="9962" y="16005"/>
                    </a:cubicBezTo>
                    <a:cubicBezTo>
                      <a:pt x="12256" y="14019"/>
                      <a:pt x="21962" y="8439"/>
                      <a:pt x="21962" y="8439"/>
                    </a:cubicBezTo>
                    <a:lnTo>
                      <a:pt x="183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3"/>
              <p:cNvSpPr/>
              <p:nvPr/>
            </p:nvSpPr>
            <p:spPr>
              <a:xfrm>
                <a:off x="1552986" y="2395486"/>
                <a:ext cx="113258" cy="215097"/>
              </a:xfrm>
              <a:custGeom>
                <a:rect b="b" l="l" r="r" t="t"/>
                <a:pathLst>
                  <a:path extrusionOk="0" h="6763" w="3561">
                    <a:moveTo>
                      <a:pt x="2038" y="1"/>
                    </a:moveTo>
                    <a:cubicBezTo>
                      <a:pt x="2038" y="1"/>
                      <a:pt x="566" y="2226"/>
                      <a:pt x="292" y="3253"/>
                    </a:cubicBezTo>
                    <a:cubicBezTo>
                      <a:pt x="0" y="4298"/>
                      <a:pt x="908" y="6763"/>
                      <a:pt x="1456" y="6763"/>
                    </a:cubicBezTo>
                    <a:cubicBezTo>
                      <a:pt x="2004" y="6763"/>
                      <a:pt x="1969" y="3305"/>
                      <a:pt x="1969" y="3305"/>
                    </a:cubicBezTo>
                    <a:lnTo>
                      <a:pt x="3373" y="1593"/>
                    </a:lnTo>
                    <a:lnTo>
                      <a:pt x="3561" y="959"/>
                    </a:lnTo>
                    <a:lnTo>
                      <a:pt x="20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1609665" y="2429264"/>
                <a:ext cx="103398" cy="204729"/>
              </a:xfrm>
              <a:custGeom>
                <a:rect b="b" l="l" r="r" t="t"/>
                <a:pathLst>
                  <a:path extrusionOk="0" h="6437" w="3251">
                    <a:moveTo>
                      <a:pt x="1488" y="0"/>
                    </a:moveTo>
                    <a:cubicBezTo>
                      <a:pt x="1488" y="0"/>
                      <a:pt x="375" y="2003"/>
                      <a:pt x="187" y="3065"/>
                    </a:cubicBezTo>
                    <a:cubicBezTo>
                      <a:pt x="1" y="4114"/>
                      <a:pt x="1088" y="6437"/>
                      <a:pt x="1624" y="6437"/>
                    </a:cubicBezTo>
                    <a:cubicBezTo>
                      <a:pt x="1630" y="6437"/>
                      <a:pt x="1636" y="6436"/>
                      <a:pt x="1642" y="6436"/>
                    </a:cubicBezTo>
                    <a:cubicBezTo>
                      <a:pt x="2189" y="6402"/>
                      <a:pt x="1865" y="2962"/>
                      <a:pt x="1865" y="2962"/>
                    </a:cubicBezTo>
                    <a:lnTo>
                      <a:pt x="3114" y="1130"/>
                    </a:lnTo>
                    <a:lnTo>
                      <a:pt x="3251" y="479"/>
                    </a:lnTo>
                    <a:lnTo>
                      <a:pt x="148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1665772" y="2448316"/>
                <a:ext cx="103398" cy="204761"/>
              </a:xfrm>
              <a:custGeom>
                <a:rect b="b" l="l" r="r" t="t"/>
                <a:pathLst>
                  <a:path extrusionOk="0" h="6438" w="3251">
                    <a:moveTo>
                      <a:pt x="1504" y="1"/>
                    </a:moveTo>
                    <a:cubicBezTo>
                      <a:pt x="1504" y="1"/>
                      <a:pt x="391" y="1986"/>
                      <a:pt x="204" y="3048"/>
                    </a:cubicBezTo>
                    <a:cubicBezTo>
                      <a:pt x="0" y="4098"/>
                      <a:pt x="1104" y="6437"/>
                      <a:pt x="1641" y="6437"/>
                    </a:cubicBezTo>
                    <a:cubicBezTo>
                      <a:pt x="1647" y="6437"/>
                      <a:pt x="1652" y="6437"/>
                      <a:pt x="1658" y="6437"/>
                    </a:cubicBezTo>
                    <a:cubicBezTo>
                      <a:pt x="2205" y="6385"/>
                      <a:pt x="1881" y="2961"/>
                      <a:pt x="1881" y="2961"/>
                    </a:cubicBezTo>
                    <a:lnTo>
                      <a:pt x="3130" y="1131"/>
                    </a:lnTo>
                    <a:lnTo>
                      <a:pt x="3250" y="480"/>
                    </a:lnTo>
                    <a:lnTo>
                      <a:pt x="15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3064273" y="2569530"/>
                <a:ext cx="1155221" cy="744937"/>
              </a:xfrm>
              <a:custGeom>
                <a:rect b="b" l="l" r="r" t="t"/>
                <a:pathLst>
                  <a:path extrusionOk="0" h="23422" w="36322">
                    <a:moveTo>
                      <a:pt x="7208" y="1"/>
                    </a:moveTo>
                    <a:cubicBezTo>
                      <a:pt x="4860" y="1"/>
                      <a:pt x="2928" y="572"/>
                      <a:pt x="2928" y="572"/>
                    </a:cubicBezTo>
                    <a:lnTo>
                      <a:pt x="0" y="4080"/>
                    </a:lnTo>
                    <a:lnTo>
                      <a:pt x="822" y="11885"/>
                    </a:lnTo>
                    <a:lnTo>
                      <a:pt x="2449" y="12519"/>
                    </a:lnTo>
                    <a:cubicBezTo>
                      <a:pt x="4251" y="12144"/>
                      <a:pt x="5984" y="11972"/>
                      <a:pt x="7659" y="11972"/>
                    </a:cubicBezTo>
                    <a:cubicBezTo>
                      <a:pt x="8735" y="11972"/>
                      <a:pt x="9787" y="12043"/>
                      <a:pt x="10818" y="12177"/>
                    </a:cubicBezTo>
                    <a:cubicBezTo>
                      <a:pt x="11571" y="12279"/>
                      <a:pt x="12324" y="12450"/>
                      <a:pt x="13043" y="12706"/>
                    </a:cubicBezTo>
                    <a:cubicBezTo>
                      <a:pt x="15474" y="13528"/>
                      <a:pt x="17580" y="15121"/>
                      <a:pt x="19189" y="17191"/>
                    </a:cubicBezTo>
                    <a:cubicBezTo>
                      <a:pt x="19873" y="18081"/>
                      <a:pt x="20763" y="18800"/>
                      <a:pt x="21790" y="19279"/>
                    </a:cubicBezTo>
                    <a:cubicBezTo>
                      <a:pt x="23262" y="19947"/>
                      <a:pt x="31358" y="21881"/>
                      <a:pt x="33087" y="23421"/>
                    </a:cubicBezTo>
                    <a:cubicBezTo>
                      <a:pt x="36321" y="22429"/>
                      <a:pt x="35637" y="20598"/>
                      <a:pt x="35637" y="20598"/>
                    </a:cubicBezTo>
                    <a:cubicBezTo>
                      <a:pt x="35637" y="20598"/>
                      <a:pt x="23639" y="10002"/>
                      <a:pt x="16176" y="4200"/>
                    </a:cubicBezTo>
                    <a:cubicBezTo>
                      <a:pt x="13711" y="2283"/>
                      <a:pt x="11742" y="896"/>
                      <a:pt x="10852" y="572"/>
                    </a:cubicBezTo>
                    <a:cubicBezTo>
                      <a:pt x="9660" y="144"/>
                      <a:pt x="8382" y="1"/>
                      <a:pt x="72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3"/>
              <p:cNvSpPr/>
              <p:nvPr/>
            </p:nvSpPr>
            <p:spPr>
              <a:xfrm>
                <a:off x="4107368" y="3180023"/>
                <a:ext cx="326669" cy="234625"/>
              </a:xfrm>
              <a:custGeom>
                <a:rect b="b" l="l" r="r" t="t"/>
                <a:pathLst>
                  <a:path extrusionOk="0" h="7377" w="10271">
                    <a:moveTo>
                      <a:pt x="7549" y="0"/>
                    </a:moveTo>
                    <a:cubicBezTo>
                      <a:pt x="7241" y="17"/>
                      <a:pt x="6933" y="69"/>
                      <a:pt x="6641" y="137"/>
                    </a:cubicBezTo>
                    <a:cubicBezTo>
                      <a:pt x="6436" y="188"/>
                      <a:pt x="6231" y="256"/>
                      <a:pt x="6025" y="343"/>
                    </a:cubicBezTo>
                    <a:cubicBezTo>
                      <a:pt x="5803" y="427"/>
                      <a:pt x="5580" y="530"/>
                      <a:pt x="5358" y="651"/>
                    </a:cubicBezTo>
                    <a:cubicBezTo>
                      <a:pt x="5290" y="701"/>
                      <a:pt x="5204" y="753"/>
                      <a:pt x="5119" y="804"/>
                    </a:cubicBezTo>
                    <a:cubicBezTo>
                      <a:pt x="4724" y="1061"/>
                      <a:pt x="4279" y="1233"/>
                      <a:pt x="3818" y="1301"/>
                    </a:cubicBezTo>
                    <a:cubicBezTo>
                      <a:pt x="3654" y="1326"/>
                      <a:pt x="3482" y="1342"/>
                      <a:pt x="3307" y="1342"/>
                    </a:cubicBezTo>
                    <a:cubicBezTo>
                      <a:pt x="3243" y="1342"/>
                      <a:pt x="3179" y="1340"/>
                      <a:pt x="3116" y="1335"/>
                    </a:cubicBezTo>
                    <a:lnTo>
                      <a:pt x="2757" y="1318"/>
                    </a:lnTo>
                    <a:lnTo>
                      <a:pt x="0" y="3782"/>
                    </a:lnTo>
                    <a:lnTo>
                      <a:pt x="1216" y="5289"/>
                    </a:lnTo>
                    <a:lnTo>
                      <a:pt x="2876" y="7377"/>
                    </a:lnTo>
                    <a:lnTo>
                      <a:pt x="10270" y="770"/>
                    </a:lnTo>
                    <a:cubicBezTo>
                      <a:pt x="9654" y="377"/>
                      <a:pt x="8969" y="119"/>
                      <a:pt x="8285" y="34"/>
                    </a:cubicBezTo>
                    <a:cubicBezTo>
                      <a:pt x="8045" y="0"/>
                      <a:pt x="7789" y="0"/>
                      <a:pt x="75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4146045" y="3323311"/>
                <a:ext cx="128492" cy="91344"/>
              </a:xfrm>
              <a:custGeom>
                <a:rect b="b" l="l" r="r" t="t"/>
                <a:pathLst>
                  <a:path extrusionOk="0" h="2872" w="4040">
                    <a:moveTo>
                      <a:pt x="2042" y="1"/>
                    </a:moveTo>
                    <a:cubicBezTo>
                      <a:pt x="1322" y="1"/>
                      <a:pt x="599" y="253"/>
                      <a:pt x="17" y="767"/>
                    </a:cubicBezTo>
                    <a:lnTo>
                      <a:pt x="0" y="784"/>
                    </a:lnTo>
                    <a:lnTo>
                      <a:pt x="1660" y="2872"/>
                    </a:lnTo>
                    <a:lnTo>
                      <a:pt x="4040" y="749"/>
                    </a:lnTo>
                    <a:cubicBezTo>
                      <a:pt x="3475" y="253"/>
                      <a:pt x="2761" y="1"/>
                      <a:pt x="2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4227120" y="3200697"/>
                <a:ext cx="50697" cy="64787"/>
              </a:xfrm>
              <a:custGeom>
                <a:rect b="b" l="l" r="r" t="t"/>
                <a:pathLst>
                  <a:path extrusionOk="0" h="2037" w="1594">
                    <a:moveTo>
                      <a:pt x="1593" y="1"/>
                    </a:moveTo>
                    <a:lnTo>
                      <a:pt x="1593" y="1"/>
                    </a:lnTo>
                    <a:cubicBezTo>
                      <a:pt x="1525" y="51"/>
                      <a:pt x="1439" y="103"/>
                      <a:pt x="1354" y="154"/>
                    </a:cubicBezTo>
                    <a:cubicBezTo>
                      <a:pt x="959" y="411"/>
                      <a:pt x="514" y="583"/>
                      <a:pt x="53" y="651"/>
                    </a:cubicBezTo>
                    <a:lnTo>
                      <a:pt x="19" y="1233"/>
                    </a:lnTo>
                    <a:cubicBezTo>
                      <a:pt x="1" y="1660"/>
                      <a:pt x="309" y="2020"/>
                      <a:pt x="738" y="2037"/>
                    </a:cubicBezTo>
                    <a:cubicBezTo>
                      <a:pt x="943" y="2037"/>
                      <a:pt x="1131" y="1968"/>
                      <a:pt x="1268" y="1849"/>
                    </a:cubicBezTo>
                    <a:cubicBezTo>
                      <a:pt x="1422" y="1712"/>
                      <a:pt x="1507" y="1523"/>
                      <a:pt x="1525" y="1318"/>
                    </a:cubicBezTo>
                    <a:lnTo>
                      <a:pt x="15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4295218" y="3180023"/>
                <a:ext cx="52287" cy="89308"/>
              </a:xfrm>
              <a:custGeom>
                <a:rect b="b" l="l" r="r" t="t"/>
                <a:pathLst>
                  <a:path extrusionOk="0" h="2808" w="1644">
                    <a:moveTo>
                      <a:pt x="1643" y="0"/>
                    </a:moveTo>
                    <a:lnTo>
                      <a:pt x="1643" y="0"/>
                    </a:lnTo>
                    <a:cubicBezTo>
                      <a:pt x="1335" y="17"/>
                      <a:pt x="1027" y="69"/>
                      <a:pt x="735" y="137"/>
                    </a:cubicBezTo>
                    <a:cubicBezTo>
                      <a:pt x="530" y="188"/>
                      <a:pt x="325" y="256"/>
                      <a:pt x="119" y="343"/>
                    </a:cubicBezTo>
                    <a:lnTo>
                      <a:pt x="17" y="2002"/>
                    </a:lnTo>
                    <a:cubicBezTo>
                      <a:pt x="0" y="2431"/>
                      <a:pt x="325" y="2773"/>
                      <a:pt x="735" y="2807"/>
                    </a:cubicBezTo>
                    <a:cubicBezTo>
                      <a:pt x="941" y="2807"/>
                      <a:pt x="1130" y="2739"/>
                      <a:pt x="1283" y="2618"/>
                    </a:cubicBezTo>
                    <a:cubicBezTo>
                      <a:pt x="1420" y="2481"/>
                      <a:pt x="1523" y="2294"/>
                      <a:pt x="1523" y="2088"/>
                    </a:cubicBez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4198812" y="3204482"/>
                <a:ext cx="256984" cy="234689"/>
              </a:xfrm>
              <a:custGeom>
                <a:rect b="b" l="l" r="r" t="t"/>
                <a:pathLst>
                  <a:path extrusionOk="0" h="7379" w="8080">
                    <a:moveTo>
                      <a:pt x="7395" y="1"/>
                    </a:moveTo>
                    <a:lnTo>
                      <a:pt x="1" y="6608"/>
                    </a:lnTo>
                    <a:lnTo>
                      <a:pt x="686" y="7379"/>
                    </a:lnTo>
                    <a:lnTo>
                      <a:pt x="8080" y="772"/>
                    </a:lnTo>
                    <a:lnTo>
                      <a:pt x="7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3"/>
              <p:cNvSpPr/>
              <p:nvPr/>
            </p:nvSpPr>
            <p:spPr>
              <a:xfrm>
                <a:off x="4415510" y="3229005"/>
                <a:ext cx="47389" cy="45767"/>
              </a:xfrm>
              <a:custGeom>
                <a:rect b="b" l="l" r="r" t="t"/>
                <a:pathLst>
                  <a:path extrusionOk="0" h="1439" w="1490">
                    <a:moveTo>
                      <a:pt x="1267" y="1"/>
                    </a:moveTo>
                    <a:lnTo>
                      <a:pt x="0" y="1130"/>
                    </a:lnTo>
                    <a:lnTo>
                      <a:pt x="771" y="1438"/>
                    </a:lnTo>
                    <a:lnTo>
                      <a:pt x="1490" y="788"/>
                    </a:lnTo>
                    <a:lnTo>
                      <a:pt x="12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3"/>
              <p:cNvSpPr/>
              <p:nvPr/>
            </p:nvSpPr>
            <p:spPr>
              <a:xfrm>
                <a:off x="4325116" y="3309570"/>
                <a:ext cx="47962" cy="45767"/>
              </a:xfrm>
              <a:custGeom>
                <a:rect b="b" l="l" r="r" t="t"/>
                <a:pathLst>
                  <a:path extrusionOk="0" h="1439" w="1508">
                    <a:moveTo>
                      <a:pt x="1285" y="1"/>
                    </a:moveTo>
                    <a:lnTo>
                      <a:pt x="1" y="1131"/>
                    </a:lnTo>
                    <a:lnTo>
                      <a:pt x="772" y="1439"/>
                    </a:lnTo>
                    <a:lnTo>
                      <a:pt x="1507" y="788"/>
                    </a:lnTo>
                    <a:lnTo>
                      <a:pt x="12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>
                <a:off x="4235326" y="3390168"/>
                <a:ext cx="47358" cy="45736"/>
              </a:xfrm>
              <a:custGeom>
                <a:rect b="b" l="l" r="r" t="t"/>
                <a:pathLst>
                  <a:path extrusionOk="0" h="1438" w="1489">
                    <a:moveTo>
                      <a:pt x="1267" y="0"/>
                    </a:moveTo>
                    <a:lnTo>
                      <a:pt x="0" y="1130"/>
                    </a:lnTo>
                    <a:lnTo>
                      <a:pt x="770" y="1438"/>
                    </a:lnTo>
                    <a:lnTo>
                      <a:pt x="1489" y="788"/>
                    </a:lnTo>
                    <a:lnTo>
                      <a:pt x="12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>
                <a:off x="3479126" y="2703117"/>
                <a:ext cx="740389" cy="611356"/>
              </a:xfrm>
              <a:custGeom>
                <a:rect b="b" l="l" r="r" t="t"/>
                <a:pathLst>
                  <a:path extrusionOk="0" h="19222" w="23279">
                    <a:moveTo>
                      <a:pt x="3133" y="0"/>
                    </a:moveTo>
                    <a:cubicBezTo>
                      <a:pt x="411" y="2036"/>
                      <a:pt x="0" y="6316"/>
                      <a:pt x="0" y="8506"/>
                    </a:cubicBezTo>
                    <a:cubicBezTo>
                      <a:pt x="2431" y="9328"/>
                      <a:pt x="4537" y="10921"/>
                      <a:pt x="6146" y="12991"/>
                    </a:cubicBezTo>
                    <a:cubicBezTo>
                      <a:pt x="6830" y="13881"/>
                      <a:pt x="7720" y="14600"/>
                      <a:pt x="8747" y="15079"/>
                    </a:cubicBezTo>
                    <a:cubicBezTo>
                      <a:pt x="10219" y="15747"/>
                      <a:pt x="18315" y="17681"/>
                      <a:pt x="20044" y="19221"/>
                    </a:cubicBezTo>
                    <a:cubicBezTo>
                      <a:pt x="23278" y="18229"/>
                      <a:pt x="22594" y="16398"/>
                      <a:pt x="22594" y="16398"/>
                    </a:cubicBezTo>
                    <a:cubicBezTo>
                      <a:pt x="22594" y="16398"/>
                      <a:pt x="10596" y="5802"/>
                      <a:pt x="31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>
                <a:off x="3479126" y="2703117"/>
                <a:ext cx="141023" cy="286372"/>
              </a:xfrm>
              <a:custGeom>
                <a:rect b="b" l="l" r="r" t="t"/>
                <a:pathLst>
                  <a:path extrusionOk="0" h="9004" w="4434">
                    <a:moveTo>
                      <a:pt x="3133" y="0"/>
                    </a:moveTo>
                    <a:cubicBezTo>
                      <a:pt x="411" y="2036"/>
                      <a:pt x="0" y="6316"/>
                      <a:pt x="0" y="8506"/>
                    </a:cubicBezTo>
                    <a:cubicBezTo>
                      <a:pt x="411" y="8643"/>
                      <a:pt x="839" y="8815"/>
                      <a:pt x="1250" y="9004"/>
                    </a:cubicBezTo>
                    <a:cubicBezTo>
                      <a:pt x="1335" y="6710"/>
                      <a:pt x="1866" y="2876"/>
                      <a:pt x="4434" y="1027"/>
                    </a:cubicBezTo>
                    <a:cubicBezTo>
                      <a:pt x="3989" y="667"/>
                      <a:pt x="3560" y="325"/>
                      <a:pt x="3133" y="0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2445286" y="2850635"/>
                <a:ext cx="592336" cy="458946"/>
              </a:xfrm>
              <a:custGeom>
                <a:rect b="b" l="l" r="r" t="t"/>
                <a:pathLst>
                  <a:path extrusionOk="0" h="14430" w="18624">
                    <a:moveTo>
                      <a:pt x="1" y="0"/>
                    </a:moveTo>
                    <a:lnTo>
                      <a:pt x="1130" y="13745"/>
                    </a:lnTo>
                    <a:cubicBezTo>
                      <a:pt x="2293" y="13490"/>
                      <a:pt x="3662" y="13393"/>
                      <a:pt x="5077" y="13393"/>
                    </a:cubicBezTo>
                    <a:cubicBezTo>
                      <a:pt x="6892" y="13393"/>
                      <a:pt x="8782" y="13553"/>
                      <a:pt x="10408" y="13745"/>
                    </a:cubicBezTo>
                    <a:cubicBezTo>
                      <a:pt x="10716" y="13780"/>
                      <a:pt x="11006" y="13814"/>
                      <a:pt x="11280" y="13848"/>
                    </a:cubicBezTo>
                    <a:cubicBezTo>
                      <a:pt x="13368" y="14122"/>
                      <a:pt x="14840" y="14430"/>
                      <a:pt x="14840" y="14430"/>
                    </a:cubicBezTo>
                    <a:lnTo>
                      <a:pt x="16090" y="10167"/>
                    </a:lnTo>
                    <a:lnTo>
                      <a:pt x="16346" y="9261"/>
                    </a:lnTo>
                    <a:lnTo>
                      <a:pt x="18623" y="1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>
                <a:off x="2144778" y="1634040"/>
                <a:ext cx="1218895" cy="1027079"/>
              </a:xfrm>
              <a:custGeom>
                <a:rect b="b" l="l" r="r" t="t"/>
                <a:pathLst>
                  <a:path extrusionOk="0" h="32293" w="38324">
                    <a:moveTo>
                      <a:pt x="16668" y="0"/>
                    </a:moveTo>
                    <a:cubicBezTo>
                      <a:pt x="11229" y="0"/>
                      <a:pt x="6159" y="1118"/>
                      <a:pt x="1541" y="3624"/>
                    </a:cubicBezTo>
                    <a:cubicBezTo>
                      <a:pt x="1028" y="3898"/>
                      <a:pt x="514" y="4189"/>
                      <a:pt x="17" y="4497"/>
                    </a:cubicBezTo>
                    <a:cubicBezTo>
                      <a:pt x="1" y="8143"/>
                      <a:pt x="1455" y="11788"/>
                      <a:pt x="3869" y="15366"/>
                    </a:cubicBezTo>
                    <a:cubicBezTo>
                      <a:pt x="4622" y="14819"/>
                      <a:pt x="5460" y="14408"/>
                      <a:pt x="6334" y="14100"/>
                    </a:cubicBezTo>
                    <a:cubicBezTo>
                      <a:pt x="8062" y="13466"/>
                      <a:pt x="9962" y="13210"/>
                      <a:pt x="11742" y="12970"/>
                    </a:cubicBezTo>
                    <a:lnTo>
                      <a:pt x="11742" y="12970"/>
                    </a:lnTo>
                    <a:cubicBezTo>
                      <a:pt x="12222" y="15725"/>
                      <a:pt x="11588" y="19799"/>
                      <a:pt x="10835" y="23206"/>
                    </a:cubicBezTo>
                    <a:cubicBezTo>
                      <a:pt x="10047" y="26697"/>
                      <a:pt x="9141" y="29487"/>
                      <a:pt x="9141" y="29487"/>
                    </a:cubicBezTo>
                    <a:cubicBezTo>
                      <a:pt x="11889" y="31715"/>
                      <a:pt x="16440" y="32292"/>
                      <a:pt x="20417" y="32292"/>
                    </a:cubicBezTo>
                    <a:cubicBezTo>
                      <a:pt x="24686" y="32292"/>
                      <a:pt x="28293" y="31627"/>
                      <a:pt x="28293" y="31627"/>
                    </a:cubicBezTo>
                    <a:cubicBezTo>
                      <a:pt x="30502" y="29196"/>
                      <a:pt x="32453" y="25653"/>
                      <a:pt x="34044" y="22179"/>
                    </a:cubicBezTo>
                    <a:cubicBezTo>
                      <a:pt x="35242" y="19559"/>
                      <a:pt x="36235" y="16957"/>
                      <a:pt x="36972" y="14903"/>
                    </a:cubicBezTo>
                    <a:cubicBezTo>
                      <a:pt x="37844" y="12439"/>
                      <a:pt x="38323" y="10761"/>
                      <a:pt x="38323" y="10761"/>
                    </a:cubicBezTo>
                    <a:lnTo>
                      <a:pt x="36680" y="5181"/>
                    </a:lnTo>
                    <a:cubicBezTo>
                      <a:pt x="34524" y="3846"/>
                      <a:pt x="32385" y="2769"/>
                      <a:pt x="30313" y="2032"/>
                    </a:cubicBezTo>
                    <a:cubicBezTo>
                      <a:pt x="29270" y="1655"/>
                      <a:pt x="28225" y="1365"/>
                      <a:pt x="27216" y="1176"/>
                    </a:cubicBezTo>
                    <a:cubicBezTo>
                      <a:pt x="26855" y="1091"/>
                      <a:pt x="26497" y="1039"/>
                      <a:pt x="26137" y="989"/>
                    </a:cubicBezTo>
                    <a:cubicBezTo>
                      <a:pt x="24648" y="697"/>
                      <a:pt x="23176" y="457"/>
                      <a:pt x="21738" y="304"/>
                    </a:cubicBezTo>
                    <a:cubicBezTo>
                      <a:pt x="20016" y="104"/>
                      <a:pt x="18324" y="0"/>
                      <a:pt x="16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>
                <a:off x="2965768" y="2034578"/>
                <a:ext cx="137716" cy="137207"/>
              </a:xfrm>
              <a:custGeom>
                <a:rect b="b" l="l" r="r" t="t"/>
                <a:pathLst>
                  <a:path extrusionOk="0" h="4314" w="4330">
                    <a:moveTo>
                      <a:pt x="2157" y="0"/>
                    </a:moveTo>
                    <a:cubicBezTo>
                      <a:pt x="975" y="0"/>
                      <a:pt x="0" y="959"/>
                      <a:pt x="0" y="2157"/>
                    </a:cubicBezTo>
                    <a:cubicBezTo>
                      <a:pt x="0" y="3355"/>
                      <a:pt x="975" y="4314"/>
                      <a:pt x="2157" y="4314"/>
                    </a:cubicBezTo>
                    <a:cubicBezTo>
                      <a:pt x="3355" y="4314"/>
                      <a:pt x="4330" y="3355"/>
                      <a:pt x="4330" y="2157"/>
                    </a:cubicBezTo>
                    <a:cubicBezTo>
                      <a:pt x="4330" y="959"/>
                      <a:pt x="3355" y="0"/>
                      <a:pt x="21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3"/>
              <p:cNvSpPr/>
              <p:nvPr/>
            </p:nvSpPr>
            <p:spPr>
              <a:xfrm>
                <a:off x="2156196" y="1666769"/>
                <a:ext cx="743887" cy="156163"/>
              </a:xfrm>
              <a:custGeom>
                <a:rect b="b" l="l" r="r" t="t"/>
                <a:pathLst>
                  <a:path extrusionOk="0" h="4910" w="23389">
                    <a:moveTo>
                      <a:pt x="17156" y="0"/>
                    </a:moveTo>
                    <a:cubicBezTo>
                      <a:pt x="11347" y="0"/>
                      <a:pt x="5628" y="1403"/>
                      <a:pt x="395" y="4136"/>
                    </a:cubicBezTo>
                    <a:cubicBezTo>
                      <a:pt x="0" y="4354"/>
                      <a:pt x="241" y="4909"/>
                      <a:pt x="617" y="4909"/>
                    </a:cubicBezTo>
                    <a:cubicBezTo>
                      <a:pt x="682" y="4909"/>
                      <a:pt x="751" y="4893"/>
                      <a:pt x="822" y="4855"/>
                    </a:cubicBezTo>
                    <a:cubicBezTo>
                      <a:pt x="5911" y="2187"/>
                      <a:pt x="11510" y="813"/>
                      <a:pt x="17180" y="813"/>
                    </a:cubicBezTo>
                    <a:cubicBezTo>
                      <a:pt x="19005" y="813"/>
                      <a:pt x="20837" y="955"/>
                      <a:pt x="22662" y="1243"/>
                    </a:cubicBezTo>
                    <a:cubicBezTo>
                      <a:pt x="22690" y="1247"/>
                      <a:pt x="22717" y="1249"/>
                      <a:pt x="22742" y="1249"/>
                    </a:cubicBezTo>
                    <a:cubicBezTo>
                      <a:pt x="23215" y="1249"/>
                      <a:pt x="23388" y="537"/>
                      <a:pt x="22886" y="455"/>
                    </a:cubicBezTo>
                    <a:cubicBezTo>
                      <a:pt x="20975" y="151"/>
                      <a:pt x="19061" y="0"/>
                      <a:pt x="171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2144778" y="1748734"/>
                <a:ext cx="201453" cy="374059"/>
              </a:xfrm>
              <a:custGeom>
                <a:rect b="b" l="l" r="r" t="t"/>
                <a:pathLst>
                  <a:path extrusionOk="0" h="11761" w="6334">
                    <a:moveTo>
                      <a:pt x="1541" y="1"/>
                    </a:moveTo>
                    <a:cubicBezTo>
                      <a:pt x="1028" y="292"/>
                      <a:pt x="514" y="583"/>
                      <a:pt x="17" y="891"/>
                    </a:cubicBezTo>
                    <a:cubicBezTo>
                      <a:pt x="1" y="4537"/>
                      <a:pt x="1455" y="8182"/>
                      <a:pt x="3869" y="11760"/>
                    </a:cubicBezTo>
                    <a:cubicBezTo>
                      <a:pt x="4622" y="11213"/>
                      <a:pt x="5460" y="10802"/>
                      <a:pt x="6334" y="10494"/>
                    </a:cubicBezTo>
                    <a:cubicBezTo>
                      <a:pt x="4022" y="7378"/>
                      <a:pt x="2379" y="3784"/>
                      <a:pt x="15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2277602" y="2571884"/>
                <a:ext cx="879758" cy="557796"/>
              </a:xfrm>
              <a:custGeom>
                <a:rect b="b" l="l" r="r" t="t"/>
                <a:pathLst>
                  <a:path extrusionOk="0" h="17538" w="27661">
                    <a:moveTo>
                      <a:pt x="4965" y="1"/>
                    </a:moveTo>
                    <a:cubicBezTo>
                      <a:pt x="1541" y="2449"/>
                      <a:pt x="1" y="7395"/>
                      <a:pt x="1352" y="11349"/>
                    </a:cubicBezTo>
                    <a:cubicBezTo>
                      <a:pt x="1797" y="12684"/>
                      <a:pt x="2568" y="13848"/>
                      <a:pt x="3561" y="14823"/>
                    </a:cubicBezTo>
                    <a:cubicBezTo>
                      <a:pt x="5391" y="16618"/>
                      <a:pt x="7839" y="17537"/>
                      <a:pt x="10338" y="17537"/>
                    </a:cubicBezTo>
                    <a:cubicBezTo>
                      <a:pt x="11440" y="17537"/>
                      <a:pt x="12552" y="17359"/>
                      <a:pt x="13626" y="16998"/>
                    </a:cubicBezTo>
                    <a:lnTo>
                      <a:pt x="20112" y="14823"/>
                    </a:lnTo>
                    <a:lnTo>
                      <a:pt x="21036" y="14515"/>
                    </a:lnTo>
                    <a:lnTo>
                      <a:pt x="27182" y="12445"/>
                    </a:lnTo>
                    <a:cubicBezTo>
                      <a:pt x="26839" y="11247"/>
                      <a:pt x="26650" y="10014"/>
                      <a:pt x="26566" y="8833"/>
                    </a:cubicBezTo>
                    <a:cubicBezTo>
                      <a:pt x="26548" y="8542"/>
                      <a:pt x="26548" y="8268"/>
                      <a:pt x="26548" y="7995"/>
                    </a:cubicBezTo>
                    <a:cubicBezTo>
                      <a:pt x="26479" y="3887"/>
                      <a:pt x="27661" y="498"/>
                      <a:pt x="27661" y="498"/>
                    </a:cubicBezTo>
                    <a:lnTo>
                      <a:pt x="27661" y="498"/>
                    </a:lnTo>
                    <a:cubicBezTo>
                      <a:pt x="22873" y="1419"/>
                      <a:pt x="18912" y="1741"/>
                      <a:pt x="15713" y="1741"/>
                    </a:cubicBezTo>
                    <a:cubicBezTo>
                      <a:pt x="8278" y="1741"/>
                      <a:pt x="4965" y="1"/>
                      <a:pt x="49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2236254" y="2126562"/>
                <a:ext cx="978831" cy="572999"/>
              </a:xfrm>
              <a:custGeom>
                <a:rect b="b" l="l" r="r" t="t"/>
                <a:pathLst>
                  <a:path extrusionOk="0" h="18016" w="30776">
                    <a:moveTo>
                      <a:pt x="25006" y="0"/>
                    </a:moveTo>
                    <a:cubicBezTo>
                      <a:pt x="18688" y="6792"/>
                      <a:pt x="8420" y="9999"/>
                      <a:pt x="6813" y="9999"/>
                    </a:cubicBezTo>
                    <a:cubicBezTo>
                      <a:pt x="6788" y="9999"/>
                      <a:pt x="6765" y="9998"/>
                      <a:pt x="6744" y="9996"/>
                    </a:cubicBezTo>
                    <a:cubicBezTo>
                      <a:pt x="5991" y="9939"/>
                      <a:pt x="4627" y="9786"/>
                      <a:pt x="3587" y="9786"/>
                    </a:cubicBezTo>
                    <a:cubicBezTo>
                      <a:pt x="2760" y="9786"/>
                      <a:pt x="2138" y="9883"/>
                      <a:pt x="2191" y="10202"/>
                    </a:cubicBezTo>
                    <a:cubicBezTo>
                      <a:pt x="2294" y="10921"/>
                      <a:pt x="4074" y="11247"/>
                      <a:pt x="4074" y="11247"/>
                    </a:cubicBezTo>
                    <a:cubicBezTo>
                      <a:pt x="4074" y="11247"/>
                      <a:pt x="0" y="13146"/>
                      <a:pt x="462" y="13677"/>
                    </a:cubicBezTo>
                    <a:cubicBezTo>
                      <a:pt x="537" y="13764"/>
                      <a:pt x="694" y="13800"/>
                      <a:pt x="902" y="13800"/>
                    </a:cubicBezTo>
                    <a:cubicBezTo>
                      <a:pt x="1965" y="13800"/>
                      <a:pt x="4381" y="12856"/>
                      <a:pt x="4382" y="12855"/>
                    </a:cubicBezTo>
                    <a:lnTo>
                      <a:pt x="4382" y="12855"/>
                    </a:lnTo>
                    <a:cubicBezTo>
                      <a:pt x="4381" y="12856"/>
                      <a:pt x="651" y="14807"/>
                      <a:pt x="993" y="15389"/>
                    </a:cubicBezTo>
                    <a:cubicBezTo>
                      <a:pt x="1046" y="15482"/>
                      <a:pt x="1182" y="15521"/>
                      <a:pt x="1373" y="15521"/>
                    </a:cubicBezTo>
                    <a:cubicBezTo>
                      <a:pt x="2362" y="15521"/>
                      <a:pt x="4841" y="14466"/>
                      <a:pt x="5066" y="14369"/>
                    </a:cubicBezTo>
                    <a:lnTo>
                      <a:pt x="5066" y="14369"/>
                    </a:lnTo>
                    <a:cubicBezTo>
                      <a:pt x="4817" y="14477"/>
                      <a:pt x="1812" y="15797"/>
                      <a:pt x="2173" y="16518"/>
                    </a:cubicBezTo>
                    <a:cubicBezTo>
                      <a:pt x="2242" y="16653"/>
                      <a:pt x="2417" y="16708"/>
                      <a:pt x="2658" y="16708"/>
                    </a:cubicBezTo>
                    <a:cubicBezTo>
                      <a:pt x="3733" y="16708"/>
                      <a:pt x="6109" y="15611"/>
                      <a:pt x="6110" y="15611"/>
                    </a:cubicBezTo>
                    <a:lnTo>
                      <a:pt x="6110" y="15611"/>
                    </a:lnTo>
                    <a:cubicBezTo>
                      <a:pt x="6110" y="15611"/>
                      <a:pt x="3885" y="17169"/>
                      <a:pt x="4211" y="17870"/>
                    </a:cubicBezTo>
                    <a:cubicBezTo>
                      <a:pt x="4262" y="17972"/>
                      <a:pt x="4383" y="18016"/>
                      <a:pt x="4553" y="18016"/>
                    </a:cubicBezTo>
                    <a:cubicBezTo>
                      <a:pt x="5522" y="18016"/>
                      <a:pt x="8061" y="16603"/>
                      <a:pt x="8061" y="16603"/>
                    </a:cubicBezTo>
                    <a:cubicBezTo>
                      <a:pt x="19718" y="15919"/>
                      <a:pt x="30775" y="5546"/>
                      <a:pt x="30775" y="5546"/>
                    </a:cubicBezTo>
                    <a:lnTo>
                      <a:pt x="30244" y="4451"/>
                    </a:lnTo>
                    <a:lnTo>
                      <a:pt x="25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2995666" y="1668741"/>
                <a:ext cx="445906" cy="691409"/>
              </a:xfrm>
              <a:custGeom>
                <a:rect b="b" l="l" r="r" t="t"/>
                <a:pathLst>
                  <a:path extrusionOk="0" h="21739" w="14020">
                    <a:moveTo>
                      <a:pt x="206" y="0"/>
                    </a:moveTo>
                    <a:cubicBezTo>
                      <a:pt x="292" y="34"/>
                      <a:pt x="377" y="51"/>
                      <a:pt x="464" y="85"/>
                    </a:cubicBezTo>
                    <a:cubicBezTo>
                      <a:pt x="1456" y="377"/>
                      <a:pt x="2381" y="1027"/>
                      <a:pt x="3065" y="1865"/>
                    </a:cubicBezTo>
                    <a:cubicBezTo>
                      <a:pt x="3835" y="2773"/>
                      <a:pt x="4332" y="3919"/>
                      <a:pt x="4435" y="5049"/>
                    </a:cubicBezTo>
                    <a:cubicBezTo>
                      <a:pt x="4571" y="6487"/>
                      <a:pt x="4143" y="7908"/>
                      <a:pt x="3613" y="9243"/>
                    </a:cubicBezTo>
                    <a:cubicBezTo>
                      <a:pt x="3013" y="10732"/>
                      <a:pt x="2141" y="12256"/>
                      <a:pt x="1217" y="13659"/>
                    </a:cubicBezTo>
                    <a:cubicBezTo>
                      <a:pt x="822" y="14275"/>
                      <a:pt x="412" y="14874"/>
                      <a:pt x="1" y="15456"/>
                    </a:cubicBezTo>
                    <a:cubicBezTo>
                      <a:pt x="2123" y="17715"/>
                      <a:pt x="4554" y="19650"/>
                      <a:pt x="7292" y="21088"/>
                    </a:cubicBezTo>
                    <a:cubicBezTo>
                      <a:pt x="7721" y="21309"/>
                      <a:pt x="8148" y="21533"/>
                      <a:pt x="8593" y="21738"/>
                    </a:cubicBezTo>
                    <a:cubicBezTo>
                      <a:pt x="9141" y="21019"/>
                      <a:pt x="9672" y="20300"/>
                      <a:pt x="10168" y="19547"/>
                    </a:cubicBezTo>
                    <a:cubicBezTo>
                      <a:pt x="11521" y="17562"/>
                      <a:pt x="12667" y="15439"/>
                      <a:pt x="13232" y="13111"/>
                    </a:cubicBezTo>
                    <a:cubicBezTo>
                      <a:pt x="14020" y="9928"/>
                      <a:pt x="13575" y="6281"/>
                      <a:pt x="11384" y="3817"/>
                    </a:cubicBezTo>
                    <a:cubicBezTo>
                      <a:pt x="10049" y="2310"/>
                      <a:pt x="8166" y="1370"/>
                      <a:pt x="6215" y="838"/>
                    </a:cubicBezTo>
                    <a:cubicBezTo>
                      <a:pt x="5393" y="599"/>
                      <a:pt x="4571" y="445"/>
                      <a:pt x="3750" y="343"/>
                    </a:cubicBezTo>
                    <a:cubicBezTo>
                      <a:pt x="2586" y="171"/>
                      <a:pt x="1388" y="85"/>
                      <a:pt x="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3058198" y="1664606"/>
                <a:ext cx="423102" cy="631870"/>
              </a:xfrm>
              <a:custGeom>
                <a:rect b="b" l="l" r="r" t="t"/>
                <a:pathLst>
                  <a:path extrusionOk="0" h="19867" w="13303">
                    <a:moveTo>
                      <a:pt x="616" y="1"/>
                    </a:moveTo>
                    <a:cubicBezTo>
                      <a:pt x="168" y="1"/>
                      <a:pt x="0" y="717"/>
                      <a:pt x="483" y="797"/>
                    </a:cubicBezTo>
                    <a:cubicBezTo>
                      <a:pt x="9332" y="2390"/>
                      <a:pt x="12259" y="13413"/>
                      <a:pt x="5361" y="19180"/>
                    </a:cubicBezTo>
                    <a:cubicBezTo>
                      <a:pt x="5038" y="19449"/>
                      <a:pt x="5328" y="19866"/>
                      <a:pt x="5667" y="19866"/>
                    </a:cubicBezTo>
                    <a:cubicBezTo>
                      <a:pt x="5759" y="19866"/>
                      <a:pt x="5855" y="19835"/>
                      <a:pt x="5942" y="19762"/>
                    </a:cubicBezTo>
                    <a:cubicBezTo>
                      <a:pt x="13303" y="13618"/>
                      <a:pt x="10153" y="1705"/>
                      <a:pt x="705" y="10"/>
                    </a:cubicBezTo>
                    <a:cubicBezTo>
                      <a:pt x="674" y="4"/>
                      <a:pt x="645" y="1"/>
                      <a:pt x="6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3"/>
              <p:cNvSpPr/>
              <p:nvPr/>
            </p:nvSpPr>
            <p:spPr>
              <a:xfrm>
                <a:off x="2835107" y="1643677"/>
                <a:ext cx="279820" cy="145285"/>
              </a:xfrm>
              <a:custGeom>
                <a:rect b="b" l="l" r="r" t="t"/>
                <a:pathLst>
                  <a:path extrusionOk="0" h="4568" w="8798">
                    <a:moveTo>
                      <a:pt x="34" y="1"/>
                    </a:moveTo>
                    <a:lnTo>
                      <a:pt x="34" y="1"/>
                    </a:lnTo>
                    <a:cubicBezTo>
                      <a:pt x="0" y="1489"/>
                      <a:pt x="753" y="2996"/>
                      <a:pt x="2002" y="3835"/>
                    </a:cubicBezTo>
                    <a:cubicBezTo>
                      <a:pt x="2736" y="4320"/>
                      <a:pt x="3612" y="4567"/>
                      <a:pt x="4487" y="4567"/>
                    </a:cubicBezTo>
                    <a:cubicBezTo>
                      <a:pt x="5185" y="4567"/>
                      <a:pt x="5882" y="4410"/>
                      <a:pt x="6504" y="4091"/>
                    </a:cubicBezTo>
                    <a:cubicBezTo>
                      <a:pt x="7155" y="3766"/>
                      <a:pt x="7702" y="3253"/>
                      <a:pt x="8113" y="2653"/>
                    </a:cubicBezTo>
                    <a:cubicBezTo>
                      <a:pt x="8319" y="2363"/>
                      <a:pt x="8490" y="2055"/>
                      <a:pt x="8609" y="1729"/>
                    </a:cubicBezTo>
                    <a:cubicBezTo>
                      <a:pt x="8695" y="1541"/>
                      <a:pt x="8746" y="1336"/>
                      <a:pt x="8798" y="1131"/>
                    </a:cubicBezTo>
                    <a:cubicBezTo>
                      <a:pt x="7634" y="959"/>
                      <a:pt x="6436" y="873"/>
                      <a:pt x="5254" y="788"/>
                    </a:cubicBezTo>
                    <a:lnTo>
                      <a:pt x="5254" y="788"/>
                    </a:lnTo>
                    <a:cubicBezTo>
                      <a:pt x="5340" y="822"/>
                      <a:pt x="5425" y="839"/>
                      <a:pt x="5512" y="873"/>
                    </a:cubicBezTo>
                    <a:cubicBezTo>
                      <a:pt x="5151" y="788"/>
                      <a:pt x="4793" y="736"/>
                      <a:pt x="4433" y="686"/>
                    </a:cubicBezTo>
                    <a:cubicBezTo>
                      <a:pt x="2944" y="394"/>
                      <a:pt x="1489" y="154"/>
                      <a:pt x="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3"/>
              <p:cNvSpPr/>
              <p:nvPr/>
            </p:nvSpPr>
            <p:spPr>
              <a:xfrm>
                <a:off x="2879159" y="1468901"/>
                <a:ext cx="165545" cy="269325"/>
              </a:xfrm>
              <a:custGeom>
                <a:rect b="b" l="l" r="r" t="t"/>
                <a:pathLst>
                  <a:path extrusionOk="0" h="8468" w="5205">
                    <a:moveTo>
                      <a:pt x="2021" y="1"/>
                    </a:moveTo>
                    <a:lnTo>
                      <a:pt x="309" y="5872"/>
                    </a:lnTo>
                    <a:cubicBezTo>
                      <a:pt x="309" y="5872"/>
                      <a:pt x="1" y="7858"/>
                      <a:pt x="2808" y="8388"/>
                    </a:cubicBezTo>
                    <a:cubicBezTo>
                      <a:pt x="3083" y="8443"/>
                      <a:pt x="3325" y="8467"/>
                      <a:pt x="3538" y="8467"/>
                    </a:cubicBezTo>
                    <a:cubicBezTo>
                      <a:pt x="4644" y="8467"/>
                      <a:pt x="4947" y="7814"/>
                      <a:pt x="5033" y="7498"/>
                    </a:cubicBezTo>
                    <a:cubicBezTo>
                      <a:pt x="5051" y="7395"/>
                      <a:pt x="5067" y="7327"/>
                      <a:pt x="5067" y="7327"/>
                    </a:cubicBezTo>
                    <a:lnTo>
                      <a:pt x="5204" y="3818"/>
                    </a:lnTo>
                    <a:lnTo>
                      <a:pt x="2534" y="617"/>
                    </a:lnTo>
                    <a:lnTo>
                      <a:pt x="20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2934184" y="1488526"/>
                <a:ext cx="110522" cy="219423"/>
              </a:xfrm>
              <a:custGeom>
                <a:rect b="b" l="l" r="r" t="t"/>
                <a:pathLst>
                  <a:path extrusionOk="0" h="6899" w="3475">
                    <a:moveTo>
                      <a:pt x="804" y="0"/>
                    </a:moveTo>
                    <a:cubicBezTo>
                      <a:pt x="343" y="1284"/>
                      <a:pt x="0" y="2654"/>
                      <a:pt x="240" y="3989"/>
                    </a:cubicBezTo>
                    <a:cubicBezTo>
                      <a:pt x="496" y="5461"/>
                      <a:pt x="1660" y="6847"/>
                      <a:pt x="3150" y="6899"/>
                    </a:cubicBezTo>
                    <a:cubicBezTo>
                      <a:pt x="3200" y="6899"/>
                      <a:pt x="3252" y="6899"/>
                      <a:pt x="3303" y="6881"/>
                    </a:cubicBezTo>
                    <a:cubicBezTo>
                      <a:pt x="3321" y="6778"/>
                      <a:pt x="3337" y="6710"/>
                      <a:pt x="3337" y="6710"/>
                    </a:cubicBezTo>
                    <a:lnTo>
                      <a:pt x="3474" y="3201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3"/>
              <p:cNvSpPr/>
              <p:nvPr/>
            </p:nvSpPr>
            <p:spPr>
              <a:xfrm>
                <a:off x="2822034" y="1176600"/>
                <a:ext cx="450200" cy="330422"/>
              </a:xfrm>
              <a:custGeom>
                <a:rect b="b" l="l" r="r" t="t"/>
                <a:pathLst>
                  <a:path extrusionOk="0" h="10389" w="14155">
                    <a:moveTo>
                      <a:pt x="9864" y="0"/>
                    </a:moveTo>
                    <a:cubicBezTo>
                      <a:pt x="9634" y="0"/>
                      <a:pt x="9401" y="25"/>
                      <a:pt x="9175" y="69"/>
                    </a:cubicBezTo>
                    <a:cubicBezTo>
                      <a:pt x="8216" y="256"/>
                      <a:pt x="7308" y="856"/>
                      <a:pt x="6589" y="1541"/>
                    </a:cubicBezTo>
                    <a:cubicBezTo>
                      <a:pt x="6418" y="1096"/>
                      <a:pt x="5923" y="822"/>
                      <a:pt x="5443" y="770"/>
                    </a:cubicBezTo>
                    <a:cubicBezTo>
                      <a:pt x="5402" y="767"/>
                      <a:pt x="5361" y="765"/>
                      <a:pt x="5320" y="765"/>
                    </a:cubicBezTo>
                    <a:cubicBezTo>
                      <a:pt x="4882" y="765"/>
                      <a:pt x="4449" y="926"/>
                      <a:pt x="4074" y="1130"/>
                    </a:cubicBezTo>
                    <a:cubicBezTo>
                      <a:pt x="2807" y="1814"/>
                      <a:pt x="2002" y="3269"/>
                      <a:pt x="1746" y="4690"/>
                    </a:cubicBezTo>
                    <a:cubicBezTo>
                      <a:pt x="1096" y="4809"/>
                      <a:pt x="514" y="5254"/>
                      <a:pt x="256" y="5870"/>
                    </a:cubicBezTo>
                    <a:cubicBezTo>
                      <a:pt x="0" y="6486"/>
                      <a:pt x="69" y="7223"/>
                      <a:pt x="445" y="7771"/>
                    </a:cubicBezTo>
                    <a:cubicBezTo>
                      <a:pt x="633" y="8045"/>
                      <a:pt x="873" y="8335"/>
                      <a:pt x="1181" y="8404"/>
                    </a:cubicBezTo>
                    <a:cubicBezTo>
                      <a:pt x="993" y="8883"/>
                      <a:pt x="1130" y="9448"/>
                      <a:pt x="1489" y="9825"/>
                    </a:cubicBezTo>
                    <a:cubicBezTo>
                      <a:pt x="1831" y="10201"/>
                      <a:pt x="2345" y="10389"/>
                      <a:pt x="2858" y="10389"/>
                    </a:cubicBezTo>
                    <a:cubicBezTo>
                      <a:pt x="3355" y="10389"/>
                      <a:pt x="3869" y="10218"/>
                      <a:pt x="4296" y="9962"/>
                    </a:cubicBezTo>
                    <a:cubicBezTo>
                      <a:pt x="5597" y="9209"/>
                      <a:pt x="7103" y="8780"/>
                      <a:pt x="8575" y="8540"/>
                    </a:cubicBezTo>
                    <a:cubicBezTo>
                      <a:pt x="9620" y="8387"/>
                      <a:pt x="10629" y="7976"/>
                      <a:pt x="11674" y="7822"/>
                    </a:cubicBezTo>
                    <a:cubicBezTo>
                      <a:pt x="12529" y="7086"/>
                      <a:pt x="13231" y="6162"/>
                      <a:pt x="13710" y="5135"/>
                    </a:cubicBezTo>
                    <a:cubicBezTo>
                      <a:pt x="13967" y="4604"/>
                      <a:pt x="14155" y="4040"/>
                      <a:pt x="14138" y="3458"/>
                    </a:cubicBezTo>
                    <a:cubicBezTo>
                      <a:pt x="14138" y="2876"/>
                      <a:pt x="13915" y="2276"/>
                      <a:pt x="13454" y="1917"/>
                    </a:cubicBezTo>
                    <a:cubicBezTo>
                      <a:pt x="13222" y="1746"/>
                      <a:pt x="12879" y="1656"/>
                      <a:pt x="12539" y="1656"/>
                    </a:cubicBezTo>
                    <a:cubicBezTo>
                      <a:pt x="12199" y="1656"/>
                      <a:pt x="11862" y="1745"/>
                      <a:pt x="11639" y="1934"/>
                    </a:cubicBezTo>
                    <a:cubicBezTo>
                      <a:pt x="11913" y="1352"/>
                      <a:pt x="11571" y="616"/>
                      <a:pt x="11023" y="290"/>
                    </a:cubicBezTo>
                    <a:cubicBezTo>
                      <a:pt x="10682" y="82"/>
                      <a:pt x="10277" y="0"/>
                      <a:pt x="98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3"/>
              <p:cNvSpPr/>
              <p:nvPr/>
            </p:nvSpPr>
            <p:spPr>
              <a:xfrm>
                <a:off x="2891723" y="1323323"/>
                <a:ext cx="302147" cy="332712"/>
              </a:xfrm>
              <a:custGeom>
                <a:rect b="b" l="l" r="r" t="t"/>
                <a:pathLst>
                  <a:path extrusionOk="0" h="10461" w="9500">
                    <a:moveTo>
                      <a:pt x="6081" y="1"/>
                    </a:moveTo>
                    <a:cubicBezTo>
                      <a:pt x="5080" y="1"/>
                      <a:pt x="3931" y="123"/>
                      <a:pt x="2739" y="488"/>
                    </a:cubicBezTo>
                    <a:lnTo>
                      <a:pt x="1849" y="3003"/>
                    </a:lnTo>
                    <a:cubicBezTo>
                      <a:pt x="1670" y="2882"/>
                      <a:pt x="1456" y="2823"/>
                      <a:pt x="1241" y="2823"/>
                    </a:cubicBezTo>
                    <a:cubicBezTo>
                      <a:pt x="940" y="2823"/>
                      <a:pt x="637" y="2938"/>
                      <a:pt x="427" y="3158"/>
                    </a:cubicBezTo>
                    <a:cubicBezTo>
                      <a:pt x="69" y="3517"/>
                      <a:pt x="0" y="4151"/>
                      <a:pt x="290" y="4578"/>
                    </a:cubicBezTo>
                    <a:cubicBezTo>
                      <a:pt x="502" y="4888"/>
                      <a:pt x="874" y="5072"/>
                      <a:pt x="1245" y="5072"/>
                    </a:cubicBezTo>
                    <a:cubicBezTo>
                      <a:pt x="1386" y="5072"/>
                      <a:pt x="1527" y="5045"/>
                      <a:pt x="1660" y="4989"/>
                    </a:cubicBezTo>
                    <a:lnTo>
                      <a:pt x="1951" y="7163"/>
                    </a:lnTo>
                    <a:cubicBezTo>
                      <a:pt x="2195" y="9052"/>
                      <a:pt x="3819" y="10461"/>
                      <a:pt x="5701" y="10461"/>
                    </a:cubicBezTo>
                    <a:cubicBezTo>
                      <a:pt x="5797" y="10461"/>
                      <a:pt x="5894" y="10457"/>
                      <a:pt x="5991" y="10449"/>
                    </a:cubicBezTo>
                    <a:cubicBezTo>
                      <a:pt x="7976" y="10313"/>
                      <a:pt x="9499" y="8652"/>
                      <a:pt x="9499" y="6666"/>
                    </a:cubicBezTo>
                    <a:lnTo>
                      <a:pt x="9499" y="488"/>
                    </a:lnTo>
                    <a:cubicBezTo>
                      <a:pt x="9499" y="488"/>
                      <a:pt x="8084" y="1"/>
                      <a:pt x="60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3175882" y="1326281"/>
                <a:ext cx="38675" cy="236279"/>
              </a:xfrm>
              <a:custGeom>
                <a:rect b="b" l="l" r="r" t="t"/>
                <a:pathLst>
                  <a:path extrusionOk="0" h="7429" w="1216">
                    <a:moveTo>
                      <a:pt x="257" y="0"/>
                    </a:moveTo>
                    <a:lnTo>
                      <a:pt x="257" y="0"/>
                    </a:lnTo>
                    <a:cubicBezTo>
                      <a:pt x="1" y="566"/>
                      <a:pt x="69" y="1285"/>
                      <a:pt x="446" y="1780"/>
                    </a:cubicBezTo>
                    <a:cubicBezTo>
                      <a:pt x="446" y="1780"/>
                      <a:pt x="377" y="7173"/>
                      <a:pt x="104" y="7241"/>
                    </a:cubicBezTo>
                    <a:lnTo>
                      <a:pt x="565" y="7429"/>
                    </a:lnTo>
                    <a:lnTo>
                      <a:pt x="1028" y="1079"/>
                    </a:lnTo>
                    <a:cubicBezTo>
                      <a:pt x="1216" y="240"/>
                      <a:pt x="720" y="137"/>
                      <a:pt x="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3"/>
              <p:cNvSpPr/>
              <p:nvPr/>
            </p:nvSpPr>
            <p:spPr>
              <a:xfrm>
                <a:off x="2931449" y="1303985"/>
                <a:ext cx="271678" cy="371005"/>
              </a:xfrm>
              <a:custGeom>
                <a:rect b="b" l="l" r="r" t="t"/>
                <a:pathLst>
                  <a:path extrusionOk="0" h="11665" w="8542">
                    <a:moveTo>
                      <a:pt x="1609" y="0"/>
                    </a:moveTo>
                    <a:lnTo>
                      <a:pt x="548" y="616"/>
                    </a:lnTo>
                    <a:lnTo>
                      <a:pt x="479" y="2876"/>
                    </a:lnTo>
                    <a:cubicBezTo>
                      <a:pt x="0" y="9260"/>
                      <a:pt x="1319" y="9620"/>
                      <a:pt x="1319" y="9620"/>
                    </a:cubicBezTo>
                    <a:cubicBezTo>
                      <a:pt x="1301" y="9996"/>
                      <a:pt x="1472" y="10389"/>
                      <a:pt x="1780" y="10647"/>
                    </a:cubicBezTo>
                    <a:cubicBezTo>
                      <a:pt x="2017" y="10854"/>
                      <a:pt x="2365" y="10995"/>
                      <a:pt x="2688" y="10995"/>
                    </a:cubicBezTo>
                    <a:cubicBezTo>
                      <a:pt x="2764" y="10995"/>
                      <a:pt x="2838" y="10988"/>
                      <a:pt x="2910" y="10971"/>
                    </a:cubicBezTo>
                    <a:cubicBezTo>
                      <a:pt x="3115" y="11263"/>
                      <a:pt x="3423" y="11485"/>
                      <a:pt x="3783" y="11571"/>
                    </a:cubicBezTo>
                    <a:cubicBezTo>
                      <a:pt x="3894" y="11592"/>
                      <a:pt x="4009" y="11603"/>
                      <a:pt x="4123" y="11603"/>
                    </a:cubicBezTo>
                    <a:cubicBezTo>
                      <a:pt x="4379" y="11603"/>
                      <a:pt x="4637" y="11547"/>
                      <a:pt x="4861" y="11416"/>
                    </a:cubicBezTo>
                    <a:cubicBezTo>
                      <a:pt x="5068" y="11584"/>
                      <a:pt x="5332" y="11665"/>
                      <a:pt x="5605" y="11665"/>
                    </a:cubicBezTo>
                    <a:cubicBezTo>
                      <a:pt x="5693" y="11665"/>
                      <a:pt x="5783" y="11656"/>
                      <a:pt x="5872" y="11639"/>
                    </a:cubicBezTo>
                    <a:cubicBezTo>
                      <a:pt x="6214" y="11553"/>
                      <a:pt x="6522" y="11297"/>
                      <a:pt x="6675" y="10971"/>
                    </a:cubicBezTo>
                    <a:cubicBezTo>
                      <a:pt x="7001" y="10971"/>
                      <a:pt x="7344" y="10834"/>
                      <a:pt x="7565" y="10612"/>
                    </a:cubicBezTo>
                    <a:cubicBezTo>
                      <a:pt x="7805" y="10373"/>
                      <a:pt x="7994" y="9894"/>
                      <a:pt x="7976" y="9568"/>
                    </a:cubicBezTo>
                    <a:cubicBezTo>
                      <a:pt x="8336" y="9294"/>
                      <a:pt x="8542" y="8867"/>
                      <a:pt x="8524" y="8422"/>
                    </a:cubicBezTo>
                    <a:cubicBezTo>
                      <a:pt x="8524" y="7977"/>
                      <a:pt x="8268" y="7479"/>
                      <a:pt x="7908" y="7223"/>
                    </a:cubicBezTo>
                    <a:cubicBezTo>
                      <a:pt x="7740" y="6739"/>
                      <a:pt x="6895" y="6637"/>
                      <a:pt x="6210" y="6637"/>
                    </a:cubicBezTo>
                    <a:cubicBezTo>
                      <a:pt x="5707" y="6637"/>
                      <a:pt x="5290" y="6692"/>
                      <a:pt x="5290" y="6692"/>
                    </a:cubicBezTo>
                    <a:cubicBezTo>
                      <a:pt x="2585" y="6726"/>
                      <a:pt x="3065" y="8901"/>
                      <a:pt x="2328" y="8935"/>
                    </a:cubicBezTo>
                    <a:cubicBezTo>
                      <a:pt x="1130" y="8901"/>
                      <a:pt x="1232" y="3971"/>
                      <a:pt x="1232" y="3971"/>
                    </a:cubicBezTo>
                    <a:cubicBezTo>
                      <a:pt x="1627" y="3697"/>
                      <a:pt x="1917" y="3269"/>
                      <a:pt x="2003" y="2790"/>
                    </a:cubicBezTo>
                    <a:cubicBezTo>
                      <a:pt x="2088" y="2310"/>
                      <a:pt x="1951" y="1438"/>
                      <a:pt x="1661" y="1044"/>
                    </a:cubicBezTo>
                    <a:lnTo>
                      <a:pt x="16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>
                <a:off x="2995666" y="2103185"/>
                <a:ext cx="323393" cy="256984"/>
              </a:xfrm>
              <a:custGeom>
                <a:rect b="b" l="l" r="r" t="t"/>
                <a:pathLst>
                  <a:path extrusionOk="0" h="8080" w="10168">
                    <a:moveTo>
                      <a:pt x="1217" y="0"/>
                    </a:moveTo>
                    <a:cubicBezTo>
                      <a:pt x="822" y="616"/>
                      <a:pt x="412" y="1215"/>
                      <a:pt x="1" y="1797"/>
                    </a:cubicBezTo>
                    <a:cubicBezTo>
                      <a:pt x="2449" y="4398"/>
                      <a:pt x="5325" y="6589"/>
                      <a:pt x="8593" y="8079"/>
                    </a:cubicBezTo>
                    <a:cubicBezTo>
                      <a:pt x="9141" y="7360"/>
                      <a:pt x="9672" y="6641"/>
                      <a:pt x="10168" y="5888"/>
                    </a:cubicBezTo>
                    <a:cubicBezTo>
                      <a:pt x="6813" y="4622"/>
                      <a:pt x="3732" y="2584"/>
                      <a:pt x="12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405528" y="3740420"/>
                <a:ext cx="363149" cy="610084"/>
              </a:xfrm>
              <a:custGeom>
                <a:rect b="b" l="l" r="r" t="t"/>
                <a:pathLst>
                  <a:path extrusionOk="0" h="19182" w="11418">
                    <a:moveTo>
                      <a:pt x="4753" y="0"/>
                    </a:moveTo>
                    <a:cubicBezTo>
                      <a:pt x="4323" y="0"/>
                      <a:pt x="3914" y="17"/>
                      <a:pt x="3527" y="45"/>
                    </a:cubicBezTo>
                    <a:cubicBezTo>
                      <a:pt x="1507" y="2766"/>
                      <a:pt x="343" y="6139"/>
                      <a:pt x="309" y="9528"/>
                    </a:cubicBezTo>
                    <a:cubicBezTo>
                      <a:pt x="292" y="10777"/>
                      <a:pt x="411" y="12043"/>
                      <a:pt x="343" y="13293"/>
                    </a:cubicBezTo>
                    <a:cubicBezTo>
                      <a:pt x="258" y="14542"/>
                      <a:pt x="326" y="16306"/>
                      <a:pt x="1" y="18052"/>
                    </a:cubicBezTo>
                    <a:cubicBezTo>
                      <a:pt x="1329" y="18992"/>
                      <a:pt x="2444" y="19181"/>
                      <a:pt x="3128" y="19181"/>
                    </a:cubicBezTo>
                    <a:cubicBezTo>
                      <a:pt x="3588" y="19181"/>
                      <a:pt x="3852" y="19095"/>
                      <a:pt x="3852" y="19095"/>
                    </a:cubicBezTo>
                    <a:cubicBezTo>
                      <a:pt x="6694" y="13875"/>
                      <a:pt x="9330" y="7216"/>
                      <a:pt x="11418" y="1278"/>
                    </a:cubicBezTo>
                    <a:cubicBezTo>
                      <a:pt x="8922" y="315"/>
                      <a:pt x="6642" y="0"/>
                      <a:pt x="47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3"/>
              <p:cNvSpPr/>
              <p:nvPr/>
            </p:nvSpPr>
            <p:spPr>
              <a:xfrm>
                <a:off x="2494300" y="3740420"/>
                <a:ext cx="274382" cy="82534"/>
              </a:xfrm>
              <a:custGeom>
                <a:rect b="b" l="l" r="r" t="t"/>
                <a:pathLst>
                  <a:path extrusionOk="0" h="2595" w="8627">
                    <a:moveTo>
                      <a:pt x="1962" y="0"/>
                    </a:moveTo>
                    <a:cubicBezTo>
                      <a:pt x="1532" y="0"/>
                      <a:pt x="1123" y="17"/>
                      <a:pt x="736" y="45"/>
                    </a:cubicBezTo>
                    <a:cubicBezTo>
                      <a:pt x="480" y="388"/>
                      <a:pt x="240" y="746"/>
                      <a:pt x="0" y="1123"/>
                    </a:cubicBezTo>
                    <a:cubicBezTo>
                      <a:pt x="308" y="1106"/>
                      <a:pt x="627" y="1097"/>
                      <a:pt x="959" y="1097"/>
                    </a:cubicBezTo>
                    <a:cubicBezTo>
                      <a:pt x="2990" y="1097"/>
                      <a:pt x="5457" y="1447"/>
                      <a:pt x="8164" y="2595"/>
                    </a:cubicBezTo>
                    <a:cubicBezTo>
                      <a:pt x="8319" y="2150"/>
                      <a:pt x="8472" y="1705"/>
                      <a:pt x="8627" y="1278"/>
                    </a:cubicBezTo>
                    <a:cubicBezTo>
                      <a:pt x="6131" y="315"/>
                      <a:pt x="3851" y="0"/>
                      <a:pt x="1962" y="0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3"/>
              <p:cNvSpPr/>
              <p:nvPr/>
            </p:nvSpPr>
            <p:spPr>
              <a:xfrm>
                <a:off x="3012587" y="1387190"/>
                <a:ext cx="72833" cy="28688"/>
              </a:xfrm>
              <a:custGeom>
                <a:rect b="b" l="l" r="r" t="t"/>
                <a:pathLst>
                  <a:path extrusionOk="0" h="902" w="2290">
                    <a:moveTo>
                      <a:pt x="951" y="1"/>
                    </a:moveTo>
                    <a:cubicBezTo>
                      <a:pt x="925" y="1"/>
                      <a:pt x="899" y="1"/>
                      <a:pt x="872" y="2"/>
                    </a:cubicBezTo>
                    <a:cubicBezTo>
                      <a:pt x="564" y="20"/>
                      <a:pt x="153" y="105"/>
                      <a:pt x="16" y="413"/>
                    </a:cubicBezTo>
                    <a:cubicBezTo>
                      <a:pt x="0" y="447"/>
                      <a:pt x="34" y="516"/>
                      <a:pt x="68" y="534"/>
                    </a:cubicBezTo>
                    <a:cubicBezTo>
                      <a:pt x="184" y="601"/>
                      <a:pt x="315" y="608"/>
                      <a:pt x="447" y="608"/>
                    </a:cubicBezTo>
                    <a:cubicBezTo>
                      <a:pt x="488" y="608"/>
                      <a:pt x="528" y="608"/>
                      <a:pt x="568" y="608"/>
                    </a:cubicBezTo>
                    <a:cubicBezTo>
                      <a:pt x="631" y="608"/>
                      <a:pt x="693" y="609"/>
                      <a:pt x="753" y="619"/>
                    </a:cubicBezTo>
                    <a:cubicBezTo>
                      <a:pt x="1061" y="636"/>
                      <a:pt x="1352" y="721"/>
                      <a:pt x="1609" y="858"/>
                    </a:cubicBezTo>
                    <a:cubicBezTo>
                      <a:pt x="1666" y="888"/>
                      <a:pt x="1723" y="901"/>
                      <a:pt x="1776" y="901"/>
                    </a:cubicBezTo>
                    <a:cubicBezTo>
                      <a:pt x="2087" y="901"/>
                      <a:pt x="2289" y="452"/>
                      <a:pt x="1968" y="276"/>
                    </a:cubicBezTo>
                    <a:cubicBezTo>
                      <a:pt x="1649" y="102"/>
                      <a:pt x="1301" y="1"/>
                      <a:pt x="9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3027250" y="1416134"/>
                <a:ext cx="34858" cy="27257"/>
              </a:xfrm>
              <a:custGeom>
                <a:rect b="b" l="l" r="r" t="t"/>
                <a:pathLst>
                  <a:path extrusionOk="0" h="857" w="1096">
                    <a:moveTo>
                      <a:pt x="548" y="0"/>
                    </a:moveTo>
                    <a:cubicBezTo>
                      <a:pt x="0" y="0"/>
                      <a:pt x="0" y="856"/>
                      <a:pt x="548" y="856"/>
                    </a:cubicBezTo>
                    <a:cubicBezTo>
                      <a:pt x="1096" y="856"/>
                      <a:pt x="1096" y="0"/>
                      <a:pt x="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3"/>
              <p:cNvSpPr/>
              <p:nvPr/>
            </p:nvSpPr>
            <p:spPr>
              <a:xfrm>
                <a:off x="3106862" y="1387190"/>
                <a:ext cx="72865" cy="28688"/>
              </a:xfrm>
              <a:custGeom>
                <a:rect b="b" l="l" r="r" t="t"/>
                <a:pathLst>
                  <a:path extrusionOk="0" h="902" w="2291">
                    <a:moveTo>
                      <a:pt x="1339" y="1"/>
                    </a:moveTo>
                    <a:cubicBezTo>
                      <a:pt x="989" y="1"/>
                      <a:pt x="641" y="102"/>
                      <a:pt x="322" y="276"/>
                    </a:cubicBezTo>
                    <a:cubicBezTo>
                      <a:pt x="1" y="452"/>
                      <a:pt x="203" y="901"/>
                      <a:pt x="514" y="901"/>
                    </a:cubicBezTo>
                    <a:cubicBezTo>
                      <a:pt x="567" y="901"/>
                      <a:pt x="624" y="888"/>
                      <a:pt x="681" y="858"/>
                    </a:cubicBezTo>
                    <a:cubicBezTo>
                      <a:pt x="939" y="721"/>
                      <a:pt x="1229" y="636"/>
                      <a:pt x="1537" y="619"/>
                    </a:cubicBezTo>
                    <a:cubicBezTo>
                      <a:pt x="1597" y="609"/>
                      <a:pt x="1659" y="608"/>
                      <a:pt x="1722" y="608"/>
                    </a:cubicBezTo>
                    <a:cubicBezTo>
                      <a:pt x="1762" y="608"/>
                      <a:pt x="1803" y="608"/>
                      <a:pt x="1843" y="608"/>
                    </a:cubicBezTo>
                    <a:cubicBezTo>
                      <a:pt x="1975" y="608"/>
                      <a:pt x="2106" y="601"/>
                      <a:pt x="2222" y="534"/>
                    </a:cubicBezTo>
                    <a:cubicBezTo>
                      <a:pt x="2256" y="516"/>
                      <a:pt x="2290" y="447"/>
                      <a:pt x="2274" y="413"/>
                    </a:cubicBezTo>
                    <a:cubicBezTo>
                      <a:pt x="2137" y="105"/>
                      <a:pt x="1726" y="20"/>
                      <a:pt x="1418" y="2"/>
                    </a:cubicBezTo>
                    <a:cubicBezTo>
                      <a:pt x="1392" y="1"/>
                      <a:pt x="1365" y="1"/>
                      <a:pt x="1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3"/>
              <p:cNvSpPr/>
              <p:nvPr/>
            </p:nvSpPr>
            <p:spPr>
              <a:xfrm>
                <a:off x="3130176" y="1416134"/>
                <a:ext cx="34858" cy="27257"/>
              </a:xfrm>
              <a:custGeom>
                <a:rect b="b" l="l" r="r" t="t"/>
                <a:pathLst>
                  <a:path extrusionOk="0" h="857" w="1096">
                    <a:moveTo>
                      <a:pt x="548" y="0"/>
                    </a:moveTo>
                    <a:cubicBezTo>
                      <a:pt x="0" y="0"/>
                      <a:pt x="0" y="856"/>
                      <a:pt x="548" y="856"/>
                    </a:cubicBezTo>
                    <a:cubicBezTo>
                      <a:pt x="1096" y="856"/>
                      <a:pt x="1096" y="0"/>
                      <a:pt x="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3095316" y="1429715"/>
                <a:ext cx="44114" cy="68699"/>
              </a:xfrm>
              <a:custGeom>
                <a:rect b="b" l="l" r="r" t="t"/>
                <a:pathLst>
                  <a:path extrusionOk="0" h="2160" w="1387">
                    <a:moveTo>
                      <a:pt x="1" y="0"/>
                    </a:moveTo>
                    <a:lnTo>
                      <a:pt x="120" y="2038"/>
                    </a:lnTo>
                    <a:cubicBezTo>
                      <a:pt x="120" y="2038"/>
                      <a:pt x="310" y="2160"/>
                      <a:pt x="559" y="2160"/>
                    </a:cubicBezTo>
                    <a:cubicBezTo>
                      <a:pt x="683" y="2160"/>
                      <a:pt x="822" y="2129"/>
                      <a:pt x="959" y="2038"/>
                    </a:cubicBezTo>
                    <a:cubicBezTo>
                      <a:pt x="1386" y="1746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3060997" y="1544505"/>
                <a:ext cx="65932" cy="60111"/>
              </a:xfrm>
              <a:custGeom>
                <a:rect b="b" l="l" r="r" t="t"/>
                <a:pathLst>
                  <a:path extrusionOk="0" h="1890" w="2073">
                    <a:moveTo>
                      <a:pt x="618" y="1"/>
                    </a:moveTo>
                    <a:cubicBezTo>
                      <a:pt x="430" y="1"/>
                      <a:pt x="242" y="35"/>
                      <a:pt x="69" y="106"/>
                    </a:cubicBezTo>
                    <a:cubicBezTo>
                      <a:pt x="1" y="791"/>
                      <a:pt x="429" y="1526"/>
                      <a:pt x="1080" y="1800"/>
                    </a:cubicBezTo>
                    <a:cubicBezTo>
                      <a:pt x="1206" y="1856"/>
                      <a:pt x="1346" y="1889"/>
                      <a:pt x="1481" y="1889"/>
                    </a:cubicBezTo>
                    <a:cubicBezTo>
                      <a:pt x="1639" y="1889"/>
                      <a:pt x="1790" y="1843"/>
                      <a:pt x="1901" y="1732"/>
                    </a:cubicBezTo>
                    <a:cubicBezTo>
                      <a:pt x="2055" y="1561"/>
                      <a:pt x="2072" y="1287"/>
                      <a:pt x="2004" y="1065"/>
                    </a:cubicBezTo>
                    <a:cubicBezTo>
                      <a:pt x="1901" y="671"/>
                      <a:pt x="1610" y="328"/>
                      <a:pt x="1251" y="141"/>
                    </a:cubicBezTo>
                    <a:cubicBezTo>
                      <a:pt x="1056" y="48"/>
                      <a:pt x="837" y="1"/>
                      <a:pt x="6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41" name="Google Shape;641;p23"/>
          <p:cNvSpPr/>
          <p:nvPr/>
        </p:nvSpPr>
        <p:spPr>
          <a:xfrm>
            <a:off x="5700172" y="2515692"/>
            <a:ext cx="140484" cy="408609"/>
          </a:xfrm>
          <a:custGeom>
            <a:rect b="b" l="l" r="r" t="t"/>
            <a:pathLst>
              <a:path extrusionOk="0" h="13012" w="4474">
                <a:moveTo>
                  <a:pt x="2223" y="0"/>
                </a:moveTo>
                <a:cubicBezTo>
                  <a:pt x="1004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4" y="13012"/>
                  <a:pt x="2223" y="13012"/>
                </a:cubicBezTo>
                <a:cubicBezTo>
                  <a:pt x="3470" y="13012"/>
                  <a:pt x="4474" y="12008"/>
                  <a:pt x="4474" y="10789"/>
                </a:cubicBezTo>
                <a:lnTo>
                  <a:pt x="4474" y="2223"/>
                </a:lnTo>
                <a:cubicBezTo>
                  <a:pt x="4474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3"/>
          <p:cNvSpPr/>
          <p:nvPr/>
        </p:nvSpPr>
        <p:spPr>
          <a:xfrm>
            <a:off x="6505338" y="2515692"/>
            <a:ext cx="140515" cy="408609"/>
          </a:xfrm>
          <a:custGeom>
            <a:rect b="b" l="l" r="r" t="t"/>
            <a:pathLst>
              <a:path extrusionOk="0" h="13012" w="4475">
                <a:moveTo>
                  <a:pt x="2224" y="0"/>
                </a:moveTo>
                <a:cubicBezTo>
                  <a:pt x="1005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5" y="13012"/>
                  <a:pt x="2224" y="13012"/>
                </a:cubicBezTo>
                <a:cubicBezTo>
                  <a:pt x="3471" y="13012"/>
                  <a:pt x="4475" y="12008"/>
                  <a:pt x="4475" y="10789"/>
                </a:cubicBezTo>
                <a:lnTo>
                  <a:pt x="4475" y="2223"/>
                </a:lnTo>
                <a:cubicBezTo>
                  <a:pt x="4475" y="1002"/>
                  <a:pt x="3471" y="0"/>
                  <a:pt x="22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3"/>
          <p:cNvSpPr/>
          <p:nvPr/>
        </p:nvSpPr>
        <p:spPr>
          <a:xfrm>
            <a:off x="6707108" y="2515692"/>
            <a:ext cx="139636" cy="408609"/>
          </a:xfrm>
          <a:custGeom>
            <a:rect b="b" l="l" r="r" t="t"/>
            <a:pathLst>
              <a:path extrusionOk="0" h="13012" w="4447">
                <a:moveTo>
                  <a:pt x="2223" y="0"/>
                </a:moveTo>
                <a:cubicBezTo>
                  <a:pt x="1002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2" y="13012"/>
                  <a:pt x="2223" y="13012"/>
                </a:cubicBezTo>
                <a:cubicBezTo>
                  <a:pt x="3442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2" y="0"/>
                  <a:pt x="22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3"/>
          <p:cNvSpPr/>
          <p:nvPr/>
        </p:nvSpPr>
        <p:spPr>
          <a:xfrm>
            <a:off x="5901484" y="2515692"/>
            <a:ext cx="140484" cy="408609"/>
          </a:xfrm>
          <a:custGeom>
            <a:rect b="b" l="l" r="r" t="t"/>
            <a:pathLst>
              <a:path extrusionOk="0" h="13012" w="4474">
                <a:moveTo>
                  <a:pt x="2223" y="0"/>
                </a:moveTo>
                <a:cubicBezTo>
                  <a:pt x="1004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4" y="13012"/>
                  <a:pt x="2223" y="13012"/>
                </a:cubicBezTo>
                <a:cubicBezTo>
                  <a:pt x="3470" y="13012"/>
                  <a:pt x="4474" y="12008"/>
                  <a:pt x="4474" y="10789"/>
                </a:cubicBezTo>
                <a:lnTo>
                  <a:pt x="4474" y="2223"/>
                </a:lnTo>
                <a:cubicBezTo>
                  <a:pt x="4474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3"/>
          <p:cNvSpPr/>
          <p:nvPr/>
        </p:nvSpPr>
        <p:spPr>
          <a:xfrm>
            <a:off x="6102984" y="2515692"/>
            <a:ext cx="140484" cy="408609"/>
          </a:xfrm>
          <a:custGeom>
            <a:rect b="b" l="l" r="r" t="t"/>
            <a:pathLst>
              <a:path extrusionOk="0" h="13012" w="4474">
                <a:moveTo>
                  <a:pt x="2223" y="0"/>
                </a:moveTo>
                <a:cubicBezTo>
                  <a:pt x="1004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4" y="13012"/>
                  <a:pt x="2223" y="13012"/>
                </a:cubicBezTo>
                <a:cubicBezTo>
                  <a:pt x="3470" y="13012"/>
                  <a:pt x="4474" y="12008"/>
                  <a:pt x="4474" y="10789"/>
                </a:cubicBezTo>
                <a:lnTo>
                  <a:pt x="4474" y="2223"/>
                </a:lnTo>
                <a:cubicBezTo>
                  <a:pt x="4474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3"/>
          <p:cNvSpPr/>
          <p:nvPr/>
        </p:nvSpPr>
        <p:spPr>
          <a:xfrm>
            <a:off x="6304172" y="2515692"/>
            <a:ext cx="140484" cy="408609"/>
          </a:xfrm>
          <a:custGeom>
            <a:rect b="b" l="l" r="r" t="t"/>
            <a:pathLst>
              <a:path extrusionOk="0" h="13012" w="4474">
                <a:moveTo>
                  <a:pt x="2223" y="0"/>
                </a:moveTo>
                <a:cubicBezTo>
                  <a:pt x="1004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4" y="13012"/>
                  <a:pt x="2223" y="13012"/>
                </a:cubicBezTo>
                <a:cubicBezTo>
                  <a:pt x="3470" y="13012"/>
                  <a:pt x="4474" y="12008"/>
                  <a:pt x="4474" y="10789"/>
                </a:cubicBezTo>
                <a:lnTo>
                  <a:pt x="4474" y="2223"/>
                </a:lnTo>
                <a:cubicBezTo>
                  <a:pt x="4474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4"/>
          <p:cNvSpPr txBox="1"/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Preprocessing</a:t>
            </a:r>
            <a:r>
              <a:rPr lang="en"/>
              <a:t> Steps</a:t>
            </a:r>
            <a:endParaRPr/>
          </a:p>
        </p:txBody>
      </p:sp>
      <p:grpSp>
        <p:nvGrpSpPr>
          <p:cNvPr id="652" name="Google Shape;652;p24"/>
          <p:cNvGrpSpPr/>
          <p:nvPr/>
        </p:nvGrpSpPr>
        <p:grpSpPr>
          <a:xfrm>
            <a:off x="7113492" y="2454884"/>
            <a:ext cx="972742" cy="997490"/>
            <a:chOff x="8377075" y="4241380"/>
            <a:chExt cx="440015" cy="451189"/>
          </a:xfrm>
        </p:grpSpPr>
        <p:sp>
          <p:nvSpPr>
            <p:cNvPr id="653" name="Google Shape;653;p24"/>
            <p:cNvSpPr/>
            <p:nvPr/>
          </p:nvSpPr>
          <p:spPr>
            <a:xfrm>
              <a:off x="8377075" y="4241380"/>
              <a:ext cx="440015" cy="141003"/>
            </a:xfrm>
            <a:custGeom>
              <a:rect b="b" l="l" r="r" t="t"/>
              <a:pathLst>
                <a:path extrusionOk="0" h="18324" w="57182">
                  <a:moveTo>
                    <a:pt x="52626" y="4409"/>
                  </a:moveTo>
                  <a:cubicBezTo>
                    <a:pt x="51708" y="9802"/>
                    <a:pt x="47004" y="13932"/>
                    <a:pt x="41350" y="13932"/>
                  </a:cubicBezTo>
                  <a:lnTo>
                    <a:pt x="15832" y="13932"/>
                  </a:lnTo>
                  <a:cubicBezTo>
                    <a:pt x="10178" y="13932"/>
                    <a:pt x="5474" y="9802"/>
                    <a:pt x="4556" y="4409"/>
                  </a:cubicBezTo>
                  <a:close/>
                  <a:moveTo>
                    <a:pt x="0" y="1"/>
                  </a:moveTo>
                  <a:lnTo>
                    <a:pt x="0" y="2492"/>
                  </a:lnTo>
                  <a:cubicBezTo>
                    <a:pt x="0" y="11244"/>
                    <a:pt x="7097" y="18324"/>
                    <a:pt x="15832" y="18324"/>
                  </a:cubicBezTo>
                  <a:lnTo>
                    <a:pt x="41350" y="18324"/>
                  </a:lnTo>
                  <a:cubicBezTo>
                    <a:pt x="50085" y="18324"/>
                    <a:pt x="57182" y="11244"/>
                    <a:pt x="57182" y="2492"/>
                  </a:cubicBezTo>
                  <a:lnTo>
                    <a:pt x="571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8568865" y="4404920"/>
              <a:ext cx="56374" cy="141003"/>
            </a:xfrm>
            <a:custGeom>
              <a:rect b="b" l="l" r="r" t="t"/>
              <a:pathLst>
                <a:path extrusionOk="0" h="18324" w="7326">
                  <a:moveTo>
                    <a:pt x="0" y="1"/>
                  </a:moveTo>
                  <a:lnTo>
                    <a:pt x="0" y="18324"/>
                  </a:lnTo>
                  <a:lnTo>
                    <a:pt x="7325" y="18324"/>
                  </a:lnTo>
                  <a:lnTo>
                    <a:pt x="73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8526618" y="4534675"/>
              <a:ext cx="141003" cy="56374"/>
            </a:xfrm>
            <a:custGeom>
              <a:rect b="b" l="l" r="r" t="t"/>
              <a:pathLst>
                <a:path extrusionOk="0" h="7326" w="18324">
                  <a:moveTo>
                    <a:pt x="0" y="1"/>
                  </a:moveTo>
                  <a:lnTo>
                    <a:pt x="0" y="7326"/>
                  </a:lnTo>
                  <a:lnTo>
                    <a:pt x="18323" y="7326"/>
                  </a:lnTo>
                  <a:lnTo>
                    <a:pt x="18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8461683" y="4241380"/>
              <a:ext cx="270772" cy="225625"/>
            </a:xfrm>
            <a:custGeom>
              <a:rect b="b" l="l" r="r" t="t"/>
              <a:pathLst>
                <a:path extrusionOk="0" h="29321" w="35188">
                  <a:moveTo>
                    <a:pt x="1" y="1"/>
                  </a:moveTo>
                  <a:lnTo>
                    <a:pt x="1" y="11735"/>
                  </a:lnTo>
                  <a:cubicBezTo>
                    <a:pt x="1" y="21453"/>
                    <a:pt x="7883" y="29320"/>
                    <a:pt x="17602" y="29320"/>
                  </a:cubicBezTo>
                  <a:cubicBezTo>
                    <a:pt x="27305" y="29320"/>
                    <a:pt x="35187" y="21453"/>
                    <a:pt x="35187" y="11735"/>
                  </a:cubicBezTo>
                  <a:lnTo>
                    <a:pt x="351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8484249" y="4579823"/>
              <a:ext cx="225633" cy="112747"/>
            </a:xfrm>
            <a:custGeom>
              <a:rect b="b" l="l" r="r" t="t"/>
              <a:pathLst>
                <a:path extrusionOk="0" h="14652" w="29322">
                  <a:moveTo>
                    <a:pt x="1" y="0"/>
                  </a:moveTo>
                  <a:lnTo>
                    <a:pt x="1" y="14652"/>
                  </a:lnTo>
                  <a:lnTo>
                    <a:pt x="29321" y="14652"/>
                  </a:lnTo>
                  <a:lnTo>
                    <a:pt x="293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24"/>
          <p:cNvGrpSpPr/>
          <p:nvPr/>
        </p:nvGrpSpPr>
        <p:grpSpPr>
          <a:xfrm>
            <a:off x="2923538" y="2454884"/>
            <a:ext cx="1311961" cy="997496"/>
            <a:chOff x="2923538" y="2454884"/>
            <a:chExt cx="1311961" cy="997496"/>
          </a:xfrm>
        </p:grpSpPr>
        <p:sp>
          <p:nvSpPr>
            <p:cNvPr id="659" name="Google Shape;659;p24"/>
            <p:cNvSpPr/>
            <p:nvPr/>
          </p:nvSpPr>
          <p:spPr>
            <a:xfrm>
              <a:off x="3700832" y="3260430"/>
              <a:ext cx="358472" cy="191950"/>
            </a:xfrm>
            <a:custGeom>
              <a:rect b="b" l="l" r="r" t="t"/>
              <a:pathLst>
                <a:path extrusionOk="0" h="8802" w="16438">
                  <a:moveTo>
                    <a:pt x="0" y="0"/>
                  </a:moveTo>
                  <a:lnTo>
                    <a:pt x="0" y="8802"/>
                  </a:lnTo>
                  <a:lnTo>
                    <a:pt x="16438" y="8802"/>
                  </a:lnTo>
                  <a:lnTo>
                    <a:pt x="16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4012082" y="2889789"/>
              <a:ext cx="223418" cy="367478"/>
            </a:xfrm>
            <a:custGeom>
              <a:rect b="b" l="l" r="r" t="t"/>
              <a:pathLst>
                <a:path extrusionOk="0" h="16851" w="10245">
                  <a:moveTo>
                    <a:pt x="7752" y="0"/>
                  </a:moveTo>
                  <a:cubicBezTo>
                    <a:pt x="6890" y="0"/>
                    <a:pt x="6067" y="509"/>
                    <a:pt x="5721" y="1362"/>
                  </a:cubicBezTo>
                  <a:lnTo>
                    <a:pt x="0" y="15179"/>
                  </a:lnTo>
                  <a:lnTo>
                    <a:pt x="4049" y="16850"/>
                  </a:lnTo>
                  <a:lnTo>
                    <a:pt x="9785" y="3051"/>
                  </a:lnTo>
                  <a:cubicBezTo>
                    <a:pt x="10244" y="1919"/>
                    <a:pt x="9703" y="641"/>
                    <a:pt x="8588" y="166"/>
                  </a:cubicBezTo>
                  <a:cubicBezTo>
                    <a:pt x="8315" y="54"/>
                    <a:pt x="8032" y="0"/>
                    <a:pt x="77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3659380" y="2694688"/>
              <a:ext cx="95800" cy="230200"/>
            </a:xfrm>
            <a:custGeom>
              <a:rect b="b" l="l" r="r" t="t"/>
              <a:pathLst>
                <a:path extrusionOk="0" h="10556" w="4393">
                  <a:moveTo>
                    <a:pt x="2196" y="1"/>
                  </a:moveTo>
                  <a:cubicBezTo>
                    <a:pt x="983" y="1"/>
                    <a:pt x="0" y="984"/>
                    <a:pt x="0" y="2197"/>
                  </a:cubicBezTo>
                  <a:lnTo>
                    <a:pt x="0" y="10555"/>
                  </a:lnTo>
                  <a:lnTo>
                    <a:pt x="4392" y="10555"/>
                  </a:lnTo>
                  <a:lnTo>
                    <a:pt x="4392" y="2197"/>
                  </a:lnTo>
                  <a:cubicBezTo>
                    <a:pt x="4392" y="984"/>
                    <a:pt x="3409" y="1"/>
                    <a:pt x="2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3774447" y="2550657"/>
              <a:ext cx="95800" cy="374239"/>
            </a:xfrm>
            <a:custGeom>
              <a:rect b="b" l="l" r="r" t="t"/>
              <a:pathLst>
                <a:path extrusionOk="0" h="17161" w="4393">
                  <a:moveTo>
                    <a:pt x="2196" y="1"/>
                  </a:moveTo>
                  <a:cubicBezTo>
                    <a:pt x="984" y="1"/>
                    <a:pt x="0" y="984"/>
                    <a:pt x="0" y="2214"/>
                  </a:cubicBezTo>
                  <a:lnTo>
                    <a:pt x="0" y="17160"/>
                  </a:lnTo>
                  <a:lnTo>
                    <a:pt x="4393" y="17160"/>
                  </a:lnTo>
                  <a:lnTo>
                    <a:pt x="4393" y="2214"/>
                  </a:lnTo>
                  <a:cubicBezTo>
                    <a:pt x="4393" y="984"/>
                    <a:pt x="3409" y="1"/>
                    <a:pt x="2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3889514" y="2454884"/>
              <a:ext cx="95800" cy="470017"/>
            </a:xfrm>
            <a:custGeom>
              <a:rect b="b" l="l" r="r" t="t"/>
              <a:pathLst>
                <a:path extrusionOk="0" h="21553" w="4393">
                  <a:moveTo>
                    <a:pt x="2197" y="0"/>
                  </a:moveTo>
                  <a:cubicBezTo>
                    <a:pt x="984" y="0"/>
                    <a:pt x="1" y="984"/>
                    <a:pt x="1" y="2196"/>
                  </a:cubicBezTo>
                  <a:lnTo>
                    <a:pt x="1" y="21552"/>
                  </a:lnTo>
                  <a:lnTo>
                    <a:pt x="4393" y="21552"/>
                  </a:lnTo>
                  <a:lnTo>
                    <a:pt x="4393" y="2196"/>
                  </a:lnTo>
                  <a:cubicBezTo>
                    <a:pt x="4393" y="984"/>
                    <a:pt x="3410" y="0"/>
                    <a:pt x="2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4"/>
            <p:cNvSpPr/>
            <p:nvPr/>
          </p:nvSpPr>
          <p:spPr>
            <a:xfrm>
              <a:off x="4004581" y="2550657"/>
              <a:ext cx="95822" cy="374239"/>
            </a:xfrm>
            <a:custGeom>
              <a:rect b="b" l="l" r="r" t="t"/>
              <a:pathLst>
                <a:path extrusionOk="0" h="17161" w="4394">
                  <a:moveTo>
                    <a:pt x="2197" y="1"/>
                  </a:moveTo>
                  <a:cubicBezTo>
                    <a:pt x="984" y="1"/>
                    <a:pt x="1" y="984"/>
                    <a:pt x="1" y="2214"/>
                  </a:cubicBezTo>
                  <a:lnTo>
                    <a:pt x="1" y="17160"/>
                  </a:lnTo>
                  <a:lnTo>
                    <a:pt x="4393" y="17160"/>
                  </a:lnTo>
                  <a:lnTo>
                    <a:pt x="4393" y="2214"/>
                  </a:lnTo>
                  <a:cubicBezTo>
                    <a:pt x="4393" y="984"/>
                    <a:pt x="3410" y="1"/>
                    <a:pt x="2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4"/>
            <p:cNvSpPr/>
            <p:nvPr/>
          </p:nvSpPr>
          <p:spPr>
            <a:xfrm>
              <a:off x="3659380" y="2886605"/>
              <a:ext cx="441057" cy="412118"/>
            </a:xfrm>
            <a:custGeom>
              <a:rect b="b" l="l" r="r" t="t"/>
              <a:pathLst>
                <a:path extrusionOk="0" h="18898" w="20225">
                  <a:moveTo>
                    <a:pt x="0" y="0"/>
                  </a:moveTo>
                  <a:lnTo>
                    <a:pt x="0" y="16996"/>
                  </a:lnTo>
                  <a:cubicBezTo>
                    <a:pt x="0" y="18061"/>
                    <a:pt x="852" y="18897"/>
                    <a:pt x="1901" y="18897"/>
                  </a:cubicBezTo>
                  <a:lnTo>
                    <a:pt x="18339" y="18897"/>
                  </a:lnTo>
                  <a:cubicBezTo>
                    <a:pt x="19388" y="18897"/>
                    <a:pt x="20224" y="18061"/>
                    <a:pt x="20224" y="16996"/>
                  </a:cubicBezTo>
                  <a:lnTo>
                    <a:pt x="202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4"/>
            <p:cNvSpPr/>
            <p:nvPr/>
          </p:nvSpPr>
          <p:spPr>
            <a:xfrm>
              <a:off x="3700832" y="2982378"/>
              <a:ext cx="358472" cy="316340"/>
            </a:xfrm>
            <a:custGeom>
              <a:rect b="b" l="l" r="r" t="t"/>
              <a:pathLst>
                <a:path extrusionOk="0" h="14506" w="16438">
                  <a:moveTo>
                    <a:pt x="8210" y="0"/>
                  </a:moveTo>
                  <a:cubicBezTo>
                    <a:pt x="3671" y="0"/>
                    <a:pt x="0" y="3672"/>
                    <a:pt x="0" y="8212"/>
                  </a:cubicBezTo>
                  <a:lnTo>
                    <a:pt x="0" y="14505"/>
                  </a:lnTo>
                  <a:lnTo>
                    <a:pt x="16438" y="14505"/>
                  </a:lnTo>
                  <a:lnTo>
                    <a:pt x="16438" y="8212"/>
                  </a:lnTo>
                  <a:cubicBezTo>
                    <a:pt x="16438" y="3672"/>
                    <a:pt x="12751" y="0"/>
                    <a:pt x="8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3099725" y="3260430"/>
              <a:ext cx="358493" cy="191950"/>
            </a:xfrm>
            <a:custGeom>
              <a:rect b="b" l="l" r="r" t="t"/>
              <a:pathLst>
                <a:path extrusionOk="0" h="8802" w="16439">
                  <a:moveTo>
                    <a:pt x="1" y="0"/>
                  </a:moveTo>
                  <a:lnTo>
                    <a:pt x="1" y="8802"/>
                  </a:lnTo>
                  <a:lnTo>
                    <a:pt x="16438" y="8802"/>
                  </a:lnTo>
                  <a:lnTo>
                    <a:pt x="16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2923538" y="2889789"/>
              <a:ext cx="223418" cy="367478"/>
            </a:xfrm>
            <a:custGeom>
              <a:rect b="b" l="l" r="r" t="t"/>
              <a:pathLst>
                <a:path extrusionOk="0" h="16851" w="10245">
                  <a:moveTo>
                    <a:pt x="2493" y="0"/>
                  </a:moveTo>
                  <a:cubicBezTo>
                    <a:pt x="2213" y="0"/>
                    <a:pt x="1929" y="54"/>
                    <a:pt x="1656" y="166"/>
                  </a:cubicBezTo>
                  <a:cubicBezTo>
                    <a:pt x="542" y="641"/>
                    <a:pt x="1" y="1919"/>
                    <a:pt x="459" y="3051"/>
                  </a:cubicBezTo>
                  <a:lnTo>
                    <a:pt x="6180" y="16850"/>
                  </a:lnTo>
                  <a:lnTo>
                    <a:pt x="10244" y="15179"/>
                  </a:lnTo>
                  <a:lnTo>
                    <a:pt x="4524" y="1362"/>
                  </a:lnTo>
                  <a:cubicBezTo>
                    <a:pt x="4177" y="509"/>
                    <a:pt x="3355" y="0"/>
                    <a:pt x="24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3403844" y="2694688"/>
              <a:ext cx="95800" cy="230200"/>
            </a:xfrm>
            <a:custGeom>
              <a:rect b="b" l="l" r="r" t="t"/>
              <a:pathLst>
                <a:path extrusionOk="0" h="10556" w="4393">
                  <a:moveTo>
                    <a:pt x="2196" y="1"/>
                  </a:moveTo>
                  <a:cubicBezTo>
                    <a:pt x="984" y="1"/>
                    <a:pt x="0" y="984"/>
                    <a:pt x="0" y="2197"/>
                  </a:cubicBezTo>
                  <a:lnTo>
                    <a:pt x="0" y="10555"/>
                  </a:lnTo>
                  <a:lnTo>
                    <a:pt x="4393" y="10555"/>
                  </a:lnTo>
                  <a:lnTo>
                    <a:pt x="4393" y="2197"/>
                  </a:lnTo>
                  <a:cubicBezTo>
                    <a:pt x="4393" y="984"/>
                    <a:pt x="3409" y="1"/>
                    <a:pt x="2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3288777" y="2550657"/>
              <a:ext cx="95800" cy="374239"/>
            </a:xfrm>
            <a:custGeom>
              <a:rect b="b" l="l" r="r" t="t"/>
              <a:pathLst>
                <a:path extrusionOk="0" h="17161" w="4393">
                  <a:moveTo>
                    <a:pt x="2196" y="1"/>
                  </a:moveTo>
                  <a:cubicBezTo>
                    <a:pt x="983" y="1"/>
                    <a:pt x="0" y="984"/>
                    <a:pt x="0" y="2214"/>
                  </a:cubicBezTo>
                  <a:lnTo>
                    <a:pt x="0" y="17160"/>
                  </a:lnTo>
                  <a:lnTo>
                    <a:pt x="4392" y="17160"/>
                  </a:lnTo>
                  <a:lnTo>
                    <a:pt x="4392" y="2214"/>
                  </a:lnTo>
                  <a:cubicBezTo>
                    <a:pt x="4392" y="984"/>
                    <a:pt x="3409" y="1"/>
                    <a:pt x="2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3173362" y="2454884"/>
              <a:ext cx="96149" cy="470017"/>
            </a:xfrm>
            <a:custGeom>
              <a:rect b="b" l="l" r="r" t="t"/>
              <a:pathLst>
                <a:path extrusionOk="0" h="21553" w="4409">
                  <a:moveTo>
                    <a:pt x="2212" y="0"/>
                  </a:moveTo>
                  <a:cubicBezTo>
                    <a:pt x="999" y="0"/>
                    <a:pt x="0" y="984"/>
                    <a:pt x="0" y="2196"/>
                  </a:cubicBezTo>
                  <a:lnTo>
                    <a:pt x="0" y="21552"/>
                  </a:lnTo>
                  <a:lnTo>
                    <a:pt x="4408" y="21552"/>
                  </a:lnTo>
                  <a:lnTo>
                    <a:pt x="4408" y="2196"/>
                  </a:lnTo>
                  <a:cubicBezTo>
                    <a:pt x="4408" y="984"/>
                    <a:pt x="3425" y="0"/>
                    <a:pt x="2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3058273" y="2550657"/>
              <a:ext cx="96149" cy="374239"/>
            </a:xfrm>
            <a:custGeom>
              <a:rect b="b" l="l" r="r" t="t"/>
              <a:pathLst>
                <a:path extrusionOk="0" h="17161" w="4409">
                  <a:moveTo>
                    <a:pt x="2213" y="1"/>
                  </a:moveTo>
                  <a:cubicBezTo>
                    <a:pt x="1000" y="1"/>
                    <a:pt x="1" y="984"/>
                    <a:pt x="1" y="2214"/>
                  </a:cubicBezTo>
                  <a:lnTo>
                    <a:pt x="1" y="17160"/>
                  </a:lnTo>
                  <a:lnTo>
                    <a:pt x="4409" y="17160"/>
                  </a:lnTo>
                  <a:lnTo>
                    <a:pt x="4409" y="2214"/>
                  </a:lnTo>
                  <a:cubicBezTo>
                    <a:pt x="4409" y="984"/>
                    <a:pt x="3425" y="1"/>
                    <a:pt x="2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3058273" y="2886605"/>
              <a:ext cx="441406" cy="412118"/>
            </a:xfrm>
            <a:custGeom>
              <a:rect b="b" l="l" r="r" t="t"/>
              <a:pathLst>
                <a:path extrusionOk="0" h="18898" w="20241">
                  <a:moveTo>
                    <a:pt x="1" y="0"/>
                  </a:moveTo>
                  <a:lnTo>
                    <a:pt x="1" y="16996"/>
                  </a:lnTo>
                  <a:cubicBezTo>
                    <a:pt x="1" y="18061"/>
                    <a:pt x="853" y="18897"/>
                    <a:pt x="1902" y="18897"/>
                  </a:cubicBezTo>
                  <a:lnTo>
                    <a:pt x="18339" y="18897"/>
                  </a:lnTo>
                  <a:cubicBezTo>
                    <a:pt x="19388" y="18897"/>
                    <a:pt x="20241" y="18061"/>
                    <a:pt x="20241" y="16996"/>
                  </a:cubicBezTo>
                  <a:lnTo>
                    <a:pt x="202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3099725" y="2982378"/>
              <a:ext cx="358493" cy="316340"/>
            </a:xfrm>
            <a:custGeom>
              <a:rect b="b" l="l" r="r" t="t"/>
              <a:pathLst>
                <a:path extrusionOk="0" h="14506" w="16439">
                  <a:moveTo>
                    <a:pt x="8228" y="0"/>
                  </a:moveTo>
                  <a:cubicBezTo>
                    <a:pt x="3688" y="0"/>
                    <a:pt x="1" y="3672"/>
                    <a:pt x="1" y="8212"/>
                  </a:cubicBezTo>
                  <a:lnTo>
                    <a:pt x="1" y="14505"/>
                  </a:lnTo>
                  <a:lnTo>
                    <a:pt x="16438" y="14505"/>
                  </a:lnTo>
                  <a:lnTo>
                    <a:pt x="16438" y="8212"/>
                  </a:lnTo>
                  <a:cubicBezTo>
                    <a:pt x="16438" y="3672"/>
                    <a:pt x="12767" y="0"/>
                    <a:pt x="8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>
            <a:off x="5364217" y="2454850"/>
            <a:ext cx="534479" cy="997493"/>
            <a:chOff x="8503508" y="1940343"/>
            <a:chExt cx="292817" cy="546512"/>
          </a:xfrm>
        </p:grpSpPr>
        <p:sp>
          <p:nvSpPr>
            <p:cNvPr id="676" name="Google Shape;676;p24"/>
            <p:cNvSpPr/>
            <p:nvPr/>
          </p:nvSpPr>
          <p:spPr>
            <a:xfrm>
              <a:off x="8614397" y="2046335"/>
              <a:ext cx="41101" cy="98382"/>
            </a:xfrm>
            <a:custGeom>
              <a:rect b="b" l="l" r="r" t="t"/>
              <a:pathLst>
                <a:path extrusionOk="0" h="10556" w="4410">
                  <a:moveTo>
                    <a:pt x="2196" y="1"/>
                  </a:moveTo>
                  <a:cubicBezTo>
                    <a:pt x="983" y="1"/>
                    <a:pt x="0" y="984"/>
                    <a:pt x="0" y="2197"/>
                  </a:cubicBezTo>
                  <a:lnTo>
                    <a:pt x="0" y="10556"/>
                  </a:lnTo>
                  <a:lnTo>
                    <a:pt x="4409" y="10556"/>
                  </a:lnTo>
                  <a:lnTo>
                    <a:pt x="4409" y="2197"/>
                  </a:lnTo>
                  <a:cubicBezTo>
                    <a:pt x="4409" y="984"/>
                    <a:pt x="3426" y="1"/>
                    <a:pt x="21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8653649" y="2059942"/>
              <a:ext cx="41092" cy="98373"/>
            </a:xfrm>
            <a:custGeom>
              <a:rect b="b" l="l" r="r" t="t"/>
              <a:pathLst>
                <a:path extrusionOk="0" h="10555" w="4409">
                  <a:moveTo>
                    <a:pt x="2213" y="0"/>
                  </a:moveTo>
                  <a:cubicBezTo>
                    <a:pt x="1000" y="0"/>
                    <a:pt x="1" y="984"/>
                    <a:pt x="1" y="2196"/>
                  </a:cubicBezTo>
                  <a:lnTo>
                    <a:pt x="1" y="10555"/>
                  </a:lnTo>
                  <a:lnTo>
                    <a:pt x="4409" y="10555"/>
                  </a:lnTo>
                  <a:lnTo>
                    <a:pt x="4409" y="2196"/>
                  </a:lnTo>
                  <a:cubicBezTo>
                    <a:pt x="4409" y="984"/>
                    <a:pt x="3425" y="0"/>
                    <a:pt x="2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8693050" y="2073689"/>
              <a:ext cx="40952" cy="98373"/>
            </a:xfrm>
            <a:custGeom>
              <a:rect b="b" l="l" r="r" t="t"/>
              <a:pathLst>
                <a:path extrusionOk="0" h="10555" w="4394">
                  <a:moveTo>
                    <a:pt x="2197" y="0"/>
                  </a:moveTo>
                  <a:cubicBezTo>
                    <a:pt x="984" y="0"/>
                    <a:pt x="1" y="984"/>
                    <a:pt x="1" y="2196"/>
                  </a:cubicBezTo>
                  <a:lnTo>
                    <a:pt x="1" y="10555"/>
                  </a:lnTo>
                  <a:lnTo>
                    <a:pt x="4393" y="10555"/>
                  </a:lnTo>
                  <a:lnTo>
                    <a:pt x="4393" y="2196"/>
                  </a:lnTo>
                  <a:cubicBezTo>
                    <a:pt x="4393" y="984"/>
                    <a:pt x="3410" y="0"/>
                    <a:pt x="2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8732302" y="2087277"/>
              <a:ext cx="40943" cy="98373"/>
            </a:xfrm>
            <a:custGeom>
              <a:rect b="b" l="l" r="r" t="t"/>
              <a:pathLst>
                <a:path extrusionOk="0" h="10555" w="4393">
                  <a:moveTo>
                    <a:pt x="2196" y="0"/>
                  </a:moveTo>
                  <a:cubicBezTo>
                    <a:pt x="984" y="0"/>
                    <a:pt x="0" y="984"/>
                    <a:pt x="0" y="2196"/>
                  </a:cubicBezTo>
                  <a:lnTo>
                    <a:pt x="0" y="10555"/>
                  </a:lnTo>
                  <a:lnTo>
                    <a:pt x="4393" y="10555"/>
                  </a:lnTo>
                  <a:lnTo>
                    <a:pt x="4393" y="2196"/>
                  </a:lnTo>
                  <a:cubicBezTo>
                    <a:pt x="4393" y="984"/>
                    <a:pt x="3409" y="0"/>
                    <a:pt x="2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8614397" y="2107743"/>
              <a:ext cx="158859" cy="256170"/>
            </a:xfrm>
            <a:custGeom>
              <a:rect b="b" l="l" r="r" t="t"/>
              <a:pathLst>
                <a:path extrusionOk="0" h="27486" w="17045">
                  <a:moveTo>
                    <a:pt x="0" y="0"/>
                  </a:moveTo>
                  <a:lnTo>
                    <a:pt x="0" y="27485"/>
                  </a:lnTo>
                  <a:lnTo>
                    <a:pt x="17045" y="27485"/>
                  </a:lnTo>
                  <a:lnTo>
                    <a:pt x="170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8503508" y="1940343"/>
              <a:ext cx="170780" cy="239207"/>
            </a:xfrm>
            <a:custGeom>
              <a:rect b="b" l="l" r="r" t="t"/>
              <a:pathLst>
                <a:path extrusionOk="0" h="25666" w="18324">
                  <a:moveTo>
                    <a:pt x="1" y="0"/>
                  </a:moveTo>
                  <a:lnTo>
                    <a:pt x="1" y="25665"/>
                  </a:lnTo>
                  <a:lnTo>
                    <a:pt x="18324" y="25665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8553459" y="2107752"/>
              <a:ext cx="118988" cy="165579"/>
            </a:xfrm>
            <a:custGeom>
              <a:rect b="b" l="l" r="r" t="t"/>
              <a:pathLst>
                <a:path extrusionOk="0" h="17766" w="12767">
                  <a:moveTo>
                    <a:pt x="2508" y="0"/>
                  </a:moveTo>
                  <a:cubicBezTo>
                    <a:pt x="2134" y="0"/>
                    <a:pt x="1755" y="95"/>
                    <a:pt x="1410" y="294"/>
                  </a:cubicBezTo>
                  <a:cubicBezTo>
                    <a:pt x="361" y="901"/>
                    <a:pt x="0" y="2245"/>
                    <a:pt x="606" y="3294"/>
                  </a:cubicBezTo>
                  <a:lnTo>
                    <a:pt x="8965" y="17765"/>
                  </a:lnTo>
                  <a:lnTo>
                    <a:pt x="12767" y="15569"/>
                  </a:lnTo>
                  <a:lnTo>
                    <a:pt x="4426" y="1098"/>
                  </a:lnTo>
                  <a:cubicBezTo>
                    <a:pt x="4018" y="394"/>
                    <a:pt x="3272" y="0"/>
                    <a:pt x="2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8591332" y="2295608"/>
              <a:ext cx="204993" cy="191246"/>
            </a:xfrm>
            <a:custGeom>
              <a:rect b="b" l="l" r="r" t="t"/>
              <a:pathLst>
                <a:path extrusionOk="0" h="20520" w="21995">
                  <a:moveTo>
                    <a:pt x="1" y="1"/>
                  </a:moveTo>
                  <a:lnTo>
                    <a:pt x="1" y="20520"/>
                  </a:lnTo>
                  <a:lnTo>
                    <a:pt x="21995" y="20520"/>
                  </a:lnTo>
                  <a:lnTo>
                    <a:pt x="219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8632410" y="2295608"/>
              <a:ext cx="40952" cy="191246"/>
            </a:xfrm>
            <a:custGeom>
              <a:rect b="b" l="l" r="r" t="t"/>
              <a:pathLst>
                <a:path extrusionOk="0" h="20520" w="4394">
                  <a:moveTo>
                    <a:pt x="1" y="1"/>
                  </a:moveTo>
                  <a:lnTo>
                    <a:pt x="1" y="20520"/>
                  </a:lnTo>
                  <a:lnTo>
                    <a:pt x="4393" y="20520"/>
                  </a:lnTo>
                  <a:lnTo>
                    <a:pt x="43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8714279" y="2295608"/>
              <a:ext cx="41101" cy="191246"/>
            </a:xfrm>
            <a:custGeom>
              <a:rect b="b" l="l" r="r" t="t"/>
              <a:pathLst>
                <a:path extrusionOk="0" h="20520" w="4410">
                  <a:moveTo>
                    <a:pt x="0" y="1"/>
                  </a:moveTo>
                  <a:lnTo>
                    <a:pt x="0" y="20520"/>
                  </a:lnTo>
                  <a:lnTo>
                    <a:pt x="4410" y="20520"/>
                  </a:lnTo>
                  <a:lnTo>
                    <a:pt x="44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p24"/>
          <p:cNvGrpSpPr/>
          <p:nvPr/>
        </p:nvGrpSpPr>
        <p:grpSpPr>
          <a:xfrm>
            <a:off x="1123949" y="2454773"/>
            <a:ext cx="840274" cy="997483"/>
            <a:chOff x="8440225" y="2646316"/>
            <a:chExt cx="505641" cy="600242"/>
          </a:xfrm>
        </p:grpSpPr>
        <p:sp>
          <p:nvSpPr>
            <p:cNvPr id="687" name="Google Shape;687;p24"/>
            <p:cNvSpPr/>
            <p:nvPr/>
          </p:nvSpPr>
          <p:spPr>
            <a:xfrm>
              <a:off x="8558741" y="2656605"/>
              <a:ext cx="268396" cy="143288"/>
            </a:xfrm>
            <a:custGeom>
              <a:rect b="b" l="l" r="r" t="t"/>
              <a:pathLst>
                <a:path extrusionOk="0" h="16209" w="30353">
                  <a:moveTo>
                    <a:pt x="15176" y="1"/>
                  </a:moveTo>
                  <a:lnTo>
                    <a:pt x="0" y="15177"/>
                  </a:lnTo>
                  <a:lnTo>
                    <a:pt x="1033" y="16209"/>
                  </a:lnTo>
                  <a:lnTo>
                    <a:pt x="15176" y="2066"/>
                  </a:lnTo>
                  <a:lnTo>
                    <a:pt x="29321" y="16209"/>
                  </a:lnTo>
                  <a:lnTo>
                    <a:pt x="30352" y="15177"/>
                  </a:lnTo>
                  <a:lnTo>
                    <a:pt x="151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8673483" y="2646316"/>
              <a:ext cx="38845" cy="38834"/>
            </a:xfrm>
            <a:custGeom>
              <a:rect b="b" l="l" r="r" t="t"/>
              <a:pathLst>
                <a:path extrusionOk="0" h="4393" w="4393">
                  <a:moveTo>
                    <a:pt x="2196" y="0"/>
                  </a:moveTo>
                  <a:cubicBezTo>
                    <a:pt x="983" y="0"/>
                    <a:pt x="0" y="984"/>
                    <a:pt x="0" y="2197"/>
                  </a:cubicBezTo>
                  <a:cubicBezTo>
                    <a:pt x="0" y="3409"/>
                    <a:pt x="983" y="4393"/>
                    <a:pt x="2196" y="4393"/>
                  </a:cubicBezTo>
                  <a:cubicBezTo>
                    <a:pt x="3409" y="4393"/>
                    <a:pt x="4392" y="3409"/>
                    <a:pt x="4392" y="2197"/>
                  </a:cubicBezTo>
                  <a:cubicBezTo>
                    <a:pt x="4392" y="984"/>
                    <a:pt x="3409" y="0"/>
                    <a:pt x="2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8440225" y="2728172"/>
              <a:ext cx="505641" cy="518386"/>
            </a:xfrm>
            <a:custGeom>
              <a:rect b="b" l="l" r="r" t="t"/>
              <a:pathLst>
                <a:path extrusionOk="0" h="58641" w="57183">
                  <a:moveTo>
                    <a:pt x="1" y="1"/>
                  </a:moveTo>
                  <a:lnTo>
                    <a:pt x="28583" y="58641"/>
                  </a:lnTo>
                  <a:lnTo>
                    <a:pt x="571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8481666" y="2754098"/>
              <a:ext cx="422592" cy="433354"/>
            </a:xfrm>
            <a:custGeom>
              <a:rect b="b" l="l" r="r" t="t"/>
              <a:pathLst>
                <a:path extrusionOk="0" h="49022" w="47791">
                  <a:moveTo>
                    <a:pt x="0" y="1"/>
                  </a:moveTo>
                  <a:lnTo>
                    <a:pt x="23895" y="49021"/>
                  </a:lnTo>
                  <a:lnTo>
                    <a:pt x="477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24"/>
          <p:cNvGrpSpPr/>
          <p:nvPr/>
        </p:nvGrpSpPr>
        <p:grpSpPr>
          <a:xfrm>
            <a:off x="2716946" y="3550475"/>
            <a:ext cx="1661700" cy="1167141"/>
            <a:chOff x="2716946" y="3550475"/>
            <a:chExt cx="1661700" cy="1167141"/>
          </a:xfrm>
        </p:grpSpPr>
        <p:sp>
          <p:nvSpPr>
            <p:cNvPr id="692" name="Google Shape;692;p24"/>
            <p:cNvSpPr txBox="1"/>
            <p:nvPr/>
          </p:nvSpPr>
          <p:spPr>
            <a:xfrm>
              <a:off x="3120521" y="3550475"/>
              <a:ext cx="918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Drop NA</a:t>
              </a:r>
              <a:endParaRPr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93" name="Google Shape;693;p24"/>
            <p:cNvSpPr txBox="1"/>
            <p:nvPr/>
          </p:nvSpPr>
          <p:spPr>
            <a:xfrm>
              <a:off x="2716946" y="4067516"/>
              <a:ext cx="1661700" cy="65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Drop 3,624 Missing Values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(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2% of total data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)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4" name="Google Shape;694;p24"/>
          <p:cNvGrpSpPr/>
          <p:nvPr/>
        </p:nvGrpSpPr>
        <p:grpSpPr>
          <a:xfrm>
            <a:off x="713225" y="3550475"/>
            <a:ext cx="1661700" cy="1167142"/>
            <a:chOff x="713225" y="3550475"/>
            <a:chExt cx="1661700" cy="1167142"/>
          </a:xfrm>
        </p:grpSpPr>
        <p:sp>
          <p:nvSpPr>
            <p:cNvPr id="695" name="Google Shape;695;p24"/>
            <p:cNvSpPr txBox="1"/>
            <p:nvPr/>
          </p:nvSpPr>
          <p:spPr>
            <a:xfrm>
              <a:off x="926275" y="3550475"/>
              <a:ext cx="1263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Alter Date</a:t>
              </a:r>
              <a:endParaRPr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96" name="Google Shape;696;p24"/>
            <p:cNvSpPr txBox="1"/>
            <p:nvPr/>
          </p:nvSpPr>
          <p:spPr>
            <a:xfrm>
              <a:off x="713225" y="4067517"/>
              <a:ext cx="1661700" cy="65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Split Timestamp into Year, Month. Then drop the original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7" name="Google Shape;697;p24"/>
          <p:cNvGrpSpPr/>
          <p:nvPr/>
        </p:nvGrpSpPr>
        <p:grpSpPr>
          <a:xfrm>
            <a:off x="4758854" y="3637650"/>
            <a:ext cx="1735096" cy="1079967"/>
            <a:chOff x="4758854" y="3637650"/>
            <a:chExt cx="1735096" cy="1079967"/>
          </a:xfrm>
        </p:grpSpPr>
        <p:sp>
          <p:nvSpPr>
            <p:cNvPr id="698" name="Google Shape;698;p24"/>
            <p:cNvSpPr txBox="1"/>
            <p:nvPr/>
          </p:nvSpPr>
          <p:spPr>
            <a:xfrm>
              <a:off x="4768951" y="3637650"/>
              <a:ext cx="1725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Drop unnecessary </a:t>
              </a:r>
              <a:endParaRPr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99" name="Google Shape;699;p24"/>
            <p:cNvSpPr txBox="1"/>
            <p:nvPr/>
          </p:nvSpPr>
          <p:spPr>
            <a:xfrm>
              <a:off x="4758854" y="4067517"/>
              <a:ext cx="1661700" cy="65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_c0 , id, player_fifa_api_id, player_api_id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0" name="Google Shape;700;p24"/>
          <p:cNvGrpSpPr/>
          <p:nvPr/>
        </p:nvGrpSpPr>
        <p:grpSpPr>
          <a:xfrm>
            <a:off x="6755963" y="3637650"/>
            <a:ext cx="1661700" cy="1079967"/>
            <a:chOff x="6755963" y="3637650"/>
            <a:chExt cx="1661700" cy="1079967"/>
          </a:xfrm>
        </p:grpSpPr>
        <p:sp>
          <p:nvSpPr>
            <p:cNvPr id="701" name="Google Shape;701;p24"/>
            <p:cNvSpPr txBox="1"/>
            <p:nvPr/>
          </p:nvSpPr>
          <p:spPr>
            <a:xfrm>
              <a:off x="6777924" y="3637650"/>
              <a:ext cx="1617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Encode Categorical</a:t>
              </a:r>
              <a:endParaRPr sz="18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02" name="Google Shape;702;p24"/>
            <p:cNvSpPr txBox="1"/>
            <p:nvPr/>
          </p:nvSpPr>
          <p:spPr>
            <a:xfrm>
              <a:off x="6755963" y="4067517"/>
              <a:ext cx="1661700" cy="65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Using StringIndexer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03" name="Google Shape;703;p24"/>
          <p:cNvSpPr/>
          <p:nvPr/>
        </p:nvSpPr>
        <p:spPr>
          <a:xfrm>
            <a:off x="3224874" y="1287400"/>
            <a:ext cx="675600" cy="675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b="1" sz="30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04" name="Google Shape;704;p24"/>
          <p:cNvSpPr/>
          <p:nvPr/>
        </p:nvSpPr>
        <p:spPr>
          <a:xfrm>
            <a:off x="1206275" y="1287408"/>
            <a:ext cx="675600" cy="67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b="1" sz="30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05" name="Google Shape;705;p24"/>
          <p:cNvSpPr/>
          <p:nvPr/>
        </p:nvSpPr>
        <p:spPr>
          <a:xfrm>
            <a:off x="5243473" y="1287400"/>
            <a:ext cx="675600" cy="6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b="1" sz="30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06" name="Google Shape;706;p24"/>
          <p:cNvSpPr/>
          <p:nvPr/>
        </p:nvSpPr>
        <p:spPr>
          <a:xfrm>
            <a:off x="7262063" y="1287408"/>
            <a:ext cx="675600" cy="6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b="1" sz="30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707" name="Google Shape;707;p24"/>
          <p:cNvCxnSpPr>
            <a:stCxn id="704" idx="6"/>
            <a:endCxn id="703" idx="2"/>
          </p:cNvCxnSpPr>
          <p:nvPr/>
        </p:nvCxnSpPr>
        <p:spPr>
          <a:xfrm>
            <a:off x="1881875" y="1625208"/>
            <a:ext cx="1343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Google Shape;708;p24"/>
          <p:cNvCxnSpPr>
            <a:stCxn id="703" idx="6"/>
            <a:endCxn id="705" idx="2"/>
          </p:cNvCxnSpPr>
          <p:nvPr/>
        </p:nvCxnSpPr>
        <p:spPr>
          <a:xfrm>
            <a:off x="3900474" y="1625200"/>
            <a:ext cx="1343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" name="Google Shape;709;p24"/>
          <p:cNvCxnSpPr>
            <a:stCxn id="705" idx="6"/>
            <a:endCxn id="706" idx="2"/>
          </p:cNvCxnSpPr>
          <p:nvPr/>
        </p:nvCxnSpPr>
        <p:spPr>
          <a:xfrm>
            <a:off x="5919073" y="1625200"/>
            <a:ext cx="1343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5"/>
          <p:cNvSpPr txBox="1"/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Feature Columns</a:t>
            </a:r>
            <a:endParaRPr/>
          </a:p>
        </p:txBody>
      </p:sp>
      <p:grpSp>
        <p:nvGrpSpPr>
          <p:cNvPr id="715" name="Google Shape;715;p25"/>
          <p:cNvGrpSpPr/>
          <p:nvPr/>
        </p:nvGrpSpPr>
        <p:grpSpPr>
          <a:xfrm rot="-5400000">
            <a:off x="4116093" y="375808"/>
            <a:ext cx="3375786" cy="4948896"/>
            <a:chOff x="5616181" y="1223810"/>
            <a:chExt cx="2261985" cy="3316065"/>
          </a:xfrm>
        </p:grpSpPr>
        <p:sp>
          <p:nvSpPr>
            <p:cNvPr id="716" name="Google Shape;716;p25"/>
            <p:cNvSpPr/>
            <p:nvPr/>
          </p:nvSpPr>
          <p:spPr>
            <a:xfrm>
              <a:off x="5616181" y="1223810"/>
              <a:ext cx="2261985" cy="3316065"/>
            </a:xfrm>
            <a:custGeom>
              <a:rect b="b" l="l" r="r" t="t"/>
              <a:pathLst>
                <a:path extrusionOk="0" h="209546" w="142960">
                  <a:moveTo>
                    <a:pt x="0" y="0"/>
                  </a:moveTo>
                  <a:lnTo>
                    <a:pt x="0" y="209546"/>
                  </a:lnTo>
                  <a:lnTo>
                    <a:pt x="142960" y="209546"/>
                  </a:lnTo>
                  <a:lnTo>
                    <a:pt x="1429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5757792" y="1411162"/>
              <a:ext cx="1967939" cy="2952185"/>
            </a:xfrm>
            <a:custGeom>
              <a:rect b="b" l="l" r="r" t="t"/>
              <a:pathLst>
                <a:path extrusionOk="0" h="186552" w="124376">
                  <a:moveTo>
                    <a:pt x="0" y="1"/>
                  </a:moveTo>
                  <a:lnTo>
                    <a:pt x="0" y="186551"/>
                  </a:lnTo>
                  <a:lnTo>
                    <a:pt x="124376" y="186551"/>
                  </a:lnTo>
                  <a:lnTo>
                    <a:pt x="124376" y="1"/>
                  </a:ln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5757792" y="1411162"/>
              <a:ext cx="1967939" cy="173031"/>
            </a:xfrm>
            <a:custGeom>
              <a:rect b="b" l="l" r="r" t="t"/>
              <a:pathLst>
                <a:path extrusionOk="0" h="10934" w="124376">
                  <a:moveTo>
                    <a:pt x="0" y="1"/>
                  </a:moveTo>
                  <a:lnTo>
                    <a:pt x="0" y="10934"/>
                  </a:lnTo>
                  <a:lnTo>
                    <a:pt x="124376" y="10934"/>
                  </a:lnTo>
                  <a:lnTo>
                    <a:pt x="124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5757792" y="1740623"/>
              <a:ext cx="1967939" cy="173015"/>
            </a:xfrm>
            <a:custGeom>
              <a:rect b="b" l="l" r="r" t="t"/>
              <a:pathLst>
                <a:path extrusionOk="0" h="10933" w="124376">
                  <a:moveTo>
                    <a:pt x="0" y="0"/>
                  </a:moveTo>
                  <a:lnTo>
                    <a:pt x="0" y="10932"/>
                  </a:lnTo>
                  <a:lnTo>
                    <a:pt x="124376" y="10932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5757792" y="2069846"/>
              <a:ext cx="1967939" cy="172999"/>
            </a:xfrm>
            <a:custGeom>
              <a:rect b="b" l="l" r="r" t="t"/>
              <a:pathLst>
                <a:path extrusionOk="0" h="10932" w="124376">
                  <a:moveTo>
                    <a:pt x="0" y="0"/>
                  </a:moveTo>
                  <a:lnTo>
                    <a:pt x="0" y="10932"/>
                  </a:lnTo>
                  <a:lnTo>
                    <a:pt x="124376" y="10932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5757792" y="2399275"/>
              <a:ext cx="1967939" cy="173031"/>
            </a:xfrm>
            <a:custGeom>
              <a:rect b="b" l="l" r="r" t="t"/>
              <a:pathLst>
                <a:path extrusionOk="0" h="10934" w="124376">
                  <a:moveTo>
                    <a:pt x="0" y="0"/>
                  </a:moveTo>
                  <a:lnTo>
                    <a:pt x="0" y="10933"/>
                  </a:lnTo>
                  <a:lnTo>
                    <a:pt x="124376" y="10933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5757792" y="2728720"/>
              <a:ext cx="1967939" cy="173015"/>
            </a:xfrm>
            <a:custGeom>
              <a:rect b="b" l="l" r="r" t="t"/>
              <a:pathLst>
                <a:path extrusionOk="0" h="10933" w="124376">
                  <a:moveTo>
                    <a:pt x="0" y="0"/>
                  </a:moveTo>
                  <a:lnTo>
                    <a:pt x="0" y="10932"/>
                  </a:lnTo>
                  <a:lnTo>
                    <a:pt x="124376" y="10932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5757792" y="3057944"/>
              <a:ext cx="1967939" cy="173015"/>
            </a:xfrm>
            <a:custGeom>
              <a:rect b="b" l="l" r="r" t="t"/>
              <a:pathLst>
                <a:path extrusionOk="0" h="10933" w="124376">
                  <a:moveTo>
                    <a:pt x="0" y="0"/>
                  </a:moveTo>
                  <a:lnTo>
                    <a:pt x="0" y="10932"/>
                  </a:lnTo>
                  <a:lnTo>
                    <a:pt x="124376" y="10932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5757792" y="3387373"/>
              <a:ext cx="1967939" cy="173031"/>
            </a:xfrm>
            <a:custGeom>
              <a:rect b="b" l="l" r="r" t="t"/>
              <a:pathLst>
                <a:path extrusionOk="0" h="10934" w="124376">
                  <a:moveTo>
                    <a:pt x="0" y="0"/>
                  </a:moveTo>
                  <a:lnTo>
                    <a:pt x="0" y="10933"/>
                  </a:lnTo>
                  <a:lnTo>
                    <a:pt x="124376" y="10933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5757792" y="3716817"/>
              <a:ext cx="1967939" cy="173015"/>
            </a:xfrm>
            <a:custGeom>
              <a:rect b="b" l="l" r="r" t="t"/>
              <a:pathLst>
                <a:path extrusionOk="0" h="10933" w="124376">
                  <a:moveTo>
                    <a:pt x="0" y="1"/>
                  </a:moveTo>
                  <a:lnTo>
                    <a:pt x="0" y="10933"/>
                  </a:lnTo>
                  <a:lnTo>
                    <a:pt x="124376" y="10933"/>
                  </a:lnTo>
                  <a:lnTo>
                    <a:pt x="124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5757792" y="4046041"/>
              <a:ext cx="1967939" cy="173236"/>
            </a:xfrm>
            <a:custGeom>
              <a:rect b="b" l="l" r="r" t="t"/>
              <a:pathLst>
                <a:path extrusionOk="0" h="10947" w="124376">
                  <a:moveTo>
                    <a:pt x="0" y="0"/>
                  </a:moveTo>
                  <a:lnTo>
                    <a:pt x="0" y="10947"/>
                  </a:lnTo>
                  <a:lnTo>
                    <a:pt x="124376" y="10947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5750925" y="1404326"/>
              <a:ext cx="1981642" cy="2965858"/>
            </a:xfrm>
            <a:custGeom>
              <a:rect b="b" l="l" r="r" t="t"/>
              <a:pathLst>
                <a:path extrusionOk="0" h="187416" w="125242">
                  <a:moveTo>
                    <a:pt x="4065" y="866"/>
                  </a:moveTo>
                  <a:cubicBezTo>
                    <a:pt x="4065" y="1382"/>
                    <a:pt x="3966" y="2360"/>
                    <a:pt x="3311" y="3156"/>
                  </a:cubicBezTo>
                  <a:cubicBezTo>
                    <a:pt x="2780" y="3812"/>
                    <a:pt x="1956" y="4231"/>
                    <a:pt x="867" y="4385"/>
                  </a:cubicBezTo>
                  <a:lnTo>
                    <a:pt x="867" y="866"/>
                  </a:lnTo>
                  <a:close/>
                  <a:moveTo>
                    <a:pt x="124376" y="866"/>
                  </a:moveTo>
                  <a:lnTo>
                    <a:pt x="124376" y="4385"/>
                  </a:lnTo>
                  <a:cubicBezTo>
                    <a:pt x="123287" y="4231"/>
                    <a:pt x="122464" y="3812"/>
                    <a:pt x="121933" y="3156"/>
                  </a:cubicBezTo>
                  <a:cubicBezTo>
                    <a:pt x="121291" y="2374"/>
                    <a:pt x="121180" y="1382"/>
                    <a:pt x="121180" y="866"/>
                  </a:cubicBezTo>
                  <a:close/>
                  <a:moveTo>
                    <a:pt x="81987" y="866"/>
                  </a:moveTo>
                  <a:lnTo>
                    <a:pt x="81987" y="12539"/>
                  </a:lnTo>
                  <a:lnTo>
                    <a:pt x="43256" y="12539"/>
                  </a:lnTo>
                  <a:lnTo>
                    <a:pt x="43256" y="866"/>
                  </a:lnTo>
                  <a:close/>
                  <a:moveTo>
                    <a:pt x="101785" y="866"/>
                  </a:moveTo>
                  <a:lnTo>
                    <a:pt x="101785" y="32421"/>
                  </a:lnTo>
                  <a:lnTo>
                    <a:pt x="23444" y="32421"/>
                  </a:lnTo>
                  <a:lnTo>
                    <a:pt x="23444" y="866"/>
                  </a:lnTo>
                  <a:lnTo>
                    <a:pt x="42390" y="866"/>
                  </a:lnTo>
                  <a:lnTo>
                    <a:pt x="42390" y="13404"/>
                  </a:lnTo>
                  <a:lnTo>
                    <a:pt x="82853" y="13404"/>
                  </a:lnTo>
                  <a:lnTo>
                    <a:pt x="82853" y="866"/>
                  </a:lnTo>
                  <a:close/>
                  <a:moveTo>
                    <a:pt x="76961" y="33287"/>
                  </a:moveTo>
                  <a:cubicBezTo>
                    <a:pt x="73540" y="37727"/>
                    <a:pt x="68248" y="40352"/>
                    <a:pt x="62622" y="40352"/>
                  </a:cubicBezTo>
                  <a:cubicBezTo>
                    <a:pt x="56995" y="40352"/>
                    <a:pt x="51704" y="37727"/>
                    <a:pt x="48282" y="33287"/>
                  </a:cubicBezTo>
                  <a:close/>
                  <a:moveTo>
                    <a:pt x="62622" y="75620"/>
                  </a:moveTo>
                  <a:cubicBezTo>
                    <a:pt x="72451" y="75620"/>
                    <a:pt x="80466" y="83508"/>
                    <a:pt x="80703" y="93282"/>
                  </a:cubicBezTo>
                  <a:lnTo>
                    <a:pt x="63795" y="93282"/>
                  </a:lnTo>
                  <a:cubicBezTo>
                    <a:pt x="63627" y="92794"/>
                    <a:pt x="63166" y="92444"/>
                    <a:pt x="62622" y="92444"/>
                  </a:cubicBezTo>
                  <a:cubicBezTo>
                    <a:pt x="62077" y="92444"/>
                    <a:pt x="61617" y="92794"/>
                    <a:pt x="61449" y="93282"/>
                  </a:cubicBezTo>
                  <a:lnTo>
                    <a:pt x="44540" y="93282"/>
                  </a:lnTo>
                  <a:cubicBezTo>
                    <a:pt x="44778" y="83508"/>
                    <a:pt x="52793" y="75620"/>
                    <a:pt x="62622" y="75620"/>
                  </a:cubicBezTo>
                  <a:close/>
                  <a:moveTo>
                    <a:pt x="120314" y="866"/>
                  </a:moveTo>
                  <a:cubicBezTo>
                    <a:pt x="120314" y="1522"/>
                    <a:pt x="120453" y="2695"/>
                    <a:pt x="121249" y="3700"/>
                  </a:cubicBezTo>
                  <a:cubicBezTo>
                    <a:pt x="121961" y="4566"/>
                    <a:pt x="123008" y="5083"/>
                    <a:pt x="124376" y="5251"/>
                  </a:cubicBezTo>
                  <a:lnTo>
                    <a:pt x="124376" y="93282"/>
                  </a:lnTo>
                  <a:lnTo>
                    <a:pt x="81555" y="93282"/>
                  </a:lnTo>
                  <a:cubicBezTo>
                    <a:pt x="81331" y="83020"/>
                    <a:pt x="72926" y="74755"/>
                    <a:pt x="62622" y="74755"/>
                  </a:cubicBezTo>
                  <a:cubicBezTo>
                    <a:pt x="52318" y="74755"/>
                    <a:pt x="43913" y="83020"/>
                    <a:pt x="43675" y="93282"/>
                  </a:cubicBezTo>
                  <a:lnTo>
                    <a:pt x="867" y="93282"/>
                  </a:lnTo>
                  <a:lnTo>
                    <a:pt x="867" y="5251"/>
                  </a:lnTo>
                  <a:cubicBezTo>
                    <a:pt x="2235" y="5083"/>
                    <a:pt x="3283" y="4566"/>
                    <a:pt x="3981" y="3700"/>
                  </a:cubicBezTo>
                  <a:cubicBezTo>
                    <a:pt x="4791" y="2695"/>
                    <a:pt x="4930" y="1522"/>
                    <a:pt x="4930" y="866"/>
                  </a:cubicBezTo>
                  <a:lnTo>
                    <a:pt x="22578" y="866"/>
                  </a:lnTo>
                  <a:lnTo>
                    <a:pt x="22578" y="33287"/>
                  </a:lnTo>
                  <a:lnTo>
                    <a:pt x="47208" y="33287"/>
                  </a:lnTo>
                  <a:cubicBezTo>
                    <a:pt x="50768" y="38257"/>
                    <a:pt x="56507" y="41217"/>
                    <a:pt x="62622" y="41217"/>
                  </a:cubicBezTo>
                  <a:cubicBezTo>
                    <a:pt x="68737" y="41217"/>
                    <a:pt x="74475" y="38257"/>
                    <a:pt x="78022" y="33287"/>
                  </a:cubicBezTo>
                  <a:lnTo>
                    <a:pt x="102651" y="33287"/>
                  </a:lnTo>
                  <a:lnTo>
                    <a:pt x="102651" y="866"/>
                  </a:lnTo>
                  <a:close/>
                  <a:moveTo>
                    <a:pt x="80703" y="94134"/>
                  </a:moveTo>
                  <a:cubicBezTo>
                    <a:pt x="80466" y="103908"/>
                    <a:pt x="72451" y="111796"/>
                    <a:pt x="62622" y="111796"/>
                  </a:cubicBezTo>
                  <a:cubicBezTo>
                    <a:pt x="52793" y="111796"/>
                    <a:pt x="44778" y="103908"/>
                    <a:pt x="44540" y="94134"/>
                  </a:cubicBezTo>
                  <a:lnTo>
                    <a:pt x="61449" y="94134"/>
                  </a:lnTo>
                  <a:cubicBezTo>
                    <a:pt x="61617" y="94622"/>
                    <a:pt x="62077" y="94972"/>
                    <a:pt x="62622" y="94972"/>
                  </a:cubicBezTo>
                  <a:cubicBezTo>
                    <a:pt x="63166" y="94972"/>
                    <a:pt x="63627" y="94622"/>
                    <a:pt x="63795" y="94134"/>
                  </a:cubicBezTo>
                  <a:close/>
                  <a:moveTo>
                    <a:pt x="62622" y="147065"/>
                  </a:moveTo>
                  <a:cubicBezTo>
                    <a:pt x="68248" y="147065"/>
                    <a:pt x="73540" y="149690"/>
                    <a:pt x="76961" y="154130"/>
                  </a:cubicBezTo>
                  <a:lnTo>
                    <a:pt x="48282" y="154130"/>
                  </a:lnTo>
                  <a:cubicBezTo>
                    <a:pt x="51704" y="149690"/>
                    <a:pt x="56995" y="147065"/>
                    <a:pt x="62622" y="147065"/>
                  </a:cubicBezTo>
                  <a:close/>
                  <a:moveTo>
                    <a:pt x="867" y="183031"/>
                  </a:moveTo>
                  <a:cubicBezTo>
                    <a:pt x="1956" y="183186"/>
                    <a:pt x="2765" y="183604"/>
                    <a:pt x="3311" y="184260"/>
                  </a:cubicBezTo>
                  <a:cubicBezTo>
                    <a:pt x="3953" y="185042"/>
                    <a:pt x="4050" y="186034"/>
                    <a:pt x="4065" y="186550"/>
                  </a:cubicBezTo>
                  <a:lnTo>
                    <a:pt x="867" y="186550"/>
                  </a:lnTo>
                  <a:lnTo>
                    <a:pt x="867" y="183031"/>
                  </a:lnTo>
                  <a:close/>
                  <a:moveTo>
                    <a:pt x="81987" y="174877"/>
                  </a:moveTo>
                  <a:lnTo>
                    <a:pt x="81987" y="186550"/>
                  </a:lnTo>
                  <a:lnTo>
                    <a:pt x="43256" y="186550"/>
                  </a:lnTo>
                  <a:lnTo>
                    <a:pt x="43256" y="174877"/>
                  </a:lnTo>
                  <a:close/>
                  <a:moveTo>
                    <a:pt x="101785" y="154995"/>
                  </a:moveTo>
                  <a:lnTo>
                    <a:pt x="101785" y="186550"/>
                  </a:lnTo>
                  <a:lnTo>
                    <a:pt x="82853" y="186550"/>
                  </a:lnTo>
                  <a:lnTo>
                    <a:pt x="82853" y="174012"/>
                  </a:lnTo>
                  <a:lnTo>
                    <a:pt x="42390" y="174012"/>
                  </a:lnTo>
                  <a:lnTo>
                    <a:pt x="42390" y="186550"/>
                  </a:lnTo>
                  <a:lnTo>
                    <a:pt x="23444" y="186550"/>
                  </a:lnTo>
                  <a:lnTo>
                    <a:pt x="23444" y="154995"/>
                  </a:lnTo>
                  <a:close/>
                  <a:moveTo>
                    <a:pt x="124376" y="94134"/>
                  </a:moveTo>
                  <a:lnTo>
                    <a:pt x="124376" y="182166"/>
                  </a:lnTo>
                  <a:cubicBezTo>
                    <a:pt x="123008" y="182333"/>
                    <a:pt x="121961" y="182850"/>
                    <a:pt x="121249" y="183716"/>
                  </a:cubicBezTo>
                  <a:cubicBezTo>
                    <a:pt x="120453" y="184721"/>
                    <a:pt x="120314" y="185894"/>
                    <a:pt x="120314" y="186550"/>
                  </a:cubicBezTo>
                  <a:lnTo>
                    <a:pt x="102651" y="186550"/>
                  </a:lnTo>
                  <a:lnTo>
                    <a:pt x="102651" y="154130"/>
                  </a:lnTo>
                  <a:lnTo>
                    <a:pt x="78022" y="154130"/>
                  </a:lnTo>
                  <a:cubicBezTo>
                    <a:pt x="74475" y="149159"/>
                    <a:pt x="68737" y="146199"/>
                    <a:pt x="62622" y="146199"/>
                  </a:cubicBezTo>
                  <a:cubicBezTo>
                    <a:pt x="56507" y="146199"/>
                    <a:pt x="50768" y="149159"/>
                    <a:pt x="47208" y="154130"/>
                  </a:cubicBezTo>
                  <a:lnTo>
                    <a:pt x="22578" y="154130"/>
                  </a:lnTo>
                  <a:lnTo>
                    <a:pt x="22578" y="186550"/>
                  </a:lnTo>
                  <a:lnTo>
                    <a:pt x="4930" y="186550"/>
                  </a:lnTo>
                  <a:cubicBezTo>
                    <a:pt x="4930" y="185894"/>
                    <a:pt x="4791" y="184721"/>
                    <a:pt x="3981" y="183716"/>
                  </a:cubicBezTo>
                  <a:cubicBezTo>
                    <a:pt x="3283" y="182850"/>
                    <a:pt x="2235" y="182333"/>
                    <a:pt x="867" y="182166"/>
                  </a:cubicBezTo>
                  <a:lnTo>
                    <a:pt x="867" y="94134"/>
                  </a:lnTo>
                  <a:lnTo>
                    <a:pt x="43675" y="94134"/>
                  </a:lnTo>
                  <a:cubicBezTo>
                    <a:pt x="43913" y="104396"/>
                    <a:pt x="52318" y="112662"/>
                    <a:pt x="62622" y="112662"/>
                  </a:cubicBezTo>
                  <a:cubicBezTo>
                    <a:pt x="72926" y="112662"/>
                    <a:pt x="81331" y="104396"/>
                    <a:pt x="81555" y="94134"/>
                  </a:cubicBezTo>
                  <a:close/>
                  <a:moveTo>
                    <a:pt x="124376" y="183031"/>
                  </a:moveTo>
                  <a:lnTo>
                    <a:pt x="124376" y="186550"/>
                  </a:lnTo>
                  <a:lnTo>
                    <a:pt x="121180" y="186550"/>
                  </a:lnTo>
                  <a:cubicBezTo>
                    <a:pt x="121180" y="186034"/>
                    <a:pt x="121277" y="185056"/>
                    <a:pt x="121919" y="184260"/>
                  </a:cubicBezTo>
                  <a:cubicBezTo>
                    <a:pt x="122464" y="183604"/>
                    <a:pt x="123287" y="183186"/>
                    <a:pt x="124376" y="183031"/>
                  </a:cubicBezTo>
                  <a:close/>
                  <a:moveTo>
                    <a:pt x="1" y="1"/>
                  </a:moveTo>
                  <a:lnTo>
                    <a:pt x="1" y="187416"/>
                  </a:lnTo>
                  <a:lnTo>
                    <a:pt x="125242" y="187416"/>
                  </a:lnTo>
                  <a:lnTo>
                    <a:pt x="125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25"/>
          <p:cNvGrpSpPr/>
          <p:nvPr/>
        </p:nvGrpSpPr>
        <p:grpSpPr>
          <a:xfrm>
            <a:off x="888001" y="1162364"/>
            <a:ext cx="931921" cy="720952"/>
            <a:chOff x="713225" y="1330025"/>
            <a:chExt cx="1604823" cy="1241737"/>
          </a:xfrm>
        </p:grpSpPr>
        <p:sp>
          <p:nvSpPr>
            <p:cNvPr id="729" name="Google Shape;729;p25"/>
            <p:cNvSpPr/>
            <p:nvPr/>
          </p:nvSpPr>
          <p:spPr>
            <a:xfrm>
              <a:off x="1733950" y="1336234"/>
              <a:ext cx="566052" cy="566052"/>
            </a:xfrm>
            <a:custGeom>
              <a:rect b="b" l="l" r="r" t="t"/>
              <a:pathLst>
                <a:path extrusionOk="0" h="32910" w="32910">
                  <a:moveTo>
                    <a:pt x="12965" y="0"/>
                  </a:moveTo>
                  <a:lnTo>
                    <a:pt x="1" y="12963"/>
                  </a:lnTo>
                  <a:lnTo>
                    <a:pt x="19963" y="32909"/>
                  </a:lnTo>
                  <a:lnTo>
                    <a:pt x="32910" y="19962"/>
                  </a:lnTo>
                  <a:lnTo>
                    <a:pt x="12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2059257" y="1661541"/>
              <a:ext cx="258791" cy="258791"/>
            </a:xfrm>
            <a:custGeom>
              <a:rect b="b" l="l" r="r" t="t"/>
              <a:pathLst>
                <a:path extrusionOk="0" h="15046" w="15046">
                  <a:moveTo>
                    <a:pt x="13489" y="0"/>
                  </a:moveTo>
                  <a:lnTo>
                    <a:pt x="1" y="13488"/>
                  </a:lnTo>
                  <a:lnTo>
                    <a:pt x="1558" y="15045"/>
                  </a:lnTo>
                  <a:lnTo>
                    <a:pt x="15046" y="1556"/>
                  </a:lnTo>
                  <a:lnTo>
                    <a:pt x="13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5"/>
            <p:cNvSpPr/>
            <p:nvPr/>
          </p:nvSpPr>
          <p:spPr>
            <a:xfrm>
              <a:off x="731268" y="1336234"/>
              <a:ext cx="566052" cy="566052"/>
            </a:xfrm>
            <a:custGeom>
              <a:rect b="b" l="l" r="r" t="t"/>
              <a:pathLst>
                <a:path extrusionOk="0" h="32910" w="32910">
                  <a:moveTo>
                    <a:pt x="19946" y="0"/>
                  </a:moveTo>
                  <a:lnTo>
                    <a:pt x="1" y="19962"/>
                  </a:lnTo>
                  <a:lnTo>
                    <a:pt x="12948" y="32909"/>
                  </a:lnTo>
                  <a:lnTo>
                    <a:pt x="32910" y="12963"/>
                  </a:lnTo>
                  <a:lnTo>
                    <a:pt x="199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5"/>
            <p:cNvSpPr/>
            <p:nvPr/>
          </p:nvSpPr>
          <p:spPr>
            <a:xfrm>
              <a:off x="713225" y="1661541"/>
              <a:ext cx="258499" cy="258791"/>
            </a:xfrm>
            <a:custGeom>
              <a:rect b="b" l="l" r="r" t="t"/>
              <a:pathLst>
                <a:path extrusionOk="0" h="15046" w="15029">
                  <a:moveTo>
                    <a:pt x="1557" y="0"/>
                  </a:moveTo>
                  <a:lnTo>
                    <a:pt x="1" y="1556"/>
                  </a:lnTo>
                  <a:lnTo>
                    <a:pt x="13488" y="15045"/>
                  </a:lnTo>
                  <a:lnTo>
                    <a:pt x="15029" y="13488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5"/>
            <p:cNvSpPr/>
            <p:nvPr/>
          </p:nvSpPr>
          <p:spPr>
            <a:xfrm>
              <a:off x="1074325" y="1336234"/>
              <a:ext cx="882635" cy="1235528"/>
            </a:xfrm>
            <a:custGeom>
              <a:rect b="b" l="l" r="r" t="t"/>
              <a:pathLst>
                <a:path extrusionOk="0" h="71833" w="51316">
                  <a:moveTo>
                    <a:pt x="1" y="0"/>
                  </a:moveTo>
                  <a:lnTo>
                    <a:pt x="1" y="71833"/>
                  </a:lnTo>
                  <a:lnTo>
                    <a:pt x="51315" y="71833"/>
                  </a:lnTo>
                  <a:lnTo>
                    <a:pt x="51315" y="0"/>
                  </a:lnTo>
                  <a:lnTo>
                    <a:pt x="34926" y="0"/>
                  </a:lnTo>
                  <a:cubicBezTo>
                    <a:pt x="32861" y="2900"/>
                    <a:pt x="29485" y="4819"/>
                    <a:pt x="25650" y="4819"/>
                  </a:cubicBezTo>
                  <a:cubicBezTo>
                    <a:pt x="21831" y="4819"/>
                    <a:pt x="18455" y="2900"/>
                    <a:pt x="16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5"/>
            <p:cNvSpPr/>
            <p:nvPr/>
          </p:nvSpPr>
          <p:spPr>
            <a:xfrm>
              <a:off x="1329713" y="1330025"/>
              <a:ext cx="371847" cy="107964"/>
            </a:xfrm>
            <a:custGeom>
              <a:rect b="b" l="l" r="r" t="t"/>
              <a:pathLst>
                <a:path extrusionOk="0" h="6277" w="21619">
                  <a:moveTo>
                    <a:pt x="1" y="1"/>
                  </a:moveTo>
                  <a:cubicBezTo>
                    <a:pt x="2149" y="3737"/>
                    <a:pt x="6180" y="6277"/>
                    <a:pt x="10802" y="6277"/>
                  </a:cubicBezTo>
                  <a:cubicBezTo>
                    <a:pt x="15439" y="6277"/>
                    <a:pt x="19471" y="3737"/>
                    <a:pt x="21619" y="1"/>
                  </a:cubicBezTo>
                  <a:lnTo>
                    <a:pt x="18979" y="1"/>
                  </a:lnTo>
                  <a:cubicBezTo>
                    <a:pt x="17095" y="2475"/>
                    <a:pt x="14145" y="4065"/>
                    <a:pt x="10802" y="4065"/>
                  </a:cubicBezTo>
                  <a:cubicBezTo>
                    <a:pt x="7474" y="4065"/>
                    <a:pt x="4509" y="2475"/>
                    <a:pt x="2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25"/>
          <p:cNvGrpSpPr/>
          <p:nvPr/>
        </p:nvGrpSpPr>
        <p:grpSpPr>
          <a:xfrm>
            <a:off x="4509272" y="2957984"/>
            <a:ext cx="573403" cy="443548"/>
            <a:chOff x="713225" y="1330025"/>
            <a:chExt cx="1604823" cy="1241737"/>
          </a:xfrm>
        </p:grpSpPr>
        <p:sp>
          <p:nvSpPr>
            <p:cNvPr id="736" name="Google Shape;736;p25"/>
            <p:cNvSpPr/>
            <p:nvPr/>
          </p:nvSpPr>
          <p:spPr>
            <a:xfrm>
              <a:off x="1733950" y="1336234"/>
              <a:ext cx="566052" cy="566052"/>
            </a:xfrm>
            <a:custGeom>
              <a:rect b="b" l="l" r="r" t="t"/>
              <a:pathLst>
                <a:path extrusionOk="0" h="32910" w="32910">
                  <a:moveTo>
                    <a:pt x="12965" y="0"/>
                  </a:moveTo>
                  <a:lnTo>
                    <a:pt x="1" y="12963"/>
                  </a:lnTo>
                  <a:lnTo>
                    <a:pt x="19963" y="32909"/>
                  </a:lnTo>
                  <a:lnTo>
                    <a:pt x="32910" y="19962"/>
                  </a:lnTo>
                  <a:lnTo>
                    <a:pt x="12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2059257" y="1661541"/>
              <a:ext cx="258791" cy="258791"/>
            </a:xfrm>
            <a:custGeom>
              <a:rect b="b" l="l" r="r" t="t"/>
              <a:pathLst>
                <a:path extrusionOk="0" h="15046" w="15046">
                  <a:moveTo>
                    <a:pt x="13489" y="0"/>
                  </a:moveTo>
                  <a:lnTo>
                    <a:pt x="1" y="13488"/>
                  </a:lnTo>
                  <a:lnTo>
                    <a:pt x="1558" y="15045"/>
                  </a:lnTo>
                  <a:lnTo>
                    <a:pt x="15046" y="1556"/>
                  </a:lnTo>
                  <a:lnTo>
                    <a:pt x="13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731268" y="1336234"/>
              <a:ext cx="566052" cy="566052"/>
            </a:xfrm>
            <a:custGeom>
              <a:rect b="b" l="l" r="r" t="t"/>
              <a:pathLst>
                <a:path extrusionOk="0" h="32910" w="32910">
                  <a:moveTo>
                    <a:pt x="19946" y="0"/>
                  </a:moveTo>
                  <a:lnTo>
                    <a:pt x="1" y="19962"/>
                  </a:lnTo>
                  <a:lnTo>
                    <a:pt x="12948" y="32909"/>
                  </a:lnTo>
                  <a:lnTo>
                    <a:pt x="32910" y="12963"/>
                  </a:lnTo>
                  <a:lnTo>
                    <a:pt x="199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713225" y="1661541"/>
              <a:ext cx="258499" cy="258791"/>
            </a:xfrm>
            <a:custGeom>
              <a:rect b="b" l="l" r="r" t="t"/>
              <a:pathLst>
                <a:path extrusionOk="0" h="15046" w="15029">
                  <a:moveTo>
                    <a:pt x="1557" y="0"/>
                  </a:moveTo>
                  <a:lnTo>
                    <a:pt x="1" y="1556"/>
                  </a:lnTo>
                  <a:lnTo>
                    <a:pt x="13488" y="15045"/>
                  </a:lnTo>
                  <a:lnTo>
                    <a:pt x="15029" y="13488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1074325" y="1336234"/>
              <a:ext cx="882635" cy="1235528"/>
            </a:xfrm>
            <a:custGeom>
              <a:rect b="b" l="l" r="r" t="t"/>
              <a:pathLst>
                <a:path extrusionOk="0" h="71833" w="51316">
                  <a:moveTo>
                    <a:pt x="1" y="0"/>
                  </a:moveTo>
                  <a:lnTo>
                    <a:pt x="1" y="71833"/>
                  </a:lnTo>
                  <a:lnTo>
                    <a:pt x="51315" y="71833"/>
                  </a:lnTo>
                  <a:lnTo>
                    <a:pt x="51315" y="0"/>
                  </a:lnTo>
                  <a:lnTo>
                    <a:pt x="34926" y="0"/>
                  </a:lnTo>
                  <a:cubicBezTo>
                    <a:pt x="32861" y="2900"/>
                    <a:pt x="29485" y="4819"/>
                    <a:pt x="25650" y="4819"/>
                  </a:cubicBezTo>
                  <a:cubicBezTo>
                    <a:pt x="21831" y="4819"/>
                    <a:pt x="18455" y="2900"/>
                    <a:pt x="16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1329713" y="1330025"/>
              <a:ext cx="371847" cy="107964"/>
            </a:xfrm>
            <a:custGeom>
              <a:rect b="b" l="l" r="r" t="t"/>
              <a:pathLst>
                <a:path extrusionOk="0" h="6277" w="21619">
                  <a:moveTo>
                    <a:pt x="1" y="1"/>
                  </a:moveTo>
                  <a:cubicBezTo>
                    <a:pt x="2149" y="3737"/>
                    <a:pt x="6180" y="6277"/>
                    <a:pt x="10802" y="6277"/>
                  </a:cubicBezTo>
                  <a:cubicBezTo>
                    <a:pt x="15439" y="6277"/>
                    <a:pt x="19471" y="3737"/>
                    <a:pt x="21619" y="1"/>
                  </a:cubicBezTo>
                  <a:lnTo>
                    <a:pt x="18979" y="1"/>
                  </a:lnTo>
                  <a:cubicBezTo>
                    <a:pt x="17095" y="2475"/>
                    <a:pt x="14145" y="4065"/>
                    <a:pt x="10802" y="4065"/>
                  </a:cubicBezTo>
                  <a:cubicBezTo>
                    <a:pt x="7474" y="4065"/>
                    <a:pt x="4509" y="2475"/>
                    <a:pt x="2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" name="Google Shape;742;p25"/>
          <p:cNvGrpSpPr/>
          <p:nvPr/>
        </p:nvGrpSpPr>
        <p:grpSpPr>
          <a:xfrm>
            <a:off x="4509272" y="2299449"/>
            <a:ext cx="573403" cy="443548"/>
            <a:chOff x="713225" y="1330025"/>
            <a:chExt cx="1604823" cy="1241737"/>
          </a:xfrm>
        </p:grpSpPr>
        <p:sp>
          <p:nvSpPr>
            <p:cNvPr id="743" name="Google Shape;743;p25"/>
            <p:cNvSpPr/>
            <p:nvPr/>
          </p:nvSpPr>
          <p:spPr>
            <a:xfrm>
              <a:off x="1733950" y="1336234"/>
              <a:ext cx="566052" cy="566052"/>
            </a:xfrm>
            <a:custGeom>
              <a:rect b="b" l="l" r="r" t="t"/>
              <a:pathLst>
                <a:path extrusionOk="0" h="32910" w="32910">
                  <a:moveTo>
                    <a:pt x="12965" y="0"/>
                  </a:moveTo>
                  <a:lnTo>
                    <a:pt x="1" y="12963"/>
                  </a:lnTo>
                  <a:lnTo>
                    <a:pt x="19963" y="32909"/>
                  </a:lnTo>
                  <a:lnTo>
                    <a:pt x="32910" y="19962"/>
                  </a:lnTo>
                  <a:lnTo>
                    <a:pt x="12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2059257" y="1661541"/>
              <a:ext cx="258791" cy="258791"/>
            </a:xfrm>
            <a:custGeom>
              <a:rect b="b" l="l" r="r" t="t"/>
              <a:pathLst>
                <a:path extrusionOk="0" h="15046" w="15046">
                  <a:moveTo>
                    <a:pt x="13489" y="0"/>
                  </a:moveTo>
                  <a:lnTo>
                    <a:pt x="1" y="13488"/>
                  </a:lnTo>
                  <a:lnTo>
                    <a:pt x="1558" y="15045"/>
                  </a:lnTo>
                  <a:lnTo>
                    <a:pt x="15046" y="1556"/>
                  </a:lnTo>
                  <a:lnTo>
                    <a:pt x="13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731268" y="1336234"/>
              <a:ext cx="566052" cy="566052"/>
            </a:xfrm>
            <a:custGeom>
              <a:rect b="b" l="l" r="r" t="t"/>
              <a:pathLst>
                <a:path extrusionOk="0" h="32910" w="32910">
                  <a:moveTo>
                    <a:pt x="19946" y="0"/>
                  </a:moveTo>
                  <a:lnTo>
                    <a:pt x="1" y="19962"/>
                  </a:lnTo>
                  <a:lnTo>
                    <a:pt x="12948" y="32909"/>
                  </a:lnTo>
                  <a:lnTo>
                    <a:pt x="32910" y="12963"/>
                  </a:lnTo>
                  <a:lnTo>
                    <a:pt x="199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713225" y="1661541"/>
              <a:ext cx="258499" cy="258791"/>
            </a:xfrm>
            <a:custGeom>
              <a:rect b="b" l="l" r="r" t="t"/>
              <a:pathLst>
                <a:path extrusionOk="0" h="15046" w="15029">
                  <a:moveTo>
                    <a:pt x="1557" y="0"/>
                  </a:moveTo>
                  <a:lnTo>
                    <a:pt x="1" y="1556"/>
                  </a:lnTo>
                  <a:lnTo>
                    <a:pt x="13488" y="15045"/>
                  </a:lnTo>
                  <a:lnTo>
                    <a:pt x="15029" y="13488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1074325" y="1336234"/>
              <a:ext cx="882635" cy="1235528"/>
            </a:xfrm>
            <a:custGeom>
              <a:rect b="b" l="l" r="r" t="t"/>
              <a:pathLst>
                <a:path extrusionOk="0" h="71833" w="51316">
                  <a:moveTo>
                    <a:pt x="1" y="0"/>
                  </a:moveTo>
                  <a:lnTo>
                    <a:pt x="1" y="71833"/>
                  </a:lnTo>
                  <a:lnTo>
                    <a:pt x="51315" y="71833"/>
                  </a:lnTo>
                  <a:lnTo>
                    <a:pt x="51315" y="0"/>
                  </a:lnTo>
                  <a:lnTo>
                    <a:pt x="34926" y="0"/>
                  </a:lnTo>
                  <a:cubicBezTo>
                    <a:pt x="32861" y="2900"/>
                    <a:pt x="29485" y="4819"/>
                    <a:pt x="25650" y="4819"/>
                  </a:cubicBezTo>
                  <a:cubicBezTo>
                    <a:pt x="21831" y="4819"/>
                    <a:pt x="18455" y="2900"/>
                    <a:pt x="16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1329713" y="1330025"/>
              <a:ext cx="371847" cy="107964"/>
            </a:xfrm>
            <a:custGeom>
              <a:rect b="b" l="l" r="r" t="t"/>
              <a:pathLst>
                <a:path extrusionOk="0" h="6277" w="21619">
                  <a:moveTo>
                    <a:pt x="1" y="1"/>
                  </a:moveTo>
                  <a:cubicBezTo>
                    <a:pt x="2149" y="3737"/>
                    <a:pt x="6180" y="6277"/>
                    <a:pt x="10802" y="6277"/>
                  </a:cubicBezTo>
                  <a:cubicBezTo>
                    <a:pt x="15439" y="6277"/>
                    <a:pt x="19471" y="3737"/>
                    <a:pt x="21619" y="1"/>
                  </a:cubicBezTo>
                  <a:lnTo>
                    <a:pt x="18979" y="1"/>
                  </a:lnTo>
                  <a:cubicBezTo>
                    <a:pt x="17095" y="2475"/>
                    <a:pt x="14145" y="4065"/>
                    <a:pt x="10802" y="4065"/>
                  </a:cubicBezTo>
                  <a:cubicBezTo>
                    <a:pt x="7474" y="4065"/>
                    <a:pt x="4509" y="2475"/>
                    <a:pt x="2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" name="Google Shape;749;p25"/>
          <p:cNvGrpSpPr/>
          <p:nvPr/>
        </p:nvGrpSpPr>
        <p:grpSpPr>
          <a:xfrm>
            <a:off x="4509272" y="1640947"/>
            <a:ext cx="573403" cy="443548"/>
            <a:chOff x="713225" y="1330025"/>
            <a:chExt cx="1604823" cy="1241737"/>
          </a:xfrm>
        </p:grpSpPr>
        <p:sp>
          <p:nvSpPr>
            <p:cNvPr id="750" name="Google Shape;750;p25"/>
            <p:cNvSpPr/>
            <p:nvPr/>
          </p:nvSpPr>
          <p:spPr>
            <a:xfrm>
              <a:off x="1733950" y="1336234"/>
              <a:ext cx="566052" cy="566052"/>
            </a:xfrm>
            <a:custGeom>
              <a:rect b="b" l="l" r="r" t="t"/>
              <a:pathLst>
                <a:path extrusionOk="0" h="32910" w="32910">
                  <a:moveTo>
                    <a:pt x="12965" y="0"/>
                  </a:moveTo>
                  <a:lnTo>
                    <a:pt x="1" y="12963"/>
                  </a:lnTo>
                  <a:lnTo>
                    <a:pt x="19963" y="32909"/>
                  </a:lnTo>
                  <a:lnTo>
                    <a:pt x="32910" y="19962"/>
                  </a:lnTo>
                  <a:lnTo>
                    <a:pt x="12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2059257" y="1661541"/>
              <a:ext cx="258791" cy="258791"/>
            </a:xfrm>
            <a:custGeom>
              <a:rect b="b" l="l" r="r" t="t"/>
              <a:pathLst>
                <a:path extrusionOk="0" h="15046" w="15046">
                  <a:moveTo>
                    <a:pt x="13489" y="0"/>
                  </a:moveTo>
                  <a:lnTo>
                    <a:pt x="1" y="13488"/>
                  </a:lnTo>
                  <a:lnTo>
                    <a:pt x="1558" y="15045"/>
                  </a:lnTo>
                  <a:lnTo>
                    <a:pt x="15046" y="1556"/>
                  </a:lnTo>
                  <a:lnTo>
                    <a:pt x="13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731268" y="1336234"/>
              <a:ext cx="566052" cy="566052"/>
            </a:xfrm>
            <a:custGeom>
              <a:rect b="b" l="l" r="r" t="t"/>
              <a:pathLst>
                <a:path extrusionOk="0" h="32910" w="32910">
                  <a:moveTo>
                    <a:pt x="19946" y="0"/>
                  </a:moveTo>
                  <a:lnTo>
                    <a:pt x="1" y="19962"/>
                  </a:lnTo>
                  <a:lnTo>
                    <a:pt x="12948" y="32909"/>
                  </a:lnTo>
                  <a:lnTo>
                    <a:pt x="32910" y="12963"/>
                  </a:lnTo>
                  <a:lnTo>
                    <a:pt x="199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713225" y="1661541"/>
              <a:ext cx="258499" cy="258791"/>
            </a:xfrm>
            <a:custGeom>
              <a:rect b="b" l="l" r="r" t="t"/>
              <a:pathLst>
                <a:path extrusionOk="0" h="15046" w="15029">
                  <a:moveTo>
                    <a:pt x="1557" y="0"/>
                  </a:moveTo>
                  <a:lnTo>
                    <a:pt x="1" y="1556"/>
                  </a:lnTo>
                  <a:lnTo>
                    <a:pt x="13488" y="15045"/>
                  </a:lnTo>
                  <a:lnTo>
                    <a:pt x="15029" y="13488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1074325" y="1336234"/>
              <a:ext cx="882635" cy="1235528"/>
            </a:xfrm>
            <a:custGeom>
              <a:rect b="b" l="l" r="r" t="t"/>
              <a:pathLst>
                <a:path extrusionOk="0" h="71833" w="51316">
                  <a:moveTo>
                    <a:pt x="1" y="0"/>
                  </a:moveTo>
                  <a:lnTo>
                    <a:pt x="1" y="71833"/>
                  </a:lnTo>
                  <a:lnTo>
                    <a:pt x="51315" y="71833"/>
                  </a:lnTo>
                  <a:lnTo>
                    <a:pt x="51315" y="0"/>
                  </a:lnTo>
                  <a:lnTo>
                    <a:pt x="34926" y="0"/>
                  </a:lnTo>
                  <a:cubicBezTo>
                    <a:pt x="32861" y="2900"/>
                    <a:pt x="29485" y="4819"/>
                    <a:pt x="25650" y="4819"/>
                  </a:cubicBezTo>
                  <a:cubicBezTo>
                    <a:pt x="21831" y="4819"/>
                    <a:pt x="18455" y="2900"/>
                    <a:pt x="16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1329713" y="1330025"/>
              <a:ext cx="371847" cy="107964"/>
            </a:xfrm>
            <a:custGeom>
              <a:rect b="b" l="l" r="r" t="t"/>
              <a:pathLst>
                <a:path extrusionOk="0" h="6277" w="21619">
                  <a:moveTo>
                    <a:pt x="1" y="1"/>
                  </a:moveTo>
                  <a:cubicBezTo>
                    <a:pt x="2149" y="3737"/>
                    <a:pt x="6180" y="6277"/>
                    <a:pt x="10802" y="6277"/>
                  </a:cubicBezTo>
                  <a:cubicBezTo>
                    <a:pt x="15439" y="6277"/>
                    <a:pt x="19471" y="3737"/>
                    <a:pt x="21619" y="1"/>
                  </a:cubicBezTo>
                  <a:lnTo>
                    <a:pt x="18979" y="1"/>
                  </a:lnTo>
                  <a:cubicBezTo>
                    <a:pt x="17095" y="2475"/>
                    <a:pt x="14145" y="4065"/>
                    <a:pt x="10802" y="4065"/>
                  </a:cubicBezTo>
                  <a:cubicBezTo>
                    <a:pt x="7474" y="4065"/>
                    <a:pt x="4509" y="2475"/>
                    <a:pt x="2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25"/>
          <p:cNvGrpSpPr/>
          <p:nvPr/>
        </p:nvGrpSpPr>
        <p:grpSpPr>
          <a:xfrm>
            <a:off x="5417651" y="2606771"/>
            <a:ext cx="573403" cy="443548"/>
            <a:chOff x="713225" y="1330025"/>
            <a:chExt cx="1604823" cy="1241737"/>
          </a:xfrm>
        </p:grpSpPr>
        <p:sp>
          <p:nvSpPr>
            <p:cNvPr id="757" name="Google Shape;757;p25"/>
            <p:cNvSpPr/>
            <p:nvPr/>
          </p:nvSpPr>
          <p:spPr>
            <a:xfrm>
              <a:off x="1733950" y="1336234"/>
              <a:ext cx="566052" cy="566052"/>
            </a:xfrm>
            <a:custGeom>
              <a:rect b="b" l="l" r="r" t="t"/>
              <a:pathLst>
                <a:path extrusionOk="0" h="32910" w="32910">
                  <a:moveTo>
                    <a:pt x="12965" y="0"/>
                  </a:moveTo>
                  <a:lnTo>
                    <a:pt x="1" y="12963"/>
                  </a:lnTo>
                  <a:lnTo>
                    <a:pt x="19963" y="32909"/>
                  </a:lnTo>
                  <a:lnTo>
                    <a:pt x="32910" y="19962"/>
                  </a:lnTo>
                  <a:lnTo>
                    <a:pt x="12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2059257" y="1661541"/>
              <a:ext cx="258791" cy="258791"/>
            </a:xfrm>
            <a:custGeom>
              <a:rect b="b" l="l" r="r" t="t"/>
              <a:pathLst>
                <a:path extrusionOk="0" h="15046" w="15046">
                  <a:moveTo>
                    <a:pt x="13489" y="0"/>
                  </a:moveTo>
                  <a:lnTo>
                    <a:pt x="1" y="13488"/>
                  </a:lnTo>
                  <a:lnTo>
                    <a:pt x="1558" y="15045"/>
                  </a:lnTo>
                  <a:lnTo>
                    <a:pt x="15046" y="1556"/>
                  </a:lnTo>
                  <a:lnTo>
                    <a:pt x="13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731268" y="1336234"/>
              <a:ext cx="566052" cy="566052"/>
            </a:xfrm>
            <a:custGeom>
              <a:rect b="b" l="l" r="r" t="t"/>
              <a:pathLst>
                <a:path extrusionOk="0" h="32910" w="32910">
                  <a:moveTo>
                    <a:pt x="19946" y="0"/>
                  </a:moveTo>
                  <a:lnTo>
                    <a:pt x="1" y="19962"/>
                  </a:lnTo>
                  <a:lnTo>
                    <a:pt x="12948" y="32909"/>
                  </a:lnTo>
                  <a:lnTo>
                    <a:pt x="32910" y="12963"/>
                  </a:lnTo>
                  <a:lnTo>
                    <a:pt x="199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713225" y="1661541"/>
              <a:ext cx="258499" cy="258791"/>
            </a:xfrm>
            <a:custGeom>
              <a:rect b="b" l="l" r="r" t="t"/>
              <a:pathLst>
                <a:path extrusionOk="0" h="15046" w="15029">
                  <a:moveTo>
                    <a:pt x="1557" y="0"/>
                  </a:moveTo>
                  <a:lnTo>
                    <a:pt x="1" y="1556"/>
                  </a:lnTo>
                  <a:lnTo>
                    <a:pt x="13488" y="15045"/>
                  </a:lnTo>
                  <a:lnTo>
                    <a:pt x="15029" y="13488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1074325" y="1336234"/>
              <a:ext cx="882635" cy="1235528"/>
            </a:xfrm>
            <a:custGeom>
              <a:rect b="b" l="l" r="r" t="t"/>
              <a:pathLst>
                <a:path extrusionOk="0" h="71833" w="51316">
                  <a:moveTo>
                    <a:pt x="1" y="0"/>
                  </a:moveTo>
                  <a:lnTo>
                    <a:pt x="1" y="71833"/>
                  </a:lnTo>
                  <a:lnTo>
                    <a:pt x="51315" y="71833"/>
                  </a:lnTo>
                  <a:lnTo>
                    <a:pt x="51315" y="0"/>
                  </a:lnTo>
                  <a:lnTo>
                    <a:pt x="34926" y="0"/>
                  </a:lnTo>
                  <a:cubicBezTo>
                    <a:pt x="32861" y="2900"/>
                    <a:pt x="29485" y="4819"/>
                    <a:pt x="25650" y="4819"/>
                  </a:cubicBezTo>
                  <a:cubicBezTo>
                    <a:pt x="21831" y="4819"/>
                    <a:pt x="18455" y="2900"/>
                    <a:pt x="16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1329713" y="1330025"/>
              <a:ext cx="371847" cy="107964"/>
            </a:xfrm>
            <a:custGeom>
              <a:rect b="b" l="l" r="r" t="t"/>
              <a:pathLst>
                <a:path extrusionOk="0" h="6277" w="21619">
                  <a:moveTo>
                    <a:pt x="1" y="1"/>
                  </a:moveTo>
                  <a:cubicBezTo>
                    <a:pt x="2149" y="3737"/>
                    <a:pt x="6180" y="6277"/>
                    <a:pt x="10802" y="6277"/>
                  </a:cubicBezTo>
                  <a:cubicBezTo>
                    <a:pt x="15439" y="6277"/>
                    <a:pt x="19471" y="3737"/>
                    <a:pt x="21619" y="1"/>
                  </a:cubicBezTo>
                  <a:lnTo>
                    <a:pt x="18979" y="1"/>
                  </a:lnTo>
                  <a:cubicBezTo>
                    <a:pt x="17095" y="2475"/>
                    <a:pt x="14145" y="4065"/>
                    <a:pt x="10802" y="4065"/>
                  </a:cubicBezTo>
                  <a:cubicBezTo>
                    <a:pt x="7474" y="4065"/>
                    <a:pt x="4509" y="2475"/>
                    <a:pt x="2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25"/>
          <p:cNvGrpSpPr/>
          <p:nvPr/>
        </p:nvGrpSpPr>
        <p:grpSpPr>
          <a:xfrm>
            <a:off x="5760674" y="3678932"/>
            <a:ext cx="573403" cy="443548"/>
            <a:chOff x="713225" y="1330025"/>
            <a:chExt cx="1604823" cy="1241737"/>
          </a:xfrm>
        </p:grpSpPr>
        <p:sp>
          <p:nvSpPr>
            <p:cNvPr id="764" name="Google Shape;764;p25"/>
            <p:cNvSpPr/>
            <p:nvPr/>
          </p:nvSpPr>
          <p:spPr>
            <a:xfrm>
              <a:off x="1733950" y="1336234"/>
              <a:ext cx="566052" cy="566052"/>
            </a:xfrm>
            <a:custGeom>
              <a:rect b="b" l="l" r="r" t="t"/>
              <a:pathLst>
                <a:path extrusionOk="0" h="32910" w="32910">
                  <a:moveTo>
                    <a:pt x="12965" y="0"/>
                  </a:moveTo>
                  <a:lnTo>
                    <a:pt x="1" y="12963"/>
                  </a:lnTo>
                  <a:lnTo>
                    <a:pt x="19963" y="32909"/>
                  </a:lnTo>
                  <a:lnTo>
                    <a:pt x="32910" y="19962"/>
                  </a:lnTo>
                  <a:lnTo>
                    <a:pt x="12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2059257" y="1661541"/>
              <a:ext cx="258791" cy="258791"/>
            </a:xfrm>
            <a:custGeom>
              <a:rect b="b" l="l" r="r" t="t"/>
              <a:pathLst>
                <a:path extrusionOk="0" h="15046" w="15046">
                  <a:moveTo>
                    <a:pt x="13489" y="0"/>
                  </a:moveTo>
                  <a:lnTo>
                    <a:pt x="1" y="13488"/>
                  </a:lnTo>
                  <a:lnTo>
                    <a:pt x="1558" y="15045"/>
                  </a:lnTo>
                  <a:lnTo>
                    <a:pt x="15046" y="1556"/>
                  </a:lnTo>
                  <a:lnTo>
                    <a:pt x="13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731268" y="1336234"/>
              <a:ext cx="566052" cy="566052"/>
            </a:xfrm>
            <a:custGeom>
              <a:rect b="b" l="l" r="r" t="t"/>
              <a:pathLst>
                <a:path extrusionOk="0" h="32910" w="32910">
                  <a:moveTo>
                    <a:pt x="19946" y="0"/>
                  </a:moveTo>
                  <a:lnTo>
                    <a:pt x="1" y="19962"/>
                  </a:lnTo>
                  <a:lnTo>
                    <a:pt x="12948" y="32909"/>
                  </a:lnTo>
                  <a:lnTo>
                    <a:pt x="32910" y="12963"/>
                  </a:lnTo>
                  <a:lnTo>
                    <a:pt x="199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713225" y="1661541"/>
              <a:ext cx="258499" cy="258791"/>
            </a:xfrm>
            <a:custGeom>
              <a:rect b="b" l="l" r="r" t="t"/>
              <a:pathLst>
                <a:path extrusionOk="0" h="15046" w="15029">
                  <a:moveTo>
                    <a:pt x="1557" y="0"/>
                  </a:moveTo>
                  <a:lnTo>
                    <a:pt x="1" y="1556"/>
                  </a:lnTo>
                  <a:lnTo>
                    <a:pt x="13488" y="15045"/>
                  </a:lnTo>
                  <a:lnTo>
                    <a:pt x="15029" y="13488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1074325" y="1336234"/>
              <a:ext cx="882635" cy="1235528"/>
            </a:xfrm>
            <a:custGeom>
              <a:rect b="b" l="l" r="r" t="t"/>
              <a:pathLst>
                <a:path extrusionOk="0" h="71833" w="51316">
                  <a:moveTo>
                    <a:pt x="1" y="0"/>
                  </a:moveTo>
                  <a:lnTo>
                    <a:pt x="1" y="71833"/>
                  </a:lnTo>
                  <a:lnTo>
                    <a:pt x="51315" y="71833"/>
                  </a:lnTo>
                  <a:lnTo>
                    <a:pt x="51315" y="0"/>
                  </a:lnTo>
                  <a:lnTo>
                    <a:pt x="34926" y="0"/>
                  </a:lnTo>
                  <a:cubicBezTo>
                    <a:pt x="32861" y="2900"/>
                    <a:pt x="29485" y="4819"/>
                    <a:pt x="25650" y="4819"/>
                  </a:cubicBezTo>
                  <a:cubicBezTo>
                    <a:pt x="21831" y="4819"/>
                    <a:pt x="18455" y="2900"/>
                    <a:pt x="16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1329713" y="1330025"/>
              <a:ext cx="371847" cy="107964"/>
            </a:xfrm>
            <a:custGeom>
              <a:rect b="b" l="l" r="r" t="t"/>
              <a:pathLst>
                <a:path extrusionOk="0" h="6277" w="21619">
                  <a:moveTo>
                    <a:pt x="1" y="1"/>
                  </a:moveTo>
                  <a:cubicBezTo>
                    <a:pt x="2149" y="3737"/>
                    <a:pt x="6180" y="6277"/>
                    <a:pt x="10802" y="6277"/>
                  </a:cubicBezTo>
                  <a:cubicBezTo>
                    <a:pt x="15439" y="6277"/>
                    <a:pt x="19471" y="3737"/>
                    <a:pt x="21619" y="1"/>
                  </a:cubicBezTo>
                  <a:lnTo>
                    <a:pt x="18979" y="1"/>
                  </a:lnTo>
                  <a:cubicBezTo>
                    <a:pt x="17095" y="2475"/>
                    <a:pt x="14145" y="4065"/>
                    <a:pt x="10802" y="4065"/>
                  </a:cubicBezTo>
                  <a:cubicBezTo>
                    <a:pt x="7474" y="4065"/>
                    <a:pt x="4509" y="2475"/>
                    <a:pt x="2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25"/>
          <p:cNvGrpSpPr/>
          <p:nvPr/>
        </p:nvGrpSpPr>
        <p:grpSpPr>
          <a:xfrm>
            <a:off x="5760674" y="1640947"/>
            <a:ext cx="573403" cy="443548"/>
            <a:chOff x="713225" y="1330025"/>
            <a:chExt cx="1604823" cy="1241737"/>
          </a:xfrm>
        </p:grpSpPr>
        <p:sp>
          <p:nvSpPr>
            <p:cNvPr id="771" name="Google Shape;771;p25"/>
            <p:cNvSpPr/>
            <p:nvPr/>
          </p:nvSpPr>
          <p:spPr>
            <a:xfrm>
              <a:off x="1733950" y="1336234"/>
              <a:ext cx="566052" cy="566052"/>
            </a:xfrm>
            <a:custGeom>
              <a:rect b="b" l="l" r="r" t="t"/>
              <a:pathLst>
                <a:path extrusionOk="0" h="32910" w="32910">
                  <a:moveTo>
                    <a:pt x="12965" y="0"/>
                  </a:moveTo>
                  <a:lnTo>
                    <a:pt x="1" y="12963"/>
                  </a:lnTo>
                  <a:lnTo>
                    <a:pt x="19963" y="32909"/>
                  </a:lnTo>
                  <a:lnTo>
                    <a:pt x="32910" y="19962"/>
                  </a:lnTo>
                  <a:lnTo>
                    <a:pt x="12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2059257" y="1661541"/>
              <a:ext cx="258791" cy="258791"/>
            </a:xfrm>
            <a:custGeom>
              <a:rect b="b" l="l" r="r" t="t"/>
              <a:pathLst>
                <a:path extrusionOk="0" h="15046" w="15046">
                  <a:moveTo>
                    <a:pt x="13489" y="0"/>
                  </a:moveTo>
                  <a:lnTo>
                    <a:pt x="1" y="13488"/>
                  </a:lnTo>
                  <a:lnTo>
                    <a:pt x="1558" y="15045"/>
                  </a:lnTo>
                  <a:lnTo>
                    <a:pt x="15046" y="1556"/>
                  </a:lnTo>
                  <a:lnTo>
                    <a:pt x="13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731268" y="1336234"/>
              <a:ext cx="566052" cy="566052"/>
            </a:xfrm>
            <a:custGeom>
              <a:rect b="b" l="l" r="r" t="t"/>
              <a:pathLst>
                <a:path extrusionOk="0" h="32910" w="32910">
                  <a:moveTo>
                    <a:pt x="19946" y="0"/>
                  </a:moveTo>
                  <a:lnTo>
                    <a:pt x="1" y="19962"/>
                  </a:lnTo>
                  <a:lnTo>
                    <a:pt x="12948" y="32909"/>
                  </a:lnTo>
                  <a:lnTo>
                    <a:pt x="32910" y="12963"/>
                  </a:lnTo>
                  <a:lnTo>
                    <a:pt x="199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713225" y="1661541"/>
              <a:ext cx="258499" cy="258791"/>
            </a:xfrm>
            <a:custGeom>
              <a:rect b="b" l="l" r="r" t="t"/>
              <a:pathLst>
                <a:path extrusionOk="0" h="15046" w="15029">
                  <a:moveTo>
                    <a:pt x="1557" y="0"/>
                  </a:moveTo>
                  <a:lnTo>
                    <a:pt x="1" y="1556"/>
                  </a:lnTo>
                  <a:lnTo>
                    <a:pt x="13488" y="15045"/>
                  </a:lnTo>
                  <a:lnTo>
                    <a:pt x="15029" y="13488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1074325" y="1336234"/>
              <a:ext cx="882635" cy="1235528"/>
            </a:xfrm>
            <a:custGeom>
              <a:rect b="b" l="l" r="r" t="t"/>
              <a:pathLst>
                <a:path extrusionOk="0" h="71833" w="51316">
                  <a:moveTo>
                    <a:pt x="1" y="0"/>
                  </a:moveTo>
                  <a:lnTo>
                    <a:pt x="1" y="71833"/>
                  </a:lnTo>
                  <a:lnTo>
                    <a:pt x="51315" y="71833"/>
                  </a:lnTo>
                  <a:lnTo>
                    <a:pt x="51315" y="0"/>
                  </a:lnTo>
                  <a:lnTo>
                    <a:pt x="34926" y="0"/>
                  </a:lnTo>
                  <a:cubicBezTo>
                    <a:pt x="32861" y="2900"/>
                    <a:pt x="29485" y="4819"/>
                    <a:pt x="25650" y="4819"/>
                  </a:cubicBezTo>
                  <a:cubicBezTo>
                    <a:pt x="21831" y="4819"/>
                    <a:pt x="18455" y="2900"/>
                    <a:pt x="16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1329713" y="1330025"/>
              <a:ext cx="371847" cy="107964"/>
            </a:xfrm>
            <a:custGeom>
              <a:rect b="b" l="l" r="r" t="t"/>
              <a:pathLst>
                <a:path extrusionOk="0" h="6277" w="21619">
                  <a:moveTo>
                    <a:pt x="1" y="1"/>
                  </a:moveTo>
                  <a:cubicBezTo>
                    <a:pt x="2149" y="3737"/>
                    <a:pt x="6180" y="6277"/>
                    <a:pt x="10802" y="6277"/>
                  </a:cubicBezTo>
                  <a:cubicBezTo>
                    <a:pt x="15439" y="6277"/>
                    <a:pt x="19471" y="3737"/>
                    <a:pt x="21619" y="1"/>
                  </a:cubicBezTo>
                  <a:lnTo>
                    <a:pt x="18979" y="1"/>
                  </a:lnTo>
                  <a:cubicBezTo>
                    <a:pt x="17095" y="2475"/>
                    <a:pt x="14145" y="4065"/>
                    <a:pt x="10802" y="4065"/>
                  </a:cubicBezTo>
                  <a:cubicBezTo>
                    <a:pt x="7474" y="4065"/>
                    <a:pt x="4509" y="2475"/>
                    <a:pt x="2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Google Shape;777;p25"/>
          <p:cNvGrpSpPr/>
          <p:nvPr/>
        </p:nvGrpSpPr>
        <p:grpSpPr>
          <a:xfrm>
            <a:off x="6975109" y="2170865"/>
            <a:ext cx="573403" cy="443548"/>
            <a:chOff x="713225" y="1330025"/>
            <a:chExt cx="1604823" cy="1241737"/>
          </a:xfrm>
        </p:grpSpPr>
        <p:sp>
          <p:nvSpPr>
            <p:cNvPr id="778" name="Google Shape;778;p25"/>
            <p:cNvSpPr/>
            <p:nvPr/>
          </p:nvSpPr>
          <p:spPr>
            <a:xfrm>
              <a:off x="1733950" y="1336234"/>
              <a:ext cx="566052" cy="566052"/>
            </a:xfrm>
            <a:custGeom>
              <a:rect b="b" l="l" r="r" t="t"/>
              <a:pathLst>
                <a:path extrusionOk="0" h="32910" w="32910">
                  <a:moveTo>
                    <a:pt x="12965" y="0"/>
                  </a:moveTo>
                  <a:lnTo>
                    <a:pt x="1" y="12963"/>
                  </a:lnTo>
                  <a:lnTo>
                    <a:pt x="19963" y="32909"/>
                  </a:lnTo>
                  <a:lnTo>
                    <a:pt x="32910" y="19962"/>
                  </a:lnTo>
                  <a:lnTo>
                    <a:pt x="12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2059257" y="1661541"/>
              <a:ext cx="258791" cy="258791"/>
            </a:xfrm>
            <a:custGeom>
              <a:rect b="b" l="l" r="r" t="t"/>
              <a:pathLst>
                <a:path extrusionOk="0" h="15046" w="15046">
                  <a:moveTo>
                    <a:pt x="13489" y="0"/>
                  </a:moveTo>
                  <a:lnTo>
                    <a:pt x="1" y="13488"/>
                  </a:lnTo>
                  <a:lnTo>
                    <a:pt x="1558" y="15045"/>
                  </a:lnTo>
                  <a:lnTo>
                    <a:pt x="15046" y="1556"/>
                  </a:lnTo>
                  <a:lnTo>
                    <a:pt x="13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731268" y="1336234"/>
              <a:ext cx="566052" cy="566052"/>
            </a:xfrm>
            <a:custGeom>
              <a:rect b="b" l="l" r="r" t="t"/>
              <a:pathLst>
                <a:path extrusionOk="0" h="32910" w="32910">
                  <a:moveTo>
                    <a:pt x="19946" y="0"/>
                  </a:moveTo>
                  <a:lnTo>
                    <a:pt x="1" y="19962"/>
                  </a:lnTo>
                  <a:lnTo>
                    <a:pt x="12948" y="32909"/>
                  </a:lnTo>
                  <a:lnTo>
                    <a:pt x="32910" y="12963"/>
                  </a:lnTo>
                  <a:lnTo>
                    <a:pt x="199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713225" y="1661541"/>
              <a:ext cx="258499" cy="258791"/>
            </a:xfrm>
            <a:custGeom>
              <a:rect b="b" l="l" r="r" t="t"/>
              <a:pathLst>
                <a:path extrusionOk="0" h="15046" w="15029">
                  <a:moveTo>
                    <a:pt x="1557" y="0"/>
                  </a:moveTo>
                  <a:lnTo>
                    <a:pt x="1" y="1556"/>
                  </a:lnTo>
                  <a:lnTo>
                    <a:pt x="13488" y="15045"/>
                  </a:lnTo>
                  <a:lnTo>
                    <a:pt x="15029" y="13488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1074325" y="1336234"/>
              <a:ext cx="882635" cy="1235528"/>
            </a:xfrm>
            <a:custGeom>
              <a:rect b="b" l="l" r="r" t="t"/>
              <a:pathLst>
                <a:path extrusionOk="0" h="71833" w="51316">
                  <a:moveTo>
                    <a:pt x="1" y="0"/>
                  </a:moveTo>
                  <a:lnTo>
                    <a:pt x="1" y="71833"/>
                  </a:lnTo>
                  <a:lnTo>
                    <a:pt x="51315" y="71833"/>
                  </a:lnTo>
                  <a:lnTo>
                    <a:pt x="51315" y="0"/>
                  </a:lnTo>
                  <a:lnTo>
                    <a:pt x="34926" y="0"/>
                  </a:lnTo>
                  <a:cubicBezTo>
                    <a:pt x="32861" y="2900"/>
                    <a:pt x="29485" y="4819"/>
                    <a:pt x="25650" y="4819"/>
                  </a:cubicBezTo>
                  <a:cubicBezTo>
                    <a:pt x="21831" y="4819"/>
                    <a:pt x="18455" y="2900"/>
                    <a:pt x="16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1329713" y="1330025"/>
              <a:ext cx="371847" cy="107964"/>
            </a:xfrm>
            <a:custGeom>
              <a:rect b="b" l="l" r="r" t="t"/>
              <a:pathLst>
                <a:path extrusionOk="0" h="6277" w="21619">
                  <a:moveTo>
                    <a:pt x="1" y="1"/>
                  </a:moveTo>
                  <a:cubicBezTo>
                    <a:pt x="2149" y="3737"/>
                    <a:pt x="6180" y="6277"/>
                    <a:pt x="10802" y="6277"/>
                  </a:cubicBezTo>
                  <a:cubicBezTo>
                    <a:pt x="15439" y="6277"/>
                    <a:pt x="19471" y="3737"/>
                    <a:pt x="21619" y="1"/>
                  </a:cubicBezTo>
                  <a:lnTo>
                    <a:pt x="18979" y="1"/>
                  </a:lnTo>
                  <a:cubicBezTo>
                    <a:pt x="17095" y="2475"/>
                    <a:pt x="14145" y="4065"/>
                    <a:pt x="10802" y="4065"/>
                  </a:cubicBezTo>
                  <a:cubicBezTo>
                    <a:pt x="7474" y="4065"/>
                    <a:pt x="4509" y="2475"/>
                    <a:pt x="2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Google Shape;784;p25"/>
          <p:cNvGrpSpPr/>
          <p:nvPr/>
        </p:nvGrpSpPr>
        <p:grpSpPr>
          <a:xfrm>
            <a:off x="7225992" y="3050344"/>
            <a:ext cx="573403" cy="443548"/>
            <a:chOff x="713225" y="1330025"/>
            <a:chExt cx="1604823" cy="1241737"/>
          </a:xfrm>
        </p:grpSpPr>
        <p:sp>
          <p:nvSpPr>
            <p:cNvPr id="785" name="Google Shape;785;p25"/>
            <p:cNvSpPr/>
            <p:nvPr/>
          </p:nvSpPr>
          <p:spPr>
            <a:xfrm>
              <a:off x="1733950" y="1336234"/>
              <a:ext cx="566052" cy="566052"/>
            </a:xfrm>
            <a:custGeom>
              <a:rect b="b" l="l" r="r" t="t"/>
              <a:pathLst>
                <a:path extrusionOk="0" h="32910" w="32910">
                  <a:moveTo>
                    <a:pt x="12965" y="0"/>
                  </a:moveTo>
                  <a:lnTo>
                    <a:pt x="1" y="12963"/>
                  </a:lnTo>
                  <a:lnTo>
                    <a:pt x="19963" y="32909"/>
                  </a:lnTo>
                  <a:lnTo>
                    <a:pt x="32910" y="19962"/>
                  </a:lnTo>
                  <a:lnTo>
                    <a:pt x="12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2059257" y="1661541"/>
              <a:ext cx="258791" cy="258791"/>
            </a:xfrm>
            <a:custGeom>
              <a:rect b="b" l="l" r="r" t="t"/>
              <a:pathLst>
                <a:path extrusionOk="0" h="15046" w="15046">
                  <a:moveTo>
                    <a:pt x="13489" y="0"/>
                  </a:moveTo>
                  <a:lnTo>
                    <a:pt x="1" y="13488"/>
                  </a:lnTo>
                  <a:lnTo>
                    <a:pt x="1558" y="15045"/>
                  </a:lnTo>
                  <a:lnTo>
                    <a:pt x="15046" y="1556"/>
                  </a:lnTo>
                  <a:lnTo>
                    <a:pt x="13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731268" y="1336234"/>
              <a:ext cx="566052" cy="566052"/>
            </a:xfrm>
            <a:custGeom>
              <a:rect b="b" l="l" r="r" t="t"/>
              <a:pathLst>
                <a:path extrusionOk="0" h="32910" w="32910">
                  <a:moveTo>
                    <a:pt x="19946" y="0"/>
                  </a:moveTo>
                  <a:lnTo>
                    <a:pt x="1" y="19962"/>
                  </a:lnTo>
                  <a:lnTo>
                    <a:pt x="12948" y="32909"/>
                  </a:lnTo>
                  <a:lnTo>
                    <a:pt x="32910" y="12963"/>
                  </a:lnTo>
                  <a:lnTo>
                    <a:pt x="199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713225" y="1661541"/>
              <a:ext cx="258499" cy="258791"/>
            </a:xfrm>
            <a:custGeom>
              <a:rect b="b" l="l" r="r" t="t"/>
              <a:pathLst>
                <a:path extrusionOk="0" h="15046" w="15029">
                  <a:moveTo>
                    <a:pt x="1557" y="0"/>
                  </a:moveTo>
                  <a:lnTo>
                    <a:pt x="1" y="1556"/>
                  </a:lnTo>
                  <a:lnTo>
                    <a:pt x="13488" y="15045"/>
                  </a:lnTo>
                  <a:lnTo>
                    <a:pt x="15029" y="13488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1074325" y="1336234"/>
              <a:ext cx="882635" cy="1235528"/>
            </a:xfrm>
            <a:custGeom>
              <a:rect b="b" l="l" r="r" t="t"/>
              <a:pathLst>
                <a:path extrusionOk="0" h="71833" w="51316">
                  <a:moveTo>
                    <a:pt x="1" y="0"/>
                  </a:moveTo>
                  <a:lnTo>
                    <a:pt x="1" y="71833"/>
                  </a:lnTo>
                  <a:lnTo>
                    <a:pt x="51315" y="71833"/>
                  </a:lnTo>
                  <a:lnTo>
                    <a:pt x="51315" y="0"/>
                  </a:lnTo>
                  <a:lnTo>
                    <a:pt x="34926" y="0"/>
                  </a:lnTo>
                  <a:cubicBezTo>
                    <a:pt x="32861" y="2900"/>
                    <a:pt x="29485" y="4819"/>
                    <a:pt x="25650" y="4819"/>
                  </a:cubicBezTo>
                  <a:cubicBezTo>
                    <a:pt x="21831" y="4819"/>
                    <a:pt x="18455" y="2900"/>
                    <a:pt x="16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1329713" y="1330025"/>
              <a:ext cx="371847" cy="107964"/>
            </a:xfrm>
            <a:custGeom>
              <a:rect b="b" l="l" r="r" t="t"/>
              <a:pathLst>
                <a:path extrusionOk="0" h="6277" w="21619">
                  <a:moveTo>
                    <a:pt x="1" y="1"/>
                  </a:moveTo>
                  <a:cubicBezTo>
                    <a:pt x="2149" y="3737"/>
                    <a:pt x="6180" y="6277"/>
                    <a:pt x="10802" y="6277"/>
                  </a:cubicBezTo>
                  <a:cubicBezTo>
                    <a:pt x="15439" y="6277"/>
                    <a:pt x="19471" y="3737"/>
                    <a:pt x="21619" y="1"/>
                  </a:cubicBezTo>
                  <a:lnTo>
                    <a:pt x="18979" y="1"/>
                  </a:lnTo>
                  <a:cubicBezTo>
                    <a:pt x="17095" y="2475"/>
                    <a:pt x="14145" y="4065"/>
                    <a:pt x="10802" y="4065"/>
                  </a:cubicBezTo>
                  <a:cubicBezTo>
                    <a:pt x="7474" y="4065"/>
                    <a:pt x="4509" y="2475"/>
                    <a:pt x="2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25"/>
          <p:cNvGrpSpPr/>
          <p:nvPr/>
        </p:nvGrpSpPr>
        <p:grpSpPr>
          <a:xfrm>
            <a:off x="3732254" y="2606784"/>
            <a:ext cx="573403" cy="443548"/>
            <a:chOff x="713225" y="1330025"/>
            <a:chExt cx="1604823" cy="1241737"/>
          </a:xfrm>
        </p:grpSpPr>
        <p:sp>
          <p:nvSpPr>
            <p:cNvPr id="792" name="Google Shape;792;p25"/>
            <p:cNvSpPr/>
            <p:nvPr/>
          </p:nvSpPr>
          <p:spPr>
            <a:xfrm>
              <a:off x="1733950" y="1336234"/>
              <a:ext cx="566052" cy="566052"/>
            </a:xfrm>
            <a:custGeom>
              <a:rect b="b" l="l" r="r" t="t"/>
              <a:pathLst>
                <a:path extrusionOk="0" h="32910" w="32910">
                  <a:moveTo>
                    <a:pt x="12965" y="0"/>
                  </a:moveTo>
                  <a:lnTo>
                    <a:pt x="1" y="12963"/>
                  </a:lnTo>
                  <a:lnTo>
                    <a:pt x="19963" y="32909"/>
                  </a:lnTo>
                  <a:lnTo>
                    <a:pt x="32910" y="19962"/>
                  </a:lnTo>
                  <a:lnTo>
                    <a:pt x="12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2059257" y="1661541"/>
              <a:ext cx="258791" cy="258791"/>
            </a:xfrm>
            <a:custGeom>
              <a:rect b="b" l="l" r="r" t="t"/>
              <a:pathLst>
                <a:path extrusionOk="0" h="15046" w="15046">
                  <a:moveTo>
                    <a:pt x="13489" y="0"/>
                  </a:moveTo>
                  <a:lnTo>
                    <a:pt x="1" y="13488"/>
                  </a:lnTo>
                  <a:lnTo>
                    <a:pt x="1558" y="15045"/>
                  </a:lnTo>
                  <a:lnTo>
                    <a:pt x="15046" y="1556"/>
                  </a:lnTo>
                  <a:lnTo>
                    <a:pt x="13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5"/>
            <p:cNvSpPr/>
            <p:nvPr/>
          </p:nvSpPr>
          <p:spPr>
            <a:xfrm>
              <a:off x="731268" y="1336234"/>
              <a:ext cx="566052" cy="566052"/>
            </a:xfrm>
            <a:custGeom>
              <a:rect b="b" l="l" r="r" t="t"/>
              <a:pathLst>
                <a:path extrusionOk="0" h="32910" w="32910">
                  <a:moveTo>
                    <a:pt x="19946" y="0"/>
                  </a:moveTo>
                  <a:lnTo>
                    <a:pt x="1" y="19962"/>
                  </a:lnTo>
                  <a:lnTo>
                    <a:pt x="12948" y="32909"/>
                  </a:lnTo>
                  <a:lnTo>
                    <a:pt x="32910" y="12963"/>
                  </a:lnTo>
                  <a:lnTo>
                    <a:pt x="199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5"/>
            <p:cNvSpPr/>
            <p:nvPr/>
          </p:nvSpPr>
          <p:spPr>
            <a:xfrm>
              <a:off x="713225" y="1661541"/>
              <a:ext cx="258499" cy="258791"/>
            </a:xfrm>
            <a:custGeom>
              <a:rect b="b" l="l" r="r" t="t"/>
              <a:pathLst>
                <a:path extrusionOk="0" h="15046" w="15029">
                  <a:moveTo>
                    <a:pt x="1557" y="0"/>
                  </a:moveTo>
                  <a:lnTo>
                    <a:pt x="1" y="1556"/>
                  </a:lnTo>
                  <a:lnTo>
                    <a:pt x="13488" y="15045"/>
                  </a:lnTo>
                  <a:lnTo>
                    <a:pt x="15029" y="13488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5"/>
            <p:cNvSpPr/>
            <p:nvPr/>
          </p:nvSpPr>
          <p:spPr>
            <a:xfrm>
              <a:off x="1074325" y="1336234"/>
              <a:ext cx="882635" cy="1235528"/>
            </a:xfrm>
            <a:custGeom>
              <a:rect b="b" l="l" r="r" t="t"/>
              <a:pathLst>
                <a:path extrusionOk="0" h="71833" w="51316">
                  <a:moveTo>
                    <a:pt x="1" y="0"/>
                  </a:moveTo>
                  <a:lnTo>
                    <a:pt x="1" y="71833"/>
                  </a:lnTo>
                  <a:lnTo>
                    <a:pt x="51315" y="71833"/>
                  </a:lnTo>
                  <a:lnTo>
                    <a:pt x="51315" y="0"/>
                  </a:lnTo>
                  <a:lnTo>
                    <a:pt x="34926" y="0"/>
                  </a:lnTo>
                  <a:cubicBezTo>
                    <a:pt x="32861" y="2900"/>
                    <a:pt x="29485" y="4819"/>
                    <a:pt x="25650" y="4819"/>
                  </a:cubicBezTo>
                  <a:cubicBezTo>
                    <a:pt x="21831" y="4819"/>
                    <a:pt x="18455" y="2900"/>
                    <a:pt x="16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5"/>
            <p:cNvSpPr/>
            <p:nvPr/>
          </p:nvSpPr>
          <p:spPr>
            <a:xfrm>
              <a:off x="1329713" y="1330025"/>
              <a:ext cx="371847" cy="107964"/>
            </a:xfrm>
            <a:custGeom>
              <a:rect b="b" l="l" r="r" t="t"/>
              <a:pathLst>
                <a:path extrusionOk="0" h="6277" w="21619">
                  <a:moveTo>
                    <a:pt x="1" y="1"/>
                  </a:moveTo>
                  <a:cubicBezTo>
                    <a:pt x="2149" y="3737"/>
                    <a:pt x="6180" y="6277"/>
                    <a:pt x="10802" y="6277"/>
                  </a:cubicBezTo>
                  <a:cubicBezTo>
                    <a:pt x="15439" y="6277"/>
                    <a:pt x="19471" y="3737"/>
                    <a:pt x="21619" y="1"/>
                  </a:cubicBezTo>
                  <a:lnTo>
                    <a:pt x="18979" y="1"/>
                  </a:lnTo>
                  <a:cubicBezTo>
                    <a:pt x="17095" y="2475"/>
                    <a:pt x="14145" y="4065"/>
                    <a:pt x="10802" y="4065"/>
                  </a:cubicBezTo>
                  <a:cubicBezTo>
                    <a:pt x="7474" y="4065"/>
                    <a:pt x="4509" y="2475"/>
                    <a:pt x="2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25"/>
          <p:cNvGrpSpPr/>
          <p:nvPr/>
        </p:nvGrpSpPr>
        <p:grpSpPr>
          <a:xfrm>
            <a:off x="6306059" y="2628720"/>
            <a:ext cx="573403" cy="443548"/>
            <a:chOff x="713225" y="1330025"/>
            <a:chExt cx="1604823" cy="1241737"/>
          </a:xfrm>
        </p:grpSpPr>
        <p:sp>
          <p:nvSpPr>
            <p:cNvPr id="799" name="Google Shape;799;p25"/>
            <p:cNvSpPr/>
            <p:nvPr/>
          </p:nvSpPr>
          <p:spPr>
            <a:xfrm>
              <a:off x="1733950" y="1336234"/>
              <a:ext cx="566052" cy="566052"/>
            </a:xfrm>
            <a:custGeom>
              <a:rect b="b" l="l" r="r" t="t"/>
              <a:pathLst>
                <a:path extrusionOk="0" h="32910" w="32910">
                  <a:moveTo>
                    <a:pt x="12965" y="0"/>
                  </a:moveTo>
                  <a:lnTo>
                    <a:pt x="1" y="12963"/>
                  </a:lnTo>
                  <a:lnTo>
                    <a:pt x="19963" y="32909"/>
                  </a:lnTo>
                  <a:lnTo>
                    <a:pt x="32910" y="19962"/>
                  </a:lnTo>
                  <a:lnTo>
                    <a:pt x="12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5"/>
            <p:cNvSpPr/>
            <p:nvPr/>
          </p:nvSpPr>
          <p:spPr>
            <a:xfrm>
              <a:off x="2059257" y="1661541"/>
              <a:ext cx="258791" cy="258791"/>
            </a:xfrm>
            <a:custGeom>
              <a:rect b="b" l="l" r="r" t="t"/>
              <a:pathLst>
                <a:path extrusionOk="0" h="15046" w="15046">
                  <a:moveTo>
                    <a:pt x="13489" y="0"/>
                  </a:moveTo>
                  <a:lnTo>
                    <a:pt x="1" y="13488"/>
                  </a:lnTo>
                  <a:lnTo>
                    <a:pt x="1558" y="15045"/>
                  </a:lnTo>
                  <a:lnTo>
                    <a:pt x="15046" y="1556"/>
                  </a:lnTo>
                  <a:lnTo>
                    <a:pt x="13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5"/>
            <p:cNvSpPr/>
            <p:nvPr/>
          </p:nvSpPr>
          <p:spPr>
            <a:xfrm>
              <a:off x="731268" y="1336234"/>
              <a:ext cx="566052" cy="566052"/>
            </a:xfrm>
            <a:custGeom>
              <a:rect b="b" l="l" r="r" t="t"/>
              <a:pathLst>
                <a:path extrusionOk="0" h="32910" w="32910">
                  <a:moveTo>
                    <a:pt x="19946" y="0"/>
                  </a:moveTo>
                  <a:lnTo>
                    <a:pt x="1" y="19962"/>
                  </a:lnTo>
                  <a:lnTo>
                    <a:pt x="12948" y="32909"/>
                  </a:lnTo>
                  <a:lnTo>
                    <a:pt x="32910" y="12963"/>
                  </a:lnTo>
                  <a:lnTo>
                    <a:pt x="199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5"/>
            <p:cNvSpPr/>
            <p:nvPr/>
          </p:nvSpPr>
          <p:spPr>
            <a:xfrm>
              <a:off x="713225" y="1661541"/>
              <a:ext cx="258499" cy="258791"/>
            </a:xfrm>
            <a:custGeom>
              <a:rect b="b" l="l" r="r" t="t"/>
              <a:pathLst>
                <a:path extrusionOk="0" h="15046" w="15029">
                  <a:moveTo>
                    <a:pt x="1557" y="0"/>
                  </a:moveTo>
                  <a:lnTo>
                    <a:pt x="1" y="1556"/>
                  </a:lnTo>
                  <a:lnTo>
                    <a:pt x="13488" y="15045"/>
                  </a:lnTo>
                  <a:lnTo>
                    <a:pt x="15029" y="13488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5"/>
            <p:cNvSpPr/>
            <p:nvPr/>
          </p:nvSpPr>
          <p:spPr>
            <a:xfrm>
              <a:off x="1074325" y="1336234"/>
              <a:ext cx="882635" cy="1235528"/>
            </a:xfrm>
            <a:custGeom>
              <a:rect b="b" l="l" r="r" t="t"/>
              <a:pathLst>
                <a:path extrusionOk="0" h="71833" w="51316">
                  <a:moveTo>
                    <a:pt x="1" y="0"/>
                  </a:moveTo>
                  <a:lnTo>
                    <a:pt x="1" y="71833"/>
                  </a:lnTo>
                  <a:lnTo>
                    <a:pt x="51315" y="71833"/>
                  </a:lnTo>
                  <a:lnTo>
                    <a:pt x="51315" y="0"/>
                  </a:lnTo>
                  <a:lnTo>
                    <a:pt x="34926" y="0"/>
                  </a:lnTo>
                  <a:cubicBezTo>
                    <a:pt x="32861" y="2900"/>
                    <a:pt x="29485" y="4819"/>
                    <a:pt x="25650" y="4819"/>
                  </a:cubicBezTo>
                  <a:cubicBezTo>
                    <a:pt x="21831" y="4819"/>
                    <a:pt x="18455" y="2900"/>
                    <a:pt x="16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5"/>
            <p:cNvSpPr/>
            <p:nvPr/>
          </p:nvSpPr>
          <p:spPr>
            <a:xfrm>
              <a:off x="1329713" y="1330025"/>
              <a:ext cx="371847" cy="107964"/>
            </a:xfrm>
            <a:custGeom>
              <a:rect b="b" l="l" r="r" t="t"/>
              <a:pathLst>
                <a:path extrusionOk="0" h="6277" w="21619">
                  <a:moveTo>
                    <a:pt x="1" y="1"/>
                  </a:moveTo>
                  <a:cubicBezTo>
                    <a:pt x="2149" y="3737"/>
                    <a:pt x="6180" y="6277"/>
                    <a:pt x="10802" y="6277"/>
                  </a:cubicBezTo>
                  <a:cubicBezTo>
                    <a:pt x="15439" y="6277"/>
                    <a:pt x="19471" y="3737"/>
                    <a:pt x="21619" y="1"/>
                  </a:cubicBezTo>
                  <a:lnTo>
                    <a:pt x="18979" y="1"/>
                  </a:lnTo>
                  <a:cubicBezTo>
                    <a:pt x="17095" y="2475"/>
                    <a:pt x="14145" y="4065"/>
                    <a:pt x="10802" y="4065"/>
                  </a:cubicBezTo>
                  <a:cubicBezTo>
                    <a:pt x="7474" y="4065"/>
                    <a:pt x="4509" y="2475"/>
                    <a:pt x="2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25"/>
          <p:cNvGrpSpPr/>
          <p:nvPr/>
        </p:nvGrpSpPr>
        <p:grpSpPr>
          <a:xfrm>
            <a:off x="4509272" y="3616501"/>
            <a:ext cx="573403" cy="443548"/>
            <a:chOff x="713225" y="1330025"/>
            <a:chExt cx="1604823" cy="1241737"/>
          </a:xfrm>
        </p:grpSpPr>
        <p:sp>
          <p:nvSpPr>
            <p:cNvPr id="806" name="Google Shape;806;p25"/>
            <p:cNvSpPr/>
            <p:nvPr/>
          </p:nvSpPr>
          <p:spPr>
            <a:xfrm>
              <a:off x="1733950" y="1336234"/>
              <a:ext cx="566052" cy="566052"/>
            </a:xfrm>
            <a:custGeom>
              <a:rect b="b" l="l" r="r" t="t"/>
              <a:pathLst>
                <a:path extrusionOk="0" h="32910" w="32910">
                  <a:moveTo>
                    <a:pt x="12965" y="0"/>
                  </a:moveTo>
                  <a:lnTo>
                    <a:pt x="1" y="12963"/>
                  </a:lnTo>
                  <a:lnTo>
                    <a:pt x="19963" y="32909"/>
                  </a:lnTo>
                  <a:lnTo>
                    <a:pt x="32910" y="19962"/>
                  </a:lnTo>
                  <a:lnTo>
                    <a:pt x="12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5"/>
            <p:cNvSpPr/>
            <p:nvPr/>
          </p:nvSpPr>
          <p:spPr>
            <a:xfrm>
              <a:off x="2059257" y="1661541"/>
              <a:ext cx="258791" cy="258791"/>
            </a:xfrm>
            <a:custGeom>
              <a:rect b="b" l="l" r="r" t="t"/>
              <a:pathLst>
                <a:path extrusionOk="0" h="15046" w="15046">
                  <a:moveTo>
                    <a:pt x="13489" y="0"/>
                  </a:moveTo>
                  <a:lnTo>
                    <a:pt x="1" y="13488"/>
                  </a:lnTo>
                  <a:lnTo>
                    <a:pt x="1558" y="15045"/>
                  </a:lnTo>
                  <a:lnTo>
                    <a:pt x="15046" y="1556"/>
                  </a:lnTo>
                  <a:lnTo>
                    <a:pt x="13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5"/>
            <p:cNvSpPr/>
            <p:nvPr/>
          </p:nvSpPr>
          <p:spPr>
            <a:xfrm>
              <a:off x="731268" y="1336234"/>
              <a:ext cx="566052" cy="566052"/>
            </a:xfrm>
            <a:custGeom>
              <a:rect b="b" l="l" r="r" t="t"/>
              <a:pathLst>
                <a:path extrusionOk="0" h="32910" w="32910">
                  <a:moveTo>
                    <a:pt x="19946" y="0"/>
                  </a:moveTo>
                  <a:lnTo>
                    <a:pt x="1" y="19962"/>
                  </a:lnTo>
                  <a:lnTo>
                    <a:pt x="12948" y="32909"/>
                  </a:lnTo>
                  <a:lnTo>
                    <a:pt x="32910" y="12963"/>
                  </a:lnTo>
                  <a:lnTo>
                    <a:pt x="199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5"/>
            <p:cNvSpPr/>
            <p:nvPr/>
          </p:nvSpPr>
          <p:spPr>
            <a:xfrm>
              <a:off x="713225" y="1661541"/>
              <a:ext cx="258499" cy="258791"/>
            </a:xfrm>
            <a:custGeom>
              <a:rect b="b" l="l" r="r" t="t"/>
              <a:pathLst>
                <a:path extrusionOk="0" h="15046" w="15029">
                  <a:moveTo>
                    <a:pt x="1557" y="0"/>
                  </a:moveTo>
                  <a:lnTo>
                    <a:pt x="1" y="1556"/>
                  </a:lnTo>
                  <a:lnTo>
                    <a:pt x="13488" y="15045"/>
                  </a:lnTo>
                  <a:lnTo>
                    <a:pt x="15029" y="13488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5"/>
            <p:cNvSpPr/>
            <p:nvPr/>
          </p:nvSpPr>
          <p:spPr>
            <a:xfrm>
              <a:off x="1074325" y="1336234"/>
              <a:ext cx="882635" cy="1235528"/>
            </a:xfrm>
            <a:custGeom>
              <a:rect b="b" l="l" r="r" t="t"/>
              <a:pathLst>
                <a:path extrusionOk="0" h="71833" w="51316">
                  <a:moveTo>
                    <a:pt x="1" y="0"/>
                  </a:moveTo>
                  <a:lnTo>
                    <a:pt x="1" y="71833"/>
                  </a:lnTo>
                  <a:lnTo>
                    <a:pt x="51315" y="71833"/>
                  </a:lnTo>
                  <a:lnTo>
                    <a:pt x="51315" y="0"/>
                  </a:lnTo>
                  <a:lnTo>
                    <a:pt x="34926" y="0"/>
                  </a:lnTo>
                  <a:cubicBezTo>
                    <a:pt x="32861" y="2900"/>
                    <a:pt x="29485" y="4819"/>
                    <a:pt x="25650" y="4819"/>
                  </a:cubicBezTo>
                  <a:cubicBezTo>
                    <a:pt x="21831" y="4819"/>
                    <a:pt x="18455" y="2900"/>
                    <a:pt x="16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5"/>
            <p:cNvSpPr/>
            <p:nvPr/>
          </p:nvSpPr>
          <p:spPr>
            <a:xfrm>
              <a:off x="1329713" y="1330025"/>
              <a:ext cx="371847" cy="107964"/>
            </a:xfrm>
            <a:custGeom>
              <a:rect b="b" l="l" r="r" t="t"/>
              <a:pathLst>
                <a:path extrusionOk="0" h="6277" w="21619">
                  <a:moveTo>
                    <a:pt x="1" y="1"/>
                  </a:moveTo>
                  <a:cubicBezTo>
                    <a:pt x="2149" y="3737"/>
                    <a:pt x="6180" y="6277"/>
                    <a:pt x="10802" y="6277"/>
                  </a:cubicBezTo>
                  <a:cubicBezTo>
                    <a:pt x="15439" y="6277"/>
                    <a:pt x="19471" y="3737"/>
                    <a:pt x="21619" y="1"/>
                  </a:cubicBezTo>
                  <a:lnTo>
                    <a:pt x="18979" y="1"/>
                  </a:lnTo>
                  <a:cubicBezTo>
                    <a:pt x="17095" y="2475"/>
                    <a:pt x="14145" y="4065"/>
                    <a:pt x="10802" y="4065"/>
                  </a:cubicBezTo>
                  <a:cubicBezTo>
                    <a:pt x="7474" y="4065"/>
                    <a:pt x="4509" y="2475"/>
                    <a:pt x="2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Google Shape;812;p25"/>
          <p:cNvGrpSpPr/>
          <p:nvPr/>
        </p:nvGrpSpPr>
        <p:grpSpPr>
          <a:xfrm>
            <a:off x="888012" y="3114621"/>
            <a:ext cx="931921" cy="720828"/>
            <a:chOff x="713225" y="1330025"/>
            <a:chExt cx="1604823" cy="1241737"/>
          </a:xfrm>
        </p:grpSpPr>
        <p:sp>
          <p:nvSpPr>
            <p:cNvPr id="813" name="Google Shape;813;p25"/>
            <p:cNvSpPr/>
            <p:nvPr/>
          </p:nvSpPr>
          <p:spPr>
            <a:xfrm>
              <a:off x="1733950" y="1336234"/>
              <a:ext cx="566052" cy="566052"/>
            </a:xfrm>
            <a:custGeom>
              <a:rect b="b" l="l" r="r" t="t"/>
              <a:pathLst>
                <a:path extrusionOk="0" h="32910" w="32910">
                  <a:moveTo>
                    <a:pt x="12965" y="0"/>
                  </a:moveTo>
                  <a:lnTo>
                    <a:pt x="1" y="12963"/>
                  </a:lnTo>
                  <a:lnTo>
                    <a:pt x="19963" y="32909"/>
                  </a:lnTo>
                  <a:lnTo>
                    <a:pt x="32910" y="19962"/>
                  </a:lnTo>
                  <a:lnTo>
                    <a:pt x="12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5"/>
            <p:cNvSpPr/>
            <p:nvPr/>
          </p:nvSpPr>
          <p:spPr>
            <a:xfrm>
              <a:off x="2059257" y="1661541"/>
              <a:ext cx="258791" cy="258791"/>
            </a:xfrm>
            <a:custGeom>
              <a:rect b="b" l="l" r="r" t="t"/>
              <a:pathLst>
                <a:path extrusionOk="0" h="15046" w="15046">
                  <a:moveTo>
                    <a:pt x="13489" y="0"/>
                  </a:moveTo>
                  <a:lnTo>
                    <a:pt x="1" y="13488"/>
                  </a:lnTo>
                  <a:lnTo>
                    <a:pt x="1558" y="15045"/>
                  </a:lnTo>
                  <a:lnTo>
                    <a:pt x="15046" y="1556"/>
                  </a:lnTo>
                  <a:lnTo>
                    <a:pt x="13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5"/>
            <p:cNvSpPr/>
            <p:nvPr/>
          </p:nvSpPr>
          <p:spPr>
            <a:xfrm>
              <a:off x="731268" y="1336234"/>
              <a:ext cx="566052" cy="566052"/>
            </a:xfrm>
            <a:custGeom>
              <a:rect b="b" l="l" r="r" t="t"/>
              <a:pathLst>
                <a:path extrusionOk="0" h="32910" w="32910">
                  <a:moveTo>
                    <a:pt x="19946" y="0"/>
                  </a:moveTo>
                  <a:lnTo>
                    <a:pt x="1" y="19962"/>
                  </a:lnTo>
                  <a:lnTo>
                    <a:pt x="12948" y="32909"/>
                  </a:lnTo>
                  <a:lnTo>
                    <a:pt x="32910" y="12963"/>
                  </a:lnTo>
                  <a:lnTo>
                    <a:pt x="199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5"/>
            <p:cNvSpPr/>
            <p:nvPr/>
          </p:nvSpPr>
          <p:spPr>
            <a:xfrm>
              <a:off x="713225" y="1661541"/>
              <a:ext cx="258499" cy="258791"/>
            </a:xfrm>
            <a:custGeom>
              <a:rect b="b" l="l" r="r" t="t"/>
              <a:pathLst>
                <a:path extrusionOk="0" h="15046" w="15029">
                  <a:moveTo>
                    <a:pt x="1557" y="0"/>
                  </a:moveTo>
                  <a:lnTo>
                    <a:pt x="1" y="1556"/>
                  </a:lnTo>
                  <a:lnTo>
                    <a:pt x="13488" y="15045"/>
                  </a:lnTo>
                  <a:lnTo>
                    <a:pt x="15029" y="13488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5"/>
            <p:cNvSpPr/>
            <p:nvPr/>
          </p:nvSpPr>
          <p:spPr>
            <a:xfrm>
              <a:off x="1074325" y="1336234"/>
              <a:ext cx="882635" cy="1235528"/>
            </a:xfrm>
            <a:custGeom>
              <a:rect b="b" l="l" r="r" t="t"/>
              <a:pathLst>
                <a:path extrusionOk="0" h="71833" w="51316">
                  <a:moveTo>
                    <a:pt x="1" y="0"/>
                  </a:moveTo>
                  <a:lnTo>
                    <a:pt x="1" y="71833"/>
                  </a:lnTo>
                  <a:lnTo>
                    <a:pt x="51315" y="71833"/>
                  </a:lnTo>
                  <a:lnTo>
                    <a:pt x="51315" y="0"/>
                  </a:lnTo>
                  <a:lnTo>
                    <a:pt x="34926" y="0"/>
                  </a:lnTo>
                  <a:cubicBezTo>
                    <a:pt x="32861" y="2900"/>
                    <a:pt x="29485" y="4819"/>
                    <a:pt x="25650" y="4819"/>
                  </a:cubicBezTo>
                  <a:cubicBezTo>
                    <a:pt x="21831" y="4819"/>
                    <a:pt x="18455" y="2900"/>
                    <a:pt x="16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5"/>
            <p:cNvSpPr/>
            <p:nvPr/>
          </p:nvSpPr>
          <p:spPr>
            <a:xfrm>
              <a:off x="1329713" y="1330025"/>
              <a:ext cx="371847" cy="107964"/>
            </a:xfrm>
            <a:custGeom>
              <a:rect b="b" l="l" r="r" t="t"/>
              <a:pathLst>
                <a:path extrusionOk="0" h="6277" w="21619">
                  <a:moveTo>
                    <a:pt x="1" y="1"/>
                  </a:moveTo>
                  <a:cubicBezTo>
                    <a:pt x="2149" y="3737"/>
                    <a:pt x="6180" y="6277"/>
                    <a:pt x="10802" y="6277"/>
                  </a:cubicBezTo>
                  <a:cubicBezTo>
                    <a:pt x="15439" y="6277"/>
                    <a:pt x="19471" y="3737"/>
                    <a:pt x="21619" y="1"/>
                  </a:cubicBezTo>
                  <a:lnTo>
                    <a:pt x="18979" y="1"/>
                  </a:lnTo>
                  <a:cubicBezTo>
                    <a:pt x="17095" y="2475"/>
                    <a:pt x="14145" y="4065"/>
                    <a:pt x="10802" y="4065"/>
                  </a:cubicBezTo>
                  <a:cubicBezTo>
                    <a:pt x="7474" y="4065"/>
                    <a:pt x="4509" y="2475"/>
                    <a:pt x="2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25"/>
          <p:cNvGrpSpPr/>
          <p:nvPr/>
        </p:nvGrpSpPr>
        <p:grpSpPr>
          <a:xfrm>
            <a:off x="1040400" y="3890888"/>
            <a:ext cx="2005500" cy="838415"/>
            <a:chOff x="1040400" y="3890888"/>
            <a:chExt cx="2005500" cy="838415"/>
          </a:xfrm>
        </p:grpSpPr>
        <p:sp>
          <p:nvSpPr>
            <p:cNvPr id="820" name="Google Shape;820;p25"/>
            <p:cNvSpPr txBox="1"/>
            <p:nvPr/>
          </p:nvSpPr>
          <p:spPr>
            <a:xfrm>
              <a:off x="1040400" y="3890888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21" name="Google Shape;821;p25"/>
            <p:cNvSpPr txBox="1"/>
            <p:nvPr/>
          </p:nvSpPr>
          <p:spPr>
            <a:xfrm>
              <a:off x="1040400" y="4156303"/>
              <a:ext cx="2005500" cy="57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Combined all using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VectorAssembler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22" name="Google Shape;822;p25"/>
          <p:cNvGrpSpPr/>
          <p:nvPr/>
        </p:nvGrpSpPr>
        <p:grpSpPr>
          <a:xfrm>
            <a:off x="1040400" y="1959525"/>
            <a:ext cx="2005500" cy="737300"/>
            <a:chOff x="1040400" y="1959525"/>
            <a:chExt cx="2005500" cy="737300"/>
          </a:xfrm>
        </p:grpSpPr>
        <p:sp>
          <p:nvSpPr>
            <p:cNvPr id="823" name="Google Shape;823;p25"/>
            <p:cNvSpPr txBox="1"/>
            <p:nvPr/>
          </p:nvSpPr>
          <p:spPr>
            <a:xfrm>
              <a:off x="1040400" y="1959525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Target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24" name="Google Shape;824;p25"/>
            <p:cNvSpPr txBox="1"/>
            <p:nvPr/>
          </p:nvSpPr>
          <p:spPr>
            <a:xfrm>
              <a:off x="1040400" y="2224925"/>
              <a:ext cx="2005500" cy="47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overall_rating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26"/>
          <p:cNvGrpSpPr/>
          <p:nvPr/>
        </p:nvGrpSpPr>
        <p:grpSpPr>
          <a:xfrm>
            <a:off x="2669522" y="1595303"/>
            <a:ext cx="3805048" cy="1354869"/>
            <a:chOff x="2562150" y="1900125"/>
            <a:chExt cx="4019700" cy="1431300"/>
          </a:xfrm>
        </p:grpSpPr>
        <p:sp>
          <p:nvSpPr>
            <p:cNvPr id="830" name="Google Shape;830;p26"/>
            <p:cNvSpPr/>
            <p:nvPr/>
          </p:nvSpPr>
          <p:spPr>
            <a:xfrm>
              <a:off x="2562150" y="2326425"/>
              <a:ext cx="4019700" cy="1005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3619500" y="1900125"/>
              <a:ext cx="1905000" cy="504900"/>
            </a:xfrm>
            <a:prstGeom prst="trapezoid">
              <a:avLst>
                <a:gd fmla="val 25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2" name="Google Shape;832;p26"/>
          <p:cNvSpPr txBox="1"/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Split Dataset</a:t>
            </a:r>
            <a:endParaRPr/>
          </a:p>
        </p:txBody>
      </p:sp>
      <p:sp>
        <p:nvSpPr>
          <p:cNvPr id="833" name="Google Shape;833;p26"/>
          <p:cNvSpPr/>
          <p:nvPr/>
        </p:nvSpPr>
        <p:spPr>
          <a:xfrm>
            <a:off x="919338" y="1748676"/>
            <a:ext cx="2172900" cy="1451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26"/>
          <p:cNvSpPr/>
          <p:nvPr/>
        </p:nvSpPr>
        <p:spPr>
          <a:xfrm>
            <a:off x="6051771" y="1748676"/>
            <a:ext cx="2172900" cy="1451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35" name="Google Shape;835;p26"/>
          <p:cNvSpPr txBox="1"/>
          <p:nvPr/>
        </p:nvSpPr>
        <p:spPr>
          <a:xfrm>
            <a:off x="3738169" y="1595325"/>
            <a:ext cx="1667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90:00</a:t>
            </a:r>
            <a:endParaRPr sz="1800">
              <a:solidFill>
                <a:schemeClr val="accent5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36" name="Google Shape;836;p26"/>
          <p:cNvSpPr txBox="1"/>
          <p:nvPr/>
        </p:nvSpPr>
        <p:spPr>
          <a:xfrm>
            <a:off x="6304374" y="2044019"/>
            <a:ext cx="1667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Test Dataset</a:t>
            </a:r>
            <a:endParaRPr sz="3000">
              <a:solidFill>
                <a:schemeClr val="accent5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37" name="Google Shape;837;p26"/>
          <p:cNvSpPr txBox="1"/>
          <p:nvPr/>
        </p:nvSpPr>
        <p:spPr>
          <a:xfrm>
            <a:off x="1171988" y="2044019"/>
            <a:ext cx="1667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Train</a:t>
            </a:r>
            <a:endParaRPr sz="3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Dataset</a:t>
            </a:r>
            <a:endParaRPr sz="3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38" name="Google Shape;838;p26"/>
          <p:cNvSpPr txBox="1"/>
          <p:nvPr/>
        </p:nvSpPr>
        <p:spPr>
          <a:xfrm>
            <a:off x="3738158" y="2235708"/>
            <a:ext cx="1667700" cy="47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75</a:t>
            </a:r>
            <a:r>
              <a:rPr lang="en"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:2</a:t>
            </a:r>
            <a:r>
              <a:rPr lang="en"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 sz="3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839" name="Google Shape;839;p26"/>
          <p:cNvGrpSpPr/>
          <p:nvPr/>
        </p:nvGrpSpPr>
        <p:grpSpPr>
          <a:xfrm>
            <a:off x="3953246" y="3445242"/>
            <a:ext cx="1237505" cy="1163331"/>
            <a:chOff x="3953246" y="3445242"/>
            <a:chExt cx="1237505" cy="1163331"/>
          </a:xfrm>
        </p:grpSpPr>
        <p:sp>
          <p:nvSpPr>
            <p:cNvPr id="840" name="Google Shape;840;p26"/>
            <p:cNvSpPr/>
            <p:nvPr/>
          </p:nvSpPr>
          <p:spPr>
            <a:xfrm>
              <a:off x="3981299" y="4384173"/>
              <a:ext cx="11814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1" name="Google Shape;841;p26"/>
            <p:cNvGrpSpPr/>
            <p:nvPr/>
          </p:nvGrpSpPr>
          <p:grpSpPr>
            <a:xfrm>
              <a:off x="3953246" y="3445242"/>
              <a:ext cx="1237505" cy="1087772"/>
              <a:chOff x="4182481" y="2340959"/>
              <a:chExt cx="368218" cy="323665"/>
            </a:xfrm>
          </p:grpSpPr>
          <p:sp>
            <p:nvSpPr>
              <p:cNvPr id="842" name="Google Shape;842;p26"/>
              <p:cNvSpPr/>
              <p:nvPr/>
            </p:nvSpPr>
            <p:spPr>
              <a:xfrm>
                <a:off x="4182481" y="2340959"/>
                <a:ext cx="368218" cy="323466"/>
              </a:xfrm>
              <a:custGeom>
                <a:rect b="b" l="l" r="r" t="t"/>
                <a:pathLst>
                  <a:path extrusionOk="0" h="17933" w="20414">
                    <a:moveTo>
                      <a:pt x="10192" y="0"/>
                    </a:moveTo>
                    <a:cubicBezTo>
                      <a:pt x="8484" y="0"/>
                      <a:pt x="6757" y="487"/>
                      <a:pt x="5229" y="1506"/>
                    </a:cubicBezTo>
                    <a:cubicBezTo>
                      <a:pt x="1106" y="4255"/>
                      <a:pt x="0" y="9819"/>
                      <a:pt x="2731" y="13942"/>
                    </a:cubicBezTo>
                    <a:cubicBezTo>
                      <a:pt x="4459" y="16533"/>
                      <a:pt x="7305" y="17933"/>
                      <a:pt x="10201" y="17933"/>
                    </a:cubicBezTo>
                    <a:cubicBezTo>
                      <a:pt x="11913" y="17933"/>
                      <a:pt x="13642" y="17443"/>
                      <a:pt x="15167" y="16422"/>
                    </a:cubicBezTo>
                    <a:cubicBezTo>
                      <a:pt x="19290" y="13674"/>
                      <a:pt x="20413" y="8109"/>
                      <a:pt x="17665" y="3987"/>
                    </a:cubicBezTo>
                    <a:cubicBezTo>
                      <a:pt x="15935" y="1403"/>
                      <a:pt x="13090" y="0"/>
                      <a:pt x="10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26"/>
              <p:cNvSpPr/>
              <p:nvPr/>
            </p:nvSpPr>
            <p:spPr>
              <a:xfrm>
                <a:off x="4205134" y="2346658"/>
                <a:ext cx="325000" cy="317965"/>
              </a:xfrm>
              <a:custGeom>
                <a:rect b="b" l="l" r="r" t="t"/>
                <a:pathLst>
                  <a:path extrusionOk="0" h="17628" w="18018">
                    <a:moveTo>
                      <a:pt x="9537" y="593"/>
                    </a:moveTo>
                    <a:cubicBezTo>
                      <a:pt x="10272" y="593"/>
                      <a:pt x="11431" y="634"/>
                      <a:pt x="12503" y="839"/>
                    </a:cubicBezTo>
                    <a:cubicBezTo>
                      <a:pt x="12822" y="1123"/>
                      <a:pt x="13124" y="1409"/>
                      <a:pt x="13408" y="1677"/>
                    </a:cubicBezTo>
                    <a:cubicBezTo>
                      <a:pt x="13978" y="2280"/>
                      <a:pt x="14465" y="2933"/>
                      <a:pt x="14816" y="3738"/>
                    </a:cubicBezTo>
                    <a:cubicBezTo>
                      <a:pt x="14682" y="4057"/>
                      <a:pt x="14246" y="5096"/>
                      <a:pt x="13643" y="6017"/>
                    </a:cubicBezTo>
                    <a:cubicBezTo>
                      <a:pt x="12252" y="5800"/>
                      <a:pt x="10040" y="5749"/>
                      <a:pt x="9620" y="5749"/>
                    </a:cubicBezTo>
                    <a:cubicBezTo>
                      <a:pt x="9453" y="5481"/>
                      <a:pt x="8548" y="4157"/>
                      <a:pt x="7493" y="3018"/>
                    </a:cubicBezTo>
                    <a:cubicBezTo>
                      <a:pt x="7627" y="2749"/>
                      <a:pt x="8380" y="1257"/>
                      <a:pt x="8900" y="604"/>
                    </a:cubicBezTo>
                    <a:cubicBezTo>
                      <a:pt x="9027" y="599"/>
                      <a:pt x="9250" y="593"/>
                      <a:pt x="9537" y="593"/>
                    </a:cubicBezTo>
                    <a:close/>
                    <a:moveTo>
                      <a:pt x="7426" y="3051"/>
                    </a:moveTo>
                    <a:cubicBezTo>
                      <a:pt x="8481" y="4191"/>
                      <a:pt x="9386" y="5532"/>
                      <a:pt x="9553" y="5782"/>
                    </a:cubicBezTo>
                    <a:cubicBezTo>
                      <a:pt x="9386" y="6202"/>
                      <a:pt x="8465" y="8397"/>
                      <a:pt x="8112" y="9688"/>
                    </a:cubicBezTo>
                    <a:lnTo>
                      <a:pt x="4458" y="10576"/>
                    </a:lnTo>
                    <a:cubicBezTo>
                      <a:pt x="3721" y="9755"/>
                      <a:pt x="2565" y="8012"/>
                      <a:pt x="2264" y="7576"/>
                    </a:cubicBezTo>
                    <a:cubicBezTo>
                      <a:pt x="2347" y="7123"/>
                      <a:pt x="2682" y="5280"/>
                      <a:pt x="3453" y="4090"/>
                    </a:cubicBezTo>
                    <a:cubicBezTo>
                      <a:pt x="3805" y="3956"/>
                      <a:pt x="5615" y="3235"/>
                      <a:pt x="7426" y="3051"/>
                    </a:cubicBezTo>
                    <a:close/>
                    <a:moveTo>
                      <a:pt x="8112" y="9771"/>
                    </a:moveTo>
                    <a:cubicBezTo>
                      <a:pt x="9185" y="10694"/>
                      <a:pt x="10912" y="12017"/>
                      <a:pt x="11296" y="12319"/>
                    </a:cubicBezTo>
                    <a:cubicBezTo>
                      <a:pt x="11213" y="12671"/>
                      <a:pt x="10794" y="14347"/>
                      <a:pt x="10391" y="15520"/>
                    </a:cubicBezTo>
                    <a:cubicBezTo>
                      <a:pt x="10074" y="15621"/>
                      <a:pt x="8599" y="16039"/>
                      <a:pt x="7325" y="16207"/>
                    </a:cubicBezTo>
                    <a:cubicBezTo>
                      <a:pt x="7090" y="16240"/>
                      <a:pt x="6872" y="16258"/>
                      <a:pt x="6671" y="16258"/>
                    </a:cubicBezTo>
                    <a:cubicBezTo>
                      <a:pt x="6554" y="16207"/>
                      <a:pt x="5347" y="15536"/>
                      <a:pt x="3687" y="13961"/>
                    </a:cubicBezTo>
                    <a:cubicBezTo>
                      <a:pt x="3772" y="13509"/>
                      <a:pt x="4174" y="11682"/>
                      <a:pt x="4476" y="10643"/>
                    </a:cubicBezTo>
                    <a:lnTo>
                      <a:pt x="8112" y="9771"/>
                    </a:lnTo>
                    <a:close/>
                    <a:moveTo>
                      <a:pt x="6554" y="1"/>
                    </a:moveTo>
                    <a:cubicBezTo>
                      <a:pt x="6201" y="101"/>
                      <a:pt x="5833" y="236"/>
                      <a:pt x="5481" y="386"/>
                    </a:cubicBezTo>
                    <a:lnTo>
                      <a:pt x="5464" y="386"/>
                    </a:lnTo>
                    <a:cubicBezTo>
                      <a:pt x="5381" y="419"/>
                      <a:pt x="5280" y="470"/>
                      <a:pt x="5180" y="520"/>
                    </a:cubicBezTo>
                    <a:cubicBezTo>
                      <a:pt x="5162" y="520"/>
                      <a:pt x="5146" y="537"/>
                      <a:pt x="5129" y="537"/>
                    </a:cubicBezTo>
                    <a:cubicBezTo>
                      <a:pt x="5046" y="571"/>
                      <a:pt x="4961" y="620"/>
                      <a:pt x="4878" y="654"/>
                    </a:cubicBezTo>
                    <a:lnTo>
                      <a:pt x="4777" y="705"/>
                    </a:lnTo>
                    <a:cubicBezTo>
                      <a:pt x="4710" y="754"/>
                      <a:pt x="4643" y="788"/>
                      <a:pt x="4576" y="821"/>
                    </a:cubicBezTo>
                    <a:cubicBezTo>
                      <a:pt x="4525" y="855"/>
                      <a:pt x="4476" y="888"/>
                      <a:pt x="4425" y="906"/>
                    </a:cubicBezTo>
                    <a:lnTo>
                      <a:pt x="4275" y="1006"/>
                    </a:lnTo>
                    <a:cubicBezTo>
                      <a:pt x="4174" y="1056"/>
                      <a:pt x="4074" y="1123"/>
                      <a:pt x="3973" y="1190"/>
                    </a:cubicBezTo>
                    <a:cubicBezTo>
                      <a:pt x="3906" y="1224"/>
                      <a:pt x="3855" y="1275"/>
                      <a:pt x="3805" y="1308"/>
                    </a:cubicBezTo>
                    <a:cubicBezTo>
                      <a:pt x="3788" y="1308"/>
                      <a:pt x="3788" y="1324"/>
                      <a:pt x="3772" y="1324"/>
                    </a:cubicBezTo>
                    <a:cubicBezTo>
                      <a:pt x="3754" y="1342"/>
                      <a:pt x="3721" y="1358"/>
                      <a:pt x="3705" y="1375"/>
                    </a:cubicBezTo>
                    <a:cubicBezTo>
                      <a:pt x="3671" y="1391"/>
                      <a:pt x="3638" y="1425"/>
                      <a:pt x="3604" y="1442"/>
                    </a:cubicBezTo>
                    <a:cubicBezTo>
                      <a:pt x="3537" y="1492"/>
                      <a:pt x="3470" y="1559"/>
                      <a:pt x="3403" y="1610"/>
                    </a:cubicBezTo>
                    <a:cubicBezTo>
                      <a:pt x="3386" y="1626"/>
                      <a:pt x="3370" y="1643"/>
                      <a:pt x="3336" y="1643"/>
                    </a:cubicBezTo>
                    <a:cubicBezTo>
                      <a:pt x="3151" y="1811"/>
                      <a:pt x="2950" y="1979"/>
                      <a:pt x="2766" y="2146"/>
                    </a:cubicBezTo>
                    <a:cubicBezTo>
                      <a:pt x="2833" y="2363"/>
                      <a:pt x="3151" y="3335"/>
                      <a:pt x="3403" y="4023"/>
                    </a:cubicBezTo>
                    <a:cubicBezTo>
                      <a:pt x="2632" y="5196"/>
                      <a:pt x="2280" y="7023"/>
                      <a:pt x="2196" y="7543"/>
                    </a:cubicBezTo>
                    <a:cubicBezTo>
                      <a:pt x="1944" y="7726"/>
                      <a:pt x="923" y="8497"/>
                      <a:pt x="436" y="9085"/>
                    </a:cubicBezTo>
                    <a:cubicBezTo>
                      <a:pt x="302" y="8866"/>
                      <a:pt x="67" y="8363"/>
                      <a:pt x="34" y="7576"/>
                    </a:cubicBezTo>
                    <a:cubicBezTo>
                      <a:pt x="18" y="7693"/>
                      <a:pt x="0" y="7860"/>
                      <a:pt x="0" y="7995"/>
                    </a:cubicBezTo>
                    <a:cubicBezTo>
                      <a:pt x="85" y="8631"/>
                      <a:pt x="302" y="9018"/>
                      <a:pt x="403" y="9185"/>
                    </a:cubicBezTo>
                    <a:cubicBezTo>
                      <a:pt x="470" y="11263"/>
                      <a:pt x="1325" y="12788"/>
                      <a:pt x="1493" y="13090"/>
                    </a:cubicBezTo>
                    <a:cubicBezTo>
                      <a:pt x="1459" y="13174"/>
                      <a:pt x="1426" y="13324"/>
                      <a:pt x="1408" y="13509"/>
                    </a:cubicBezTo>
                    <a:cubicBezTo>
                      <a:pt x="1442" y="13559"/>
                      <a:pt x="1459" y="13592"/>
                      <a:pt x="1475" y="13626"/>
                    </a:cubicBezTo>
                    <a:lnTo>
                      <a:pt x="1493" y="13626"/>
                    </a:lnTo>
                    <a:cubicBezTo>
                      <a:pt x="1475" y="13425"/>
                      <a:pt x="1526" y="13257"/>
                      <a:pt x="1560" y="13140"/>
                    </a:cubicBezTo>
                    <a:lnTo>
                      <a:pt x="3587" y="13978"/>
                    </a:lnTo>
                    <a:cubicBezTo>
                      <a:pt x="5196" y="15503"/>
                      <a:pt x="6386" y="16191"/>
                      <a:pt x="6604" y="16307"/>
                    </a:cubicBezTo>
                    <a:cubicBezTo>
                      <a:pt x="6688" y="16626"/>
                      <a:pt x="6822" y="17129"/>
                      <a:pt x="6889" y="17380"/>
                    </a:cubicBezTo>
                    <a:cubicBezTo>
                      <a:pt x="7006" y="17413"/>
                      <a:pt x="7124" y="17431"/>
                      <a:pt x="7240" y="17447"/>
                    </a:cubicBezTo>
                    <a:cubicBezTo>
                      <a:pt x="7624" y="17526"/>
                      <a:pt x="8214" y="17627"/>
                      <a:pt x="8964" y="17627"/>
                    </a:cubicBezTo>
                    <a:cubicBezTo>
                      <a:pt x="9494" y="17627"/>
                      <a:pt x="10104" y="17576"/>
                      <a:pt x="10777" y="17431"/>
                    </a:cubicBezTo>
                    <a:lnTo>
                      <a:pt x="10794" y="17431"/>
                    </a:lnTo>
                    <a:cubicBezTo>
                      <a:pt x="10878" y="17413"/>
                      <a:pt x="10945" y="17397"/>
                      <a:pt x="11028" y="17380"/>
                    </a:cubicBezTo>
                    <a:cubicBezTo>
                      <a:pt x="11381" y="17297"/>
                      <a:pt x="11716" y="17179"/>
                      <a:pt x="12067" y="17062"/>
                    </a:cubicBezTo>
                    <a:cubicBezTo>
                      <a:pt x="12353" y="16844"/>
                      <a:pt x="12604" y="16626"/>
                      <a:pt x="12738" y="16508"/>
                    </a:cubicBezTo>
                    <a:cubicBezTo>
                      <a:pt x="13057" y="16392"/>
                      <a:pt x="13911" y="16039"/>
                      <a:pt x="14849" y="15386"/>
                    </a:cubicBezTo>
                    <a:cubicBezTo>
                      <a:pt x="15001" y="15252"/>
                      <a:pt x="15151" y="15118"/>
                      <a:pt x="15303" y="14967"/>
                    </a:cubicBezTo>
                    <a:lnTo>
                      <a:pt x="15303" y="14967"/>
                    </a:lnTo>
                    <a:cubicBezTo>
                      <a:pt x="14213" y="15822"/>
                      <a:pt x="13106" y="16291"/>
                      <a:pt x="12738" y="16441"/>
                    </a:cubicBezTo>
                    <a:lnTo>
                      <a:pt x="10476" y="15520"/>
                    </a:lnTo>
                    <a:cubicBezTo>
                      <a:pt x="10861" y="14363"/>
                      <a:pt x="11280" y="12738"/>
                      <a:pt x="11363" y="12352"/>
                    </a:cubicBezTo>
                    <a:cubicBezTo>
                      <a:pt x="11632" y="12218"/>
                      <a:pt x="13459" y="11212"/>
                      <a:pt x="14632" y="10073"/>
                    </a:cubicBezTo>
                    <a:lnTo>
                      <a:pt x="16659" y="11096"/>
                    </a:lnTo>
                    <a:cubicBezTo>
                      <a:pt x="16559" y="12336"/>
                      <a:pt x="15906" y="13978"/>
                      <a:pt x="15336" y="14933"/>
                    </a:cubicBezTo>
                    <a:cubicBezTo>
                      <a:pt x="17113" y="13140"/>
                      <a:pt x="18018" y="10694"/>
                      <a:pt x="17900" y="8247"/>
                    </a:cubicBezTo>
                    <a:lnTo>
                      <a:pt x="17900" y="8247"/>
                    </a:lnTo>
                    <a:cubicBezTo>
                      <a:pt x="17732" y="8884"/>
                      <a:pt x="17330" y="10006"/>
                      <a:pt x="16677" y="11029"/>
                    </a:cubicBezTo>
                    <a:lnTo>
                      <a:pt x="14666" y="10006"/>
                    </a:lnTo>
                    <a:cubicBezTo>
                      <a:pt x="14648" y="9671"/>
                      <a:pt x="14532" y="8046"/>
                      <a:pt x="13710" y="6050"/>
                    </a:cubicBezTo>
                    <a:cubicBezTo>
                      <a:pt x="14297" y="5163"/>
                      <a:pt x="14733" y="4157"/>
                      <a:pt x="14867" y="3789"/>
                    </a:cubicBezTo>
                    <a:cubicBezTo>
                      <a:pt x="15754" y="4006"/>
                      <a:pt x="16509" y="4358"/>
                      <a:pt x="17095" y="4928"/>
                    </a:cubicBezTo>
                    <a:cubicBezTo>
                      <a:pt x="17095" y="4895"/>
                      <a:pt x="17079" y="4877"/>
                      <a:pt x="17062" y="4861"/>
                    </a:cubicBezTo>
                    <a:lnTo>
                      <a:pt x="17062" y="4844"/>
                    </a:lnTo>
                    <a:cubicBezTo>
                      <a:pt x="17012" y="4743"/>
                      <a:pt x="16961" y="4643"/>
                      <a:pt x="16912" y="4560"/>
                    </a:cubicBezTo>
                    <a:lnTo>
                      <a:pt x="16912" y="4542"/>
                    </a:lnTo>
                    <a:cubicBezTo>
                      <a:pt x="16861" y="4459"/>
                      <a:pt x="16811" y="4358"/>
                      <a:pt x="16760" y="4258"/>
                    </a:cubicBezTo>
                    <a:cubicBezTo>
                      <a:pt x="16744" y="4240"/>
                      <a:pt x="16744" y="4224"/>
                      <a:pt x="16726" y="4207"/>
                    </a:cubicBezTo>
                    <a:cubicBezTo>
                      <a:pt x="16677" y="4124"/>
                      <a:pt x="16643" y="4039"/>
                      <a:pt x="16592" y="3972"/>
                    </a:cubicBezTo>
                    <a:cubicBezTo>
                      <a:pt x="16525" y="3872"/>
                      <a:pt x="16476" y="3771"/>
                      <a:pt x="16409" y="3671"/>
                    </a:cubicBezTo>
                    <a:cubicBezTo>
                      <a:pt x="16342" y="3587"/>
                      <a:pt x="16291" y="3503"/>
                      <a:pt x="16224" y="3420"/>
                    </a:cubicBezTo>
                    <a:cubicBezTo>
                      <a:pt x="16208" y="3402"/>
                      <a:pt x="16190" y="3369"/>
                      <a:pt x="16174" y="3335"/>
                    </a:cubicBezTo>
                    <a:cubicBezTo>
                      <a:pt x="16123" y="3286"/>
                      <a:pt x="16090" y="3235"/>
                      <a:pt x="16056" y="3185"/>
                    </a:cubicBezTo>
                    <a:cubicBezTo>
                      <a:pt x="16023" y="3152"/>
                      <a:pt x="15989" y="3118"/>
                      <a:pt x="15973" y="3085"/>
                    </a:cubicBezTo>
                    <a:cubicBezTo>
                      <a:pt x="15939" y="3034"/>
                      <a:pt x="15906" y="3000"/>
                      <a:pt x="15872" y="2951"/>
                    </a:cubicBezTo>
                    <a:cubicBezTo>
                      <a:pt x="15839" y="2917"/>
                      <a:pt x="15805" y="2884"/>
                      <a:pt x="15772" y="2833"/>
                    </a:cubicBezTo>
                    <a:lnTo>
                      <a:pt x="15671" y="2732"/>
                    </a:lnTo>
                    <a:cubicBezTo>
                      <a:pt x="15638" y="2682"/>
                      <a:pt x="15604" y="2649"/>
                      <a:pt x="15571" y="2615"/>
                    </a:cubicBezTo>
                    <a:lnTo>
                      <a:pt x="15470" y="2515"/>
                    </a:lnTo>
                    <a:cubicBezTo>
                      <a:pt x="15437" y="2464"/>
                      <a:pt x="15403" y="2430"/>
                      <a:pt x="15370" y="2397"/>
                    </a:cubicBezTo>
                    <a:lnTo>
                      <a:pt x="15269" y="2296"/>
                    </a:lnTo>
                    <a:lnTo>
                      <a:pt x="15151" y="2180"/>
                    </a:lnTo>
                    <a:cubicBezTo>
                      <a:pt x="15118" y="2146"/>
                      <a:pt x="15084" y="2129"/>
                      <a:pt x="15068" y="2095"/>
                    </a:cubicBezTo>
                    <a:cubicBezTo>
                      <a:pt x="15017" y="2062"/>
                      <a:pt x="14983" y="2012"/>
                      <a:pt x="14934" y="1979"/>
                    </a:cubicBezTo>
                    <a:lnTo>
                      <a:pt x="14849" y="1894"/>
                    </a:lnTo>
                    <a:cubicBezTo>
                      <a:pt x="14800" y="1861"/>
                      <a:pt x="14749" y="1827"/>
                      <a:pt x="14715" y="1777"/>
                    </a:cubicBezTo>
                    <a:cubicBezTo>
                      <a:pt x="14682" y="1760"/>
                      <a:pt x="14648" y="1744"/>
                      <a:pt x="14632" y="1710"/>
                    </a:cubicBezTo>
                    <a:cubicBezTo>
                      <a:pt x="14581" y="1677"/>
                      <a:pt x="14532" y="1643"/>
                      <a:pt x="14481" y="1592"/>
                    </a:cubicBezTo>
                    <a:cubicBezTo>
                      <a:pt x="14465" y="1576"/>
                      <a:pt x="14431" y="1559"/>
                      <a:pt x="14414" y="1543"/>
                    </a:cubicBezTo>
                    <a:cubicBezTo>
                      <a:pt x="14347" y="1509"/>
                      <a:pt x="14297" y="1458"/>
                      <a:pt x="14246" y="1425"/>
                    </a:cubicBezTo>
                    <a:cubicBezTo>
                      <a:pt x="14230" y="1409"/>
                      <a:pt x="14196" y="1391"/>
                      <a:pt x="14179" y="1375"/>
                    </a:cubicBezTo>
                    <a:cubicBezTo>
                      <a:pt x="14129" y="1324"/>
                      <a:pt x="14062" y="1291"/>
                      <a:pt x="14011" y="1257"/>
                    </a:cubicBezTo>
                    <a:cubicBezTo>
                      <a:pt x="13995" y="1241"/>
                      <a:pt x="13978" y="1224"/>
                      <a:pt x="13944" y="1208"/>
                    </a:cubicBezTo>
                    <a:cubicBezTo>
                      <a:pt x="13895" y="1174"/>
                      <a:pt x="13828" y="1141"/>
                      <a:pt x="13777" y="1090"/>
                    </a:cubicBezTo>
                    <a:cubicBezTo>
                      <a:pt x="13761" y="1090"/>
                      <a:pt x="13743" y="1074"/>
                      <a:pt x="13710" y="1056"/>
                    </a:cubicBezTo>
                    <a:cubicBezTo>
                      <a:pt x="13660" y="1023"/>
                      <a:pt x="13593" y="989"/>
                      <a:pt x="13526" y="939"/>
                    </a:cubicBezTo>
                    <a:cubicBezTo>
                      <a:pt x="13509" y="939"/>
                      <a:pt x="13493" y="922"/>
                      <a:pt x="13475" y="922"/>
                    </a:cubicBezTo>
                    <a:cubicBezTo>
                      <a:pt x="13408" y="872"/>
                      <a:pt x="13341" y="839"/>
                      <a:pt x="13274" y="805"/>
                    </a:cubicBezTo>
                    <a:cubicBezTo>
                      <a:pt x="13274" y="805"/>
                      <a:pt x="13258" y="788"/>
                      <a:pt x="13240" y="788"/>
                    </a:cubicBezTo>
                    <a:cubicBezTo>
                      <a:pt x="13173" y="738"/>
                      <a:pt x="13106" y="705"/>
                      <a:pt x="13023" y="671"/>
                    </a:cubicBezTo>
                    <a:lnTo>
                      <a:pt x="12822" y="571"/>
                    </a:lnTo>
                    <a:lnTo>
                      <a:pt x="12503" y="772"/>
                    </a:lnTo>
                    <a:cubicBezTo>
                      <a:pt x="11435" y="560"/>
                      <a:pt x="10294" y="515"/>
                      <a:pt x="9559" y="515"/>
                    </a:cubicBezTo>
                    <a:cubicBezTo>
                      <a:pt x="9129" y="515"/>
                      <a:pt x="8838" y="531"/>
                      <a:pt x="8782" y="537"/>
                    </a:cubicBezTo>
                    <a:cubicBezTo>
                      <a:pt x="8699" y="504"/>
                      <a:pt x="8380" y="370"/>
                      <a:pt x="7962" y="269"/>
                    </a:cubicBezTo>
                    <a:cubicBezTo>
                      <a:pt x="7526" y="135"/>
                      <a:pt x="7023" y="17"/>
                      <a:pt x="65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27"/>
          <p:cNvSpPr txBox="1"/>
          <p:nvPr>
            <p:ph type="title"/>
          </p:nvPr>
        </p:nvSpPr>
        <p:spPr>
          <a:xfrm>
            <a:off x="4938175" y="1964700"/>
            <a:ext cx="26829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ML Models</a:t>
            </a:r>
            <a:endParaRPr sz="3600"/>
          </a:p>
        </p:txBody>
      </p:sp>
      <p:grpSp>
        <p:nvGrpSpPr>
          <p:cNvPr id="849" name="Google Shape;849;p27"/>
          <p:cNvGrpSpPr/>
          <p:nvPr/>
        </p:nvGrpSpPr>
        <p:grpSpPr>
          <a:xfrm>
            <a:off x="713197" y="948134"/>
            <a:ext cx="3157424" cy="3686805"/>
            <a:chOff x="713197" y="948134"/>
            <a:chExt cx="3157424" cy="3686805"/>
          </a:xfrm>
        </p:grpSpPr>
        <p:sp>
          <p:nvSpPr>
            <p:cNvPr id="850" name="Google Shape;850;p27"/>
            <p:cNvSpPr/>
            <p:nvPr/>
          </p:nvSpPr>
          <p:spPr>
            <a:xfrm>
              <a:off x="713197" y="4410539"/>
              <a:ext cx="22482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1" name="Google Shape;851;p27"/>
            <p:cNvGrpSpPr/>
            <p:nvPr/>
          </p:nvGrpSpPr>
          <p:grpSpPr>
            <a:xfrm>
              <a:off x="713260" y="948134"/>
              <a:ext cx="3157361" cy="3658828"/>
              <a:chOff x="1501300" y="1176600"/>
              <a:chExt cx="2961599" cy="3431974"/>
            </a:xfrm>
          </p:grpSpPr>
          <p:sp>
            <p:nvSpPr>
              <p:cNvPr id="852" name="Google Shape;852;p27"/>
              <p:cNvSpPr/>
              <p:nvPr/>
            </p:nvSpPr>
            <p:spPr>
              <a:xfrm>
                <a:off x="4043691" y="2680248"/>
                <a:ext cx="386526" cy="386558"/>
              </a:xfrm>
              <a:custGeom>
                <a:rect b="b" l="l" r="r" t="t"/>
                <a:pathLst>
                  <a:path extrusionOk="0" h="12154" w="12153">
                    <a:moveTo>
                      <a:pt x="6076" y="0"/>
                    </a:moveTo>
                    <a:cubicBezTo>
                      <a:pt x="5289" y="0"/>
                      <a:pt x="4519" y="154"/>
                      <a:pt x="3817" y="445"/>
                    </a:cubicBezTo>
                    <a:cubicBezTo>
                      <a:pt x="2995" y="770"/>
                      <a:pt x="2242" y="1283"/>
                      <a:pt x="1644" y="1917"/>
                    </a:cubicBezTo>
                    <a:cubicBezTo>
                      <a:pt x="633" y="3013"/>
                      <a:pt x="0" y="4467"/>
                      <a:pt x="0" y="6076"/>
                    </a:cubicBezTo>
                    <a:cubicBezTo>
                      <a:pt x="0" y="6179"/>
                      <a:pt x="17" y="6281"/>
                      <a:pt x="17" y="6384"/>
                    </a:cubicBezTo>
                    <a:cubicBezTo>
                      <a:pt x="69" y="7326"/>
                      <a:pt x="325" y="8182"/>
                      <a:pt x="736" y="8952"/>
                    </a:cubicBezTo>
                    <a:cubicBezTo>
                      <a:pt x="1507" y="10389"/>
                      <a:pt x="2842" y="11468"/>
                      <a:pt x="4433" y="11930"/>
                    </a:cubicBezTo>
                    <a:cubicBezTo>
                      <a:pt x="4964" y="12067"/>
                      <a:pt x="5512" y="12153"/>
                      <a:pt x="6076" y="12153"/>
                    </a:cubicBezTo>
                    <a:cubicBezTo>
                      <a:pt x="6487" y="12153"/>
                      <a:pt x="6881" y="12119"/>
                      <a:pt x="7274" y="12033"/>
                    </a:cubicBezTo>
                    <a:cubicBezTo>
                      <a:pt x="8883" y="11708"/>
                      <a:pt x="10287" y="10750"/>
                      <a:pt x="11160" y="9414"/>
                    </a:cubicBezTo>
                    <a:cubicBezTo>
                      <a:pt x="11690" y="8627"/>
                      <a:pt x="12016" y="7703"/>
                      <a:pt x="12119" y="6710"/>
                    </a:cubicBezTo>
                    <a:cubicBezTo>
                      <a:pt x="12153" y="6505"/>
                      <a:pt x="12153" y="6299"/>
                      <a:pt x="12153" y="6076"/>
                    </a:cubicBezTo>
                    <a:cubicBezTo>
                      <a:pt x="12153" y="4604"/>
                      <a:pt x="11640" y="3253"/>
                      <a:pt x="10766" y="2191"/>
                    </a:cubicBezTo>
                    <a:cubicBezTo>
                      <a:pt x="10168" y="1489"/>
                      <a:pt x="9431" y="925"/>
                      <a:pt x="8593" y="548"/>
                    </a:cubicBezTo>
                    <a:cubicBezTo>
                      <a:pt x="7840" y="188"/>
                      <a:pt x="6984" y="0"/>
                      <a:pt x="6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27"/>
              <p:cNvSpPr/>
              <p:nvPr/>
            </p:nvSpPr>
            <p:spPr>
              <a:xfrm>
                <a:off x="4043691" y="2680248"/>
                <a:ext cx="386526" cy="382710"/>
              </a:xfrm>
              <a:custGeom>
                <a:rect b="b" l="l" r="r" t="t"/>
                <a:pathLst>
                  <a:path extrusionOk="0" h="12033" w="12153">
                    <a:moveTo>
                      <a:pt x="6076" y="0"/>
                    </a:moveTo>
                    <a:cubicBezTo>
                      <a:pt x="5289" y="0"/>
                      <a:pt x="4519" y="154"/>
                      <a:pt x="3817" y="445"/>
                    </a:cubicBezTo>
                    <a:lnTo>
                      <a:pt x="3782" y="582"/>
                    </a:lnTo>
                    <a:lnTo>
                      <a:pt x="6094" y="2260"/>
                    </a:lnTo>
                    <a:lnTo>
                      <a:pt x="6042" y="3389"/>
                    </a:lnTo>
                    <a:lnTo>
                      <a:pt x="3732" y="5049"/>
                    </a:lnTo>
                    <a:lnTo>
                      <a:pt x="2534" y="4638"/>
                    </a:lnTo>
                    <a:lnTo>
                      <a:pt x="1644" y="1917"/>
                    </a:lnTo>
                    <a:cubicBezTo>
                      <a:pt x="633" y="3013"/>
                      <a:pt x="0" y="4467"/>
                      <a:pt x="0" y="6076"/>
                    </a:cubicBezTo>
                    <a:cubicBezTo>
                      <a:pt x="0" y="6179"/>
                      <a:pt x="17" y="6281"/>
                      <a:pt x="17" y="6384"/>
                    </a:cubicBezTo>
                    <a:lnTo>
                      <a:pt x="154" y="6487"/>
                    </a:lnTo>
                    <a:lnTo>
                      <a:pt x="2499" y="4775"/>
                    </a:lnTo>
                    <a:lnTo>
                      <a:pt x="3698" y="5204"/>
                    </a:lnTo>
                    <a:lnTo>
                      <a:pt x="4536" y="7771"/>
                    </a:lnTo>
                    <a:lnTo>
                      <a:pt x="3732" y="8935"/>
                    </a:lnTo>
                    <a:lnTo>
                      <a:pt x="754" y="8935"/>
                    </a:lnTo>
                    <a:lnTo>
                      <a:pt x="736" y="8952"/>
                    </a:lnTo>
                    <a:cubicBezTo>
                      <a:pt x="1507" y="10389"/>
                      <a:pt x="2842" y="11468"/>
                      <a:pt x="4433" y="11930"/>
                    </a:cubicBezTo>
                    <a:lnTo>
                      <a:pt x="4656" y="11759"/>
                    </a:lnTo>
                    <a:lnTo>
                      <a:pt x="3782" y="9106"/>
                    </a:lnTo>
                    <a:lnTo>
                      <a:pt x="4588" y="7942"/>
                    </a:lnTo>
                    <a:lnTo>
                      <a:pt x="7497" y="7942"/>
                    </a:lnTo>
                    <a:lnTo>
                      <a:pt x="7514" y="7977"/>
                    </a:lnTo>
                    <a:lnTo>
                      <a:pt x="8011" y="9157"/>
                    </a:lnTo>
                    <a:lnTo>
                      <a:pt x="8045" y="9209"/>
                    </a:lnTo>
                    <a:lnTo>
                      <a:pt x="7155" y="11948"/>
                    </a:lnTo>
                    <a:lnTo>
                      <a:pt x="7274" y="12033"/>
                    </a:lnTo>
                    <a:cubicBezTo>
                      <a:pt x="8883" y="11708"/>
                      <a:pt x="10287" y="10750"/>
                      <a:pt x="11160" y="9414"/>
                    </a:cubicBezTo>
                    <a:lnTo>
                      <a:pt x="11058" y="9123"/>
                    </a:lnTo>
                    <a:lnTo>
                      <a:pt x="8164" y="9123"/>
                    </a:lnTo>
                    <a:lnTo>
                      <a:pt x="8148" y="9089"/>
                    </a:lnTo>
                    <a:lnTo>
                      <a:pt x="7634" y="7908"/>
                    </a:lnTo>
                    <a:lnTo>
                      <a:pt x="7600" y="7840"/>
                    </a:lnTo>
                    <a:lnTo>
                      <a:pt x="8472" y="5152"/>
                    </a:lnTo>
                    <a:lnTo>
                      <a:pt x="9722" y="5135"/>
                    </a:lnTo>
                    <a:lnTo>
                      <a:pt x="12016" y="6795"/>
                    </a:lnTo>
                    <a:lnTo>
                      <a:pt x="12119" y="6710"/>
                    </a:lnTo>
                    <a:cubicBezTo>
                      <a:pt x="12153" y="6505"/>
                      <a:pt x="12153" y="6299"/>
                      <a:pt x="12153" y="6076"/>
                    </a:cubicBezTo>
                    <a:cubicBezTo>
                      <a:pt x="12153" y="4604"/>
                      <a:pt x="11640" y="3253"/>
                      <a:pt x="10766" y="2191"/>
                    </a:cubicBezTo>
                    <a:lnTo>
                      <a:pt x="10526" y="2191"/>
                    </a:lnTo>
                    <a:lnTo>
                      <a:pt x="9620" y="4981"/>
                    </a:lnTo>
                    <a:lnTo>
                      <a:pt x="8370" y="5015"/>
                    </a:lnTo>
                    <a:lnTo>
                      <a:pt x="6179" y="3424"/>
                    </a:lnTo>
                    <a:lnTo>
                      <a:pt x="6247" y="2294"/>
                    </a:lnTo>
                    <a:lnTo>
                      <a:pt x="8609" y="582"/>
                    </a:lnTo>
                    <a:lnTo>
                      <a:pt x="8593" y="548"/>
                    </a:lnTo>
                    <a:cubicBezTo>
                      <a:pt x="7840" y="188"/>
                      <a:pt x="6984" y="0"/>
                      <a:pt x="60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7"/>
              <p:cNvSpPr/>
              <p:nvPr/>
            </p:nvSpPr>
            <p:spPr>
              <a:xfrm>
                <a:off x="2344046" y="4287331"/>
                <a:ext cx="281442" cy="277689"/>
              </a:xfrm>
              <a:custGeom>
                <a:rect b="b" l="l" r="r" t="t"/>
                <a:pathLst>
                  <a:path extrusionOk="0" h="8731" w="8849">
                    <a:moveTo>
                      <a:pt x="2481" y="1"/>
                    </a:moveTo>
                    <a:lnTo>
                      <a:pt x="1438" y="1644"/>
                    </a:lnTo>
                    <a:lnTo>
                      <a:pt x="0" y="3886"/>
                    </a:lnTo>
                    <a:lnTo>
                      <a:pt x="8661" y="8730"/>
                    </a:lnTo>
                    <a:cubicBezTo>
                      <a:pt x="8832" y="8011"/>
                      <a:pt x="8849" y="7292"/>
                      <a:pt x="8712" y="6608"/>
                    </a:cubicBezTo>
                    <a:cubicBezTo>
                      <a:pt x="8661" y="6368"/>
                      <a:pt x="8593" y="6129"/>
                      <a:pt x="8490" y="5905"/>
                    </a:cubicBezTo>
                    <a:cubicBezTo>
                      <a:pt x="8387" y="5615"/>
                      <a:pt x="8250" y="5341"/>
                      <a:pt x="8079" y="5084"/>
                    </a:cubicBezTo>
                    <a:cubicBezTo>
                      <a:pt x="7959" y="4913"/>
                      <a:pt x="7822" y="4741"/>
                      <a:pt x="7685" y="4570"/>
                    </a:cubicBezTo>
                    <a:cubicBezTo>
                      <a:pt x="7531" y="4383"/>
                      <a:pt x="7360" y="4212"/>
                      <a:pt x="7171" y="4057"/>
                    </a:cubicBezTo>
                    <a:cubicBezTo>
                      <a:pt x="7103" y="3988"/>
                      <a:pt x="7034" y="3938"/>
                      <a:pt x="6949" y="3869"/>
                    </a:cubicBezTo>
                    <a:cubicBezTo>
                      <a:pt x="6589" y="3578"/>
                      <a:pt x="6281" y="3219"/>
                      <a:pt x="6059" y="2790"/>
                    </a:cubicBezTo>
                    <a:cubicBezTo>
                      <a:pt x="5957" y="2585"/>
                      <a:pt x="5870" y="2379"/>
                      <a:pt x="5802" y="2158"/>
                    </a:cubicBezTo>
                    <a:lnTo>
                      <a:pt x="5699" y="1797"/>
                    </a:lnTo>
                    <a:lnTo>
                      <a:pt x="24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27"/>
              <p:cNvSpPr/>
              <p:nvPr/>
            </p:nvSpPr>
            <p:spPr>
              <a:xfrm>
                <a:off x="2344046" y="4339621"/>
                <a:ext cx="106706" cy="120859"/>
              </a:xfrm>
              <a:custGeom>
                <a:rect b="b" l="l" r="r" t="t"/>
                <a:pathLst>
                  <a:path extrusionOk="0" h="3800" w="3355">
                    <a:moveTo>
                      <a:pt x="1438" y="0"/>
                    </a:moveTo>
                    <a:lnTo>
                      <a:pt x="0" y="2242"/>
                    </a:lnTo>
                    <a:lnTo>
                      <a:pt x="2789" y="3800"/>
                    </a:lnTo>
                    <a:cubicBezTo>
                      <a:pt x="3355" y="2396"/>
                      <a:pt x="2807" y="770"/>
                      <a:pt x="1454" y="17"/>
                    </a:cubicBezTo>
                    <a:lnTo>
                      <a:pt x="14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27"/>
              <p:cNvSpPr/>
              <p:nvPr/>
            </p:nvSpPr>
            <p:spPr>
              <a:xfrm>
                <a:off x="2498657" y="4376071"/>
                <a:ext cx="73501" cy="52351"/>
              </a:xfrm>
              <a:custGeom>
                <a:rect b="b" l="l" r="r" t="t"/>
                <a:pathLst>
                  <a:path extrusionOk="0" h="1646" w="2311">
                    <a:moveTo>
                      <a:pt x="1198" y="0"/>
                    </a:moveTo>
                    <a:lnTo>
                      <a:pt x="633" y="171"/>
                    </a:lnTo>
                    <a:cubicBezTo>
                      <a:pt x="222" y="274"/>
                      <a:pt x="0" y="703"/>
                      <a:pt x="103" y="1096"/>
                    </a:cubicBezTo>
                    <a:cubicBezTo>
                      <a:pt x="171" y="1301"/>
                      <a:pt x="290" y="1456"/>
                      <a:pt x="462" y="1558"/>
                    </a:cubicBezTo>
                    <a:cubicBezTo>
                      <a:pt x="570" y="1612"/>
                      <a:pt x="692" y="1646"/>
                      <a:pt x="819" y="1646"/>
                    </a:cubicBezTo>
                    <a:cubicBezTo>
                      <a:pt x="893" y="1646"/>
                      <a:pt x="968" y="1634"/>
                      <a:pt x="1044" y="1609"/>
                    </a:cubicBezTo>
                    <a:lnTo>
                      <a:pt x="2310" y="1267"/>
                    </a:lnTo>
                    <a:cubicBezTo>
                      <a:pt x="2242" y="1198"/>
                      <a:pt x="2173" y="1148"/>
                      <a:pt x="2088" y="1079"/>
                    </a:cubicBezTo>
                    <a:cubicBezTo>
                      <a:pt x="1728" y="788"/>
                      <a:pt x="1420" y="429"/>
                      <a:pt x="11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7"/>
              <p:cNvSpPr/>
              <p:nvPr/>
            </p:nvSpPr>
            <p:spPr>
              <a:xfrm>
                <a:off x="2517169" y="4432687"/>
                <a:ext cx="96910" cy="61765"/>
              </a:xfrm>
              <a:custGeom>
                <a:rect b="b" l="l" r="r" t="t"/>
                <a:pathLst>
                  <a:path extrusionOk="0" h="1942" w="3047">
                    <a:moveTo>
                      <a:pt x="2242" y="0"/>
                    </a:moveTo>
                    <a:lnTo>
                      <a:pt x="633" y="463"/>
                    </a:lnTo>
                    <a:cubicBezTo>
                      <a:pt x="240" y="566"/>
                      <a:pt x="0" y="993"/>
                      <a:pt x="119" y="1387"/>
                    </a:cubicBezTo>
                    <a:cubicBezTo>
                      <a:pt x="171" y="1593"/>
                      <a:pt x="308" y="1746"/>
                      <a:pt x="479" y="1849"/>
                    </a:cubicBezTo>
                    <a:cubicBezTo>
                      <a:pt x="583" y="1907"/>
                      <a:pt x="711" y="1942"/>
                      <a:pt x="847" y="1942"/>
                    </a:cubicBezTo>
                    <a:cubicBezTo>
                      <a:pt x="911" y="1942"/>
                      <a:pt x="977" y="1934"/>
                      <a:pt x="1044" y="1917"/>
                    </a:cubicBezTo>
                    <a:lnTo>
                      <a:pt x="3047" y="1335"/>
                    </a:lnTo>
                    <a:cubicBezTo>
                      <a:pt x="2944" y="1045"/>
                      <a:pt x="2807" y="771"/>
                      <a:pt x="2636" y="514"/>
                    </a:cubicBezTo>
                    <a:cubicBezTo>
                      <a:pt x="2516" y="343"/>
                      <a:pt x="2379" y="171"/>
                      <a:pt x="2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27"/>
              <p:cNvSpPr/>
              <p:nvPr/>
            </p:nvSpPr>
            <p:spPr>
              <a:xfrm>
                <a:off x="2328238" y="4410899"/>
                <a:ext cx="291302" cy="182433"/>
              </a:xfrm>
              <a:custGeom>
                <a:rect b="b" l="l" r="r" t="t"/>
                <a:pathLst>
                  <a:path extrusionOk="0" h="5736" w="9159">
                    <a:moveTo>
                      <a:pt x="497" y="1"/>
                    </a:moveTo>
                    <a:lnTo>
                      <a:pt x="0" y="908"/>
                    </a:lnTo>
                    <a:lnTo>
                      <a:pt x="8645" y="5735"/>
                    </a:lnTo>
                    <a:lnTo>
                      <a:pt x="9158" y="4845"/>
                    </a:lnTo>
                    <a:lnTo>
                      <a:pt x="4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27"/>
              <p:cNvSpPr/>
              <p:nvPr/>
            </p:nvSpPr>
            <p:spPr>
              <a:xfrm>
                <a:off x="2554701" y="4567164"/>
                <a:ext cx="48503" cy="41410"/>
              </a:xfrm>
              <a:custGeom>
                <a:rect b="b" l="l" r="r" t="t"/>
                <a:pathLst>
                  <a:path extrusionOk="0" h="1302" w="1525">
                    <a:moveTo>
                      <a:pt x="53" y="1"/>
                    </a:moveTo>
                    <a:lnTo>
                      <a:pt x="0" y="822"/>
                    </a:lnTo>
                    <a:lnTo>
                      <a:pt x="856" y="1302"/>
                    </a:lnTo>
                    <a:lnTo>
                      <a:pt x="1525" y="822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7"/>
              <p:cNvSpPr/>
              <p:nvPr/>
            </p:nvSpPr>
            <p:spPr>
              <a:xfrm>
                <a:off x="2449071" y="4507813"/>
                <a:ext cx="49043" cy="41410"/>
              </a:xfrm>
              <a:custGeom>
                <a:rect b="b" l="l" r="r" t="t"/>
                <a:pathLst>
                  <a:path extrusionOk="0" h="1302" w="1542">
                    <a:moveTo>
                      <a:pt x="53" y="0"/>
                    </a:moveTo>
                    <a:lnTo>
                      <a:pt x="1" y="840"/>
                    </a:lnTo>
                    <a:lnTo>
                      <a:pt x="857" y="1301"/>
                    </a:lnTo>
                    <a:lnTo>
                      <a:pt x="1541" y="84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27"/>
              <p:cNvSpPr/>
              <p:nvPr/>
            </p:nvSpPr>
            <p:spPr>
              <a:xfrm>
                <a:off x="2344046" y="4449003"/>
                <a:ext cx="48439" cy="41410"/>
              </a:xfrm>
              <a:custGeom>
                <a:rect b="b" l="l" r="r" t="t"/>
                <a:pathLst>
                  <a:path extrusionOk="0" h="1302" w="1523">
                    <a:moveTo>
                      <a:pt x="34" y="1"/>
                    </a:moveTo>
                    <a:lnTo>
                      <a:pt x="0" y="822"/>
                    </a:lnTo>
                    <a:lnTo>
                      <a:pt x="838" y="1302"/>
                    </a:lnTo>
                    <a:lnTo>
                      <a:pt x="1523" y="840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27"/>
              <p:cNvSpPr/>
              <p:nvPr/>
            </p:nvSpPr>
            <p:spPr>
              <a:xfrm>
                <a:off x="2405528" y="3190901"/>
                <a:ext cx="511742" cy="1156843"/>
              </a:xfrm>
              <a:custGeom>
                <a:rect b="b" l="l" r="r" t="t"/>
                <a:pathLst>
                  <a:path extrusionOk="0" h="36373" w="16090">
                    <a:moveTo>
                      <a:pt x="14157" y="1"/>
                    </a:moveTo>
                    <a:lnTo>
                      <a:pt x="3852" y="856"/>
                    </a:lnTo>
                    <a:lnTo>
                      <a:pt x="2380" y="3047"/>
                    </a:lnTo>
                    <a:lnTo>
                      <a:pt x="3869" y="16877"/>
                    </a:lnTo>
                    <a:cubicBezTo>
                      <a:pt x="3750" y="17031"/>
                      <a:pt x="3647" y="17168"/>
                      <a:pt x="3527" y="17322"/>
                    </a:cubicBezTo>
                    <a:cubicBezTo>
                      <a:pt x="1507" y="20043"/>
                      <a:pt x="343" y="23416"/>
                      <a:pt x="309" y="26805"/>
                    </a:cubicBezTo>
                    <a:cubicBezTo>
                      <a:pt x="292" y="28054"/>
                      <a:pt x="411" y="29320"/>
                      <a:pt x="343" y="30570"/>
                    </a:cubicBezTo>
                    <a:cubicBezTo>
                      <a:pt x="258" y="31819"/>
                      <a:pt x="806" y="34370"/>
                      <a:pt x="1" y="35329"/>
                    </a:cubicBezTo>
                    <a:cubicBezTo>
                      <a:pt x="2791" y="36269"/>
                      <a:pt x="3852" y="36372"/>
                      <a:pt x="3852" y="36372"/>
                    </a:cubicBezTo>
                    <a:cubicBezTo>
                      <a:pt x="6694" y="31152"/>
                      <a:pt x="9330" y="24493"/>
                      <a:pt x="11418" y="18555"/>
                    </a:cubicBezTo>
                    <a:cubicBezTo>
                      <a:pt x="14259" y="10476"/>
                      <a:pt x="16090" y="3732"/>
                      <a:pt x="16090" y="3732"/>
                    </a:cubicBezTo>
                    <a:lnTo>
                      <a:pt x="141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7"/>
              <p:cNvSpPr/>
              <p:nvPr/>
            </p:nvSpPr>
            <p:spPr>
              <a:xfrm>
                <a:off x="1501300" y="2386802"/>
                <a:ext cx="133358" cy="176232"/>
              </a:xfrm>
              <a:custGeom>
                <a:rect b="b" l="l" r="r" t="t"/>
                <a:pathLst>
                  <a:path extrusionOk="0" h="5541" w="4193">
                    <a:moveTo>
                      <a:pt x="3355" y="0"/>
                    </a:moveTo>
                    <a:lnTo>
                      <a:pt x="2824" y="257"/>
                    </a:lnTo>
                    <a:cubicBezTo>
                      <a:pt x="2824" y="257"/>
                      <a:pt x="0" y="4742"/>
                      <a:pt x="735" y="5461"/>
                    </a:cubicBezTo>
                    <a:cubicBezTo>
                      <a:pt x="791" y="5516"/>
                      <a:pt x="856" y="5541"/>
                      <a:pt x="929" y="5541"/>
                    </a:cubicBezTo>
                    <a:cubicBezTo>
                      <a:pt x="1783" y="5541"/>
                      <a:pt x="3647" y="2014"/>
                      <a:pt x="3663" y="1951"/>
                    </a:cubicBezTo>
                    <a:cubicBezTo>
                      <a:pt x="3679" y="1883"/>
                      <a:pt x="4193" y="616"/>
                      <a:pt x="4193" y="616"/>
                    </a:cubicBezTo>
                    <a:lnTo>
                      <a:pt x="33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7"/>
              <p:cNvSpPr/>
              <p:nvPr/>
            </p:nvSpPr>
            <p:spPr>
              <a:xfrm>
                <a:off x="1591090" y="1793390"/>
                <a:ext cx="698501" cy="736636"/>
              </a:xfrm>
              <a:custGeom>
                <a:rect b="b" l="l" r="r" t="t"/>
                <a:pathLst>
                  <a:path extrusionOk="0" h="23161" w="21962">
                    <a:moveTo>
                      <a:pt x="18315" y="0"/>
                    </a:moveTo>
                    <a:cubicBezTo>
                      <a:pt x="10236" y="4861"/>
                      <a:pt x="3903" y="10989"/>
                      <a:pt x="1" y="18914"/>
                    </a:cubicBezTo>
                    <a:lnTo>
                      <a:pt x="5478" y="21722"/>
                    </a:lnTo>
                    <a:cubicBezTo>
                      <a:pt x="5478" y="21722"/>
                      <a:pt x="7197" y="23160"/>
                      <a:pt x="7857" y="23160"/>
                    </a:cubicBezTo>
                    <a:cubicBezTo>
                      <a:pt x="7927" y="23160"/>
                      <a:pt x="7986" y="23144"/>
                      <a:pt x="8029" y="23107"/>
                    </a:cubicBezTo>
                    <a:cubicBezTo>
                      <a:pt x="8490" y="22749"/>
                      <a:pt x="6968" y="19941"/>
                      <a:pt x="6968" y="19941"/>
                    </a:cubicBezTo>
                    <a:cubicBezTo>
                      <a:pt x="6968" y="19941"/>
                      <a:pt x="7652" y="18007"/>
                      <a:pt x="9962" y="16005"/>
                    </a:cubicBezTo>
                    <a:cubicBezTo>
                      <a:pt x="12256" y="14019"/>
                      <a:pt x="21962" y="8439"/>
                      <a:pt x="21962" y="8439"/>
                    </a:cubicBezTo>
                    <a:lnTo>
                      <a:pt x="183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7"/>
              <p:cNvSpPr/>
              <p:nvPr/>
            </p:nvSpPr>
            <p:spPr>
              <a:xfrm>
                <a:off x="1552986" y="2395486"/>
                <a:ext cx="113258" cy="215097"/>
              </a:xfrm>
              <a:custGeom>
                <a:rect b="b" l="l" r="r" t="t"/>
                <a:pathLst>
                  <a:path extrusionOk="0" h="6763" w="3561">
                    <a:moveTo>
                      <a:pt x="2038" y="1"/>
                    </a:moveTo>
                    <a:cubicBezTo>
                      <a:pt x="2038" y="1"/>
                      <a:pt x="566" y="2226"/>
                      <a:pt x="292" y="3253"/>
                    </a:cubicBezTo>
                    <a:cubicBezTo>
                      <a:pt x="0" y="4298"/>
                      <a:pt x="908" y="6763"/>
                      <a:pt x="1456" y="6763"/>
                    </a:cubicBezTo>
                    <a:cubicBezTo>
                      <a:pt x="2004" y="6763"/>
                      <a:pt x="1969" y="3305"/>
                      <a:pt x="1969" y="3305"/>
                    </a:cubicBezTo>
                    <a:lnTo>
                      <a:pt x="3373" y="1593"/>
                    </a:lnTo>
                    <a:lnTo>
                      <a:pt x="3561" y="959"/>
                    </a:lnTo>
                    <a:lnTo>
                      <a:pt x="20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7"/>
              <p:cNvSpPr/>
              <p:nvPr/>
            </p:nvSpPr>
            <p:spPr>
              <a:xfrm>
                <a:off x="1609665" y="2429264"/>
                <a:ext cx="103398" cy="204729"/>
              </a:xfrm>
              <a:custGeom>
                <a:rect b="b" l="l" r="r" t="t"/>
                <a:pathLst>
                  <a:path extrusionOk="0" h="6437" w="3251">
                    <a:moveTo>
                      <a:pt x="1488" y="0"/>
                    </a:moveTo>
                    <a:cubicBezTo>
                      <a:pt x="1488" y="0"/>
                      <a:pt x="375" y="2003"/>
                      <a:pt x="187" y="3065"/>
                    </a:cubicBezTo>
                    <a:cubicBezTo>
                      <a:pt x="1" y="4114"/>
                      <a:pt x="1088" y="6437"/>
                      <a:pt x="1624" y="6437"/>
                    </a:cubicBezTo>
                    <a:cubicBezTo>
                      <a:pt x="1630" y="6437"/>
                      <a:pt x="1636" y="6436"/>
                      <a:pt x="1642" y="6436"/>
                    </a:cubicBezTo>
                    <a:cubicBezTo>
                      <a:pt x="2189" y="6402"/>
                      <a:pt x="1865" y="2962"/>
                      <a:pt x="1865" y="2962"/>
                    </a:cubicBezTo>
                    <a:lnTo>
                      <a:pt x="3114" y="1130"/>
                    </a:lnTo>
                    <a:lnTo>
                      <a:pt x="3251" y="479"/>
                    </a:lnTo>
                    <a:lnTo>
                      <a:pt x="148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7"/>
              <p:cNvSpPr/>
              <p:nvPr/>
            </p:nvSpPr>
            <p:spPr>
              <a:xfrm>
                <a:off x="1665772" y="2448316"/>
                <a:ext cx="103398" cy="204761"/>
              </a:xfrm>
              <a:custGeom>
                <a:rect b="b" l="l" r="r" t="t"/>
                <a:pathLst>
                  <a:path extrusionOk="0" h="6438" w="3251">
                    <a:moveTo>
                      <a:pt x="1504" y="1"/>
                    </a:moveTo>
                    <a:cubicBezTo>
                      <a:pt x="1504" y="1"/>
                      <a:pt x="391" y="1986"/>
                      <a:pt x="204" y="3048"/>
                    </a:cubicBezTo>
                    <a:cubicBezTo>
                      <a:pt x="0" y="4098"/>
                      <a:pt x="1104" y="6437"/>
                      <a:pt x="1641" y="6437"/>
                    </a:cubicBezTo>
                    <a:cubicBezTo>
                      <a:pt x="1647" y="6437"/>
                      <a:pt x="1652" y="6437"/>
                      <a:pt x="1658" y="6437"/>
                    </a:cubicBezTo>
                    <a:cubicBezTo>
                      <a:pt x="2205" y="6385"/>
                      <a:pt x="1881" y="2961"/>
                      <a:pt x="1881" y="2961"/>
                    </a:cubicBezTo>
                    <a:lnTo>
                      <a:pt x="3130" y="1131"/>
                    </a:lnTo>
                    <a:lnTo>
                      <a:pt x="3250" y="480"/>
                    </a:lnTo>
                    <a:lnTo>
                      <a:pt x="15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7"/>
              <p:cNvSpPr/>
              <p:nvPr/>
            </p:nvSpPr>
            <p:spPr>
              <a:xfrm>
                <a:off x="3064273" y="2569530"/>
                <a:ext cx="1155221" cy="744937"/>
              </a:xfrm>
              <a:custGeom>
                <a:rect b="b" l="l" r="r" t="t"/>
                <a:pathLst>
                  <a:path extrusionOk="0" h="23422" w="36322">
                    <a:moveTo>
                      <a:pt x="7208" y="1"/>
                    </a:moveTo>
                    <a:cubicBezTo>
                      <a:pt x="4860" y="1"/>
                      <a:pt x="2928" y="572"/>
                      <a:pt x="2928" y="572"/>
                    </a:cubicBezTo>
                    <a:lnTo>
                      <a:pt x="0" y="4080"/>
                    </a:lnTo>
                    <a:lnTo>
                      <a:pt x="822" y="11885"/>
                    </a:lnTo>
                    <a:lnTo>
                      <a:pt x="2449" y="12519"/>
                    </a:lnTo>
                    <a:cubicBezTo>
                      <a:pt x="4251" y="12144"/>
                      <a:pt x="5984" y="11972"/>
                      <a:pt x="7659" y="11972"/>
                    </a:cubicBezTo>
                    <a:cubicBezTo>
                      <a:pt x="8735" y="11972"/>
                      <a:pt x="9787" y="12043"/>
                      <a:pt x="10818" y="12177"/>
                    </a:cubicBezTo>
                    <a:cubicBezTo>
                      <a:pt x="11571" y="12279"/>
                      <a:pt x="12324" y="12450"/>
                      <a:pt x="13043" y="12706"/>
                    </a:cubicBezTo>
                    <a:cubicBezTo>
                      <a:pt x="15474" y="13528"/>
                      <a:pt x="17580" y="15121"/>
                      <a:pt x="19189" y="17191"/>
                    </a:cubicBezTo>
                    <a:cubicBezTo>
                      <a:pt x="19873" y="18081"/>
                      <a:pt x="20763" y="18800"/>
                      <a:pt x="21790" y="19279"/>
                    </a:cubicBezTo>
                    <a:cubicBezTo>
                      <a:pt x="23262" y="19947"/>
                      <a:pt x="31358" y="21881"/>
                      <a:pt x="33087" y="23421"/>
                    </a:cubicBezTo>
                    <a:cubicBezTo>
                      <a:pt x="36321" y="22429"/>
                      <a:pt x="35637" y="20598"/>
                      <a:pt x="35637" y="20598"/>
                    </a:cubicBezTo>
                    <a:cubicBezTo>
                      <a:pt x="35637" y="20598"/>
                      <a:pt x="23639" y="10002"/>
                      <a:pt x="16176" y="4200"/>
                    </a:cubicBezTo>
                    <a:cubicBezTo>
                      <a:pt x="13711" y="2283"/>
                      <a:pt x="11742" y="896"/>
                      <a:pt x="10852" y="572"/>
                    </a:cubicBezTo>
                    <a:cubicBezTo>
                      <a:pt x="9660" y="144"/>
                      <a:pt x="8382" y="1"/>
                      <a:pt x="72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7"/>
              <p:cNvSpPr/>
              <p:nvPr/>
            </p:nvSpPr>
            <p:spPr>
              <a:xfrm>
                <a:off x="4107368" y="3180023"/>
                <a:ext cx="326669" cy="234625"/>
              </a:xfrm>
              <a:custGeom>
                <a:rect b="b" l="l" r="r" t="t"/>
                <a:pathLst>
                  <a:path extrusionOk="0" h="7377" w="10271">
                    <a:moveTo>
                      <a:pt x="7549" y="0"/>
                    </a:moveTo>
                    <a:cubicBezTo>
                      <a:pt x="7241" y="17"/>
                      <a:pt x="6933" y="69"/>
                      <a:pt x="6641" y="137"/>
                    </a:cubicBezTo>
                    <a:cubicBezTo>
                      <a:pt x="6436" y="188"/>
                      <a:pt x="6231" y="256"/>
                      <a:pt x="6025" y="343"/>
                    </a:cubicBezTo>
                    <a:cubicBezTo>
                      <a:pt x="5803" y="427"/>
                      <a:pt x="5580" y="530"/>
                      <a:pt x="5358" y="651"/>
                    </a:cubicBezTo>
                    <a:cubicBezTo>
                      <a:pt x="5290" y="701"/>
                      <a:pt x="5204" y="753"/>
                      <a:pt x="5119" y="804"/>
                    </a:cubicBezTo>
                    <a:cubicBezTo>
                      <a:pt x="4724" y="1061"/>
                      <a:pt x="4279" y="1233"/>
                      <a:pt x="3818" y="1301"/>
                    </a:cubicBezTo>
                    <a:cubicBezTo>
                      <a:pt x="3654" y="1326"/>
                      <a:pt x="3482" y="1342"/>
                      <a:pt x="3307" y="1342"/>
                    </a:cubicBezTo>
                    <a:cubicBezTo>
                      <a:pt x="3243" y="1342"/>
                      <a:pt x="3179" y="1340"/>
                      <a:pt x="3116" y="1335"/>
                    </a:cubicBezTo>
                    <a:lnTo>
                      <a:pt x="2757" y="1318"/>
                    </a:lnTo>
                    <a:lnTo>
                      <a:pt x="0" y="3782"/>
                    </a:lnTo>
                    <a:lnTo>
                      <a:pt x="1216" y="5289"/>
                    </a:lnTo>
                    <a:lnTo>
                      <a:pt x="2876" y="7377"/>
                    </a:lnTo>
                    <a:lnTo>
                      <a:pt x="10270" y="770"/>
                    </a:lnTo>
                    <a:cubicBezTo>
                      <a:pt x="9654" y="377"/>
                      <a:pt x="8969" y="119"/>
                      <a:pt x="8285" y="34"/>
                    </a:cubicBezTo>
                    <a:cubicBezTo>
                      <a:pt x="8045" y="0"/>
                      <a:pt x="7789" y="0"/>
                      <a:pt x="75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7"/>
              <p:cNvSpPr/>
              <p:nvPr/>
            </p:nvSpPr>
            <p:spPr>
              <a:xfrm>
                <a:off x="4146045" y="3323311"/>
                <a:ext cx="128492" cy="91344"/>
              </a:xfrm>
              <a:custGeom>
                <a:rect b="b" l="l" r="r" t="t"/>
                <a:pathLst>
                  <a:path extrusionOk="0" h="2872" w="4040">
                    <a:moveTo>
                      <a:pt x="2042" y="1"/>
                    </a:moveTo>
                    <a:cubicBezTo>
                      <a:pt x="1322" y="1"/>
                      <a:pt x="599" y="253"/>
                      <a:pt x="17" y="767"/>
                    </a:cubicBezTo>
                    <a:lnTo>
                      <a:pt x="0" y="784"/>
                    </a:lnTo>
                    <a:lnTo>
                      <a:pt x="1660" y="2872"/>
                    </a:lnTo>
                    <a:lnTo>
                      <a:pt x="4040" y="749"/>
                    </a:lnTo>
                    <a:cubicBezTo>
                      <a:pt x="3475" y="253"/>
                      <a:pt x="2761" y="1"/>
                      <a:pt x="2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7"/>
              <p:cNvSpPr/>
              <p:nvPr/>
            </p:nvSpPr>
            <p:spPr>
              <a:xfrm>
                <a:off x="4227120" y="3200697"/>
                <a:ext cx="50697" cy="64787"/>
              </a:xfrm>
              <a:custGeom>
                <a:rect b="b" l="l" r="r" t="t"/>
                <a:pathLst>
                  <a:path extrusionOk="0" h="2037" w="1594">
                    <a:moveTo>
                      <a:pt x="1593" y="1"/>
                    </a:moveTo>
                    <a:lnTo>
                      <a:pt x="1593" y="1"/>
                    </a:lnTo>
                    <a:cubicBezTo>
                      <a:pt x="1525" y="51"/>
                      <a:pt x="1439" y="103"/>
                      <a:pt x="1354" y="154"/>
                    </a:cubicBezTo>
                    <a:cubicBezTo>
                      <a:pt x="959" y="411"/>
                      <a:pt x="514" y="583"/>
                      <a:pt x="53" y="651"/>
                    </a:cubicBezTo>
                    <a:lnTo>
                      <a:pt x="19" y="1233"/>
                    </a:lnTo>
                    <a:cubicBezTo>
                      <a:pt x="1" y="1660"/>
                      <a:pt x="309" y="2020"/>
                      <a:pt x="738" y="2037"/>
                    </a:cubicBezTo>
                    <a:cubicBezTo>
                      <a:pt x="943" y="2037"/>
                      <a:pt x="1131" y="1968"/>
                      <a:pt x="1268" y="1849"/>
                    </a:cubicBezTo>
                    <a:cubicBezTo>
                      <a:pt x="1422" y="1712"/>
                      <a:pt x="1507" y="1523"/>
                      <a:pt x="1525" y="1318"/>
                    </a:cubicBezTo>
                    <a:lnTo>
                      <a:pt x="15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7"/>
              <p:cNvSpPr/>
              <p:nvPr/>
            </p:nvSpPr>
            <p:spPr>
              <a:xfrm>
                <a:off x="4295218" y="3180023"/>
                <a:ext cx="52287" cy="89308"/>
              </a:xfrm>
              <a:custGeom>
                <a:rect b="b" l="l" r="r" t="t"/>
                <a:pathLst>
                  <a:path extrusionOk="0" h="2808" w="1644">
                    <a:moveTo>
                      <a:pt x="1643" y="0"/>
                    </a:moveTo>
                    <a:lnTo>
                      <a:pt x="1643" y="0"/>
                    </a:lnTo>
                    <a:cubicBezTo>
                      <a:pt x="1335" y="17"/>
                      <a:pt x="1027" y="69"/>
                      <a:pt x="735" y="137"/>
                    </a:cubicBezTo>
                    <a:cubicBezTo>
                      <a:pt x="530" y="188"/>
                      <a:pt x="325" y="256"/>
                      <a:pt x="119" y="343"/>
                    </a:cubicBezTo>
                    <a:lnTo>
                      <a:pt x="17" y="2002"/>
                    </a:lnTo>
                    <a:cubicBezTo>
                      <a:pt x="0" y="2431"/>
                      <a:pt x="325" y="2773"/>
                      <a:pt x="735" y="2807"/>
                    </a:cubicBezTo>
                    <a:cubicBezTo>
                      <a:pt x="941" y="2807"/>
                      <a:pt x="1130" y="2739"/>
                      <a:pt x="1283" y="2618"/>
                    </a:cubicBezTo>
                    <a:cubicBezTo>
                      <a:pt x="1420" y="2481"/>
                      <a:pt x="1523" y="2294"/>
                      <a:pt x="1523" y="2088"/>
                    </a:cubicBez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7"/>
              <p:cNvSpPr/>
              <p:nvPr/>
            </p:nvSpPr>
            <p:spPr>
              <a:xfrm>
                <a:off x="4198812" y="3204482"/>
                <a:ext cx="256984" cy="234689"/>
              </a:xfrm>
              <a:custGeom>
                <a:rect b="b" l="l" r="r" t="t"/>
                <a:pathLst>
                  <a:path extrusionOk="0" h="7379" w="8080">
                    <a:moveTo>
                      <a:pt x="7395" y="1"/>
                    </a:moveTo>
                    <a:lnTo>
                      <a:pt x="1" y="6608"/>
                    </a:lnTo>
                    <a:lnTo>
                      <a:pt x="686" y="7379"/>
                    </a:lnTo>
                    <a:lnTo>
                      <a:pt x="8080" y="772"/>
                    </a:lnTo>
                    <a:lnTo>
                      <a:pt x="7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7"/>
              <p:cNvSpPr/>
              <p:nvPr/>
            </p:nvSpPr>
            <p:spPr>
              <a:xfrm>
                <a:off x="4415510" y="3229005"/>
                <a:ext cx="47389" cy="45767"/>
              </a:xfrm>
              <a:custGeom>
                <a:rect b="b" l="l" r="r" t="t"/>
                <a:pathLst>
                  <a:path extrusionOk="0" h="1439" w="1490">
                    <a:moveTo>
                      <a:pt x="1267" y="1"/>
                    </a:moveTo>
                    <a:lnTo>
                      <a:pt x="0" y="1130"/>
                    </a:lnTo>
                    <a:lnTo>
                      <a:pt x="771" y="1438"/>
                    </a:lnTo>
                    <a:lnTo>
                      <a:pt x="1490" y="788"/>
                    </a:lnTo>
                    <a:lnTo>
                      <a:pt x="12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7"/>
              <p:cNvSpPr/>
              <p:nvPr/>
            </p:nvSpPr>
            <p:spPr>
              <a:xfrm>
                <a:off x="4325116" y="3309570"/>
                <a:ext cx="47962" cy="45767"/>
              </a:xfrm>
              <a:custGeom>
                <a:rect b="b" l="l" r="r" t="t"/>
                <a:pathLst>
                  <a:path extrusionOk="0" h="1439" w="1508">
                    <a:moveTo>
                      <a:pt x="1285" y="1"/>
                    </a:moveTo>
                    <a:lnTo>
                      <a:pt x="1" y="1131"/>
                    </a:lnTo>
                    <a:lnTo>
                      <a:pt x="772" y="1439"/>
                    </a:lnTo>
                    <a:lnTo>
                      <a:pt x="1507" y="788"/>
                    </a:lnTo>
                    <a:lnTo>
                      <a:pt x="12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7"/>
              <p:cNvSpPr/>
              <p:nvPr/>
            </p:nvSpPr>
            <p:spPr>
              <a:xfrm>
                <a:off x="4235326" y="3390168"/>
                <a:ext cx="47358" cy="45736"/>
              </a:xfrm>
              <a:custGeom>
                <a:rect b="b" l="l" r="r" t="t"/>
                <a:pathLst>
                  <a:path extrusionOk="0" h="1438" w="1489">
                    <a:moveTo>
                      <a:pt x="1267" y="0"/>
                    </a:moveTo>
                    <a:lnTo>
                      <a:pt x="0" y="1130"/>
                    </a:lnTo>
                    <a:lnTo>
                      <a:pt x="770" y="1438"/>
                    </a:lnTo>
                    <a:lnTo>
                      <a:pt x="1489" y="788"/>
                    </a:lnTo>
                    <a:lnTo>
                      <a:pt x="12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7"/>
              <p:cNvSpPr/>
              <p:nvPr/>
            </p:nvSpPr>
            <p:spPr>
              <a:xfrm>
                <a:off x="3479126" y="2703117"/>
                <a:ext cx="740389" cy="611356"/>
              </a:xfrm>
              <a:custGeom>
                <a:rect b="b" l="l" r="r" t="t"/>
                <a:pathLst>
                  <a:path extrusionOk="0" h="19222" w="23279">
                    <a:moveTo>
                      <a:pt x="3133" y="0"/>
                    </a:moveTo>
                    <a:cubicBezTo>
                      <a:pt x="411" y="2036"/>
                      <a:pt x="0" y="6316"/>
                      <a:pt x="0" y="8506"/>
                    </a:cubicBezTo>
                    <a:cubicBezTo>
                      <a:pt x="2431" y="9328"/>
                      <a:pt x="4537" y="10921"/>
                      <a:pt x="6146" y="12991"/>
                    </a:cubicBezTo>
                    <a:cubicBezTo>
                      <a:pt x="6830" y="13881"/>
                      <a:pt x="7720" y="14600"/>
                      <a:pt x="8747" y="15079"/>
                    </a:cubicBezTo>
                    <a:cubicBezTo>
                      <a:pt x="10219" y="15747"/>
                      <a:pt x="18315" y="17681"/>
                      <a:pt x="20044" y="19221"/>
                    </a:cubicBezTo>
                    <a:cubicBezTo>
                      <a:pt x="23278" y="18229"/>
                      <a:pt x="22594" y="16398"/>
                      <a:pt x="22594" y="16398"/>
                    </a:cubicBezTo>
                    <a:cubicBezTo>
                      <a:pt x="22594" y="16398"/>
                      <a:pt x="10596" y="5802"/>
                      <a:pt x="31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7"/>
              <p:cNvSpPr/>
              <p:nvPr/>
            </p:nvSpPr>
            <p:spPr>
              <a:xfrm>
                <a:off x="3479126" y="2703117"/>
                <a:ext cx="141023" cy="286372"/>
              </a:xfrm>
              <a:custGeom>
                <a:rect b="b" l="l" r="r" t="t"/>
                <a:pathLst>
                  <a:path extrusionOk="0" h="9004" w="4434">
                    <a:moveTo>
                      <a:pt x="3133" y="0"/>
                    </a:moveTo>
                    <a:cubicBezTo>
                      <a:pt x="411" y="2036"/>
                      <a:pt x="0" y="6316"/>
                      <a:pt x="0" y="8506"/>
                    </a:cubicBezTo>
                    <a:cubicBezTo>
                      <a:pt x="411" y="8643"/>
                      <a:pt x="839" y="8815"/>
                      <a:pt x="1250" y="9004"/>
                    </a:cubicBezTo>
                    <a:cubicBezTo>
                      <a:pt x="1335" y="6710"/>
                      <a:pt x="1866" y="2876"/>
                      <a:pt x="4434" y="1027"/>
                    </a:cubicBezTo>
                    <a:cubicBezTo>
                      <a:pt x="3989" y="667"/>
                      <a:pt x="3560" y="325"/>
                      <a:pt x="3133" y="0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7"/>
              <p:cNvSpPr/>
              <p:nvPr/>
            </p:nvSpPr>
            <p:spPr>
              <a:xfrm>
                <a:off x="2445286" y="2850635"/>
                <a:ext cx="592336" cy="458946"/>
              </a:xfrm>
              <a:custGeom>
                <a:rect b="b" l="l" r="r" t="t"/>
                <a:pathLst>
                  <a:path extrusionOk="0" h="14430" w="18624">
                    <a:moveTo>
                      <a:pt x="1" y="0"/>
                    </a:moveTo>
                    <a:lnTo>
                      <a:pt x="1130" y="13745"/>
                    </a:lnTo>
                    <a:cubicBezTo>
                      <a:pt x="2293" y="13490"/>
                      <a:pt x="3662" y="13393"/>
                      <a:pt x="5077" y="13393"/>
                    </a:cubicBezTo>
                    <a:cubicBezTo>
                      <a:pt x="6892" y="13393"/>
                      <a:pt x="8782" y="13553"/>
                      <a:pt x="10408" y="13745"/>
                    </a:cubicBezTo>
                    <a:cubicBezTo>
                      <a:pt x="10716" y="13780"/>
                      <a:pt x="11006" y="13814"/>
                      <a:pt x="11280" y="13848"/>
                    </a:cubicBezTo>
                    <a:cubicBezTo>
                      <a:pt x="13368" y="14122"/>
                      <a:pt x="14840" y="14430"/>
                      <a:pt x="14840" y="14430"/>
                    </a:cubicBezTo>
                    <a:lnTo>
                      <a:pt x="16090" y="10167"/>
                    </a:lnTo>
                    <a:lnTo>
                      <a:pt x="16346" y="9261"/>
                    </a:lnTo>
                    <a:lnTo>
                      <a:pt x="18623" y="1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7"/>
              <p:cNvSpPr/>
              <p:nvPr/>
            </p:nvSpPr>
            <p:spPr>
              <a:xfrm>
                <a:off x="2144778" y="1634040"/>
                <a:ext cx="1218895" cy="1027079"/>
              </a:xfrm>
              <a:custGeom>
                <a:rect b="b" l="l" r="r" t="t"/>
                <a:pathLst>
                  <a:path extrusionOk="0" h="32293" w="38324">
                    <a:moveTo>
                      <a:pt x="16668" y="0"/>
                    </a:moveTo>
                    <a:cubicBezTo>
                      <a:pt x="11229" y="0"/>
                      <a:pt x="6159" y="1118"/>
                      <a:pt x="1541" y="3624"/>
                    </a:cubicBezTo>
                    <a:cubicBezTo>
                      <a:pt x="1028" y="3898"/>
                      <a:pt x="514" y="4189"/>
                      <a:pt x="17" y="4497"/>
                    </a:cubicBezTo>
                    <a:cubicBezTo>
                      <a:pt x="1" y="8143"/>
                      <a:pt x="1455" y="11788"/>
                      <a:pt x="3869" y="15366"/>
                    </a:cubicBezTo>
                    <a:cubicBezTo>
                      <a:pt x="4622" y="14819"/>
                      <a:pt x="5460" y="14408"/>
                      <a:pt x="6334" y="14100"/>
                    </a:cubicBezTo>
                    <a:cubicBezTo>
                      <a:pt x="8062" y="13466"/>
                      <a:pt x="9962" y="13210"/>
                      <a:pt x="11742" y="12970"/>
                    </a:cubicBezTo>
                    <a:lnTo>
                      <a:pt x="11742" y="12970"/>
                    </a:lnTo>
                    <a:cubicBezTo>
                      <a:pt x="12222" y="15725"/>
                      <a:pt x="11588" y="19799"/>
                      <a:pt x="10835" y="23206"/>
                    </a:cubicBezTo>
                    <a:cubicBezTo>
                      <a:pt x="10047" y="26697"/>
                      <a:pt x="9141" y="29487"/>
                      <a:pt x="9141" y="29487"/>
                    </a:cubicBezTo>
                    <a:cubicBezTo>
                      <a:pt x="11889" y="31715"/>
                      <a:pt x="16440" y="32292"/>
                      <a:pt x="20417" y="32292"/>
                    </a:cubicBezTo>
                    <a:cubicBezTo>
                      <a:pt x="24686" y="32292"/>
                      <a:pt x="28293" y="31627"/>
                      <a:pt x="28293" y="31627"/>
                    </a:cubicBezTo>
                    <a:cubicBezTo>
                      <a:pt x="30502" y="29196"/>
                      <a:pt x="32453" y="25653"/>
                      <a:pt x="34044" y="22179"/>
                    </a:cubicBezTo>
                    <a:cubicBezTo>
                      <a:pt x="35242" y="19559"/>
                      <a:pt x="36235" y="16957"/>
                      <a:pt x="36972" y="14903"/>
                    </a:cubicBezTo>
                    <a:cubicBezTo>
                      <a:pt x="37844" y="12439"/>
                      <a:pt x="38323" y="10761"/>
                      <a:pt x="38323" y="10761"/>
                    </a:cubicBezTo>
                    <a:lnTo>
                      <a:pt x="36680" y="5181"/>
                    </a:lnTo>
                    <a:cubicBezTo>
                      <a:pt x="34524" y="3846"/>
                      <a:pt x="32385" y="2769"/>
                      <a:pt x="30313" y="2032"/>
                    </a:cubicBezTo>
                    <a:cubicBezTo>
                      <a:pt x="29270" y="1655"/>
                      <a:pt x="28225" y="1365"/>
                      <a:pt x="27216" y="1176"/>
                    </a:cubicBezTo>
                    <a:cubicBezTo>
                      <a:pt x="26855" y="1091"/>
                      <a:pt x="26497" y="1039"/>
                      <a:pt x="26137" y="989"/>
                    </a:cubicBezTo>
                    <a:cubicBezTo>
                      <a:pt x="24648" y="697"/>
                      <a:pt x="23176" y="457"/>
                      <a:pt x="21738" y="304"/>
                    </a:cubicBezTo>
                    <a:cubicBezTo>
                      <a:pt x="20016" y="104"/>
                      <a:pt x="18324" y="0"/>
                      <a:pt x="16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7"/>
              <p:cNvSpPr/>
              <p:nvPr/>
            </p:nvSpPr>
            <p:spPr>
              <a:xfrm>
                <a:off x="2965768" y="2034578"/>
                <a:ext cx="137716" cy="137207"/>
              </a:xfrm>
              <a:custGeom>
                <a:rect b="b" l="l" r="r" t="t"/>
                <a:pathLst>
                  <a:path extrusionOk="0" h="4314" w="4330">
                    <a:moveTo>
                      <a:pt x="2157" y="0"/>
                    </a:moveTo>
                    <a:cubicBezTo>
                      <a:pt x="975" y="0"/>
                      <a:pt x="0" y="959"/>
                      <a:pt x="0" y="2157"/>
                    </a:cubicBezTo>
                    <a:cubicBezTo>
                      <a:pt x="0" y="3355"/>
                      <a:pt x="975" y="4314"/>
                      <a:pt x="2157" y="4314"/>
                    </a:cubicBezTo>
                    <a:cubicBezTo>
                      <a:pt x="3355" y="4314"/>
                      <a:pt x="4330" y="3355"/>
                      <a:pt x="4330" y="2157"/>
                    </a:cubicBezTo>
                    <a:cubicBezTo>
                      <a:pt x="4330" y="959"/>
                      <a:pt x="3355" y="0"/>
                      <a:pt x="21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7"/>
              <p:cNvSpPr/>
              <p:nvPr/>
            </p:nvSpPr>
            <p:spPr>
              <a:xfrm>
                <a:off x="2156196" y="1666769"/>
                <a:ext cx="743887" cy="156163"/>
              </a:xfrm>
              <a:custGeom>
                <a:rect b="b" l="l" r="r" t="t"/>
                <a:pathLst>
                  <a:path extrusionOk="0" h="4910" w="23389">
                    <a:moveTo>
                      <a:pt x="17156" y="0"/>
                    </a:moveTo>
                    <a:cubicBezTo>
                      <a:pt x="11347" y="0"/>
                      <a:pt x="5628" y="1403"/>
                      <a:pt x="395" y="4136"/>
                    </a:cubicBezTo>
                    <a:cubicBezTo>
                      <a:pt x="0" y="4354"/>
                      <a:pt x="241" y="4909"/>
                      <a:pt x="617" y="4909"/>
                    </a:cubicBezTo>
                    <a:cubicBezTo>
                      <a:pt x="682" y="4909"/>
                      <a:pt x="751" y="4893"/>
                      <a:pt x="822" y="4855"/>
                    </a:cubicBezTo>
                    <a:cubicBezTo>
                      <a:pt x="5911" y="2187"/>
                      <a:pt x="11510" y="813"/>
                      <a:pt x="17180" y="813"/>
                    </a:cubicBezTo>
                    <a:cubicBezTo>
                      <a:pt x="19005" y="813"/>
                      <a:pt x="20837" y="955"/>
                      <a:pt x="22662" y="1243"/>
                    </a:cubicBezTo>
                    <a:cubicBezTo>
                      <a:pt x="22690" y="1247"/>
                      <a:pt x="22717" y="1249"/>
                      <a:pt x="22742" y="1249"/>
                    </a:cubicBezTo>
                    <a:cubicBezTo>
                      <a:pt x="23215" y="1249"/>
                      <a:pt x="23388" y="537"/>
                      <a:pt x="22886" y="455"/>
                    </a:cubicBezTo>
                    <a:cubicBezTo>
                      <a:pt x="20975" y="151"/>
                      <a:pt x="19061" y="0"/>
                      <a:pt x="171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7"/>
              <p:cNvSpPr/>
              <p:nvPr/>
            </p:nvSpPr>
            <p:spPr>
              <a:xfrm>
                <a:off x="2144778" y="1748734"/>
                <a:ext cx="201453" cy="374059"/>
              </a:xfrm>
              <a:custGeom>
                <a:rect b="b" l="l" r="r" t="t"/>
                <a:pathLst>
                  <a:path extrusionOk="0" h="11761" w="6334">
                    <a:moveTo>
                      <a:pt x="1541" y="1"/>
                    </a:moveTo>
                    <a:cubicBezTo>
                      <a:pt x="1028" y="292"/>
                      <a:pt x="514" y="583"/>
                      <a:pt x="17" y="891"/>
                    </a:cubicBezTo>
                    <a:cubicBezTo>
                      <a:pt x="1" y="4537"/>
                      <a:pt x="1455" y="8182"/>
                      <a:pt x="3869" y="11760"/>
                    </a:cubicBezTo>
                    <a:cubicBezTo>
                      <a:pt x="4622" y="11213"/>
                      <a:pt x="5460" y="10802"/>
                      <a:pt x="6334" y="10494"/>
                    </a:cubicBezTo>
                    <a:cubicBezTo>
                      <a:pt x="4022" y="7378"/>
                      <a:pt x="2379" y="3784"/>
                      <a:pt x="15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27"/>
              <p:cNvSpPr/>
              <p:nvPr/>
            </p:nvSpPr>
            <p:spPr>
              <a:xfrm>
                <a:off x="2277602" y="2571884"/>
                <a:ext cx="879758" cy="557796"/>
              </a:xfrm>
              <a:custGeom>
                <a:rect b="b" l="l" r="r" t="t"/>
                <a:pathLst>
                  <a:path extrusionOk="0" h="17538" w="27661">
                    <a:moveTo>
                      <a:pt x="4965" y="1"/>
                    </a:moveTo>
                    <a:cubicBezTo>
                      <a:pt x="1541" y="2449"/>
                      <a:pt x="1" y="7395"/>
                      <a:pt x="1352" y="11349"/>
                    </a:cubicBezTo>
                    <a:cubicBezTo>
                      <a:pt x="1797" y="12684"/>
                      <a:pt x="2568" y="13848"/>
                      <a:pt x="3561" y="14823"/>
                    </a:cubicBezTo>
                    <a:cubicBezTo>
                      <a:pt x="5391" y="16618"/>
                      <a:pt x="7839" y="17537"/>
                      <a:pt x="10338" y="17537"/>
                    </a:cubicBezTo>
                    <a:cubicBezTo>
                      <a:pt x="11440" y="17537"/>
                      <a:pt x="12552" y="17359"/>
                      <a:pt x="13626" y="16998"/>
                    </a:cubicBezTo>
                    <a:lnTo>
                      <a:pt x="20112" y="14823"/>
                    </a:lnTo>
                    <a:lnTo>
                      <a:pt x="21036" y="14515"/>
                    </a:lnTo>
                    <a:lnTo>
                      <a:pt x="27182" y="12445"/>
                    </a:lnTo>
                    <a:cubicBezTo>
                      <a:pt x="26839" y="11247"/>
                      <a:pt x="26650" y="10014"/>
                      <a:pt x="26566" y="8833"/>
                    </a:cubicBezTo>
                    <a:cubicBezTo>
                      <a:pt x="26548" y="8542"/>
                      <a:pt x="26548" y="8268"/>
                      <a:pt x="26548" y="7995"/>
                    </a:cubicBezTo>
                    <a:cubicBezTo>
                      <a:pt x="26479" y="3887"/>
                      <a:pt x="27661" y="498"/>
                      <a:pt x="27661" y="498"/>
                    </a:cubicBezTo>
                    <a:lnTo>
                      <a:pt x="27661" y="498"/>
                    </a:lnTo>
                    <a:cubicBezTo>
                      <a:pt x="22873" y="1419"/>
                      <a:pt x="18912" y="1741"/>
                      <a:pt x="15713" y="1741"/>
                    </a:cubicBezTo>
                    <a:cubicBezTo>
                      <a:pt x="8278" y="1741"/>
                      <a:pt x="4965" y="1"/>
                      <a:pt x="49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27"/>
              <p:cNvSpPr/>
              <p:nvPr/>
            </p:nvSpPr>
            <p:spPr>
              <a:xfrm>
                <a:off x="2236254" y="2126562"/>
                <a:ext cx="978831" cy="572999"/>
              </a:xfrm>
              <a:custGeom>
                <a:rect b="b" l="l" r="r" t="t"/>
                <a:pathLst>
                  <a:path extrusionOk="0" h="18016" w="30776">
                    <a:moveTo>
                      <a:pt x="25006" y="0"/>
                    </a:moveTo>
                    <a:cubicBezTo>
                      <a:pt x="18688" y="6792"/>
                      <a:pt x="8420" y="9999"/>
                      <a:pt x="6813" y="9999"/>
                    </a:cubicBezTo>
                    <a:cubicBezTo>
                      <a:pt x="6788" y="9999"/>
                      <a:pt x="6765" y="9998"/>
                      <a:pt x="6744" y="9996"/>
                    </a:cubicBezTo>
                    <a:cubicBezTo>
                      <a:pt x="5991" y="9939"/>
                      <a:pt x="4627" y="9786"/>
                      <a:pt x="3587" y="9786"/>
                    </a:cubicBezTo>
                    <a:cubicBezTo>
                      <a:pt x="2760" y="9786"/>
                      <a:pt x="2138" y="9883"/>
                      <a:pt x="2191" y="10202"/>
                    </a:cubicBezTo>
                    <a:cubicBezTo>
                      <a:pt x="2294" y="10921"/>
                      <a:pt x="4074" y="11247"/>
                      <a:pt x="4074" y="11247"/>
                    </a:cubicBezTo>
                    <a:cubicBezTo>
                      <a:pt x="4074" y="11247"/>
                      <a:pt x="0" y="13146"/>
                      <a:pt x="462" y="13677"/>
                    </a:cubicBezTo>
                    <a:cubicBezTo>
                      <a:pt x="537" y="13764"/>
                      <a:pt x="694" y="13800"/>
                      <a:pt x="902" y="13800"/>
                    </a:cubicBezTo>
                    <a:cubicBezTo>
                      <a:pt x="1965" y="13800"/>
                      <a:pt x="4381" y="12856"/>
                      <a:pt x="4382" y="12855"/>
                    </a:cubicBezTo>
                    <a:lnTo>
                      <a:pt x="4382" y="12855"/>
                    </a:lnTo>
                    <a:cubicBezTo>
                      <a:pt x="4381" y="12856"/>
                      <a:pt x="651" y="14807"/>
                      <a:pt x="993" y="15389"/>
                    </a:cubicBezTo>
                    <a:cubicBezTo>
                      <a:pt x="1046" y="15482"/>
                      <a:pt x="1182" y="15521"/>
                      <a:pt x="1373" y="15521"/>
                    </a:cubicBezTo>
                    <a:cubicBezTo>
                      <a:pt x="2362" y="15521"/>
                      <a:pt x="4841" y="14466"/>
                      <a:pt x="5066" y="14369"/>
                    </a:cubicBezTo>
                    <a:lnTo>
                      <a:pt x="5066" y="14369"/>
                    </a:lnTo>
                    <a:cubicBezTo>
                      <a:pt x="4817" y="14477"/>
                      <a:pt x="1812" y="15797"/>
                      <a:pt x="2173" y="16518"/>
                    </a:cubicBezTo>
                    <a:cubicBezTo>
                      <a:pt x="2242" y="16653"/>
                      <a:pt x="2417" y="16708"/>
                      <a:pt x="2658" y="16708"/>
                    </a:cubicBezTo>
                    <a:cubicBezTo>
                      <a:pt x="3733" y="16708"/>
                      <a:pt x="6109" y="15611"/>
                      <a:pt x="6110" y="15611"/>
                    </a:cubicBezTo>
                    <a:lnTo>
                      <a:pt x="6110" y="15611"/>
                    </a:lnTo>
                    <a:cubicBezTo>
                      <a:pt x="6110" y="15611"/>
                      <a:pt x="3885" y="17169"/>
                      <a:pt x="4211" y="17870"/>
                    </a:cubicBezTo>
                    <a:cubicBezTo>
                      <a:pt x="4262" y="17972"/>
                      <a:pt x="4383" y="18016"/>
                      <a:pt x="4553" y="18016"/>
                    </a:cubicBezTo>
                    <a:cubicBezTo>
                      <a:pt x="5522" y="18016"/>
                      <a:pt x="8061" y="16603"/>
                      <a:pt x="8061" y="16603"/>
                    </a:cubicBezTo>
                    <a:cubicBezTo>
                      <a:pt x="19718" y="15919"/>
                      <a:pt x="30775" y="5546"/>
                      <a:pt x="30775" y="5546"/>
                    </a:cubicBezTo>
                    <a:lnTo>
                      <a:pt x="30244" y="4451"/>
                    </a:lnTo>
                    <a:lnTo>
                      <a:pt x="25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7"/>
              <p:cNvSpPr/>
              <p:nvPr/>
            </p:nvSpPr>
            <p:spPr>
              <a:xfrm>
                <a:off x="2995666" y="1668741"/>
                <a:ext cx="445906" cy="691409"/>
              </a:xfrm>
              <a:custGeom>
                <a:rect b="b" l="l" r="r" t="t"/>
                <a:pathLst>
                  <a:path extrusionOk="0" h="21739" w="14020">
                    <a:moveTo>
                      <a:pt x="206" y="0"/>
                    </a:moveTo>
                    <a:cubicBezTo>
                      <a:pt x="292" y="34"/>
                      <a:pt x="377" y="51"/>
                      <a:pt x="464" y="85"/>
                    </a:cubicBezTo>
                    <a:cubicBezTo>
                      <a:pt x="1456" y="377"/>
                      <a:pt x="2381" y="1027"/>
                      <a:pt x="3065" y="1865"/>
                    </a:cubicBezTo>
                    <a:cubicBezTo>
                      <a:pt x="3835" y="2773"/>
                      <a:pt x="4332" y="3919"/>
                      <a:pt x="4435" y="5049"/>
                    </a:cubicBezTo>
                    <a:cubicBezTo>
                      <a:pt x="4571" y="6487"/>
                      <a:pt x="4143" y="7908"/>
                      <a:pt x="3613" y="9243"/>
                    </a:cubicBezTo>
                    <a:cubicBezTo>
                      <a:pt x="3013" y="10732"/>
                      <a:pt x="2141" y="12256"/>
                      <a:pt x="1217" y="13659"/>
                    </a:cubicBezTo>
                    <a:cubicBezTo>
                      <a:pt x="822" y="14275"/>
                      <a:pt x="412" y="14874"/>
                      <a:pt x="1" y="15456"/>
                    </a:cubicBezTo>
                    <a:cubicBezTo>
                      <a:pt x="2123" y="17715"/>
                      <a:pt x="4554" y="19650"/>
                      <a:pt x="7292" y="21088"/>
                    </a:cubicBezTo>
                    <a:cubicBezTo>
                      <a:pt x="7721" y="21309"/>
                      <a:pt x="8148" y="21533"/>
                      <a:pt x="8593" y="21738"/>
                    </a:cubicBezTo>
                    <a:cubicBezTo>
                      <a:pt x="9141" y="21019"/>
                      <a:pt x="9672" y="20300"/>
                      <a:pt x="10168" y="19547"/>
                    </a:cubicBezTo>
                    <a:cubicBezTo>
                      <a:pt x="11521" y="17562"/>
                      <a:pt x="12667" y="15439"/>
                      <a:pt x="13232" y="13111"/>
                    </a:cubicBezTo>
                    <a:cubicBezTo>
                      <a:pt x="14020" y="9928"/>
                      <a:pt x="13575" y="6281"/>
                      <a:pt x="11384" y="3817"/>
                    </a:cubicBezTo>
                    <a:cubicBezTo>
                      <a:pt x="10049" y="2310"/>
                      <a:pt x="8166" y="1370"/>
                      <a:pt x="6215" y="838"/>
                    </a:cubicBezTo>
                    <a:cubicBezTo>
                      <a:pt x="5393" y="599"/>
                      <a:pt x="4571" y="445"/>
                      <a:pt x="3750" y="343"/>
                    </a:cubicBezTo>
                    <a:cubicBezTo>
                      <a:pt x="2586" y="171"/>
                      <a:pt x="1388" y="85"/>
                      <a:pt x="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7"/>
              <p:cNvSpPr/>
              <p:nvPr/>
            </p:nvSpPr>
            <p:spPr>
              <a:xfrm>
                <a:off x="3058198" y="1664606"/>
                <a:ext cx="423102" cy="631870"/>
              </a:xfrm>
              <a:custGeom>
                <a:rect b="b" l="l" r="r" t="t"/>
                <a:pathLst>
                  <a:path extrusionOk="0" h="19867" w="13303">
                    <a:moveTo>
                      <a:pt x="616" y="1"/>
                    </a:moveTo>
                    <a:cubicBezTo>
                      <a:pt x="168" y="1"/>
                      <a:pt x="0" y="717"/>
                      <a:pt x="483" y="797"/>
                    </a:cubicBezTo>
                    <a:cubicBezTo>
                      <a:pt x="9332" y="2390"/>
                      <a:pt x="12259" y="13413"/>
                      <a:pt x="5361" y="19180"/>
                    </a:cubicBezTo>
                    <a:cubicBezTo>
                      <a:pt x="5038" y="19449"/>
                      <a:pt x="5328" y="19866"/>
                      <a:pt x="5667" y="19866"/>
                    </a:cubicBezTo>
                    <a:cubicBezTo>
                      <a:pt x="5759" y="19866"/>
                      <a:pt x="5855" y="19835"/>
                      <a:pt x="5942" y="19762"/>
                    </a:cubicBezTo>
                    <a:cubicBezTo>
                      <a:pt x="13303" y="13618"/>
                      <a:pt x="10153" y="1705"/>
                      <a:pt x="705" y="10"/>
                    </a:cubicBezTo>
                    <a:cubicBezTo>
                      <a:pt x="674" y="4"/>
                      <a:pt x="645" y="1"/>
                      <a:pt x="6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7"/>
              <p:cNvSpPr/>
              <p:nvPr/>
            </p:nvSpPr>
            <p:spPr>
              <a:xfrm>
                <a:off x="2835107" y="1643677"/>
                <a:ext cx="279820" cy="145285"/>
              </a:xfrm>
              <a:custGeom>
                <a:rect b="b" l="l" r="r" t="t"/>
                <a:pathLst>
                  <a:path extrusionOk="0" h="4568" w="8798">
                    <a:moveTo>
                      <a:pt x="34" y="1"/>
                    </a:moveTo>
                    <a:lnTo>
                      <a:pt x="34" y="1"/>
                    </a:lnTo>
                    <a:cubicBezTo>
                      <a:pt x="0" y="1489"/>
                      <a:pt x="753" y="2996"/>
                      <a:pt x="2002" y="3835"/>
                    </a:cubicBezTo>
                    <a:cubicBezTo>
                      <a:pt x="2736" y="4320"/>
                      <a:pt x="3612" y="4567"/>
                      <a:pt x="4487" y="4567"/>
                    </a:cubicBezTo>
                    <a:cubicBezTo>
                      <a:pt x="5185" y="4567"/>
                      <a:pt x="5882" y="4410"/>
                      <a:pt x="6504" y="4091"/>
                    </a:cubicBezTo>
                    <a:cubicBezTo>
                      <a:pt x="7155" y="3766"/>
                      <a:pt x="7702" y="3253"/>
                      <a:pt x="8113" y="2653"/>
                    </a:cubicBezTo>
                    <a:cubicBezTo>
                      <a:pt x="8319" y="2363"/>
                      <a:pt x="8490" y="2055"/>
                      <a:pt x="8609" y="1729"/>
                    </a:cubicBezTo>
                    <a:cubicBezTo>
                      <a:pt x="8695" y="1541"/>
                      <a:pt x="8746" y="1336"/>
                      <a:pt x="8798" y="1131"/>
                    </a:cubicBezTo>
                    <a:cubicBezTo>
                      <a:pt x="7634" y="959"/>
                      <a:pt x="6436" y="873"/>
                      <a:pt x="5254" y="788"/>
                    </a:cubicBezTo>
                    <a:lnTo>
                      <a:pt x="5254" y="788"/>
                    </a:lnTo>
                    <a:cubicBezTo>
                      <a:pt x="5340" y="822"/>
                      <a:pt x="5425" y="839"/>
                      <a:pt x="5512" y="873"/>
                    </a:cubicBezTo>
                    <a:cubicBezTo>
                      <a:pt x="5151" y="788"/>
                      <a:pt x="4793" y="736"/>
                      <a:pt x="4433" y="686"/>
                    </a:cubicBezTo>
                    <a:cubicBezTo>
                      <a:pt x="2944" y="394"/>
                      <a:pt x="1489" y="154"/>
                      <a:pt x="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27"/>
              <p:cNvSpPr/>
              <p:nvPr/>
            </p:nvSpPr>
            <p:spPr>
              <a:xfrm>
                <a:off x="2879159" y="1468901"/>
                <a:ext cx="165545" cy="269325"/>
              </a:xfrm>
              <a:custGeom>
                <a:rect b="b" l="l" r="r" t="t"/>
                <a:pathLst>
                  <a:path extrusionOk="0" h="8468" w="5205">
                    <a:moveTo>
                      <a:pt x="2021" y="1"/>
                    </a:moveTo>
                    <a:lnTo>
                      <a:pt x="309" y="5872"/>
                    </a:lnTo>
                    <a:cubicBezTo>
                      <a:pt x="309" y="5872"/>
                      <a:pt x="1" y="7858"/>
                      <a:pt x="2808" y="8388"/>
                    </a:cubicBezTo>
                    <a:cubicBezTo>
                      <a:pt x="3083" y="8443"/>
                      <a:pt x="3325" y="8467"/>
                      <a:pt x="3538" y="8467"/>
                    </a:cubicBezTo>
                    <a:cubicBezTo>
                      <a:pt x="4644" y="8467"/>
                      <a:pt x="4947" y="7814"/>
                      <a:pt x="5033" y="7498"/>
                    </a:cubicBezTo>
                    <a:cubicBezTo>
                      <a:pt x="5051" y="7395"/>
                      <a:pt x="5067" y="7327"/>
                      <a:pt x="5067" y="7327"/>
                    </a:cubicBezTo>
                    <a:lnTo>
                      <a:pt x="5204" y="3818"/>
                    </a:lnTo>
                    <a:lnTo>
                      <a:pt x="2534" y="617"/>
                    </a:lnTo>
                    <a:lnTo>
                      <a:pt x="20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27"/>
              <p:cNvSpPr/>
              <p:nvPr/>
            </p:nvSpPr>
            <p:spPr>
              <a:xfrm>
                <a:off x="2934184" y="1488526"/>
                <a:ext cx="110522" cy="219423"/>
              </a:xfrm>
              <a:custGeom>
                <a:rect b="b" l="l" r="r" t="t"/>
                <a:pathLst>
                  <a:path extrusionOk="0" h="6899" w="3475">
                    <a:moveTo>
                      <a:pt x="804" y="0"/>
                    </a:moveTo>
                    <a:cubicBezTo>
                      <a:pt x="343" y="1284"/>
                      <a:pt x="0" y="2654"/>
                      <a:pt x="240" y="3989"/>
                    </a:cubicBezTo>
                    <a:cubicBezTo>
                      <a:pt x="496" y="5461"/>
                      <a:pt x="1660" y="6847"/>
                      <a:pt x="3150" y="6899"/>
                    </a:cubicBezTo>
                    <a:cubicBezTo>
                      <a:pt x="3200" y="6899"/>
                      <a:pt x="3252" y="6899"/>
                      <a:pt x="3303" y="6881"/>
                    </a:cubicBezTo>
                    <a:cubicBezTo>
                      <a:pt x="3321" y="6778"/>
                      <a:pt x="3337" y="6710"/>
                      <a:pt x="3337" y="6710"/>
                    </a:cubicBezTo>
                    <a:lnTo>
                      <a:pt x="3474" y="3201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27"/>
              <p:cNvSpPr/>
              <p:nvPr/>
            </p:nvSpPr>
            <p:spPr>
              <a:xfrm>
                <a:off x="2822034" y="1176600"/>
                <a:ext cx="450200" cy="330422"/>
              </a:xfrm>
              <a:custGeom>
                <a:rect b="b" l="l" r="r" t="t"/>
                <a:pathLst>
                  <a:path extrusionOk="0" h="10389" w="14155">
                    <a:moveTo>
                      <a:pt x="9864" y="0"/>
                    </a:moveTo>
                    <a:cubicBezTo>
                      <a:pt x="9634" y="0"/>
                      <a:pt x="9401" y="25"/>
                      <a:pt x="9175" y="69"/>
                    </a:cubicBezTo>
                    <a:cubicBezTo>
                      <a:pt x="8216" y="256"/>
                      <a:pt x="7308" y="856"/>
                      <a:pt x="6589" y="1541"/>
                    </a:cubicBezTo>
                    <a:cubicBezTo>
                      <a:pt x="6418" y="1096"/>
                      <a:pt x="5923" y="822"/>
                      <a:pt x="5443" y="770"/>
                    </a:cubicBezTo>
                    <a:cubicBezTo>
                      <a:pt x="5402" y="767"/>
                      <a:pt x="5361" y="765"/>
                      <a:pt x="5320" y="765"/>
                    </a:cubicBezTo>
                    <a:cubicBezTo>
                      <a:pt x="4882" y="765"/>
                      <a:pt x="4449" y="926"/>
                      <a:pt x="4074" y="1130"/>
                    </a:cubicBezTo>
                    <a:cubicBezTo>
                      <a:pt x="2807" y="1814"/>
                      <a:pt x="2002" y="3269"/>
                      <a:pt x="1746" y="4690"/>
                    </a:cubicBezTo>
                    <a:cubicBezTo>
                      <a:pt x="1096" y="4809"/>
                      <a:pt x="514" y="5254"/>
                      <a:pt x="256" y="5870"/>
                    </a:cubicBezTo>
                    <a:cubicBezTo>
                      <a:pt x="0" y="6486"/>
                      <a:pt x="69" y="7223"/>
                      <a:pt x="445" y="7771"/>
                    </a:cubicBezTo>
                    <a:cubicBezTo>
                      <a:pt x="633" y="8045"/>
                      <a:pt x="873" y="8335"/>
                      <a:pt x="1181" y="8404"/>
                    </a:cubicBezTo>
                    <a:cubicBezTo>
                      <a:pt x="993" y="8883"/>
                      <a:pt x="1130" y="9448"/>
                      <a:pt x="1489" y="9825"/>
                    </a:cubicBezTo>
                    <a:cubicBezTo>
                      <a:pt x="1831" y="10201"/>
                      <a:pt x="2345" y="10389"/>
                      <a:pt x="2858" y="10389"/>
                    </a:cubicBezTo>
                    <a:cubicBezTo>
                      <a:pt x="3355" y="10389"/>
                      <a:pt x="3869" y="10218"/>
                      <a:pt x="4296" y="9962"/>
                    </a:cubicBezTo>
                    <a:cubicBezTo>
                      <a:pt x="5597" y="9209"/>
                      <a:pt x="7103" y="8780"/>
                      <a:pt x="8575" y="8540"/>
                    </a:cubicBezTo>
                    <a:cubicBezTo>
                      <a:pt x="9620" y="8387"/>
                      <a:pt x="10629" y="7976"/>
                      <a:pt x="11674" y="7822"/>
                    </a:cubicBezTo>
                    <a:cubicBezTo>
                      <a:pt x="12529" y="7086"/>
                      <a:pt x="13231" y="6162"/>
                      <a:pt x="13710" y="5135"/>
                    </a:cubicBezTo>
                    <a:cubicBezTo>
                      <a:pt x="13967" y="4604"/>
                      <a:pt x="14155" y="4040"/>
                      <a:pt x="14138" y="3458"/>
                    </a:cubicBezTo>
                    <a:cubicBezTo>
                      <a:pt x="14138" y="2876"/>
                      <a:pt x="13915" y="2276"/>
                      <a:pt x="13454" y="1917"/>
                    </a:cubicBezTo>
                    <a:cubicBezTo>
                      <a:pt x="13222" y="1746"/>
                      <a:pt x="12879" y="1656"/>
                      <a:pt x="12539" y="1656"/>
                    </a:cubicBezTo>
                    <a:cubicBezTo>
                      <a:pt x="12199" y="1656"/>
                      <a:pt x="11862" y="1745"/>
                      <a:pt x="11639" y="1934"/>
                    </a:cubicBezTo>
                    <a:cubicBezTo>
                      <a:pt x="11913" y="1352"/>
                      <a:pt x="11571" y="616"/>
                      <a:pt x="11023" y="290"/>
                    </a:cubicBezTo>
                    <a:cubicBezTo>
                      <a:pt x="10682" y="82"/>
                      <a:pt x="10277" y="0"/>
                      <a:pt x="98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27"/>
              <p:cNvSpPr/>
              <p:nvPr/>
            </p:nvSpPr>
            <p:spPr>
              <a:xfrm>
                <a:off x="2891723" y="1323323"/>
                <a:ext cx="302147" cy="332712"/>
              </a:xfrm>
              <a:custGeom>
                <a:rect b="b" l="l" r="r" t="t"/>
                <a:pathLst>
                  <a:path extrusionOk="0" h="10461" w="9500">
                    <a:moveTo>
                      <a:pt x="6081" y="1"/>
                    </a:moveTo>
                    <a:cubicBezTo>
                      <a:pt x="5080" y="1"/>
                      <a:pt x="3931" y="123"/>
                      <a:pt x="2739" y="488"/>
                    </a:cubicBezTo>
                    <a:lnTo>
                      <a:pt x="1849" y="3003"/>
                    </a:lnTo>
                    <a:cubicBezTo>
                      <a:pt x="1670" y="2882"/>
                      <a:pt x="1456" y="2823"/>
                      <a:pt x="1241" y="2823"/>
                    </a:cubicBezTo>
                    <a:cubicBezTo>
                      <a:pt x="940" y="2823"/>
                      <a:pt x="637" y="2938"/>
                      <a:pt x="427" y="3158"/>
                    </a:cubicBezTo>
                    <a:cubicBezTo>
                      <a:pt x="69" y="3517"/>
                      <a:pt x="0" y="4151"/>
                      <a:pt x="290" y="4578"/>
                    </a:cubicBezTo>
                    <a:cubicBezTo>
                      <a:pt x="502" y="4888"/>
                      <a:pt x="874" y="5072"/>
                      <a:pt x="1245" y="5072"/>
                    </a:cubicBezTo>
                    <a:cubicBezTo>
                      <a:pt x="1386" y="5072"/>
                      <a:pt x="1527" y="5045"/>
                      <a:pt x="1660" y="4989"/>
                    </a:cubicBezTo>
                    <a:lnTo>
                      <a:pt x="1951" y="7163"/>
                    </a:lnTo>
                    <a:cubicBezTo>
                      <a:pt x="2195" y="9052"/>
                      <a:pt x="3819" y="10461"/>
                      <a:pt x="5701" y="10461"/>
                    </a:cubicBezTo>
                    <a:cubicBezTo>
                      <a:pt x="5797" y="10461"/>
                      <a:pt x="5894" y="10457"/>
                      <a:pt x="5991" y="10449"/>
                    </a:cubicBezTo>
                    <a:cubicBezTo>
                      <a:pt x="7976" y="10313"/>
                      <a:pt x="9499" y="8652"/>
                      <a:pt x="9499" y="6666"/>
                    </a:cubicBezTo>
                    <a:lnTo>
                      <a:pt x="9499" y="488"/>
                    </a:lnTo>
                    <a:cubicBezTo>
                      <a:pt x="9499" y="488"/>
                      <a:pt x="8084" y="1"/>
                      <a:pt x="60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27"/>
              <p:cNvSpPr/>
              <p:nvPr/>
            </p:nvSpPr>
            <p:spPr>
              <a:xfrm>
                <a:off x="3175882" y="1326281"/>
                <a:ext cx="38675" cy="236279"/>
              </a:xfrm>
              <a:custGeom>
                <a:rect b="b" l="l" r="r" t="t"/>
                <a:pathLst>
                  <a:path extrusionOk="0" h="7429" w="1216">
                    <a:moveTo>
                      <a:pt x="257" y="0"/>
                    </a:moveTo>
                    <a:lnTo>
                      <a:pt x="257" y="0"/>
                    </a:lnTo>
                    <a:cubicBezTo>
                      <a:pt x="1" y="566"/>
                      <a:pt x="69" y="1285"/>
                      <a:pt x="446" y="1780"/>
                    </a:cubicBezTo>
                    <a:cubicBezTo>
                      <a:pt x="446" y="1780"/>
                      <a:pt x="377" y="7173"/>
                      <a:pt x="104" y="7241"/>
                    </a:cubicBezTo>
                    <a:lnTo>
                      <a:pt x="565" y="7429"/>
                    </a:lnTo>
                    <a:lnTo>
                      <a:pt x="1028" y="1079"/>
                    </a:lnTo>
                    <a:cubicBezTo>
                      <a:pt x="1216" y="240"/>
                      <a:pt x="720" y="137"/>
                      <a:pt x="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27"/>
              <p:cNvSpPr/>
              <p:nvPr/>
            </p:nvSpPr>
            <p:spPr>
              <a:xfrm>
                <a:off x="2931449" y="1303985"/>
                <a:ext cx="271678" cy="371005"/>
              </a:xfrm>
              <a:custGeom>
                <a:rect b="b" l="l" r="r" t="t"/>
                <a:pathLst>
                  <a:path extrusionOk="0" h="11665" w="8542">
                    <a:moveTo>
                      <a:pt x="1609" y="0"/>
                    </a:moveTo>
                    <a:lnTo>
                      <a:pt x="548" y="616"/>
                    </a:lnTo>
                    <a:lnTo>
                      <a:pt x="479" y="2876"/>
                    </a:lnTo>
                    <a:cubicBezTo>
                      <a:pt x="0" y="9260"/>
                      <a:pt x="1319" y="9620"/>
                      <a:pt x="1319" y="9620"/>
                    </a:cubicBezTo>
                    <a:cubicBezTo>
                      <a:pt x="1301" y="9996"/>
                      <a:pt x="1472" y="10389"/>
                      <a:pt x="1780" y="10647"/>
                    </a:cubicBezTo>
                    <a:cubicBezTo>
                      <a:pt x="2017" y="10854"/>
                      <a:pt x="2365" y="10995"/>
                      <a:pt x="2688" y="10995"/>
                    </a:cubicBezTo>
                    <a:cubicBezTo>
                      <a:pt x="2764" y="10995"/>
                      <a:pt x="2838" y="10988"/>
                      <a:pt x="2910" y="10971"/>
                    </a:cubicBezTo>
                    <a:cubicBezTo>
                      <a:pt x="3115" y="11263"/>
                      <a:pt x="3423" y="11485"/>
                      <a:pt x="3783" y="11571"/>
                    </a:cubicBezTo>
                    <a:cubicBezTo>
                      <a:pt x="3894" y="11592"/>
                      <a:pt x="4009" y="11603"/>
                      <a:pt x="4123" y="11603"/>
                    </a:cubicBezTo>
                    <a:cubicBezTo>
                      <a:pt x="4379" y="11603"/>
                      <a:pt x="4637" y="11547"/>
                      <a:pt x="4861" y="11416"/>
                    </a:cubicBezTo>
                    <a:cubicBezTo>
                      <a:pt x="5068" y="11584"/>
                      <a:pt x="5332" y="11665"/>
                      <a:pt x="5605" y="11665"/>
                    </a:cubicBezTo>
                    <a:cubicBezTo>
                      <a:pt x="5693" y="11665"/>
                      <a:pt x="5783" y="11656"/>
                      <a:pt x="5872" y="11639"/>
                    </a:cubicBezTo>
                    <a:cubicBezTo>
                      <a:pt x="6214" y="11553"/>
                      <a:pt x="6522" y="11297"/>
                      <a:pt x="6675" y="10971"/>
                    </a:cubicBezTo>
                    <a:cubicBezTo>
                      <a:pt x="7001" y="10971"/>
                      <a:pt x="7344" y="10834"/>
                      <a:pt x="7565" y="10612"/>
                    </a:cubicBezTo>
                    <a:cubicBezTo>
                      <a:pt x="7805" y="10373"/>
                      <a:pt x="7994" y="9894"/>
                      <a:pt x="7976" y="9568"/>
                    </a:cubicBezTo>
                    <a:cubicBezTo>
                      <a:pt x="8336" y="9294"/>
                      <a:pt x="8542" y="8867"/>
                      <a:pt x="8524" y="8422"/>
                    </a:cubicBezTo>
                    <a:cubicBezTo>
                      <a:pt x="8524" y="7977"/>
                      <a:pt x="8268" y="7479"/>
                      <a:pt x="7908" y="7223"/>
                    </a:cubicBezTo>
                    <a:cubicBezTo>
                      <a:pt x="7740" y="6739"/>
                      <a:pt x="6895" y="6637"/>
                      <a:pt x="6210" y="6637"/>
                    </a:cubicBezTo>
                    <a:cubicBezTo>
                      <a:pt x="5707" y="6637"/>
                      <a:pt x="5290" y="6692"/>
                      <a:pt x="5290" y="6692"/>
                    </a:cubicBezTo>
                    <a:cubicBezTo>
                      <a:pt x="2585" y="6726"/>
                      <a:pt x="3065" y="8901"/>
                      <a:pt x="2328" y="8935"/>
                    </a:cubicBezTo>
                    <a:cubicBezTo>
                      <a:pt x="1130" y="8901"/>
                      <a:pt x="1232" y="3971"/>
                      <a:pt x="1232" y="3971"/>
                    </a:cubicBezTo>
                    <a:cubicBezTo>
                      <a:pt x="1627" y="3697"/>
                      <a:pt x="1917" y="3269"/>
                      <a:pt x="2003" y="2790"/>
                    </a:cubicBezTo>
                    <a:cubicBezTo>
                      <a:pt x="2088" y="2310"/>
                      <a:pt x="1951" y="1438"/>
                      <a:pt x="1661" y="1044"/>
                    </a:cubicBezTo>
                    <a:lnTo>
                      <a:pt x="16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27"/>
              <p:cNvSpPr/>
              <p:nvPr/>
            </p:nvSpPr>
            <p:spPr>
              <a:xfrm>
                <a:off x="2995666" y="2103185"/>
                <a:ext cx="323393" cy="256984"/>
              </a:xfrm>
              <a:custGeom>
                <a:rect b="b" l="l" r="r" t="t"/>
                <a:pathLst>
                  <a:path extrusionOk="0" h="8080" w="10168">
                    <a:moveTo>
                      <a:pt x="1217" y="0"/>
                    </a:moveTo>
                    <a:cubicBezTo>
                      <a:pt x="822" y="616"/>
                      <a:pt x="412" y="1215"/>
                      <a:pt x="1" y="1797"/>
                    </a:cubicBezTo>
                    <a:cubicBezTo>
                      <a:pt x="2449" y="4398"/>
                      <a:pt x="5325" y="6589"/>
                      <a:pt x="8593" y="8079"/>
                    </a:cubicBezTo>
                    <a:cubicBezTo>
                      <a:pt x="9141" y="7360"/>
                      <a:pt x="9672" y="6641"/>
                      <a:pt x="10168" y="5888"/>
                    </a:cubicBezTo>
                    <a:cubicBezTo>
                      <a:pt x="6813" y="4622"/>
                      <a:pt x="3732" y="2584"/>
                      <a:pt x="12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27"/>
              <p:cNvSpPr/>
              <p:nvPr/>
            </p:nvSpPr>
            <p:spPr>
              <a:xfrm>
                <a:off x="2405528" y="3740420"/>
                <a:ext cx="363149" cy="610084"/>
              </a:xfrm>
              <a:custGeom>
                <a:rect b="b" l="l" r="r" t="t"/>
                <a:pathLst>
                  <a:path extrusionOk="0" h="19182" w="11418">
                    <a:moveTo>
                      <a:pt x="4753" y="0"/>
                    </a:moveTo>
                    <a:cubicBezTo>
                      <a:pt x="4323" y="0"/>
                      <a:pt x="3914" y="17"/>
                      <a:pt x="3527" y="45"/>
                    </a:cubicBezTo>
                    <a:cubicBezTo>
                      <a:pt x="1507" y="2766"/>
                      <a:pt x="343" y="6139"/>
                      <a:pt x="309" y="9528"/>
                    </a:cubicBezTo>
                    <a:cubicBezTo>
                      <a:pt x="292" y="10777"/>
                      <a:pt x="411" y="12043"/>
                      <a:pt x="343" y="13293"/>
                    </a:cubicBezTo>
                    <a:cubicBezTo>
                      <a:pt x="258" y="14542"/>
                      <a:pt x="326" y="16306"/>
                      <a:pt x="1" y="18052"/>
                    </a:cubicBezTo>
                    <a:cubicBezTo>
                      <a:pt x="1329" y="18992"/>
                      <a:pt x="2444" y="19181"/>
                      <a:pt x="3128" y="19181"/>
                    </a:cubicBezTo>
                    <a:cubicBezTo>
                      <a:pt x="3588" y="19181"/>
                      <a:pt x="3852" y="19095"/>
                      <a:pt x="3852" y="19095"/>
                    </a:cubicBezTo>
                    <a:cubicBezTo>
                      <a:pt x="6694" y="13875"/>
                      <a:pt x="9330" y="7216"/>
                      <a:pt x="11418" y="1278"/>
                    </a:cubicBezTo>
                    <a:cubicBezTo>
                      <a:pt x="8922" y="315"/>
                      <a:pt x="6642" y="0"/>
                      <a:pt x="47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27"/>
              <p:cNvSpPr/>
              <p:nvPr/>
            </p:nvSpPr>
            <p:spPr>
              <a:xfrm>
                <a:off x="2494300" y="3740420"/>
                <a:ext cx="274382" cy="82534"/>
              </a:xfrm>
              <a:custGeom>
                <a:rect b="b" l="l" r="r" t="t"/>
                <a:pathLst>
                  <a:path extrusionOk="0" h="2595" w="8627">
                    <a:moveTo>
                      <a:pt x="1962" y="0"/>
                    </a:moveTo>
                    <a:cubicBezTo>
                      <a:pt x="1532" y="0"/>
                      <a:pt x="1123" y="17"/>
                      <a:pt x="736" y="45"/>
                    </a:cubicBezTo>
                    <a:cubicBezTo>
                      <a:pt x="480" y="388"/>
                      <a:pt x="240" y="746"/>
                      <a:pt x="0" y="1123"/>
                    </a:cubicBezTo>
                    <a:cubicBezTo>
                      <a:pt x="308" y="1106"/>
                      <a:pt x="627" y="1097"/>
                      <a:pt x="959" y="1097"/>
                    </a:cubicBezTo>
                    <a:cubicBezTo>
                      <a:pt x="2990" y="1097"/>
                      <a:pt x="5457" y="1447"/>
                      <a:pt x="8164" y="2595"/>
                    </a:cubicBezTo>
                    <a:cubicBezTo>
                      <a:pt x="8319" y="2150"/>
                      <a:pt x="8472" y="1705"/>
                      <a:pt x="8627" y="1278"/>
                    </a:cubicBezTo>
                    <a:cubicBezTo>
                      <a:pt x="6131" y="315"/>
                      <a:pt x="3851" y="0"/>
                      <a:pt x="1962" y="0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27"/>
              <p:cNvSpPr/>
              <p:nvPr/>
            </p:nvSpPr>
            <p:spPr>
              <a:xfrm>
                <a:off x="3012587" y="1387190"/>
                <a:ext cx="72833" cy="28688"/>
              </a:xfrm>
              <a:custGeom>
                <a:rect b="b" l="l" r="r" t="t"/>
                <a:pathLst>
                  <a:path extrusionOk="0" h="902" w="2290">
                    <a:moveTo>
                      <a:pt x="951" y="1"/>
                    </a:moveTo>
                    <a:cubicBezTo>
                      <a:pt x="925" y="1"/>
                      <a:pt x="899" y="1"/>
                      <a:pt x="872" y="2"/>
                    </a:cubicBezTo>
                    <a:cubicBezTo>
                      <a:pt x="564" y="20"/>
                      <a:pt x="153" y="105"/>
                      <a:pt x="16" y="413"/>
                    </a:cubicBezTo>
                    <a:cubicBezTo>
                      <a:pt x="0" y="447"/>
                      <a:pt x="34" y="516"/>
                      <a:pt x="68" y="534"/>
                    </a:cubicBezTo>
                    <a:cubicBezTo>
                      <a:pt x="184" y="601"/>
                      <a:pt x="315" y="608"/>
                      <a:pt x="447" y="608"/>
                    </a:cubicBezTo>
                    <a:cubicBezTo>
                      <a:pt x="488" y="608"/>
                      <a:pt x="528" y="608"/>
                      <a:pt x="568" y="608"/>
                    </a:cubicBezTo>
                    <a:cubicBezTo>
                      <a:pt x="631" y="608"/>
                      <a:pt x="693" y="609"/>
                      <a:pt x="753" y="619"/>
                    </a:cubicBezTo>
                    <a:cubicBezTo>
                      <a:pt x="1061" y="636"/>
                      <a:pt x="1352" y="721"/>
                      <a:pt x="1609" y="858"/>
                    </a:cubicBezTo>
                    <a:cubicBezTo>
                      <a:pt x="1666" y="888"/>
                      <a:pt x="1723" y="901"/>
                      <a:pt x="1776" y="901"/>
                    </a:cubicBezTo>
                    <a:cubicBezTo>
                      <a:pt x="2087" y="901"/>
                      <a:pt x="2289" y="452"/>
                      <a:pt x="1968" y="276"/>
                    </a:cubicBezTo>
                    <a:cubicBezTo>
                      <a:pt x="1649" y="102"/>
                      <a:pt x="1301" y="1"/>
                      <a:pt x="9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27"/>
              <p:cNvSpPr/>
              <p:nvPr/>
            </p:nvSpPr>
            <p:spPr>
              <a:xfrm>
                <a:off x="3027250" y="1416134"/>
                <a:ext cx="34858" cy="27257"/>
              </a:xfrm>
              <a:custGeom>
                <a:rect b="b" l="l" r="r" t="t"/>
                <a:pathLst>
                  <a:path extrusionOk="0" h="857" w="1096">
                    <a:moveTo>
                      <a:pt x="548" y="0"/>
                    </a:moveTo>
                    <a:cubicBezTo>
                      <a:pt x="0" y="0"/>
                      <a:pt x="0" y="856"/>
                      <a:pt x="548" y="856"/>
                    </a:cubicBezTo>
                    <a:cubicBezTo>
                      <a:pt x="1096" y="856"/>
                      <a:pt x="1096" y="0"/>
                      <a:pt x="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27"/>
              <p:cNvSpPr/>
              <p:nvPr/>
            </p:nvSpPr>
            <p:spPr>
              <a:xfrm>
                <a:off x="3106862" y="1387190"/>
                <a:ext cx="72865" cy="28688"/>
              </a:xfrm>
              <a:custGeom>
                <a:rect b="b" l="l" r="r" t="t"/>
                <a:pathLst>
                  <a:path extrusionOk="0" h="902" w="2291">
                    <a:moveTo>
                      <a:pt x="1339" y="1"/>
                    </a:moveTo>
                    <a:cubicBezTo>
                      <a:pt x="989" y="1"/>
                      <a:pt x="641" y="102"/>
                      <a:pt x="322" y="276"/>
                    </a:cubicBezTo>
                    <a:cubicBezTo>
                      <a:pt x="1" y="452"/>
                      <a:pt x="203" y="901"/>
                      <a:pt x="514" y="901"/>
                    </a:cubicBezTo>
                    <a:cubicBezTo>
                      <a:pt x="567" y="901"/>
                      <a:pt x="624" y="888"/>
                      <a:pt x="681" y="858"/>
                    </a:cubicBezTo>
                    <a:cubicBezTo>
                      <a:pt x="939" y="721"/>
                      <a:pt x="1229" y="636"/>
                      <a:pt x="1537" y="619"/>
                    </a:cubicBezTo>
                    <a:cubicBezTo>
                      <a:pt x="1597" y="609"/>
                      <a:pt x="1659" y="608"/>
                      <a:pt x="1722" y="608"/>
                    </a:cubicBezTo>
                    <a:cubicBezTo>
                      <a:pt x="1762" y="608"/>
                      <a:pt x="1803" y="608"/>
                      <a:pt x="1843" y="608"/>
                    </a:cubicBezTo>
                    <a:cubicBezTo>
                      <a:pt x="1975" y="608"/>
                      <a:pt x="2106" y="601"/>
                      <a:pt x="2222" y="534"/>
                    </a:cubicBezTo>
                    <a:cubicBezTo>
                      <a:pt x="2256" y="516"/>
                      <a:pt x="2290" y="447"/>
                      <a:pt x="2274" y="413"/>
                    </a:cubicBezTo>
                    <a:cubicBezTo>
                      <a:pt x="2137" y="105"/>
                      <a:pt x="1726" y="20"/>
                      <a:pt x="1418" y="2"/>
                    </a:cubicBezTo>
                    <a:cubicBezTo>
                      <a:pt x="1392" y="1"/>
                      <a:pt x="1365" y="1"/>
                      <a:pt x="1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>
                <a:off x="3130176" y="1416134"/>
                <a:ext cx="34858" cy="27257"/>
              </a:xfrm>
              <a:custGeom>
                <a:rect b="b" l="l" r="r" t="t"/>
                <a:pathLst>
                  <a:path extrusionOk="0" h="857" w="1096">
                    <a:moveTo>
                      <a:pt x="548" y="0"/>
                    </a:moveTo>
                    <a:cubicBezTo>
                      <a:pt x="0" y="0"/>
                      <a:pt x="0" y="856"/>
                      <a:pt x="548" y="856"/>
                    </a:cubicBezTo>
                    <a:cubicBezTo>
                      <a:pt x="1096" y="856"/>
                      <a:pt x="1096" y="0"/>
                      <a:pt x="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>
                <a:off x="3095316" y="1429715"/>
                <a:ext cx="44114" cy="68699"/>
              </a:xfrm>
              <a:custGeom>
                <a:rect b="b" l="l" r="r" t="t"/>
                <a:pathLst>
                  <a:path extrusionOk="0" h="2160" w="1387">
                    <a:moveTo>
                      <a:pt x="1" y="0"/>
                    </a:moveTo>
                    <a:lnTo>
                      <a:pt x="120" y="2038"/>
                    </a:lnTo>
                    <a:cubicBezTo>
                      <a:pt x="120" y="2038"/>
                      <a:pt x="310" y="2160"/>
                      <a:pt x="559" y="2160"/>
                    </a:cubicBezTo>
                    <a:cubicBezTo>
                      <a:pt x="683" y="2160"/>
                      <a:pt x="822" y="2129"/>
                      <a:pt x="959" y="2038"/>
                    </a:cubicBezTo>
                    <a:cubicBezTo>
                      <a:pt x="1386" y="1746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7"/>
              <p:cNvSpPr/>
              <p:nvPr/>
            </p:nvSpPr>
            <p:spPr>
              <a:xfrm>
                <a:off x="3060997" y="1544505"/>
                <a:ext cx="65932" cy="60111"/>
              </a:xfrm>
              <a:custGeom>
                <a:rect b="b" l="l" r="r" t="t"/>
                <a:pathLst>
                  <a:path extrusionOk="0" h="1890" w="2073">
                    <a:moveTo>
                      <a:pt x="618" y="1"/>
                    </a:moveTo>
                    <a:cubicBezTo>
                      <a:pt x="430" y="1"/>
                      <a:pt x="242" y="35"/>
                      <a:pt x="69" y="106"/>
                    </a:cubicBezTo>
                    <a:cubicBezTo>
                      <a:pt x="1" y="791"/>
                      <a:pt x="429" y="1526"/>
                      <a:pt x="1080" y="1800"/>
                    </a:cubicBezTo>
                    <a:cubicBezTo>
                      <a:pt x="1206" y="1856"/>
                      <a:pt x="1346" y="1889"/>
                      <a:pt x="1481" y="1889"/>
                    </a:cubicBezTo>
                    <a:cubicBezTo>
                      <a:pt x="1639" y="1889"/>
                      <a:pt x="1790" y="1843"/>
                      <a:pt x="1901" y="1732"/>
                    </a:cubicBezTo>
                    <a:cubicBezTo>
                      <a:pt x="2055" y="1561"/>
                      <a:pt x="2072" y="1287"/>
                      <a:pt x="2004" y="1065"/>
                    </a:cubicBezTo>
                    <a:cubicBezTo>
                      <a:pt x="1901" y="671"/>
                      <a:pt x="1610" y="328"/>
                      <a:pt x="1251" y="141"/>
                    </a:cubicBezTo>
                    <a:cubicBezTo>
                      <a:pt x="1056" y="48"/>
                      <a:pt x="837" y="1"/>
                      <a:pt x="6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04" name="Google Shape;904;p27"/>
          <p:cNvSpPr/>
          <p:nvPr/>
        </p:nvSpPr>
        <p:spPr>
          <a:xfrm>
            <a:off x="5700172" y="2515692"/>
            <a:ext cx="140484" cy="408609"/>
          </a:xfrm>
          <a:custGeom>
            <a:rect b="b" l="l" r="r" t="t"/>
            <a:pathLst>
              <a:path extrusionOk="0" h="13012" w="4474">
                <a:moveTo>
                  <a:pt x="2223" y="0"/>
                </a:moveTo>
                <a:cubicBezTo>
                  <a:pt x="1004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4" y="13012"/>
                  <a:pt x="2223" y="13012"/>
                </a:cubicBezTo>
                <a:cubicBezTo>
                  <a:pt x="3470" y="13012"/>
                  <a:pt x="4474" y="12008"/>
                  <a:pt x="4474" y="10789"/>
                </a:cubicBezTo>
                <a:lnTo>
                  <a:pt x="4474" y="2223"/>
                </a:lnTo>
                <a:cubicBezTo>
                  <a:pt x="4474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27"/>
          <p:cNvSpPr/>
          <p:nvPr/>
        </p:nvSpPr>
        <p:spPr>
          <a:xfrm>
            <a:off x="6707108" y="2515692"/>
            <a:ext cx="139636" cy="408609"/>
          </a:xfrm>
          <a:custGeom>
            <a:rect b="b" l="l" r="r" t="t"/>
            <a:pathLst>
              <a:path extrusionOk="0" h="13012" w="4447">
                <a:moveTo>
                  <a:pt x="2223" y="0"/>
                </a:moveTo>
                <a:cubicBezTo>
                  <a:pt x="1002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2" y="13012"/>
                  <a:pt x="2223" y="13012"/>
                </a:cubicBezTo>
                <a:cubicBezTo>
                  <a:pt x="3442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2" y="0"/>
                  <a:pt x="22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27"/>
          <p:cNvSpPr/>
          <p:nvPr/>
        </p:nvSpPr>
        <p:spPr>
          <a:xfrm>
            <a:off x="5901484" y="2515692"/>
            <a:ext cx="140484" cy="408609"/>
          </a:xfrm>
          <a:custGeom>
            <a:rect b="b" l="l" r="r" t="t"/>
            <a:pathLst>
              <a:path extrusionOk="0" h="13012" w="4474">
                <a:moveTo>
                  <a:pt x="2223" y="0"/>
                </a:moveTo>
                <a:cubicBezTo>
                  <a:pt x="1004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4" y="13012"/>
                  <a:pt x="2223" y="13012"/>
                </a:cubicBezTo>
                <a:cubicBezTo>
                  <a:pt x="3470" y="13012"/>
                  <a:pt x="4474" y="12008"/>
                  <a:pt x="4474" y="10789"/>
                </a:cubicBezTo>
                <a:lnTo>
                  <a:pt x="4474" y="2223"/>
                </a:lnTo>
                <a:cubicBezTo>
                  <a:pt x="4474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27"/>
          <p:cNvSpPr/>
          <p:nvPr/>
        </p:nvSpPr>
        <p:spPr>
          <a:xfrm>
            <a:off x="6102984" y="2515692"/>
            <a:ext cx="140484" cy="408609"/>
          </a:xfrm>
          <a:custGeom>
            <a:rect b="b" l="l" r="r" t="t"/>
            <a:pathLst>
              <a:path extrusionOk="0" h="13012" w="4474">
                <a:moveTo>
                  <a:pt x="2223" y="0"/>
                </a:moveTo>
                <a:cubicBezTo>
                  <a:pt x="1004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4" y="13012"/>
                  <a:pt x="2223" y="13012"/>
                </a:cubicBezTo>
                <a:cubicBezTo>
                  <a:pt x="3470" y="13012"/>
                  <a:pt x="4474" y="12008"/>
                  <a:pt x="4474" y="10789"/>
                </a:cubicBezTo>
                <a:lnTo>
                  <a:pt x="4474" y="2223"/>
                </a:lnTo>
                <a:cubicBezTo>
                  <a:pt x="4474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27"/>
          <p:cNvSpPr/>
          <p:nvPr/>
        </p:nvSpPr>
        <p:spPr>
          <a:xfrm>
            <a:off x="6304172" y="2515692"/>
            <a:ext cx="140484" cy="408609"/>
          </a:xfrm>
          <a:custGeom>
            <a:rect b="b" l="l" r="r" t="t"/>
            <a:pathLst>
              <a:path extrusionOk="0" h="13012" w="4474">
                <a:moveTo>
                  <a:pt x="2223" y="0"/>
                </a:moveTo>
                <a:cubicBezTo>
                  <a:pt x="1004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4" y="13012"/>
                  <a:pt x="2223" y="13012"/>
                </a:cubicBezTo>
                <a:cubicBezTo>
                  <a:pt x="3470" y="13012"/>
                  <a:pt x="4474" y="12008"/>
                  <a:pt x="4474" y="10789"/>
                </a:cubicBezTo>
                <a:lnTo>
                  <a:pt x="4474" y="2223"/>
                </a:lnTo>
                <a:cubicBezTo>
                  <a:pt x="4474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27"/>
          <p:cNvSpPr/>
          <p:nvPr/>
        </p:nvSpPr>
        <p:spPr>
          <a:xfrm>
            <a:off x="6505634" y="2515692"/>
            <a:ext cx="140484" cy="408609"/>
          </a:xfrm>
          <a:custGeom>
            <a:rect b="b" l="l" r="r" t="t"/>
            <a:pathLst>
              <a:path extrusionOk="0" h="13012" w="4474">
                <a:moveTo>
                  <a:pt x="2223" y="0"/>
                </a:moveTo>
                <a:cubicBezTo>
                  <a:pt x="1004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4" y="13012"/>
                  <a:pt x="2223" y="13012"/>
                </a:cubicBezTo>
                <a:cubicBezTo>
                  <a:pt x="3470" y="13012"/>
                  <a:pt x="4474" y="12008"/>
                  <a:pt x="4474" y="10789"/>
                </a:cubicBezTo>
                <a:lnTo>
                  <a:pt x="4474" y="2223"/>
                </a:lnTo>
                <a:cubicBezTo>
                  <a:pt x="4474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28"/>
          <p:cNvSpPr txBox="1"/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Models</a:t>
            </a:r>
            <a:endParaRPr/>
          </a:p>
        </p:txBody>
      </p:sp>
      <p:sp>
        <p:nvSpPr>
          <p:cNvPr id="915" name="Google Shape;915;p28"/>
          <p:cNvSpPr/>
          <p:nvPr/>
        </p:nvSpPr>
        <p:spPr>
          <a:xfrm>
            <a:off x="3684747" y="3375625"/>
            <a:ext cx="8343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28"/>
          <p:cNvSpPr txBox="1"/>
          <p:nvPr/>
        </p:nvSpPr>
        <p:spPr>
          <a:xfrm>
            <a:off x="883361" y="1942050"/>
            <a:ext cx="1790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Gradient Boosted Tree Regressor</a:t>
            </a:r>
            <a:endParaRPr sz="17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17" name="Google Shape;917;p28"/>
          <p:cNvSpPr txBox="1"/>
          <p:nvPr/>
        </p:nvSpPr>
        <p:spPr>
          <a:xfrm>
            <a:off x="3206545" y="1942050"/>
            <a:ext cx="1790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Decision Tree Regressor</a:t>
            </a:r>
            <a:endParaRPr sz="17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18" name="Google Shape;918;p28"/>
          <p:cNvSpPr txBox="1"/>
          <p:nvPr/>
        </p:nvSpPr>
        <p:spPr>
          <a:xfrm>
            <a:off x="884854" y="3837525"/>
            <a:ext cx="17943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Linear Regression</a:t>
            </a:r>
            <a:endParaRPr sz="17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19" name="Google Shape;919;p28"/>
          <p:cNvSpPr txBox="1"/>
          <p:nvPr/>
        </p:nvSpPr>
        <p:spPr>
          <a:xfrm>
            <a:off x="3206562" y="3837525"/>
            <a:ext cx="1790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Random Forest Regressor</a:t>
            </a:r>
            <a:endParaRPr sz="17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20" name="Google Shape;920;p28"/>
          <p:cNvSpPr/>
          <p:nvPr/>
        </p:nvSpPr>
        <p:spPr>
          <a:xfrm>
            <a:off x="3684747" y="1503275"/>
            <a:ext cx="8343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28"/>
          <p:cNvSpPr/>
          <p:nvPr/>
        </p:nvSpPr>
        <p:spPr>
          <a:xfrm>
            <a:off x="1362222" y="1503275"/>
            <a:ext cx="8343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28"/>
          <p:cNvSpPr/>
          <p:nvPr/>
        </p:nvSpPr>
        <p:spPr>
          <a:xfrm>
            <a:off x="1362222" y="3400975"/>
            <a:ext cx="8343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3" name="Google Shape;923;p28"/>
          <p:cNvGrpSpPr/>
          <p:nvPr/>
        </p:nvGrpSpPr>
        <p:grpSpPr>
          <a:xfrm>
            <a:off x="1464110" y="3336635"/>
            <a:ext cx="635780" cy="408573"/>
            <a:chOff x="71800" y="2337050"/>
            <a:chExt cx="1282850" cy="824400"/>
          </a:xfrm>
        </p:grpSpPr>
        <p:sp>
          <p:nvSpPr>
            <p:cNvPr id="924" name="Google Shape;924;p28"/>
            <p:cNvSpPr/>
            <p:nvPr/>
          </p:nvSpPr>
          <p:spPr>
            <a:xfrm>
              <a:off x="71800" y="2337050"/>
              <a:ext cx="1282850" cy="824400"/>
            </a:xfrm>
            <a:custGeom>
              <a:rect b="b" l="l" r="r" t="t"/>
              <a:pathLst>
                <a:path extrusionOk="0" h="32976" w="51314">
                  <a:moveTo>
                    <a:pt x="0" y="1"/>
                  </a:moveTo>
                  <a:lnTo>
                    <a:pt x="0" y="32975"/>
                  </a:lnTo>
                  <a:lnTo>
                    <a:pt x="51313" y="32975"/>
                  </a:lnTo>
                  <a:lnTo>
                    <a:pt x="51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8"/>
            <p:cNvSpPr/>
            <p:nvPr/>
          </p:nvSpPr>
          <p:spPr>
            <a:xfrm>
              <a:off x="145125" y="2410375"/>
              <a:ext cx="1136200" cy="677725"/>
            </a:xfrm>
            <a:custGeom>
              <a:rect b="b" l="l" r="r" t="t"/>
              <a:pathLst>
                <a:path extrusionOk="0" h="27109" w="45448">
                  <a:moveTo>
                    <a:pt x="0" y="1"/>
                  </a:moveTo>
                  <a:lnTo>
                    <a:pt x="0" y="27108"/>
                  </a:lnTo>
                  <a:lnTo>
                    <a:pt x="45448" y="27108"/>
                  </a:lnTo>
                  <a:lnTo>
                    <a:pt x="454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8"/>
            <p:cNvSpPr/>
            <p:nvPr/>
          </p:nvSpPr>
          <p:spPr>
            <a:xfrm>
              <a:off x="145125" y="2410375"/>
              <a:ext cx="568325" cy="677725"/>
            </a:xfrm>
            <a:custGeom>
              <a:rect b="b" l="l" r="r" t="t"/>
              <a:pathLst>
                <a:path extrusionOk="0" h="27109" w="22733">
                  <a:moveTo>
                    <a:pt x="0" y="1"/>
                  </a:moveTo>
                  <a:lnTo>
                    <a:pt x="0" y="27108"/>
                  </a:lnTo>
                  <a:lnTo>
                    <a:pt x="22732" y="27108"/>
                  </a:lnTo>
                  <a:lnTo>
                    <a:pt x="227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7" name="Google Shape;927;p28"/>
          <p:cNvGrpSpPr/>
          <p:nvPr/>
        </p:nvGrpSpPr>
        <p:grpSpPr>
          <a:xfrm>
            <a:off x="3810420" y="1335638"/>
            <a:ext cx="582950" cy="606424"/>
            <a:chOff x="8115770" y="1849088"/>
            <a:chExt cx="582950" cy="606424"/>
          </a:xfrm>
        </p:grpSpPr>
        <p:sp>
          <p:nvSpPr>
            <p:cNvPr id="928" name="Google Shape;928;p28"/>
            <p:cNvSpPr/>
            <p:nvPr/>
          </p:nvSpPr>
          <p:spPr>
            <a:xfrm>
              <a:off x="8115770" y="1849088"/>
              <a:ext cx="31966" cy="606424"/>
            </a:xfrm>
            <a:custGeom>
              <a:rect b="b" l="l" r="r" t="t"/>
              <a:pathLst>
                <a:path extrusionOk="0" h="58620" w="3090">
                  <a:moveTo>
                    <a:pt x="1555" y="1"/>
                  </a:moveTo>
                  <a:cubicBezTo>
                    <a:pt x="692" y="1"/>
                    <a:pt x="0" y="692"/>
                    <a:pt x="0" y="1533"/>
                  </a:cubicBezTo>
                  <a:lnTo>
                    <a:pt x="0" y="57065"/>
                  </a:lnTo>
                  <a:cubicBezTo>
                    <a:pt x="0" y="57929"/>
                    <a:pt x="692" y="58620"/>
                    <a:pt x="1555" y="58620"/>
                  </a:cubicBezTo>
                  <a:cubicBezTo>
                    <a:pt x="2399" y="58620"/>
                    <a:pt x="3090" y="57929"/>
                    <a:pt x="3090" y="57065"/>
                  </a:cubicBezTo>
                  <a:lnTo>
                    <a:pt x="3090" y="1533"/>
                  </a:lnTo>
                  <a:cubicBezTo>
                    <a:pt x="3090" y="692"/>
                    <a:pt x="2399" y="1"/>
                    <a:pt x="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8"/>
            <p:cNvSpPr/>
            <p:nvPr/>
          </p:nvSpPr>
          <p:spPr>
            <a:xfrm>
              <a:off x="8147723" y="1883492"/>
              <a:ext cx="275508" cy="211390"/>
            </a:xfrm>
            <a:custGeom>
              <a:rect b="b" l="l" r="r" t="t"/>
              <a:pathLst>
                <a:path extrusionOk="0" h="20434" w="26632">
                  <a:moveTo>
                    <a:pt x="1" y="1"/>
                  </a:moveTo>
                  <a:lnTo>
                    <a:pt x="1" y="17410"/>
                  </a:lnTo>
                  <a:cubicBezTo>
                    <a:pt x="1" y="17410"/>
                    <a:pt x="11512" y="20261"/>
                    <a:pt x="26631" y="20433"/>
                  </a:cubicBezTo>
                  <a:lnTo>
                    <a:pt x="26631" y="3025"/>
                  </a:lnTo>
                  <a:cubicBezTo>
                    <a:pt x="11512" y="287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8423201" y="1883492"/>
              <a:ext cx="275518" cy="211390"/>
            </a:xfrm>
            <a:custGeom>
              <a:rect b="b" l="l" r="r" t="t"/>
              <a:pathLst>
                <a:path extrusionOk="0" h="20434" w="26633">
                  <a:moveTo>
                    <a:pt x="26633" y="1"/>
                  </a:moveTo>
                  <a:cubicBezTo>
                    <a:pt x="26633" y="1"/>
                    <a:pt x="15119" y="2873"/>
                    <a:pt x="0" y="3025"/>
                  </a:cubicBezTo>
                  <a:lnTo>
                    <a:pt x="0" y="20433"/>
                  </a:lnTo>
                  <a:cubicBezTo>
                    <a:pt x="15119" y="20261"/>
                    <a:pt x="26633" y="17410"/>
                    <a:pt x="26633" y="17410"/>
                  </a:cubicBezTo>
                  <a:lnTo>
                    <a:pt x="26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8423201" y="2063347"/>
              <a:ext cx="275518" cy="211379"/>
            </a:xfrm>
            <a:custGeom>
              <a:rect b="b" l="l" r="r" t="t"/>
              <a:pathLst>
                <a:path extrusionOk="0" h="20433" w="26633">
                  <a:moveTo>
                    <a:pt x="26633" y="0"/>
                  </a:moveTo>
                  <a:cubicBezTo>
                    <a:pt x="26633" y="0"/>
                    <a:pt x="15119" y="2851"/>
                    <a:pt x="0" y="3024"/>
                  </a:cubicBezTo>
                  <a:lnTo>
                    <a:pt x="0" y="20433"/>
                  </a:lnTo>
                  <a:cubicBezTo>
                    <a:pt x="15119" y="20260"/>
                    <a:pt x="26633" y="17409"/>
                    <a:pt x="26633" y="17409"/>
                  </a:cubicBezTo>
                  <a:lnTo>
                    <a:pt x="26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8147723" y="2063347"/>
              <a:ext cx="275508" cy="211379"/>
            </a:xfrm>
            <a:custGeom>
              <a:rect b="b" l="l" r="r" t="t"/>
              <a:pathLst>
                <a:path extrusionOk="0" h="20433" w="26632">
                  <a:moveTo>
                    <a:pt x="1" y="0"/>
                  </a:moveTo>
                  <a:lnTo>
                    <a:pt x="1" y="17409"/>
                  </a:lnTo>
                  <a:cubicBezTo>
                    <a:pt x="1" y="17409"/>
                    <a:pt x="11512" y="20260"/>
                    <a:pt x="26631" y="20433"/>
                  </a:cubicBezTo>
                  <a:lnTo>
                    <a:pt x="26631" y="3024"/>
                  </a:lnTo>
                  <a:cubicBezTo>
                    <a:pt x="11512" y="285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3" name="Google Shape;933;p28"/>
          <p:cNvGrpSpPr/>
          <p:nvPr/>
        </p:nvGrpSpPr>
        <p:grpSpPr>
          <a:xfrm>
            <a:off x="1457900" y="1491822"/>
            <a:ext cx="637703" cy="353499"/>
            <a:chOff x="6293525" y="2740097"/>
            <a:chExt cx="637703" cy="353499"/>
          </a:xfrm>
        </p:grpSpPr>
        <p:sp>
          <p:nvSpPr>
            <p:cNvPr id="934" name="Google Shape;934;p28"/>
            <p:cNvSpPr/>
            <p:nvPr/>
          </p:nvSpPr>
          <p:spPr>
            <a:xfrm>
              <a:off x="6293525" y="2857173"/>
              <a:ext cx="119557" cy="119330"/>
            </a:xfrm>
            <a:custGeom>
              <a:rect b="b" l="l" r="r" t="t"/>
              <a:pathLst>
                <a:path extrusionOk="0" h="11535" w="11557">
                  <a:moveTo>
                    <a:pt x="5768" y="1772"/>
                  </a:moveTo>
                  <a:cubicBezTo>
                    <a:pt x="7971" y="1772"/>
                    <a:pt x="9763" y="3563"/>
                    <a:pt x="9763" y="5767"/>
                  </a:cubicBezTo>
                  <a:cubicBezTo>
                    <a:pt x="9763" y="7970"/>
                    <a:pt x="7971" y="9763"/>
                    <a:pt x="5768" y="9763"/>
                  </a:cubicBezTo>
                  <a:cubicBezTo>
                    <a:pt x="3586" y="9763"/>
                    <a:pt x="1794" y="7970"/>
                    <a:pt x="1794" y="5767"/>
                  </a:cubicBezTo>
                  <a:cubicBezTo>
                    <a:pt x="1794" y="3563"/>
                    <a:pt x="3586" y="1772"/>
                    <a:pt x="5768" y="1772"/>
                  </a:cubicBezTo>
                  <a:close/>
                  <a:moveTo>
                    <a:pt x="5768" y="1"/>
                  </a:moveTo>
                  <a:cubicBezTo>
                    <a:pt x="2592" y="1"/>
                    <a:pt x="1" y="2592"/>
                    <a:pt x="1" y="5767"/>
                  </a:cubicBezTo>
                  <a:cubicBezTo>
                    <a:pt x="1" y="8942"/>
                    <a:pt x="2592" y="11534"/>
                    <a:pt x="5768" y="11534"/>
                  </a:cubicBezTo>
                  <a:cubicBezTo>
                    <a:pt x="8965" y="11534"/>
                    <a:pt x="11557" y="8942"/>
                    <a:pt x="11557" y="5767"/>
                  </a:cubicBezTo>
                  <a:cubicBezTo>
                    <a:pt x="11557" y="2592"/>
                    <a:pt x="8965" y="1"/>
                    <a:pt x="5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8"/>
            <p:cNvSpPr/>
            <p:nvPr/>
          </p:nvSpPr>
          <p:spPr>
            <a:xfrm>
              <a:off x="6353191" y="2740097"/>
              <a:ext cx="578037" cy="353499"/>
            </a:xfrm>
            <a:custGeom>
              <a:rect b="b" l="l" r="r" t="t"/>
              <a:pathLst>
                <a:path extrusionOk="0" h="34171" w="55876">
                  <a:moveTo>
                    <a:pt x="17084" y="1"/>
                  </a:moveTo>
                  <a:cubicBezTo>
                    <a:pt x="7646" y="1"/>
                    <a:pt x="0" y="7647"/>
                    <a:pt x="0" y="17085"/>
                  </a:cubicBezTo>
                  <a:cubicBezTo>
                    <a:pt x="0" y="26524"/>
                    <a:pt x="7646" y="34170"/>
                    <a:pt x="17084" y="34170"/>
                  </a:cubicBezTo>
                  <a:cubicBezTo>
                    <a:pt x="20324" y="34170"/>
                    <a:pt x="23370" y="33263"/>
                    <a:pt x="25940" y="31708"/>
                  </a:cubicBezTo>
                  <a:lnTo>
                    <a:pt x="25940" y="31685"/>
                  </a:lnTo>
                  <a:cubicBezTo>
                    <a:pt x="27365" y="30821"/>
                    <a:pt x="28661" y="29764"/>
                    <a:pt x="29763" y="28532"/>
                  </a:cubicBezTo>
                  <a:cubicBezTo>
                    <a:pt x="32269" y="26026"/>
                    <a:pt x="34881" y="22766"/>
                    <a:pt x="40822" y="17085"/>
                  </a:cubicBezTo>
                  <a:cubicBezTo>
                    <a:pt x="48186" y="10043"/>
                    <a:pt x="55876" y="10043"/>
                    <a:pt x="55876" y="10043"/>
                  </a:cubicBezTo>
                  <a:lnTo>
                    <a:pt x="55876" y="1"/>
                  </a:lnTo>
                  <a:lnTo>
                    <a:pt x="39181" y="1"/>
                  </a:lnTo>
                  <a:lnTo>
                    <a:pt x="39181" y="2290"/>
                  </a:lnTo>
                  <a:cubicBezTo>
                    <a:pt x="39181" y="3650"/>
                    <a:pt x="38078" y="4773"/>
                    <a:pt x="36696" y="4773"/>
                  </a:cubicBezTo>
                  <a:cubicBezTo>
                    <a:pt x="35336" y="4773"/>
                    <a:pt x="34234" y="3650"/>
                    <a:pt x="34234" y="2290"/>
                  </a:cubicBezTo>
                  <a:lnTo>
                    <a:pt x="34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8"/>
            <p:cNvSpPr/>
            <p:nvPr/>
          </p:nvSpPr>
          <p:spPr>
            <a:xfrm>
              <a:off x="6415742" y="2802659"/>
              <a:ext cx="228138" cy="228366"/>
            </a:xfrm>
            <a:custGeom>
              <a:rect b="b" l="l" r="r" t="t"/>
              <a:pathLst>
                <a:path extrusionOk="0" h="22075" w="22053">
                  <a:moveTo>
                    <a:pt x="11037" y="0"/>
                  </a:moveTo>
                  <a:cubicBezTo>
                    <a:pt x="4946" y="0"/>
                    <a:pt x="1" y="4946"/>
                    <a:pt x="1" y="11037"/>
                  </a:cubicBezTo>
                  <a:cubicBezTo>
                    <a:pt x="1" y="17127"/>
                    <a:pt x="4946" y="22074"/>
                    <a:pt x="11037" y="22074"/>
                  </a:cubicBezTo>
                  <a:cubicBezTo>
                    <a:pt x="17107" y="22074"/>
                    <a:pt x="22052" y="17127"/>
                    <a:pt x="22052" y="11037"/>
                  </a:cubicBezTo>
                  <a:cubicBezTo>
                    <a:pt x="22052" y="4946"/>
                    <a:pt x="17107" y="0"/>
                    <a:pt x="110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7" name="Google Shape;937;p28"/>
          <p:cNvGrpSpPr/>
          <p:nvPr/>
        </p:nvGrpSpPr>
        <p:grpSpPr>
          <a:xfrm>
            <a:off x="3913881" y="3075958"/>
            <a:ext cx="376052" cy="755190"/>
            <a:chOff x="8217206" y="2539233"/>
            <a:chExt cx="376052" cy="755190"/>
          </a:xfrm>
        </p:grpSpPr>
        <p:sp>
          <p:nvSpPr>
            <p:cNvPr id="938" name="Google Shape;938;p28"/>
            <p:cNvSpPr/>
            <p:nvPr/>
          </p:nvSpPr>
          <p:spPr>
            <a:xfrm>
              <a:off x="8217206" y="2737635"/>
              <a:ext cx="275518" cy="491574"/>
            </a:xfrm>
            <a:custGeom>
              <a:rect b="b" l="l" r="r" t="t"/>
              <a:pathLst>
                <a:path extrusionOk="0" h="47518" w="26633">
                  <a:moveTo>
                    <a:pt x="22572" y="0"/>
                  </a:moveTo>
                  <a:lnTo>
                    <a:pt x="22572" y="0"/>
                  </a:lnTo>
                  <a:cubicBezTo>
                    <a:pt x="22571" y="0"/>
                    <a:pt x="13975" y="3479"/>
                    <a:pt x="9267" y="5789"/>
                  </a:cubicBezTo>
                  <a:cubicBezTo>
                    <a:pt x="4472" y="8121"/>
                    <a:pt x="605" y="12334"/>
                    <a:pt x="432" y="13630"/>
                  </a:cubicBezTo>
                  <a:cubicBezTo>
                    <a:pt x="0" y="16827"/>
                    <a:pt x="2960" y="29893"/>
                    <a:pt x="6330" y="35552"/>
                  </a:cubicBezTo>
                  <a:cubicBezTo>
                    <a:pt x="8899" y="39829"/>
                    <a:pt x="11534" y="45487"/>
                    <a:pt x="13132" y="47518"/>
                  </a:cubicBezTo>
                  <a:lnTo>
                    <a:pt x="26632" y="47518"/>
                  </a:lnTo>
                  <a:lnTo>
                    <a:pt x="20369" y="35854"/>
                  </a:lnTo>
                  <a:cubicBezTo>
                    <a:pt x="20369" y="35854"/>
                    <a:pt x="24061" y="32291"/>
                    <a:pt x="21729" y="23090"/>
                  </a:cubicBezTo>
                  <a:cubicBezTo>
                    <a:pt x="21729" y="23090"/>
                    <a:pt x="22031" y="20390"/>
                    <a:pt x="22961" y="18230"/>
                  </a:cubicBezTo>
                  <a:cubicBezTo>
                    <a:pt x="23868" y="16092"/>
                    <a:pt x="25228" y="11923"/>
                    <a:pt x="25596" y="10627"/>
                  </a:cubicBezTo>
                  <a:cubicBezTo>
                    <a:pt x="25962" y="9331"/>
                    <a:pt x="25898" y="7430"/>
                    <a:pt x="24104" y="6632"/>
                  </a:cubicBezTo>
                  <a:cubicBezTo>
                    <a:pt x="23822" y="6505"/>
                    <a:pt x="23554" y="6447"/>
                    <a:pt x="23299" y="6447"/>
                  </a:cubicBezTo>
                  <a:cubicBezTo>
                    <a:pt x="21954" y="6447"/>
                    <a:pt x="20986" y="8042"/>
                    <a:pt x="20369" y="9331"/>
                  </a:cubicBezTo>
                  <a:cubicBezTo>
                    <a:pt x="19634" y="10865"/>
                    <a:pt x="17063" y="19030"/>
                    <a:pt x="15531" y="19764"/>
                  </a:cubicBezTo>
                  <a:cubicBezTo>
                    <a:pt x="15224" y="19911"/>
                    <a:pt x="14714" y="20002"/>
                    <a:pt x="14105" y="20002"/>
                  </a:cubicBezTo>
                  <a:cubicBezTo>
                    <a:pt x="12740" y="20002"/>
                    <a:pt x="10878" y="19544"/>
                    <a:pt x="9699" y="18230"/>
                  </a:cubicBezTo>
                  <a:cubicBezTo>
                    <a:pt x="7971" y="16329"/>
                    <a:pt x="7366" y="13996"/>
                    <a:pt x="10563" y="11600"/>
                  </a:cubicBezTo>
                  <a:cubicBezTo>
                    <a:pt x="13737" y="9224"/>
                    <a:pt x="19505" y="7733"/>
                    <a:pt x="21665" y="6027"/>
                  </a:cubicBezTo>
                  <a:cubicBezTo>
                    <a:pt x="23802" y="4299"/>
                    <a:pt x="23738" y="1426"/>
                    <a:pt x="22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8"/>
            <p:cNvSpPr/>
            <p:nvPr/>
          </p:nvSpPr>
          <p:spPr>
            <a:xfrm>
              <a:off x="8351940" y="2539233"/>
              <a:ext cx="241318" cy="343444"/>
            </a:xfrm>
            <a:custGeom>
              <a:rect b="b" l="l" r="r" t="t"/>
              <a:pathLst>
                <a:path extrusionOk="0" h="33199" w="23327">
                  <a:moveTo>
                    <a:pt x="5918" y="1"/>
                  </a:moveTo>
                  <a:cubicBezTo>
                    <a:pt x="2656" y="1"/>
                    <a:pt x="0" y="2658"/>
                    <a:pt x="0" y="5919"/>
                  </a:cubicBezTo>
                  <a:lnTo>
                    <a:pt x="0" y="27281"/>
                  </a:lnTo>
                  <a:cubicBezTo>
                    <a:pt x="0" y="30541"/>
                    <a:pt x="2656" y="33199"/>
                    <a:pt x="5918" y="33199"/>
                  </a:cubicBezTo>
                  <a:lnTo>
                    <a:pt x="17409" y="33199"/>
                  </a:lnTo>
                  <a:cubicBezTo>
                    <a:pt x="20669" y="33199"/>
                    <a:pt x="23327" y="30541"/>
                    <a:pt x="23327" y="27281"/>
                  </a:cubicBezTo>
                  <a:lnTo>
                    <a:pt x="23327" y="5919"/>
                  </a:lnTo>
                  <a:cubicBezTo>
                    <a:pt x="23327" y="2658"/>
                    <a:pt x="20669" y="1"/>
                    <a:pt x="17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8"/>
            <p:cNvSpPr/>
            <p:nvPr/>
          </p:nvSpPr>
          <p:spPr>
            <a:xfrm>
              <a:off x="8402647" y="2804324"/>
              <a:ext cx="83122" cy="171282"/>
            </a:xfrm>
            <a:custGeom>
              <a:rect b="b" l="l" r="r" t="t"/>
              <a:pathLst>
                <a:path extrusionOk="0" h="16557" w="8035">
                  <a:moveTo>
                    <a:pt x="5372" y="0"/>
                  </a:moveTo>
                  <a:cubicBezTo>
                    <a:pt x="4027" y="0"/>
                    <a:pt x="3059" y="1595"/>
                    <a:pt x="2442" y="2884"/>
                  </a:cubicBezTo>
                  <a:cubicBezTo>
                    <a:pt x="2031" y="3748"/>
                    <a:pt x="1059" y="6642"/>
                    <a:pt x="0" y="9191"/>
                  </a:cubicBezTo>
                  <a:cubicBezTo>
                    <a:pt x="541" y="11912"/>
                    <a:pt x="3133" y="15627"/>
                    <a:pt x="3802" y="16557"/>
                  </a:cubicBezTo>
                  <a:cubicBezTo>
                    <a:pt x="3867" y="16082"/>
                    <a:pt x="4190" y="13727"/>
                    <a:pt x="5034" y="11783"/>
                  </a:cubicBezTo>
                  <a:cubicBezTo>
                    <a:pt x="5941" y="9645"/>
                    <a:pt x="7301" y="5476"/>
                    <a:pt x="7669" y="4180"/>
                  </a:cubicBezTo>
                  <a:cubicBezTo>
                    <a:pt x="8035" y="2884"/>
                    <a:pt x="7971" y="983"/>
                    <a:pt x="6177" y="185"/>
                  </a:cubicBezTo>
                  <a:cubicBezTo>
                    <a:pt x="5895" y="58"/>
                    <a:pt x="5627" y="0"/>
                    <a:pt x="53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8"/>
            <p:cNvSpPr/>
            <p:nvPr/>
          </p:nvSpPr>
          <p:spPr>
            <a:xfrm>
              <a:off x="8307470" y="3154093"/>
              <a:ext cx="186800" cy="140330"/>
            </a:xfrm>
            <a:custGeom>
              <a:rect b="b" l="l" r="r" t="t"/>
              <a:pathLst>
                <a:path extrusionOk="0" h="13565" w="18057">
                  <a:moveTo>
                    <a:pt x="0" y="0"/>
                  </a:moveTo>
                  <a:lnTo>
                    <a:pt x="0" y="13565"/>
                  </a:lnTo>
                  <a:lnTo>
                    <a:pt x="18057" y="13565"/>
                  </a:lnTo>
                  <a:lnTo>
                    <a:pt x="180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8"/>
            <p:cNvSpPr/>
            <p:nvPr/>
          </p:nvSpPr>
          <p:spPr>
            <a:xfrm>
              <a:off x="8307470" y="3154093"/>
              <a:ext cx="186800" cy="70170"/>
            </a:xfrm>
            <a:custGeom>
              <a:rect b="b" l="l" r="r" t="t"/>
              <a:pathLst>
                <a:path extrusionOk="0" h="6783" w="18057">
                  <a:moveTo>
                    <a:pt x="0" y="0"/>
                  </a:moveTo>
                  <a:lnTo>
                    <a:pt x="0" y="6783"/>
                  </a:lnTo>
                  <a:lnTo>
                    <a:pt x="18057" y="6783"/>
                  </a:lnTo>
                  <a:lnTo>
                    <a:pt x="18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3" name="Google Shape;943;p28"/>
          <p:cNvSpPr txBox="1"/>
          <p:nvPr/>
        </p:nvSpPr>
        <p:spPr>
          <a:xfrm>
            <a:off x="1495325" y="3419125"/>
            <a:ext cx="2850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 sz="17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44" name="Google Shape;944;p28"/>
          <p:cNvSpPr txBox="1"/>
          <p:nvPr/>
        </p:nvSpPr>
        <p:spPr>
          <a:xfrm>
            <a:off x="1780325" y="3419125"/>
            <a:ext cx="2850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</a:t>
            </a:r>
            <a:endParaRPr sz="17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945" name="Google Shape;945;p28"/>
          <p:cNvGrpSpPr/>
          <p:nvPr/>
        </p:nvGrpSpPr>
        <p:grpSpPr>
          <a:xfrm>
            <a:off x="5476400" y="1113274"/>
            <a:ext cx="3018297" cy="3328828"/>
            <a:chOff x="5476400" y="1113274"/>
            <a:chExt cx="3018297" cy="3328828"/>
          </a:xfrm>
        </p:grpSpPr>
        <p:sp>
          <p:nvSpPr>
            <p:cNvPr id="946" name="Google Shape;946;p28"/>
            <p:cNvSpPr/>
            <p:nvPr/>
          </p:nvSpPr>
          <p:spPr>
            <a:xfrm>
              <a:off x="6197297" y="4111503"/>
              <a:ext cx="2297400" cy="33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7" name="Google Shape;947;p28"/>
            <p:cNvGrpSpPr/>
            <p:nvPr/>
          </p:nvGrpSpPr>
          <p:grpSpPr>
            <a:xfrm>
              <a:off x="5476400" y="1113274"/>
              <a:ext cx="2852147" cy="3285849"/>
              <a:chOff x="5476400" y="1265674"/>
              <a:chExt cx="2852147" cy="3285849"/>
            </a:xfrm>
          </p:grpSpPr>
          <p:sp>
            <p:nvSpPr>
              <p:cNvPr id="948" name="Google Shape;948;p28"/>
              <p:cNvSpPr/>
              <p:nvPr/>
            </p:nvSpPr>
            <p:spPr>
              <a:xfrm>
                <a:off x="6464331" y="4074052"/>
                <a:ext cx="417985" cy="417985"/>
              </a:xfrm>
              <a:custGeom>
                <a:rect b="b" l="l" r="r" t="t"/>
                <a:pathLst>
                  <a:path extrusionOk="0" h="12164" w="12164">
                    <a:moveTo>
                      <a:pt x="6083" y="0"/>
                    </a:moveTo>
                    <a:cubicBezTo>
                      <a:pt x="5279" y="0"/>
                      <a:pt x="4530" y="143"/>
                      <a:pt x="3817" y="428"/>
                    </a:cubicBezTo>
                    <a:cubicBezTo>
                      <a:pt x="2997" y="768"/>
                      <a:pt x="2247" y="1285"/>
                      <a:pt x="1641" y="1927"/>
                    </a:cubicBezTo>
                    <a:cubicBezTo>
                      <a:pt x="625" y="3015"/>
                      <a:pt x="0" y="4478"/>
                      <a:pt x="0" y="6083"/>
                    </a:cubicBezTo>
                    <a:cubicBezTo>
                      <a:pt x="0" y="6190"/>
                      <a:pt x="0" y="6297"/>
                      <a:pt x="19" y="6385"/>
                    </a:cubicBezTo>
                    <a:lnTo>
                      <a:pt x="19" y="6404"/>
                    </a:lnTo>
                    <a:cubicBezTo>
                      <a:pt x="54" y="7331"/>
                      <a:pt x="321" y="8187"/>
                      <a:pt x="732" y="8972"/>
                    </a:cubicBezTo>
                    <a:cubicBezTo>
                      <a:pt x="1498" y="10399"/>
                      <a:pt x="2837" y="11486"/>
                      <a:pt x="4442" y="11933"/>
                    </a:cubicBezTo>
                    <a:cubicBezTo>
                      <a:pt x="4958" y="12093"/>
                      <a:pt x="5512" y="12164"/>
                      <a:pt x="6083" y="12164"/>
                    </a:cubicBezTo>
                    <a:cubicBezTo>
                      <a:pt x="6492" y="12164"/>
                      <a:pt x="6885" y="12128"/>
                      <a:pt x="7277" y="12040"/>
                    </a:cubicBezTo>
                    <a:cubicBezTo>
                      <a:pt x="8901" y="11736"/>
                      <a:pt x="10292" y="10756"/>
                      <a:pt x="11165" y="9417"/>
                    </a:cubicBezTo>
                    <a:cubicBezTo>
                      <a:pt x="11700" y="8633"/>
                      <a:pt x="12040" y="7705"/>
                      <a:pt x="12128" y="6725"/>
                    </a:cubicBezTo>
                    <a:cubicBezTo>
                      <a:pt x="12164" y="6511"/>
                      <a:pt x="12164" y="6297"/>
                      <a:pt x="12164" y="6083"/>
                    </a:cubicBezTo>
                    <a:cubicBezTo>
                      <a:pt x="12164" y="4602"/>
                      <a:pt x="11647" y="3246"/>
                      <a:pt x="10773" y="2195"/>
                    </a:cubicBezTo>
                    <a:cubicBezTo>
                      <a:pt x="10185" y="1499"/>
                      <a:pt x="9453" y="928"/>
                      <a:pt x="8615" y="535"/>
                    </a:cubicBezTo>
                    <a:cubicBezTo>
                      <a:pt x="7831" y="197"/>
                      <a:pt x="6992" y="0"/>
                      <a:pt x="6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8"/>
              <p:cNvSpPr/>
              <p:nvPr/>
            </p:nvSpPr>
            <p:spPr>
              <a:xfrm>
                <a:off x="6489485" y="4102882"/>
                <a:ext cx="330327" cy="329743"/>
              </a:xfrm>
              <a:custGeom>
                <a:rect b="b" l="l" r="r" t="t"/>
                <a:pathLst>
                  <a:path extrusionOk="0" h="9596" w="9613">
                    <a:moveTo>
                      <a:pt x="4797" y="0"/>
                    </a:moveTo>
                    <a:cubicBezTo>
                      <a:pt x="4174" y="0"/>
                      <a:pt x="3567" y="125"/>
                      <a:pt x="3014" y="339"/>
                    </a:cubicBezTo>
                    <a:cubicBezTo>
                      <a:pt x="2354" y="607"/>
                      <a:pt x="1765" y="999"/>
                      <a:pt x="1301" y="1516"/>
                    </a:cubicBezTo>
                    <a:cubicBezTo>
                      <a:pt x="481" y="2372"/>
                      <a:pt x="0" y="3532"/>
                      <a:pt x="0" y="4797"/>
                    </a:cubicBezTo>
                    <a:lnTo>
                      <a:pt x="0" y="5047"/>
                    </a:lnTo>
                    <a:cubicBezTo>
                      <a:pt x="36" y="5779"/>
                      <a:pt x="250" y="6474"/>
                      <a:pt x="571" y="7080"/>
                    </a:cubicBezTo>
                    <a:cubicBezTo>
                      <a:pt x="1177" y="8205"/>
                      <a:pt x="2229" y="9061"/>
                      <a:pt x="3496" y="9417"/>
                    </a:cubicBezTo>
                    <a:cubicBezTo>
                      <a:pt x="3905" y="9541"/>
                      <a:pt x="4352" y="9596"/>
                      <a:pt x="4797" y="9596"/>
                    </a:cubicBezTo>
                    <a:cubicBezTo>
                      <a:pt x="5118" y="9596"/>
                      <a:pt x="5439" y="9577"/>
                      <a:pt x="5743" y="9506"/>
                    </a:cubicBezTo>
                    <a:cubicBezTo>
                      <a:pt x="7027" y="9256"/>
                      <a:pt x="8114" y="8490"/>
                      <a:pt x="8811" y="7437"/>
                    </a:cubicBezTo>
                    <a:cubicBezTo>
                      <a:pt x="9220" y="6813"/>
                      <a:pt x="9488" y="6081"/>
                      <a:pt x="9577" y="5297"/>
                    </a:cubicBezTo>
                    <a:cubicBezTo>
                      <a:pt x="9595" y="5137"/>
                      <a:pt x="9613" y="4976"/>
                      <a:pt x="9613" y="4797"/>
                    </a:cubicBezTo>
                    <a:cubicBezTo>
                      <a:pt x="9613" y="3639"/>
                      <a:pt x="9185" y="2569"/>
                      <a:pt x="8490" y="1730"/>
                    </a:cubicBezTo>
                    <a:cubicBezTo>
                      <a:pt x="8043" y="1178"/>
                      <a:pt x="7455" y="731"/>
                      <a:pt x="6795" y="428"/>
                    </a:cubicBezTo>
                    <a:cubicBezTo>
                      <a:pt x="6188" y="143"/>
                      <a:pt x="5511" y="0"/>
                      <a:pt x="47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8"/>
              <p:cNvSpPr/>
              <p:nvPr/>
            </p:nvSpPr>
            <p:spPr>
              <a:xfrm>
                <a:off x="6711916" y="4326928"/>
                <a:ext cx="47833" cy="90373"/>
              </a:xfrm>
              <a:custGeom>
                <a:rect b="b" l="l" r="r" t="t"/>
                <a:pathLst>
                  <a:path extrusionOk="0" h="2630" w="1392">
                    <a:moveTo>
                      <a:pt x="83" y="1"/>
                    </a:moveTo>
                    <a:cubicBezTo>
                      <a:pt x="74" y="1"/>
                      <a:pt x="64" y="3"/>
                      <a:pt x="55" y="8"/>
                    </a:cubicBezTo>
                    <a:cubicBezTo>
                      <a:pt x="19" y="44"/>
                      <a:pt x="1" y="79"/>
                      <a:pt x="19" y="115"/>
                    </a:cubicBezTo>
                    <a:lnTo>
                      <a:pt x="305" y="614"/>
                    </a:lnTo>
                    <a:lnTo>
                      <a:pt x="821" y="1809"/>
                    </a:lnTo>
                    <a:lnTo>
                      <a:pt x="1232" y="2593"/>
                    </a:lnTo>
                    <a:cubicBezTo>
                      <a:pt x="1249" y="2612"/>
                      <a:pt x="1268" y="2629"/>
                      <a:pt x="1303" y="2629"/>
                    </a:cubicBezTo>
                    <a:cubicBezTo>
                      <a:pt x="1320" y="2629"/>
                      <a:pt x="1320" y="2629"/>
                      <a:pt x="1339" y="2612"/>
                    </a:cubicBezTo>
                    <a:cubicBezTo>
                      <a:pt x="1375" y="2593"/>
                      <a:pt x="1392" y="2558"/>
                      <a:pt x="1375" y="2522"/>
                    </a:cubicBezTo>
                    <a:lnTo>
                      <a:pt x="947" y="1737"/>
                    </a:lnTo>
                    <a:lnTo>
                      <a:pt x="447" y="543"/>
                    </a:lnTo>
                    <a:lnTo>
                      <a:pt x="143" y="44"/>
                    </a:lnTo>
                    <a:cubicBezTo>
                      <a:pt x="131" y="18"/>
                      <a:pt x="108" y="1"/>
                      <a:pt x="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28"/>
              <p:cNvSpPr/>
              <p:nvPr/>
            </p:nvSpPr>
            <p:spPr>
              <a:xfrm>
                <a:off x="6725386" y="4244423"/>
                <a:ext cx="99961" cy="7388"/>
              </a:xfrm>
              <a:custGeom>
                <a:rect b="b" l="l" r="r" t="t"/>
                <a:pathLst>
                  <a:path extrusionOk="0" h="215" w="2909">
                    <a:moveTo>
                      <a:pt x="2837" y="1"/>
                    </a:moveTo>
                    <a:lnTo>
                      <a:pt x="72" y="72"/>
                    </a:lnTo>
                    <a:cubicBezTo>
                      <a:pt x="37" y="72"/>
                      <a:pt x="1" y="108"/>
                      <a:pt x="1" y="143"/>
                    </a:cubicBezTo>
                    <a:cubicBezTo>
                      <a:pt x="1" y="197"/>
                      <a:pt x="37" y="215"/>
                      <a:pt x="91" y="215"/>
                    </a:cubicBezTo>
                    <a:lnTo>
                      <a:pt x="2837" y="162"/>
                    </a:lnTo>
                    <a:cubicBezTo>
                      <a:pt x="2890" y="162"/>
                      <a:pt x="2909" y="126"/>
                      <a:pt x="2909" y="72"/>
                    </a:cubicBezTo>
                    <a:cubicBezTo>
                      <a:pt x="2909" y="36"/>
                      <a:pt x="2873" y="1"/>
                      <a:pt x="28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28"/>
              <p:cNvSpPr/>
              <p:nvPr/>
            </p:nvSpPr>
            <p:spPr>
              <a:xfrm>
                <a:off x="6670886" y="4131644"/>
                <a:ext cx="9209" cy="79721"/>
              </a:xfrm>
              <a:custGeom>
                <a:rect b="b" l="l" r="r" t="t"/>
                <a:pathLst>
                  <a:path extrusionOk="0" h="2320" w="268">
                    <a:moveTo>
                      <a:pt x="196" y="1"/>
                    </a:moveTo>
                    <a:cubicBezTo>
                      <a:pt x="143" y="1"/>
                      <a:pt x="107" y="37"/>
                      <a:pt x="107" y="72"/>
                    </a:cubicBezTo>
                    <a:lnTo>
                      <a:pt x="0" y="2231"/>
                    </a:lnTo>
                    <a:cubicBezTo>
                      <a:pt x="0" y="2267"/>
                      <a:pt x="36" y="2302"/>
                      <a:pt x="72" y="2320"/>
                    </a:cubicBezTo>
                    <a:cubicBezTo>
                      <a:pt x="124" y="2320"/>
                      <a:pt x="143" y="2284"/>
                      <a:pt x="160" y="2248"/>
                    </a:cubicBezTo>
                    <a:lnTo>
                      <a:pt x="267" y="91"/>
                    </a:lnTo>
                    <a:cubicBezTo>
                      <a:pt x="267" y="55"/>
                      <a:pt x="232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28"/>
              <p:cNvSpPr/>
              <p:nvPr/>
            </p:nvSpPr>
            <p:spPr>
              <a:xfrm>
                <a:off x="6536631" y="4229475"/>
                <a:ext cx="69893" cy="27249"/>
              </a:xfrm>
              <a:custGeom>
                <a:rect b="b" l="l" r="r" t="t"/>
                <a:pathLst>
                  <a:path extrusionOk="0" h="793" w="2034">
                    <a:moveTo>
                      <a:pt x="77" y="1"/>
                    </a:moveTo>
                    <a:cubicBezTo>
                      <a:pt x="46" y="1"/>
                      <a:pt x="14" y="17"/>
                      <a:pt x="1" y="43"/>
                    </a:cubicBezTo>
                    <a:cubicBezTo>
                      <a:pt x="1" y="79"/>
                      <a:pt x="19" y="133"/>
                      <a:pt x="55" y="150"/>
                    </a:cubicBezTo>
                    <a:lnTo>
                      <a:pt x="1910" y="792"/>
                    </a:lnTo>
                    <a:lnTo>
                      <a:pt x="1945" y="792"/>
                    </a:lnTo>
                    <a:cubicBezTo>
                      <a:pt x="1981" y="792"/>
                      <a:pt x="1998" y="775"/>
                      <a:pt x="2017" y="740"/>
                    </a:cubicBezTo>
                    <a:cubicBezTo>
                      <a:pt x="2034" y="704"/>
                      <a:pt x="1998" y="668"/>
                      <a:pt x="1963" y="650"/>
                    </a:cubicBezTo>
                    <a:lnTo>
                      <a:pt x="108" y="8"/>
                    </a:lnTo>
                    <a:cubicBezTo>
                      <a:pt x="98" y="3"/>
                      <a:pt x="88" y="1"/>
                      <a:pt x="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28"/>
              <p:cNvSpPr/>
              <p:nvPr/>
            </p:nvSpPr>
            <p:spPr>
              <a:xfrm>
                <a:off x="6580169" y="4327100"/>
                <a:ext cx="53983" cy="74257"/>
              </a:xfrm>
              <a:custGeom>
                <a:rect b="b" l="l" r="r" t="t"/>
                <a:pathLst>
                  <a:path extrusionOk="0" h="2161" w="1571">
                    <a:moveTo>
                      <a:pt x="1489" y="1"/>
                    </a:moveTo>
                    <a:cubicBezTo>
                      <a:pt x="1463" y="1"/>
                      <a:pt x="1438" y="17"/>
                      <a:pt x="1428" y="39"/>
                    </a:cubicBezTo>
                    <a:lnTo>
                      <a:pt x="36" y="2036"/>
                    </a:lnTo>
                    <a:cubicBezTo>
                      <a:pt x="1" y="2072"/>
                      <a:pt x="18" y="2125"/>
                      <a:pt x="54" y="2143"/>
                    </a:cubicBezTo>
                    <a:cubicBezTo>
                      <a:pt x="54" y="2143"/>
                      <a:pt x="72" y="2160"/>
                      <a:pt x="89" y="2160"/>
                    </a:cubicBezTo>
                    <a:cubicBezTo>
                      <a:pt x="108" y="2160"/>
                      <a:pt x="143" y="2143"/>
                      <a:pt x="161" y="2125"/>
                    </a:cubicBezTo>
                    <a:lnTo>
                      <a:pt x="1552" y="110"/>
                    </a:lnTo>
                    <a:cubicBezTo>
                      <a:pt x="1570" y="92"/>
                      <a:pt x="1570" y="39"/>
                      <a:pt x="1535" y="20"/>
                    </a:cubicBezTo>
                    <a:cubicBezTo>
                      <a:pt x="1521" y="7"/>
                      <a:pt x="1505" y="1"/>
                      <a:pt x="1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28"/>
              <p:cNvSpPr/>
              <p:nvPr/>
            </p:nvSpPr>
            <p:spPr>
              <a:xfrm>
                <a:off x="6590580" y="4189271"/>
                <a:ext cx="166143" cy="158136"/>
              </a:xfrm>
              <a:custGeom>
                <a:rect b="b" l="l" r="r" t="t"/>
                <a:pathLst>
                  <a:path extrusionOk="0" h="4602" w="4835">
                    <a:moveTo>
                      <a:pt x="2409" y="0"/>
                    </a:moveTo>
                    <a:lnTo>
                      <a:pt x="0" y="1748"/>
                    </a:lnTo>
                    <a:lnTo>
                      <a:pt x="911" y="4602"/>
                    </a:lnTo>
                    <a:lnTo>
                      <a:pt x="3907" y="4602"/>
                    </a:lnTo>
                    <a:lnTo>
                      <a:pt x="4834" y="1748"/>
                    </a:lnTo>
                    <a:lnTo>
                      <a:pt x="24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28"/>
              <p:cNvSpPr/>
              <p:nvPr/>
            </p:nvSpPr>
            <p:spPr>
              <a:xfrm>
                <a:off x="6594257" y="4074052"/>
                <a:ext cx="166143" cy="79687"/>
              </a:xfrm>
              <a:custGeom>
                <a:rect b="b" l="l" r="r" t="t"/>
                <a:pathLst>
                  <a:path extrusionOk="0" h="2319" w="4835">
                    <a:moveTo>
                      <a:pt x="2302" y="0"/>
                    </a:moveTo>
                    <a:cubicBezTo>
                      <a:pt x="1498" y="0"/>
                      <a:pt x="749" y="143"/>
                      <a:pt x="36" y="428"/>
                    </a:cubicBezTo>
                    <a:lnTo>
                      <a:pt x="0" y="571"/>
                    </a:lnTo>
                    <a:lnTo>
                      <a:pt x="2409" y="2319"/>
                    </a:lnTo>
                    <a:lnTo>
                      <a:pt x="4834" y="571"/>
                    </a:lnTo>
                    <a:lnTo>
                      <a:pt x="4834" y="535"/>
                    </a:lnTo>
                    <a:cubicBezTo>
                      <a:pt x="4050" y="197"/>
                      <a:pt x="3211" y="0"/>
                      <a:pt x="23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28"/>
              <p:cNvSpPr/>
              <p:nvPr/>
            </p:nvSpPr>
            <p:spPr>
              <a:xfrm>
                <a:off x="6464331" y="4140235"/>
                <a:ext cx="88277" cy="156934"/>
              </a:xfrm>
              <a:custGeom>
                <a:rect b="b" l="l" r="r" t="t"/>
                <a:pathLst>
                  <a:path extrusionOk="0" h="4567" w="2569">
                    <a:moveTo>
                      <a:pt x="1641" y="1"/>
                    </a:moveTo>
                    <a:cubicBezTo>
                      <a:pt x="625" y="1089"/>
                      <a:pt x="0" y="2552"/>
                      <a:pt x="0" y="4157"/>
                    </a:cubicBezTo>
                    <a:cubicBezTo>
                      <a:pt x="0" y="4264"/>
                      <a:pt x="0" y="4371"/>
                      <a:pt x="19" y="4459"/>
                    </a:cubicBezTo>
                    <a:lnTo>
                      <a:pt x="19" y="4478"/>
                    </a:lnTo>
                    <a:lnTo>
                      <a:pt x="143" y="4566"/>
                    </a:lnTo>
                    <a:lnTo>
                      <a:pt x="2568" y="2801"/>
                    </a:lnTo>
                    <a:lnTo>
                      <a:pt x="16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28"/>
              <p:cNvSpPr/>
              <p:nvPr/>
            </p:nvSpPr>
            <p:spPr>
              <a:xfrm>
                <a:off x="6489485" y="4381119"/>
                <a:ext cx="134838" cy="102984"/>
              </a:xfrm>
              <a:custGeom>
                <a:rect b="b" l="l" r="r" t="t"/>
                <a:pathLst>
                  <a:path extrusionOk="0" h="2997" w="3924">
                    <a:moveTo>
                      <a:pt x="0" y="1"/>
                    </a:moveTo>
                    <a:lnTo>
                      <a:pt x="0" y="36"/>
                    </a:lnTo>
                    <a:cubicBezTo>
                      <a:pt x="766" y="1463"/>
                      <a:pt x="2105" y="2550"/>
                      <a:pt x="3710" y="2997"/>
                    </a:cubicBezTo>
                    <a:lnTo>
                      <a:pt x="3924" y="2836"/>
                    </a:lnTo>
                    <a:lnTo>
                      <a:pt x="29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28"/>
              <p:cNvSpPr/>
              <p:nvPr/>
            </p:nvSpPr>
            <p:spPr>
              <a:xfrm>
                <a:off x="6710679" y="4387854"/>
                <a:ext cx="137313" cy="99926"/>
              </a:xfrm>
              <a:custGeom>
                <a:rect b="b" l="l" r="r" t="t"/>
                <a:pathLst>
                  <a:path extrusionOk="0" h="2908" w="3996">
                    <a:moveTo>
                      <a:pt x="911" y="0"/>
                    </a:moveTo>
                    <a:lnTo>
                      <a:pt x="1" y="2837"/>
                    </a:lnTo>
                    <a:lnTo>
                      <a:pt x="108" y="2908"/>
                    </a:lnTo>
                    <a:cubicBezTo>
                      <a:pt x="1732" y="2604"/>
                      <a:pt x="3123" y="1624"/>
                      <a:pt x="3996" y="285"/>
                    </a:cubicBezTo>
                    <a:lnTo>
                      <a:pt x="39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8"/>
              <p:cNvSpPr/>
              <p:nvPr/>
            </p:nvSpPr>
            <p:spPr>
              <a:xfrm>
                <a:off x="6794696" y="4149444"/>
                <a:ext cx="87624" cy="158171"/>
              </a:xfrm>
              <a:custGeom>
                <a:rect b="b" l="l" r="r" t="t"/>
                <a:pathLst>
                  <a:path extrusionOk="0" h="4603" w="2550">
                    <a:moveTo>
                      <a:pt x="927" y="1"/>
                    </a:moveTo>
                    <a:lnTo>
                      <a:pt x="0" y="2836"/>
                    </a:lnTo>
                    <a:lnTo>
                      <a:pt x="2426" y="4602"/>
                    </a:lnTo>
                    <a:lnTo>
                      <a:pt x="2514" y="4531"/>
                    </a:lnTo>
                    <a:cubicBezTo>
                      <a:pt x="2550" y="4317"/>
                      <a:pt x="2550" y="4103"/>
                      <a:pt x="2550" y="3889"/>
                    </a:cubicBezTo>
                    <a:cubicBezTo>
                      <a:pt x="2550" y="2408"/>
                      <a:pt x="2033" y="1052"/>
                      <a:pt x="1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8"/>
              <p:cNvSpPr/>
              <p:nvPr/>
            </p:nvSpPr>
            <p:spPr>
              <a:xfrm>
                <a:off x="7207737" y="3871208"/>
                <a:ext cx="173462" cy="367129"/>
              </a:xfrm>
              <a:custGeom>
                <a:rect b="b" l="l" r="r" t="t"/>
                <a:pathLst>
                  <a:path extrusionOk="0" h="10684" w="5048">
                    <a:moveTo>
                      <a:pt x="5048" y="1"/>
                    </a:moveTo>
                    <a:lnTo>
                      <a:pt x="2194" y="108"/>
                    </a:lnTo>
                    <a:lnTo>
                      <a:pt x="89" y="179"/>
                    </a:lnTo>
                    <a:lnTo>
                      <a:pt x="1" y="4156"/>
                    </a:lnTo>
                    <a:lnTo>
                      <a:pt x="268" y="4441"/>
                    </a:lnTo>
                    <a:cubicBezTo>
                      <a:pt x="446" y="4619"/>
                      <a:pt x="607" y="4816"/>
                      <a:pt x="731" y="5030"/>
                    </a:cubicBezTo>
                    <a:cubicBezTo>
                      <a:pt x="1000" y="5458"/>
                      <a:pt x="1178" y="5939"/>
                      <a:pt x="1231" y="6457"/>
                    </a:cubicBezTo>
                    <a:cubicBezTo>
                      <a:pt x="1249" y="6546"/>
                      <a:pt x="1267" y="6653"/>
                      <a:pt x="1285" y="6742"/>
                    </a:cubicBezTo>
                    <a:cubicBezTo>
                      <a:pt x="1338" y="7009"/>
                      <a:pt x="1409" y="7259"/>
                      <a:pt x="1481" y="7509"/>
                    </a:cubicBezTo>
                    <a:cubicBezTo>
                      <a:pt x="1570" y="7741"/>
                      <a:pt x="1659" y="7955"/>
                      <a:pt x="1749" y="8151"/>
                    </a:cubicBezTo>
                    <a:cubicBezTo>
                      <a:pt x="1909" y="8455"/>
                      <a:pt x="2087" y="8740"/>
                      <a:pt x="2284" y="9007"/>
                    </a:cubicBezTo>
                    <a:cubicBezTo>
                      <a:pt x="2444" y="9204"/>
                      <a:pt x="2622" y="9399"/>
                      <a:pt x="2819" y="9577"/>
                    </a:cubicBezTo>
                    <a:cubicBezTo>
                      <a:pt x="3390" y="10077"/>
                      <a:pt x="4067" y="10469"/>
                      <a:pt x="4816" y="10683"/>
                    </a:cubicBezTo>
                    <a:lnTo>
                      <a:pt x="50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8"/>
              <p:cNvSpPr/>
              <p:nvPr/>
            </p:nvSpPr>
            <p:spPr>
              <a:xfrm>
                <a:off x="7281308" y="3871208"/>
                <a:ext cx="99892" cy="118310"/>
              </a:xfrm>
              <a:custGeom>
                <a:rect b="b" l="l" r="r" t="t"/>
                <a:pathLst>
                  <a:path extrusionOk="0" h="3443" w="2907">
                    <a:moveTo>
                      <a:pt x="2907" y="1"/>
                    </a:moveTo>
                    <a:lnTo>
                      <a:pt x="53" y="108"/>
                    </a:lnTo>
                    <a:lnTo>
                      <a:pt x="53" y="143"/>
                    </a:lnTo>
                    <a:cubicBezTo>
                      <a:pt x="0" y="1801"/>
                      <a:pt x="1230" y="3211"/>
                      <a:pt x="2835" y="3442"/>
                    </a:cubicBezTo>
                    <a:lnTo>
                      <a:pt x="29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28"/>
              <p:cNvSpPr/>
              <p:nvPr/>
            </p:nvSpPr>
            <p:spPr>
              <a:xfrm>
                <a:off x="7232856" y="4021270"/>
                <a:ext cx="63193" cy="81645"/>
              </a:xfrm>
              <a:custGeom>
                <a:rect b="b" l="l" r="r" t="t"/>
                <a:pathLst>
                  <a:path extrusionOk="0" h="2376" w="1839">
                    <a:moveTo>
                      <a:pt x="1016" y="0"/>
                    </a:moveTo>
                    <a:cubicBezTo>
                      <a:pt x="817" y="0"/>
                      <a:pt x="618" y="72"/>
                      <a:pt x="464" y="217"/>
                    </a:cubicBezTo>
                    <a:lnTo>
                      <a:pt x="0" y="663"/>
                    </a:lnTo>
                    <a:cubicBezTo>
                      <a:pt x="269" y="1091"/>
                      <a:pt x="447" y="1572"/>
                      <a:pt x="500" y="2090"/>
                    </a:cubicBezTo>
                    <a:cubicBezTo>
                      <a:pt x="518" y="2179"/>
                      <a:pt x="536" y="2286"/>
                      <a:pt x="554" y="2375"/>
                    </a:cubicBezTo>
                    <a:lnTo>
                      <a:pt x="1588" y="1394"/>
                    </a:lnTo>
                    <a:cubicBezTo>
                      <a:pt x="1748" y="1251"/>
                      <a:pt x="1838" y="1037"/>
                      <a:pt x="1838" y="823"/>
                    </a:cubicBezTo>
                    <a:cubicBezTo>
                      <a:pt x="1838" y="628"/>
                      <a:pt x="1767" y="414"/>
                      <a:pt x="1606" y="252"/>
                    </a:cubicBezTo>
                    <a:cubicBezTo>
                      <a:pt x="1448" y="85"/>
                      <a:pt x="1232" y="0"/>
                      <a:pt x="10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28"/>
              <p:cNvSpPr/>
              <p:nvPr/>
            </p:nvSpPr>
            <p:spPr>
              <a:xfrm>
                <a:off x="7258594" y="4078863"/>
                <a:ext cx="92607" cy="101850"/>
              </a:xfrm>
              <a:custGeom>
                <a:rect b="b" l="l" r="r" t="t"/>
                <a:pathLst>
                  <a:path extrusionOk="0" h="2964" w="2695">
                    <a:moveTo>
                      <a:pt x="1872" y="1"/>
                    </a:moveTo>
                    <a:cubicBezTo>
                      <a:pt x="1673" y="1"/>
                      <a:pt x="1474" y="72"/>
                      <a:pt x="1320" y="217"/>
                    </a:cubicBezTo>
                    <a:lnTo>
                      <a:pt x="1" y="1466"/>
                    </a:lnTo>
                    <a:cubicBezTo>
                      <a:pt x="90" y="1698"/>
                      <a:pt x="179" y="1912"/>
                      <a:pt x="269" y="2108"/>
                    </a:cubicBezTo>
                    <a:cubicBezTo>
                      <a:pt x="429" y="2412"/>
                      <a:pt x="607" y="2697"/>
                      <a:pt x="804" y="2964"/>
                    </a:cubicBezTo>
                    <a:lnTo>
                      <a:pt x="2445" y="1394"/>
                    </a:lnTo>
                    <a:cubicBezTo>
                      <a:pt x="2604" y="1252"/>
                      <a:pt x="2676" y="1038"/>
                      <a:pt x="2694" y="842"/>
                    </a:cubicBezTo>
                    <a:cubicBezTo>
                      <a:pt x="2694" y="628"/>
                      <a:pt x="2623" y="414"/>
                      <a:pt x="2462" y="253"/>
                    </a:cubicBezTo>
                    <a:cubicBezTo>
                      <a:pt x="2304" y="86"/>
                      <a:pt x="2088" y="1"/>
                      <a:pt x="1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8"/>
              <p:cNvSpPr/>
              <p:nvPr/>
            </p:nvSpPr>
            <p:spPr>
              <a:xfrm>
                <a:off x="7373228" y="3871208"/>
                <a:ext cx="46596" cy="368332"/>
              </a:xfrm>
              <a:custGeom>
                <a:rect b="b" l="l" r="r" t="t"/>
                <a:pathLst>
                  <a:path extrusionOk="0" h="10719" w="1356">
                    <a:moveTo>
                      <a:pt x="232" y="1"/>
                    </a:moveTo>
                    <a:lnTo>
                      <a:pt x="0" y="10683"/>
                    </a:lnTo>
                    <a:lnTo>
                      <a:pt x="1106" y="10719"/>
                    </a:lnTo>
                    <a:lnTo>
                      <a:pt x="1356" y="36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8"/>
              <p:cNvSpPr/>
              <p:nvPr/>
            </p:nvSpPr>
            <p:spPr>
              <a:xfrm>
                <a:off x="7411234" y="4176419"/>
                <a:ext cx="28796" cy="63124"/>
              </a:xfrm>
              <a:custGeom>
                <a:rect b="b" l="l" r="r" t="t"/>
                <a:pathLst>
                  <a:path extrusionOk="0" h="1837" w="838">
                    <a:moveTo>
                      <a:pt x="36" y="1"/>
                    </a:moveTo>
                    <a:lnTo>
                      <a:pt x="0" y="1837"/>
                    </a:lnTo>
                    <a:lnTo>
                      <a:pt x="802" y="1463"/>
                    </a:lnTo>
                    <a:lnTo>
                      <a:pt x="838" y="410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8"/>
              <p:cNvSpPr/>
              <p:nvPr/>
            </p:nvSpPr>
            <p:spPr>
              <a:xfrm>
                <a:off x="7414258" y="4035462"/>
                <a:ext cx="28865" cy="63124"/>
              </a:xfrm>
              <a:custGeom>
                <a:rect b="b" l="l" r="r" t="t"/>
                <a:pathLst>
                  <a:path extrusionOk="0" h="1837" w="840">
                    <a:moveTo>
                      <a:pt x="55" y="1"/>
                    </a:moveTo>
                    <a:lnTo>
                      <a:pt x="1" y="1837"/>
                    </a:lnTo>
                    <a:lnTo>
                      <a:pt x="821" y="1463"/>
                    </a:lnTo>
                    <a:lnTo>
                      <a:pt x="840" y="410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28"/>
              <p:cNvSpPr/>
              <p:nvPr/>
            </p:nvSpPr>
            <p:spPr>
              <a:xfrm>
                <a:off x="7417934" y="3895090"/>
                <a:ext cx="28246" cy="63193"/>
              </a:xfrm>
              <a:custGeom>
                <a:rect b="b" l="l" r="r" t="t"/>
                <a:pathLst>
                  <a:path extrusionOk="0" h="1839" w="822">
                    <a:moveTo>
                      <a:pt x="36" y="1"/>
                    </a:moveTo>
                    <a:lnTo>
                      <a:pt x="1" y="1838"/>
                    </a:lnTo>
                    <a:lnTo>
                      <a:pt x="804" y="1463"/>
                    </a:lnTo>
                    <a:lnTo>
                      <a:pt x="821" y="412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28"/>
              <p:cNvSpPr/>
              <p:nvPr/>
            </p:nvSpPr>
            <p:spPr>
              <a:xfrm>
                <a:off x="6010227" y="3271197"/>
                <a:ext cx="1264334" cy="743467"/>
              </a:xfrm>
              <a:custGeom>
                <a:rect b="b" l="l" r="r" t="t"/>
                <a:pathLst>
                  <a:path extrusionOk="0" h="21636" w="36794">
                    <a:moveTo>
                      <a:pt x="7829" y="0"/>
                    </a:moveTo>
                    <a:lnTo>
                      <a:pt x="2550" y="1071"/>
                    </a:lnTo>
                    <a:cubicBezTo>
                      <a:pt x="2550" y="1071"/>
                      <a:pt x="0" y="9650"/>
                      <a:pt x="8383" y="13360"/>
                    </a:cubicBezTo>
                    <a:cubicBezTo>
                      <a:pt x="9149" y="13698"/>
                      <a:pt x="9988" y="14037"/>
                      <a:pt x="10880" y="14376"/>
                    </a:cubicBezTo>
                    <a:cubicBezTo>
                      <a:pt x="19904" y="17854"/>
                      <a:pt x="34831" y="21635"/>
                      <a:pt x="34831" y="21635"/>
                    </a:cubicBezTo>
                    <a:cubicBezTo>
                      <a:pt x="34831" y="21635"/>
                      <a:pt x="36793" y="19655"/>
                      <a:pt x="35438" y="17676"/>
                    </a:cubicBezTo>
                    <a:cubicBezTo>
                      <a:pt x="35438" y="17676"/>
                      <a:pt x="32120" y="15892"/>
                      <a:pt x="30729" y="14323"/>
                    </a:cubicBezTo>
                    <a:cubicBezTo>
                      <a:pt x="29465" y="12904"/>
                      <a:pt x="24730" y="7263"/>
                      <a:pt x="17465" y="7263"/>
                    </a:cubicBezTo>
                    <a:cubicBezTo>
                      <a:pt x="17147" y="7263"/>
                      <a:pt x="16824" y="7273"/>
                      <a:pt x="16497" y="7296"/>
                    </a:cubicBezTo>
                    <a:cubicBezTo>
                      <a:pt x="16052" y="7331"/>
                      <a:pt x="15213" y="7349"/>
                      <a:pt x="14732" y="7420"/>
                    </a:cubicBezTo>
                    <a:lnTo>
                      <a:pt x="15231" y="5334"/>
                    </a:lnTo>
                    <a:lnTo>
                      <a:pt x="13287" y="2854"/>
                    </a:lnTo>
                    <a:lnTo>
                      <a:pt x="78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28"/>
              <p:cNvSpPr/>
              <p:nvPr/>
            </p:nvSpPr>
            <p:spPr>
              <a:xfrm>
                <a:off x="6384060" y="3520740"/>
                <a:ext cx="890504" cy="493927"/>
              </a:xfrm>
              <a:custGeom>
                <a:rect b="b" l="l" r="r" t="t"/>
                <a:pathLst>
                  <a:path extrusionOk="0" h="14374" w="25915">
                    <a:moveTo>
                      <a:pt x="6586" y="1"/>
                    </a:moveTo>
                    <a:cubicBezTo>
                      <a:pt x="6268" y="1"/>
                      <a:pt x="5945" y="11"/>
                      <a:pt x="5618" y="34"/>
                    </a:cubicBezTo>
                    <a:cubicBezTo>
                      <a:pt x="3050" y="2174"/>
                      <a:pt x="1071" y="5223"/>
                      <a:pt x="1" y="7114"/>
                    </a:cubicBezTo>
                    <a:cubicBezTo>
                      <a:pt x="9025" y="10592"/>
                      <a:pt x="23952" y="14373"/>
                      <a:pt x="23952" y="14373"/>
                    </a:cubicBezTo>
                    <a:cubicBezTo>
                      <a:pt x="23952" y="14373"/>
                      <a:pt x="25914" y="12393"/>
                      <a:pt x="24559" y="10414"/>
                    </a:cubicBezTo>
                    <a:cubicBezTo>
                      <a:pt x="24559" y="10414"/>
                      <a:pt x="21241" y="8630"/>
                      <a:pt x="19850" y="7061"/>
                    </a:cubicBezTo>
                    <a:cubicBezTo>
                      <a:pt x="18586" y="5642"/>
                      <a:pt x="13851" y="1"/>
                      <a:pt x="65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28"/>
              <p:cNvSpPr/>
              <p:nvPr/>
            </p:nvSpPr>
            <p:spPr>
              <a:xfrm>
                <a:off x="6384060" y="3520637"/>
                <a:ext cx="289298" cy="272151"/>
              </a:xfrm>
              <a:custGeom>
                <a:rect b="b" l="l" r="r" t="t"/>
                <a:pathLst>
                  <a:path extrusionOk="0" h="7920" w="8419">
                    <a:moveTo>
                      <a:pt x="6611" y="0"/>
                    </a:moveTo>
                    <a:cubicBezTo>
                      <a:pt x="6286" y="0"/>
                      <a:pt x="5955" y="12"/>
                      <a:pt x="5618" y="37"/>
                    </a:cubicBezTo>
                    <a:cubicBezTo>
                      <a:pt x="3050" y="2177"/>
                      <a:pt x="1071" y="5226"/>
                      <a:pt x="1" y="7117"/>
                    </a:cubicBezTo>
                    <a:cubicBezTo>
                      <a:pt x="678" y="7385"/>
                      <a:pt x="1409" y="7652"/>
                      <a:pt x="2158" y="7920"/>
                    </a:cubicBezTo>
                    <a:cubicBezTo>
                      <a:pt x="3247" y="5958"/>
                      <a:pt x="5458" y="2408"/>
                      <a:pt x="8419" y="125"/>
                    </a:cubicBezTo>
                    <a:cubicBezTo>
                      <a:pt x="7833" y="44"/>
                      <a:pt x="7233" y="0"/>
                      <a:pt x="66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28"/>
              <p:cNvSpPr/>
              <p:nvPr/>
            </p:nvSpPr>
            <p:spPr>
              <a:xfrm>
                <a:off x="6097817" y="2692663"/>
                <a:ext cx="723228" cy="761817"/>
              </a:xfrm>
              <a:custGeom>
                <a:rect b="b" l="l" r="r" t="t"/>
                <a:pathLst>
                  <a:path extrusionOk="0" h="22170" w="21047">
                    <a:moveTo>
                      <a:pt x="6564" y="0"/>
                    </a:moveTo>
                    <a:lnTo>
                      <a:pt x="3586" y="2105"/>
                    </a:lnTo>
                    <a:lnTo>
                      <a:pt x="1" y="17907"/>
                    </a:lnTo>
                    <a:cubicBezTo>
                      <a:pt x="5601" y="21635"/>
                      <a:pt x="12682" y="22170"/>
                      <a:pt x="12682" y="22170"/>
                    </a:cubicBezTo>
                    <a:lnTo>
                      <a:pt x="21046" y="2747"/>
                    </a:lnTo>
                    <a:lnTo>
                      <a:pt x="65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28"/>
              <p:cNvSpPr/>
              <p:nvPr/>
            </p:nvSpPr>
            <p:spPr>
              <a:xfrm>
                <a:off x="6097817" y="3235047"/>
                <a:ext cx="464581" cy="219439"/>
              </a:xfrm>
              <a:custGeom>
                <a:rect b="b" l="l" r="r" t="t"/>
                <a:pathLst>
                  <a:path extrusionOk="0" h="6386" w="13520">
                    <a:moveTo>
                      <a:pt x="483" y="1"/>
                    </a:moveTo>
                    <a:lnTo>
                      <a:pt x="1" y="2123"/>
                    </a:lnTo>
                    <a:cubicBezTo>
                      <a:pt x="5601" y="5851"/>
                      <a:pt x="12682" y="6386"/>
                      <a:pt x="12682" y="6386"/>
                    </a:cubicBezTo>
                    <a:lnTo>
                      <a:pt x="13520" y="4460"/>
                    </a:lnTo>
                    <a:cubicBezTo>
                      <a:pt x="11220" y="4156"/>
                      <a:pt x="5423" y="3121"/>
                      <a:pt x="4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28"/>
              <p:cNvSpPr/>
              <p:nvPr/>
            </p:nvSpPr>
            <p:spPr>
              <a:xfrm>
                <a:off x="7870871" y="4290401"/>
                <a:ext cx="395959" cy="215762"/>
              </a:xfrm>
              <a:custGeom>
                <a:rect b="b" l="l" r="r" t="t"/>
                <a:pathLst>
                  <a:path extrusionOk="0" h="6279" w="11523">
                    <a:moveTo>
                      <a:pt x="3639" y="1"/>
                    </a:moveTo>
                    <a:lnTo>
                      <a:pt x="1" y="1623"/>
                    </a:lnTo>
                    <a:lnTo>
                      <a:pt x="750" y="3585"/>
                    </a:lnTo>
                    <a:lnTo>
                      <a:pt x="1765" y="6279"/>
                    </a:lnTo>
                    <a:lnTo>
                      <a:pt x="11522" y="1927"/>
                    </a:lnTo>
                    <a:cubicBezTo>
                      <a:pt x="11040" y="1321"/>
                      <a:pt x="10416" y="838"/>
                      <a:pt x="9739" y="517"/>
                    </a:cubicBezTo>
                    <a:cubicBezTo>
                      <a:pt x="9489" y="410"/>
                      <a:pt x="9256" y="322"/>
                      <a:pt x="8989" y="251"/>
                    </a:cubicBezTo>
                    <a:cubicBezTo>
                      <a:pt x="8668" y="161"/>
                      <a:pt x="8347" y="108"/>
                      <a:pt x="8008" y="89"/>
                    </a:cubicBezTo>
                    <a:cubicBezTo>
                      <a:pt x="7901" y="81"/>
                      <a:pt x="7785" y="77"/>
                      <a:pt x="7667" y="77"/>
                    </a:cubicBezTo>
                    <a:cubicBezTo>
                      <a:pt x="7549" y="77"/>
                      <a:pt x="7428" y="81"/>
                      <a:pt x="7313" y="89"/>
                    </a:cubicBezTo>
                    <a:cubicBezTo>
                      <a:pt x="7063" y="108"/>
                      <a:pt x="6795" y="144"/>
                      <a:pt x="6528" y="196"/>
                    </a:cubicBezTo>
                    <a:cubicBezTo>
                      <a:pt x="6438" y="215"/>
                      <a:pt x="6350" y="232"/>
                      <a:pt x="6243" y="268"/>
                    </a:cubicBezTo>
                    <a:cubicBezTo>
                      <a:pt x="5932" y="346"/>
                      <a:pt x="5622" y="389"/>
                      <a:pt x="5311" y="389"/>
                    </a:cubicBezTo>
                    <a:cubicBezTo>
                      <a:pt x="5122" y="389"/>
                      <a:pt x="4934" y="373"/>
                      <a:pt x="4745" y="339"/>
                    </a:cubicBezTo>
                    <a:cubicBezTo>
                      <a:pt x="4495" y="303"/>
                      <a:pt x="4245" y="232"/>
                      <a:pt x="4013" y="144"/>
                    </a:cubicBezTo>
                    <a:lnTo>
                      <a:pt x="36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28"/>
              <p:cNvSpPr/>
              <p:nvPr/>
            </p:nvSpPr>
            <p:spPr>
              <a:xfrm>
                <a:off x="7896609" y="4403317"/>
                <a:ext cx="142811" cy="102847"/>
              </a:xfrm>
              <a:custGeom>
                <a:rect b="b" l="l" r="r" t="t"/>
                <a:pathLst>
                  <a:path extrusionOk="0" h="2993" w="4156">
                    <a:moveTo>
                      <a:pt x="1353" y="0"/>
                    </a:moveTo>
                    <a:cubicBezTo>
                      <a:pt x="912" y="0"/>
                      <a:pt x="464" y="91"/>
                      <a:pt x="36" y="282"/>
                    </a:cubicBezTo>
                    <a:lnTo>
                      <a:pt x="1" y="299"/>
                    </a:lnTo>
                    <a:lnTo>
                      <a:pt x="1016" y="2993"/>
                    </a:lnTo>
                    <a:lnTo>
                      <a:pt x="4155" y="1583"/>
                    </a:lnTo>
                    <a:cubicBezTo>
                      <a:pt x="3554" y="585"/>
                      <a:pt x="2475" y="0"/>
                      <a:pt x="13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28"/>
              <p:cNvSpPr/>
              <p:nvPr/>
            </p:nvSpPr>
            <p:spPr>
              <a:xfrm>
                <a:off x="8020418" y="4297136"/>
                <a:ext cx="74807" cy="63502"/>
              </a:xfrm>
              <a:custGeom>
                <a:rect b="b" l="l" r="r" t="t"/>
                <a:pathLst>
                  <a:path extrusionOk="0" h="1848" w="2177">
                    <a:moveTo>
                      <a:pt x="2176" y="0"/>
                    </a:moveTo>
                    <a:lnTo>
                      <a:pt x="2176" y="0"/>
                    </a:lnTo>
                    <a:cubicBezTo>
                      <a:pt x="2086" y="19"/>
                      <a:pt x="1998" y="36"/>
                      <a:pt x="1891" y="72"/>
                    </a:cubicBezTo>
                    <a:cubicBezTo>
                      <a:pt x="1580" y="150"/>
                      <a:pt x="1270" y="193"/>
                      <a:pt x="959" y="193"/>
                    </a:cubicBezTo>
                    <a:cubicBezTo>
                      <a:pt x="770" y="193"/>
                      <a:pt x="582" y="177"/>
                      <a:pt x="393" y="143"/>
                    </a:cubicBezTo>
                    <a:lnTo>
                      <a:pt x="160" y="749"/>
                    </a:lnTo>
                    <a:cubicBezTo>
                      <a:pt x="0" y="1160"/>
                      <a:pt x="196" y="1641"/>
                      <a:pt x="624" y="1802"/>
                    </a:cubicBezTo>
                    <a:cubicBezTo>
                      <a:pt x="717" y="1834"/>
                      <a:pt x="810" y="1848"/>
                      <a:pt x="902" y="1848"/>
                    </a:cubicBezTo>
                    <a:cubicBezTo>
                      <a:pt x="1021" y="1848"/>
                      <a:pt x="1138" y="1824"/>
                      <a:pt x="1249" y="1784"/>
                    </a:cubicBezTo>
                    <a:cubicBezTo>
                      <a:pt x="1427" y="1695"/>
                      <a:pt x="1587" y="1534"/>
                      <a:pt x="1677" y="1320"/>
                    </a:cubicBezTo>
                    <a:lnTo>
                      <a:pt x="21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28"/>
              <p:cNvSpPr/>
              <p:nvPr/>
            </p:nvSpPr>
            <p:spPr>
              <a:xfrm>
                <a:off x="8094539" y="4293012"/>
                <a:ext cx="85253" cy="96284"/>
              </a:xfrm>
              <a:custGeom>
                <a:rect b="b" l="l" r="r" t="t"/>
                <a:pathLst>
                  <a:path extrusionOk="0" h="2802" w="2481">
                    <a:moveTo>
                      <a:pt x="1158" y="1"/>
                    </a:moveTo>
                    <a:cubicBezTo>
                      <a:pt x="1040" y="1"/>
                      <a:pt x="919" y="5"/>
                      <a:pt x="804" y="13"/>
                    </a:cubicBezTo>
                    <a:lnTo>
                      <a:pt x="162" y="1690"/>
                    </a:lnTo>
                    <a:cubicBezTo>
                      <a:pt x="1" y="2118"/>
                      <a:pt x="215" y="2582"/>
                      <a:pt x="626" y="2743"/>
                    </a:cubicBezTo>
                    <a:cubicBezTo>
                      <a:pt x="722" y="2783"/>
                      <a:pt x="818" y="2801"/>
                      <a:pt x="913" y="2801"/>
                    </a:cubicBezTo>
                    <a:cubicBezTo>
                      <a:pt x="1029" y="2801"/>
                      <a:pt x="1142" y="2774"/>
                      <a:pt x="1249" y="2724"/>
                    </a:cubicBezTo>
                    <a:cubicBezTo>
                      <a:pt x="1446" y="2653"/>
                      <a:pt x="1606" y="2493"/>
                      <a:pt x="1677" y="2279"/>
                    </a:cubicBezTo>
                    <a:lnTo>
                      <a:pt x="2480" y="175"/>
                    </a:lnTo>
                    <a:cubicBezTo>
                      <a:pt x="2159" y="85"/>
                      <a:pt x="1838" y="32"/>
                      <a:pt x="1499" y="13"/>
                    </a:cubicBezTo>
                    <a:cubicBezTo>
                      <a:pt x="1392" y="5"/>
                      <a:pt x="1276" y="1"/>
                      <a:pt x="11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28"/>
              <p:cNvSpPr/>
              <p:nvPr/>
            </p:nvSpPr>
            <p:spPr>
              <a:xfrm>
                <a:off x="7931521" y="4356618"/>
                <a:ext cx="351219" cy="184458"/>
              </a:xfrm>
              <a:custGeom>
                <a:rect b="b" l="l" r="r" t="t"/>
                <a:pathLst>
                  <a:path extrusionOk="0" h="5368" w="10221">
                    <a:moveTo>
                      <a:pt x="9757" y="0"/>
                    </a:moveTo>
                    <a:lnTo>
                      <a:pt x="0" y="4352"/>
                    </a:lnTo>
                    <a:lnTo>
                      <a:pt x="447" y="5368"/>
                    </a:lnTo>
                    <a:lnTo>
                      <a:pt x="10221" y="1016"/>
                    </a:lnTo>
                    <a:lnTo>
                      <a:pt x="97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28"/>
              <p:cNvSpPr/>
              <p:nvPr/>
            </p:nvSpPr>
            <p:spPr>
              <a:xfrm>
                <a:off x="8225117" y="4391531"/>
                <a:ext cx="57626" cy="45358"/>
              </a:xfrm>
              <a:custGeom>
                <a:rect b="b" l="l" r="r" t="t"/>
                <a:pathLst>
                  <a:path extrusionOk="0" h="1320" w="1677">
                    <a:moveTo>
                      <a:pt x="1677" y="0"/>
                    </a:moveTo>
                    <a:lnTo>
                      <a:pt x="0" y="749"/>
                    </a:lnTo>
                    <a:lnTo>
                      <a:pt x="678" y="1320"/>
                    </a:lnTo>
                    <a:lnTo>
                      <a:pt x="1641" y="892"/>
                    </a:lnTo>
                    <a:lnTo>
                      <a:pt x="16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28"/>
              <p:cNvSpPr/>
              <p:nvPr/>
            </p:nvSpPr>
            <p:spPr>
              <a:xfrm>
                <a:off x="8096394" y="4448539"/>
                <a:ext cx="57660" cy="45393"/>
              </a:xfrm>
              <a:custGeom>
                <a:rect b="b" l="l" r="r" t="t"/>
                <a:pathLst>
                  <a:path extrusionOk="0" h="1321" w="1678">
                    <a:moveTo>
                      <a:pt x="1677" y="0"/>
                    </a:moveTo>
                    <a:lnTo>
                      <a:pt x="1" y="749"/>
                    </a:lnTo>
                    <a:lnTo>
                      <a:pt x="679" y="1320"/>
                    </a:lnTo>
                    <a:lnTo>
                      <a:pt x="1642" y="892"/>
                    </a:lnTo>
                    <a:lnTo>
                      <a:pt x="16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28"/>
              <p:cNvSpPr/>
              <p:nvPr/>
            </p:nvSpPr>
            <p:spPr>
              <a:xfrm>
                <a:off x="7967705" y="4506131"/>
                <a:ext cx="57626" cy="45393"/>
              </a:xfrm>
              <a:custGeom>
                <a:rect b="b" l="l" r="r" t="t"/>
                <a:pathLst>
                  <a:path extrusionOk="0" h="1321" w="1677">
                    <a:moveTo>
                      <a:pt x="1677" y="1"/>
                    </a:moveTo>
                    <a:lnTo>
                      <a:pt x="0" y="750"/>
                    </a:lnTo>
                    <a:lnTo>
                      <a:pt x="695" y="1321"/>
                    </a:lnTo>
                    <a:lnTo>
                      <a:pt x="1641" y="893"/>
                    </a:lnTo>
                    <a:lnTo>
                      <a:pt x="16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28"/>
              <p:cNvSpPr/>
              <p:nvPr/>
            </p:nvSpPr>
            <p:spPr>
              <a:xfrm>
                <a:off x="7103549" y="3198863"/>
                <a:ext cx="895418" cy="1179836"/>
              </a:xfrm>
              <a:custGeom>
                <a:rect b="b" l="l" r="r" t="t"/>
                <a:pathLst>
                  <a:path extrusionOk="0" h="34335" w="26058">
                    <a:moveTo>
                      <a:pt x="9970" y="1"/>
                    </a:moveTo>
                    <a:lnTo>
                      <a:pt x="8258" y="251"/>
                    </a:lnTo>
                    <a:lnTo>
                      <a:pt x="1356" y="5548"/>
                    </a:lnTo>
                    <a:lnTo>
                      <a:pt x="1" y="7920"/>
                    </a:lnTo>
                    <a:lnTo>
                      <a:pt x="6957" y="14502"/>
                    </a:lnTo>
                    <a:cubicBezTo>
                      <a:pt x="7099" y="15410"/>
                      <a:pt x="7295" y="16249"/>
                      <a:pt x="7527" y="17034"/>
                    </a:cubicBezTo>
                    <a:cubicBezTo>
                      <a:pt x="9026" y="21902"/>
                      <a:pt x="12307" y="24542"/>
                      <a:pt x="14733" y="26308"/>
                    </a:cubicBezTo>
                    <a:cubicBezTo>
                      <a:pt x="17532" y="28359"/>
                      <a:pt x="22687" y="34334"/>
                      <a:pt x="22687" y="34334"/>
                    </a:cubicBezTo>
                    <a:cubicBezTo>
                      <a:pt x="25541" y="32889"/>
                      <a:pt x="26057" y="31854"/>
                      <a:pt x="26057" y="31854"/>
                    </a:cubicBezTo>
                    <a:cubicBezTo>
                      <a:pt x="26057" y="31854"/>
                      <a:pt x="20564" y="20280"/>
                      <a:pt x="16659" y="10773"/>
                    </a:cubicBezTo>
                    <a:cubicBezTo>
                      <a:pt x="16552" y="10559"/>
                      <a:pt x="16481" y="10310"/>
                      <a:pt x="16374" y="10096"/>
                    </a:cubicBezTo>
                    <a:cubicBezTo>
                      <a:pt x="12824" y="3211"/>
                      <a:pt x="9970" y="1"/>
                      <a:pt x="99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28"/>
              <p:cNvSpPr/>
              <p:nvPr/>
            </p:nvSpPr>
            <p:spPr>
              <a:xfrm>
                <a:off x="7362198" y="3545756"/>
                <a:ext cx="636771" cy="832947"/>
              </a:xfrm>
              <a:custGeom>
                <a:rect b="b" l="l" r="r" t="t"/>
                <a:pathLst>
                  <a:path extrusionOk="0" h="24240" w="18531">
                    <a:moveTo>
                      <a:pt x="8847" y="1"/>
                    </a:moveTo>
                    <a:cubicBezTo>
                      <a:pt x="4334" y="1268"/>
                      <a:pt x="1427" y="4799"/>
                      <a:pt x="0" y="6939"/>
                    </a:cubicBezTo>
                    <a:cubicBezTo>
                      <a:pt x="1499" y="11807"/>
                      <a:pt x="4780" y="14447"/>
                      <a:pt x="7206" y="16213"/>
                    </a:cubicBezTo>
                    <a:cubicBezTo>
                      <a:pt x="10005" y="18264"/>
                      <a:pt x="15160" y="24239"/>
                      <a:pt x="15160" y="24239"/>
                    </a:cubicBezTo>
                    <a:cubicBezTo>
                      <a:pt x="18085" y="23721"/>
                      <a:pt x="18530" y="21759"/>
                      <a:pt x="18530" y="21759"/>
                    </a:cubicBezTo>
                    <a:cubicBezTo>
                      <a:pt x="18530" y="21759"/>
                      <a:pt x="13037" y="10185"/>
                      <a:pt x="9132" y="678"/>
                    </a:cubicBezTo>
                    <a:cubicBezTo>
                      <a:pt x="9025" y="464"/>
                      <a:pt x="8935" y="233"/>
                      <a:pt x="88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28"/>
              <p:cNvSpPr/>
              <p:nvPr/>
            </p:nvSpPr>
            <p:spPr>
              <a:xfrm>
                <a:off x="7362198" y="3545756"/>
                <a:ext cx="329743" cy="316272"/>
              </a:xfrm>
              <a:custGeom>
                <a:rect b="b" l="l" r="r" t="t"/>
                <a:pathLst>
                  <a:path extrusionOk="0" h="9204" w="9596">
                    <a:moveTo>
                      <a:pt x="8847" y="1"/>
                    </a:moveTo>
                    <a:cubicBezTo>
                      <a:pt x="4334" y="1268"/>
                      <a:pt x="1427" y="4799"/>
                      <a:pt x="0" y="6939"/>
                    </a:cubicBezTo>
                    <a:cubicBezTo>
                      <a:pt x="250" y="7760"/>
                      <a:pt x="553" y="8509"/>
                      <a:pt x="909" y="9204"/>
                    </a:cubicBezTo>
                    <a:cubicBezTo>
                      <a:pt x="2069" y="7277"/>
                      <a:pt x="4923" y="3354"/>
                      <a:pt x="9596" y="1820"/>
                    </a:cubicBezTo>
                    <a:cubicBezTo>
                      <a:pt x="9434" y="1427"/>
                      <a:pt x="9275" y="1054"/>
                      <a:pt x="9132" y="678"/>
                    </a:cubicBezTo>
                    <a:cubicBezTo>
                      <a:pt x="9025" y="464"/>
                      <a:pt x="8935" y="233"/>
                      <a:pt x="88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28"/>
              <p:cNvSpPr/>
              <p:nvPr/>
            </p:nvSpPr>
            <p:spPr>
              <a:xfrm>
                <a:off x="6585667" y="2681048"/>
                <a:ext cx="860506" cy="789960"/>
              </a:xfrm>
              <a:custGeom>
                <a:rect b="b" l="l" r="r" t="t"/>
                <a:pathLst>
                  <a:path extrusionOk="0" h="22989" w="25042">
                    <a:moveTo>
                      <a:pt x="16142" y="0"/>
                    </a:moveTo>
                    <a:lnTo>
                      <a:pt x="1" y="2336"/>
                    </a:lnTo>
                    <a:lnTo>
                      <a:pt x="1660" y="13769"/>
                    </a:lnTo>
                    <a:lnTo>
                      <a:pt x="15072" y="22989"/>
                    </a:lnTo>
                    <a:cubicBezTo>
                      <a:pt x="23222" y="19707"/>
                      <a:pt x="25041" y="15070"/>
                      <a:pt x="25041" y="15070"/>
                    </a:cubicBezTo>
                    <a:lnTo>
                      <a:pt x="161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28"/>
              <p:cNvSpPr/>
              <p:nvPr/>
            </p:nvSpPr>
            <p:spPr>
              <a:xfrm>
                <a:off x="7014687" y="3106942"/>
                <a:ext cx="431490" cy="364071"/>
              </a:xfrm>
              <a:custGeom>
                <a:rect b="b" l="l" r="r" t="t"/>
                <a:pathLst>
                  <a:path extrusionOk="0" h="10595" w="12557">
                    <a:moveTo>
                      <a:pt x="10987" y="1"/>
                    </a:moveTo>
                    <a:cubicBezTo>
                      <a:pt x="10506" y="982"/>
                      <a:pt x="7990" y="5441"/>
                      <a:pt x="0" y="8811"/>
                    </a:cubicBezTo>
                    <a:lnTo>
                      <a:pt x="2587" y="10595"/>
                    </a:lnTo>
                    <a:cubicBezTo>
                      <a:pt x="10737" y="7313"/>
                      <a:pt x="12556" y="2676"/>
                      <a:pt x="12556" y="2676"/>
                    </a:cubicBezTo>
                    <a:lnTo>
                      <a:pt x="109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28"/>
              <p:cNvSpPr/>
              <p:nvPr/>
            </p:nvSpPr>
            <p:spPr>
              <a:xfrm>
                <a:off x="8021002" y="2206531"/>
                <a:ext cx="132399" cy="180953"/>
              </a:xfrm>
              <a:custGeom>
                <a:rect b="b" l="l" r="r" t="t"/>
                <a:pathLst>
                  <a:path extrusionOk="0" h="5266" w="3853">
                    <a:moveTo>
                      <a:pt x="3459" y="0"/>
                    </a:moveTo>
                    <a:cubicBezTo>
                      <a:pt x="3267" y="0"/>
                      <a:pt x="3091" y="163"/>
                      <a:pt x="2961" y="326"/>
                    </a:cubicBezTo>
                    <a:cubicBezTo>
                      <a:pt x="2480" y="932"/>
                      <a:pt x="2088" y="1591"/>
                      <a:pt x="1641" y="2216"/>
                    </a:cubicBezTo>
                    <a:cubicBezTo>
                      <a:pt x="1196" y="2840"/>
                      <a:pt x="661" y="3429"/>
                      <a:pt x="0" y="3821"/>
                    </a:cubicBezTo>
                    <a:lnTo>
                      <a:pt x="411" y="5265"/>
                    </a:lnTo>
                    <a:lnTo>
                      <a:pt x="1356" y="5194"/>
                    </a:lnTo>
                    <a:cubicBezTo>
                      <a:pt x="2961" y="4124"/>
                      <a:pt x="3550" y="2466"/>
                      <a:pt x="3800" y="771"/>
                    </a:cubicBezTo>
                    <a:cubicBezTo>
                      <a:pt x="3836" y="611"/>
                      <a:pt x="3853" y="468"/>
                      <a:pt x="3800" y="326"/>
                    </a:cubicBezTo>
                    <a:cubicBezTo>
                      <a:pt x="3764" y="164"/>
                      <a:pt x="3657" y="40"/>
                      <a:pt x="3515" y="5"/>
                    </a:cubicBezTo>
                    <a:cubicBezTo>
                      <a:pt x="3496" y="2"/>
                      <a:pt x="3477" y="0"/>
                      <a:pt x="34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28"/>
              <p:cNvSpPr/>
              <p:nvPr/>
            </p:nvSpPr>
            <p:spPr>
              <a:xfrm>
                <a:off x="8051070" y="2203060"/>
                <a:ext cx="159957" cy="192980"/>
              </a:xfrm>
              <a:custGeom>
                <a:rect b="b" l="l" r="r" t="t"/>
                <a:pathLst>
                  <a:path extrusionOk="0" h="5616" w="4655">
                    <a:moveTo>
                      <a:pt x="4227" y="1"/>
                    </a:moveTo>
                    <a:cubicBezTo>
                      <a:pt x="4018" y="1"/>
                      <a:pt x="3829" y="167"/>
                      <a:pt x="3691" y="320"/>
                    </a:cubicBezTo>
                    <a:cubicBezTo>
                      <a:pt x="3085" y="943"/>
                      <a:pt x="2585" y="1657"/>
                      <a:pt x="2015" y="2317"/>
                    </a:cubicBezTo>
                    <a:cubicBezTo>
                      <a:pt x="1444" y="2959"/>
                      <a:pt x="802" y="3583"/>
                      <a:pt x="0" y="3939"/>
                    </a:cubicBezTo>
                    <a:lnTo>
                      <a:pt x="338" y="5599"/>
                    </a:lnTo>
                    <a:lnTo>
                      <a:pt x="1391" y="5616"/>
                    </a:lnTo>
                    <a:cubicBezTo>
                      <a:pt x="3299" y="4564"/>
                      <a:pt x="4138" y="2781"/>
                      <a:pt x="4583" y="890"/>
                    </a:cubicBezTo>
                    <a:cubicBezTo>
                      <a:pt x="4619" y="729"/>
                      <a:pt x="4654" y="569"/>
                      <a:pt x="4637" y="391"/>
                    </a:cubicBezTo>
                    <a:cubicBezTo>
                      <a:pt x="4602" y="230"/>
                      <a:pt x="4495" y="70"/>
                      <a:pt x="4333" y="16"/>
                    </a:cubicBezTo>
                    <a:cubicBezTo>
                      <a:pt x="4297" y="5"/>
                      <a:pt x="4262" y="1"/>
                      <a:pt x="42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28"/>
              <p:cNvSpPr/>
              <p:nvPr/>
            </p:nvSpPr>
            <p:spPr>
              <a:xfrm>
                <a:off x="8082271" y="2212579"/>
                <a:ext cx="186348" cy="204938"/>
              </a:xfrm>
              <a:custGeom>
                <a:rect b="b" l="l" r="r" t="t"/>
                <a:pathLst>
                  <a:path extrusionOk="0" h="5964" w="5423">
                    <a:moveTo>
                      <a:pt x="4963" y="1"/>
                    </a:moveTo>
                    <a:cubicBezTo>
                      <a:pt x="4752" y="1"/>
                      <a:pt x="4531" y="149"/>
                      <a:pt x="4371" y="309"/>
                    </a:cubicBezTo>
                    <a:cubicBezTo>
                      <a:pt x="3658" y="952"/>
                      <a:pt x="3033" y="1701"/>
                      <a:pt x="2355" y="2378"/>
                    </a:cubicBezTo>
                    <a:cubicBezTo>
                      <a:pt x="1677" y="3039"/>
                      <a:pt x="911" y="3662"/>
                      <a:pt x="1" y="4002"/>
                    </a:cubicBezTo>
                    <a:lnTo>
                      <a:pt x="234" y="5857"/>
                    </a:lnTo>
                    <a:lnTo>
                      <a:pt x="1411" y="5964"/>
                    </a:lnTo>
                    <a:cubicBezTo>
                      <a:pt x="3587" y="4965"/>
                      <a:pt x="4657" y="3075"/>
                      <a:pt x="5316" y="1023"/>
                    </a:cubicBezTo>
                    <a:cubicBezTo>
                      <a:pt x="5370" y="845"/>
                      <a:pt x="5423" y="666"/>
                      <a:pt x="5406" y="471"/>
                    </a:cubicBezTo>
                    <a:cubicBezTo>
                      <a:pt x="5387" y="292"/>
                      <a:pt x="5280" y="95"/>
                      <a:pt x="5102" y="24"/>
                    </a:cubicBezTo>
                    <a:cubicBezTo>
                      <a:pt x="5057" y="8"/>
                      <a:pt x="5010" y="1"/>
                      <a:pt x="49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28"/>
              <p:cNvSpPr/>
              <p:nvPr/>
            </p:nvSpPr>
            <p:spPr>
              <a:xfrm>
                <a:off x="8108043" y="2246907"/>
                <a:ext cx="213941" cy="212292"/>
              </a:xfrm>
              <a:custGeom>
                <a:rect b="b" l="l" r="r" t="t"/>
                <a:pathLst>
                  <a:path extrusionOk="0" h="6178" w="6226">
                    <a:moveTo>
                      <a:pt x="5745" y="0"/>
                    </a:moveTo>
                    <a:cubicBezTo>
                      <a:pt x="5526" y="0"/>
                      <a:pt x="5296" y="137"/>
                      <a:pt x="5119" y="274"/>
                    </a:cubicBezTo>
                    <a:cubicBezTo>
                      <a:pt x="4280" y="916"/>
                      <a:pt x="3531" y="1665"/>
                      <a:pt x="2729" y="2342"/>
                    </a:cubicBezTo>
                    <a:cubicBezTo>
                      <a:pt x="1909" y="3003"/>
                      <a:pt x="1017" y="3609"/>
                      <a:pt x="0" y="3895"/>
                    </a:cubicBezTo>
                    <a:lnTo>
                      <a:pt x="90" y="5945"/>
                    </a:lnTo>
                    <a:lnTo>
                      <a:pt x="1338" y="6178"/>
                    </a:lnTo>
                    <a:cubicBezTo>
                      <a:pt x="3835" y="5286"/>
                      <a:pt x="5172" y="3324"/>
                      <a:pt x="6082" y="1148"/>
                    </a:cubicBezTo>
                    <a:cubicBezTo>
                      <a:pt x="6154" y="970"/>
                      <a:pt x="6225" y="773"/>
                      <a:pt x="6225" y="559"/>
                    </a:cubicBezTo>
                    <a:cubicBezTo>
                      <a:pt x="6225" y="345"/>
                      <a:pt x="6135" y="131"/>
                      <a:pt x="5940" y="42"/>
                    </a:cubicBezTo>
                    <a:cubicBezTo>
                      <a:pt x="5877" y="13"/>
                      <a:pt x="5811" y="0"/>
                      <a:pt x="57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28"/>
              <p:cNvSpPr/>
              <p:nvPr/>
            </p:nvSpPr>
            <p:spPr>
              <a:xfrm>
                <a:off x="7103549" y="2083477"/>
                <a:ext cx="1153446" cy="482278"/>
              </a:xfrm>
              <a:custGeom>
                <a:rect b="b" l="l" r="r" t="t"/>
                <a:pathLst>
                  <a:path extrusionOk="0" h="14035" w="33567">
                    <a:moveTo>
                      <a:pt x="9078" y="0"/>
                    </a:moveTo>
                    <a:lnTo>
                      <a:pt x="2087" y="2176"/>
                    </a:lnTo>
                    <a:lnTo>
                      <a:pt x="1" y="3460"/>
                    </a:lnTo>
                    <a:cubicBezTo>
                      <a:pt x="1" y="3460"/>
                      <a:pt x="4063" y="14034"/>
                      <a:pt x="18823" y="14034"/>
                    </a:cubicBezTo>
                    <a:cubicBezTo>
                      <a:pt x="21830" y="14034"/>
                      <a:pt x="25281" y="13595"/>
                      <a:pt x="29232" y="12539"/>
                    </a:cubicBezTo>
                    <a:cubicBezTo>
                      <a:pt x="29232" y="12539"/>
                      <a:pt x="29862" y="12587"/>
                      <a:pt x="30627" y="12587"/>
                    </a:cubicBezTo>
                    <a:cubicBezTo>
                      <a:pt x="31726" y="12587"/>
                      <a:pt x="33102" y="12488"/>
                      <a:pt x="33281" y="12004"/>
                    </a:cubicBezTo>
                    <a:cubicBezTo>
                      <a:pt x="33567" y="11183"/>
                      <a:pt x="30909" y="10791"/>
                      <a:pt x="30909" y="10791"/>
                    </a:cubicBezTo>
                    <a:lnTo>
                      <a:pt x="31141" y="8615"/>
                    </a:lnTo>
                    <a:lnTo>
                      <a:pt x="28626" y="5869"/>
                    </a:lnTo>
                    <a:cubicBezTo>
                      <a:pt x="28626" y="5869"/>
                      <a:pt x="26539" y="6236"/>
                      <a:pt x="23675" y="6236"/>
                    </a:cubicBezTo>
                    <a:cubicBezTo>
                      <a:pt x="18972" y="6236"/>
                      <a:pt x="12172" y="5244"/>
                      <a:pt x="90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28"/>
              <p:cNvSpPr/>
              <p:nvPr/>
            </p:nvSpPr>
            <p:spPr>
              <a:xfrm>
                <a:off x="5476400" y="2730050"/>
                <a:ext cx="87040" cy="212120"/>
              </a:xfrm>
              <a:custGeom>
                <a:rect b="b" l="l" r="r" t="t"/>
                <a:pathLst>
                  <a:path extrusionOk="0" h="6173" w="2533">
                    <a:moveTo>
                      <a:pt x="2533" y="1"/>
                    </a:moveTo>
                    <a:lnTo>
                      <a:pt x="197" y="143"/>
                    </a:lnTo>
                    <a:lnTo>
                      <a:pt x="0" y="3050"/>
                    </a:lnTo>
                    <a:cubicBezTo>
                      <a:pt x="0" y="3050"/>
                      <a:pt x="670" y="6172"/>
                      <a:pt x="1519" y="6172"/>
                    </a:cubicBezTo>
                    <a:cubicBezTo>
                      <a:pt x="1524" y="6172"/>
                      <a:pt x="1529" y="6172"/>
                      <a:pt x="1534" y="6172"/>
                    </a:cubicBezTo>
                    <a:cubicBezTo>
                      <a:pt x="2390" y="6118"/>
                      <a:pt x="1659" y="2783"/>
                      <a:pt x="1659" y="2783"/>
                    </a:cubicBezTo>
                    <a:lnTo>
                      <a:pt x="25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28"/>
              <p:cNvSpPr/>
              <p:nvPr/>
            </p:nvSpPr>
            <p:spPr>
              <a:xfrm>
                <a:off x="5504578" y="2723280"/>
                <a:ext cx="87075" cy="226827"/>
              </a:xfrm>
              <a:custGeom>
                <a:rect b="b" l="l" r="r" t="t"/>
                <a:pathLst>
                  <a:path extrusionOk="0" h="6601" w="2534">
                    <a:moveTo>
                      <a:pt x="286" y="1"/>
                    </a:moveTo>
                    <a:lnTo>
                      <a:pt x="0" y="3479"/>
                    </a:lnTo>
                    <a:cubicBezTo>
                      <a:pt x="0" y="3479"/>
                      <a:pt x="671" y="6600"/>
                      <a:pt x="1520" y="6600"/>
                    </a:cubicBezTo>
                    <a:cubicBezTo>
                      <a:pt x="1525" y="6600"/>
                      <a:pt x="1529" y="6600"/>
                      <a:pt x="1534" y="6600"/>
                    </a:cubicBezTo>
                    <a:cubicBezTo>
                      <a:pt x="2390" y="6564"/>
                      <a:pt x="1660" y="3211"/>
                      <a:pt x="1660" y="3211"/>
                    </a:cubicBezTo>
                    <a:lnTo>
                      <a:pt x="2533" y="429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28"/>
              <p:cNvSpPr/>
              <p:nvPr/>
            </p:nvSpPr>
            <p:spPr>
              <a:xfrm>
                <a:off x="5559730" y="2730050"/>
                <a:ext cx="87075" cy="226827"/>
              </a:xfrm>
              <a:custGeom>
                <a:rect b="b" l="l" r="r" t="t"/>
                <a:pathLst>
                  <a:path extrusionOk="0" h="6601" w="2534">
                    <a:moveTo>
                      <a:pt x="286" y="1"/>
                    </a:moveTo>
                    <a:lnTo>
                      <a:pt x="1" y="3478"/>
                    </a:lnTo>
                    <a:cubicBezTo>
                      <a:pt x="1" y="3478"/>
                      <a:pt x="689" y="6600"/>
                      <a:pt x="1520" y="6600"/>
                    </a:cubicBezTo>
                    <a:cubicBezTo>
                      <a:pt x="1525" y="6600"/>
                      <a:pt x="1530" y="6600"/>
                      <a:pt x="1534" y="6600"/>
                    </a:cubicBezTo>
                    <a:cubicBezTo>
                      <a:pt x="2390" y="6564"/>
                      <a:pt x="1677" y="3211"/>
                      <a:pt x="1677" y="3211"/>
                    </a:cubicBezTo>
                    <a:lnTo>
                      <a:pt x="2533" y="429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28"/>
              <p:cNvSpPr/>
              <p:nvPr/>
            </p:nvSpPr>
            <p:spPr>
              <a:xfrm>
                <a:off x="5614882" y="2730050"/>
                <a:ext cx="87075" cy="226827"/>
              </a:xfrm>
              <a:custGeom>
                <a:rect b="b" l="l" r="r" t="t"/>
                <a:pathLst>
                  <a:path extrusionOk="0" h="6601" w="2534">
                    <a:moveTo>
                      <a:pt x="286" y="1"/>
                    </a:moveTo>
                    <a:lnTo>
                      <a:pt x="1" y="3478"/>
                    </a:lnTo>
                    <a:cubicBezTo>
                      <a:pt x="1" y="3478"/>
                      <a:pt x="671" y="6600"/>
                      <a:pt x="1520" y="6600"/>
                    </a:cubicBezTo>
                    <a:cubicBezTo>
                      <a:pt x="1525" y="6600"/>
                      <a:pt x="1530" y="6600"/>
                      <a:pt x="1535" y="6600"/>
                    </a:cubicBezTo>
                    <a:cubicBezTo>
                      <a:pt x="2391" y="6564"/>
                      <a:pt x="1660" y="3211"/>
                      <a:pt x="1660" y="3211"/>
                    </a:cubicBezTo>
                    <a:lnTo>
                      <a:pt x="2533" y="429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8"/>
              <p:cNvSpPr/>
              <p:nvPr/>
            </p:nvSpPr>
            <p:spPr>
              <a:xfrm>
                <a:off x="5483135" y="1817474"/>
                <a:ext cx="636187" cy="943835"/>
              </a:xfrm>
              <a:custGeom>
                <a:rect b="b" l="l" r="r" t="t"/>
                <a:pathLst>
                  <a:path extrusionOk="0" h="27467" w="18514">
                    <a:moveTo>
                      <a:pt x="16070" y="1"/>
                    </a:moveTo>
                    <a:lnTo>
                      <a:pt x="11718" y="464"/>
                    </a:lnTo>
                    <a:cubicBezTo>
                      <a:pt x="11718" y="464"/>
                      <a:pt x="1071" y="8847"/>
                      <a:pt x="1" y="26700"/>
                    </a:cubicBezTo>
                    <a:lnTo>
                      <a:pt x="6315" y="27467"/>
                    </a:lnTo>
                    <a:cubicBezTo>
                      <a:pt x="6315" y="27467"/>
                      <a:pt x="8776" y="26522"/>
                      <a:pt x="7580" y="23169"/>
                    </a:cubicBezTo>
                    <a:cubicBezTo>
                      <a:pt x="7580" y="23169"/>
                      <a:pt x="10612" y="11665"/>
                      <a:pt x="18514" y="7919"/>
                    </a:cubicBezTo>
                    <a:lnTo>
                      <a:pt x="160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28"/>
              <p:cNvSpPr/>
              <p:nvPr/>
            </p:nvSpPr>
            <p:spPr>
              <a:xfrm>
                <a:off x="5682955" y="2692663"/>
                <a:ext cx="107245" cy="139615"/>
              </a:xfrm>
              <a:custGeom>
                <a:rect b="b" l="l" r="r" t="t"/>
                <a:pathLst>
                  <a:path extrusionOk="0" h="4063" w="3121">
                    <a:moveTo>
                      <a:pt x="1712" y="0"/>
                    </a:moveTo>
                    <a:lnTo>
                      <a:pt x="0" y="1481"/>
                    </a:lnTo>
                    <a:cubicBezTo>
                      <a:pt x="0" y="1481"/>
                      <a:pt x="1125" y="4062"/>
                      <a:pt x="1999" y="4062"/>
                    </a:cubicBezTo>
                    <a:cubicBezTo>
                      <a:pt x="2078" y="4062"/>
                      <a:pt x="2155" y="4041"/>
                      <a:pt x="2229" y="3995"/>
                    </a:cubicBezTo>
                    <a:cubicBezTo>
                      <a:pt x="3121" y="3460"/>
                      <a:pt x="1712" y="0"/>
                      <a:pt x="17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8"/>
              <p:cNvSpPr/>
              <p:nvPr/>
            </p:nvSpPr>
            <p:spPr>
              <a:xfrm>
                <a:off x="6960737" y="1625042"/>
                <a:ext cx="485439" cy="577909"/>
              </a:xfrm>
              <a:custGeom>
                <a:rect b="b" l="l" r="r" t="t"/>
                <a:pathLst>
                  <a:path extrusionOk="0" h="16818" w="14127">
                    <a:moveTo>
                      <a:pt x="1" y="0"/>
                    </a:moveTo>
                    <a:lnTo>
                      <a:pt x="1" y="7456"/>
                    </a:lnTo>
                    <a:lnTo>
                      <a:pt x="1071" y="9845"/>
                    </a:lnTo>
                    <a:lnTo>
                      <a:pt x="3230" y="14697"/>
                    </a:lnTo>
                    <a:lnTo>
                      <a:pt x="3444" y="15196"/>
                    </a:lnTo>
                    <a:lnTo>
                      <a:pt x="4157" y="16801"/>
                    </a:lnTo>
                    <a:cubicBezTo>
                      <a:pt x="4342" y="16812"/>
                      <a:pt x="4528" y="16818"/>
                      <a:pt x="4713" y="16818"/>
                    </a:cubicBezTo>
                    <a:cubicBezTo>
                      <a:pt x="9513" y="16818"/>
                      <a:pt x="14126" y="13163"/>
                      <a:pt x="14126" y="13163"/>
                    </a:cubicBezTo>
                    <a:cubicBezTo>
                      <a:pt x="13876" y="12397"/>
                      <a:pt x="13591" y="11683"/>
                      <a:pt x="13306" y="11005"/>
                    </a:cubicBezTo>
                    <a:cubicBezTo>
                      <a:pt x="13199" y="10756"/>
                      <a:pt x="13075" y="10523"/>
                      <a:pt x="12968" y="10292"/>
                    </a:cubicBezTo>
                    <a:cubicBezTo>
                      <a:pt x="11130" y="6475"/>
                      <a:pt x="8580" y="4050"/>
                      <a:pt x="6243" y="2533"/>
                    </a:cubicBezTo>
                    <a:cubicBezTo>
                      <a:pt x="4407" y="1339"/>
                      <a:pt x="2676" y="678"/>
                      <a:pt x="1517" y="340"/>
                    </a:cubicBezTo>
                    <a:cubicBezTo>
                      <a:pt x="1499" y="340"/>
                      <a:pt x="1499" y="340"/>
                      <a:pt x="1482" y="321"/>
                    </a:cubicBezTo>
                    <a:cubicBezTo>
                      <a:pt x="571" y="7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28"/>
              <p:cNvSpPr/>
              <p:nvPr/>
            </p:nvSpPr>
            <p:spPr>
              <a:xfrm>
                <a:off x="6129706" y="1579751"/>
                <a:ext cx="1045548" cy="1277529"/>
              </a:xfrm>
              <a:custGeom>
                <a:rect b="b" l="l" r="r" t="t"/>
                <a:pathLst>
                  <a:path extrusionOk="0" h="37178" w="30427">
                    <a:moveTo>
                      <a:pt x="10948" y="1"/>
                    </a:moveTo>
                    <a:cubicBezTo>
                      <a:pt x="10542" y="1"/>
                      <a:pt x="9999" y="13"/>
                      <a:pt x="9346" y="53"/>
                    </a:cubicBezTo>
                    <a:cubicBezTo>
                      <a:pt x="6528" y="4743"/>
                      <a:pt x="4692" y="9220"/>
                      <a:pt x="3532" y="13304"/>
                    </a:cubicBezTo>
                    <a:cubicBezTo>
                      <a:pt x="0" y="25700"/>
                      <a:pt x="2658" y="34492"/>
                      <a:pt x="2658" y="34492"/>
                    </a:cubicBezTo>
                    <a:cubicBezTo>
                      <a:pt x="6867" y="36347"/>
                      <a:pt x="10684" y="37096"/>
                      <a:pt x="14019" y="37167"/>
                    </a:cubicBezTo>
                    <a:cubicBezTo>
                      <a:pt x="14264" y="37174"/>
                      <a:pt x="14507" y="37178"/>
                      <a:pt x="14748" y="37178"/>
                    </a:cubicBezTo>
                    <a:cubicBezTo>
                      <a:pt x="15680" y="37178"/>
                      <a:pt x="16576" y="37124"/>
                      <a:pt x="17426" y="37024"/>
                    </a:cubicBezTo>
                    <a:cubicBezTo>
                      <a:pt x="19155" y="36829"/>
                      <a:pt x="20725" y="36472"/>
                      <a:pt x="22099" y="36026"/>
                    </a:cubicBezTo>
                    <a:cubicBezTo>
                      <a:pt x="23329" y="35616"/>
                      <a:pt x="24417" y="35152"/>
                      <a:pt x="25362" y="34689"/>
                    </a:cubicBezTo>
                    <a:cubicBezTo>
                      <a:pt x="27984" y="33386"/>
                      <a:pt x="29411" y="32049"/>
                      <a:pt x="29411" y="32049"/>
                    </a:cubicBezTo>
                    <a:cubicBezTo>
                      <a:pt x="27128" y="26644"/>
                      <a:pt x="26878" y="20937"/>
                      <a:pt x="27414" y="16015"/>
                    </a:cubicBezTo>
                    <a:cubicBezTo>
                      <a:pt x="27538" y="14802"/>
                      <a:pt x="27716" y="13625"/>
                      <a:pt x="27930" y="12537"/>
                    </a:cubicBezTo>
                    <a:cubicBezTo>
                      <a:pt x="28733" y="8274"/>
                      <a:pt x="29928" y="5047"/>
                      <a:pt x="30427" y="3851"/>
                    </a:cubicBezTo>
                    <a:cubicBezTo>
                      <a:pt x="28591" y="2657"/>
                      <a:pt x="26860" y="1996"/>
                      <a:pt x="25701" y="1658"/>
                    </a:cubicBezTo>
                    <a:cubicBezTo>
                      <a:pt x="25683" y="1658"/>
                      <a:pt x="25683" y="1658"/>
                      <a:pt x="25666" y="1639"/>
                    </a:cubicBezTo>
                    <a:cubicBezTo>
                      <a:pt x="25148" y="1515"/>
                      <a:pt x="24648" y="1408"/>
                      <a:pt x="24185" y="1318"/>
                    </a:cubicBezTo>
                    <a:cubicBezTo>
                      <a:pt x="23757" y="1230"/>
                      <a:pt x="23383" y="1159"/>
                      <a:pt x="23026" y="1104"/>
                    </a:cubicBezTo>
                    <a:cubicBezTo>
                      <a:pt x="22099" y="945"/>
                      <a:pt x="21509" y="890"/>
                      <a:pt x="21509" y="890"/>
                    </a:cubicBezTo>
                    <a:lnTo>
                      <a:pt x="18370" y="605"/>
                    </a:lnTo>
                    <a:lnTo>
                      <a:pt x="13395" y="177"/>
                    </a:lnTo>
                    <a:lnTo>
                      <a:pt x="11754" y="17"/>
                    </a:lnTo>
                    <a:lnTo>
                      <a:pt x="11647" y="17"/>
                    </a:lnTo>
                    <a:cubicBezTo>
                      <a:pt x="11512" y="9"/>
                      <a:pt x="11274" y="1"/>
                      <a:pt x="109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28"/>
              <p:cNvSpPr/>
              <p:nvPr/>
            </p:nvSpPr>
            <p:spPr>
              <a:xfrm>
                <a:off x="6129706" y="1579751"/>
                <a:ext cx="631273" cy="1277735"/>
              </a:xfrm>
              <a:custGeom>
                <a:rect b="b" l="l" r="r" t="t"/>
                <a:pathLst>
                  <a:path extrusionOk="0" h="37184" w="18371">
                    <a:moveTo>
                      <a:pt x="10948" y="1"/>
                    </a:moveTo>
                    <a:cubicBezTo>
                      <a:pt x="10542" y="1"/>
                      <a:pt x="9999" y="13"/>
                      <a:pt x="9346" y="53"/>
                    </a:cubicBezTo>
                    <a:cubicBezTo>
                      <a:pt x="6528" y="4743"/>
                      <a:pt x="4692" y="9220"/>
                      <a:pt x="3532" y="13304"/>
                    </a:cubicBezTo>
                    <a:cubicBezTo>
                      <a:pt x="0" y="25700"/>
                      <a:pt x="2658" y="34492"/>
                      <a:pt x="2658" y="34492"/>
                    </a:cubicBezTo>
                    <a:cubicBezTo>
                      <a:pt x="7122" y="36467"/>
                      <a:pt x="11132" y="37184"/>
                      <a:pt x="14609" y="37184"/>
                    </a:cubicBezTo>
                    <a:cubicBezTo>
                      <a:pt x="15591" y="37184"/>
                      <a:pt x="16531" y="37126"/>
                      <a:pt x="17426" y="37024"/>
                    </a:cubicBezTo>
                    <a:cubicBezTo>
                      <a:pt x="9988" y="22114"/>
                      <a:pt x="16373" y="5206"/>
                      <a:pt x="18370" y="605"/>
                    </a:cubicBezTo>
                    <a:lnTo>
                      <a:pt x="13395" y="177"/>
                    </a:lnTo>
                    <a:lnTo>
                      <a:pt x="11754" y="17"/>
                    </a:lnTo>
                    <a:lnTo>
                      <a:pt x="11647" y="17"/>
                    </a:lnTo>
                    <a:cubicBezTo>
                      <a:pt x="11512" y="9"/>
                      <a:pt x="11274" y="1"/>
                      <a:pt x="10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8"/>
              <p:cNvSpPr/>
              <p:nvPr/>
            </p:nvSpPr>
            <p:spPr>
              <a:xfrm>
                <a:off x="6767721" y="2251374"/>
                <a:ext cx="233493" cy="566328"/>
              </a:xfrm>
              <a:custGeom>
                <a:rect b="b" l="l" r="r" t="t"/>
                <a:pathLst>
                  <a:path extrusionOk="0" h="16481" w="6795">
                    <a:moveTo>
                      <a:pt x="856" y="1"/>
                    </a:moveTo>
                    <a:cubicBezTo>
                      <a:pt x="0" y="5584"/>
                      <a:pt x="999" y="11415"/>
                      <a:pt x="3532" y="16481"/>
                    </a:cubicBezTo>
                    <a:cubicBezTo>
                      <a:pt x="4762" y="16071"/>
                      <a:pt x="5850" y="15607"/>
                      <a:pt x="6795" y="15144"/>
                    </a:cubicBezTo>
                    <a:cubicBezTo>
                      <a:pt x="4566" y="10471"/>
                      <a:pt x="3674" y="5085"/>
                      <a:pt x="44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28"/>
              <p:cNvSpPr/>
              <p:nvPr/>
            </p:nvSpPr>
            <p:spPr>
              <a:xfrm>
                <a:off x="5885764" y="1579751"/>
                <a:ext cx="647871" cy="533787"/>
              </a:xfrm>
              <a:custGeom>
                <a:rect b="b" l="l" r="r" t="t"/>
                <a:pathLst>
                  <a:path extrusionOk="0" h="15534" w="18854">
                    <a:moveTo>
                      <a:pt x="18047" y="1"/>
                    </a:moveTo>
                    <a:cubicBezTo>
                      <a:pt x="17641" y="1"/>
                      <a:pt x="17098" y="13"/>
                      <a:pt x="16445" y="53"/>
                    </a:cubicBezTo>
                    <a:cubicBezTo>
                      <a:pt x="13289" y="284"/>
                      <a:pt x="7546" y="1301"/>
                      <a:pt x="2267" y="5403"/>
                    </a:cubicBezTo>
                    <a:cubicBezTo>
                      <a:pt x="1499" y="5991"/>
                      <a:pt x="750" y="6652"/>
                      <a:pt x="1" y="7382"/>
                    </a:cubicBezTo>
                    <a:cubicBezTo>
                      <a:pt x="1" y="7382"/>
                      <a:pt x="3497" y="14730"/>
                      <a:pt x="6904" y="15534"/>
                    </a:cubicBezTo>
                    <a:lnTo>
                      <a:pt x="8704" y="14464"/>
                    </a:lnTo>
                    <a:lnTo>
                      <a:pt x="10631" y="13304"/>
                    </a:lnTo>
                    <a:lnTo>
                      <a:pt x="13591" y="11539"/>
                    </a:lnTo>
                    <a:lnTo>
                      <a:pt x="18478" y="2674"/>
                    </a:lnTo>
                    <a:lnTo>
                      <a:pt x="18853" y="17"/>
                    </a:lnTo>
                    <a:lnTo>
                      <a:pt x="18746" y="17"/>
                    </a:lnTo>
                    <a:cubicBezTo>
                      <a:pt x="18611" y="9"/>
                      <a:pt x="18373" y="1"/>
                      <a:pt x="180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28"/>
              <p:cNvSpPr/>
              <p:nvPr/>
            </p:nvSpPr>
            <p:spPr>
              <a:xfrm>
                <a:off x="5885764" y="1765414"/>
                <a:ext cx="299126" cy="348126"/>
              </a:xfrm>
              <a:custGeom>
                <a:rect b="b" l="l" r="r" t="t"/>
                <a:pathLst>
                  <a:path extrusionOk="0" h="10131" w="8705">
                    <a:moveTo>
                      <a:pt x="2267" y="0"/>
                    </a:moveTo>
                    <a:cubicBezTo>
                      <a:pt x="1499" y="588"/>
                      <a:pt x="750" y="1249"/>
                      <a:pt x="1" y="1979"/>
                    </a:cubicBezTo>
                    <a:cubicBezTo>
                      <a:pt x="1" y="1979"/>
                      <a:pt x="3497" y="9327"/>
                      <a:pt x="6904" y="10131"/>
                    </a:cubicBezTo>
                    <a:lnTo>
                      <a:pt x="8704" y="9061"/>
                    </a:lnTo>
                    <a:cubicBezTo>
                      <a:pt x="5727" y="6759"/>
                      <a:pt x="3461" y="3567"/>
                      <a:pt x="22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8"/>
              <p:cNvSpPr/>
              <p:nvPr/>
            </p:nvSpPr>
            <p:spPr>
              <a:xfrm>
                <a:off x="7079048" y="2003206"/>
                <a:ext cx="367129" cy="199749"/>
              </a:xfrm>
              <a:custGeom>
                <a:rect b="b" l="l" r="r" t="t"/>
                <a:pathLst>
                  <a:path extrusionOk="0" h="5813" w="10684">
                    <a:moveTo>
                      <a:pt x="9863" y="0"/>
                    </a:moveTo>
                    <a:cubicBezTo>
                      <a:pt x="7045" y="2265"/>
                      <a:pt x="3585" y="3746"/>
                      <a:pt x="1" y="4191"/>
                    </a:cubicBezTo>
                    <a:lnTo>
                      <a:pt x="714" y="5796"/>
                    </a:lnTo>
                    <a:cubicBezTo>
                      <a:pt x="899" y="5807"/>
                      <a:pt x="1085" y="5813"/>
                      <a:pt x="1270" y="5813"/>
                    </a:cubicBezTo>
                    <a:cubicBezTo>
                      <a:pt x="6070" y="5813"/>
                      <a:pt x="10683" y="2158"/>
                      <a:pt x="10683" y="2158"/>
                    </a:cubicBezTo>
                    <a:cubicBezTo>
                      <a:pt x="10433" y="1392"/>
                      <a:pt x="10148" y="678"/>
                      <a:pt x="98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28"/>
              <p:cNvSpPr/>
              <p:nvPr/>
            </p:nvSpPr>
            <p:spPr>
              <a:xfrm>
                <a:off x="6580753" y="1585799"/>
                <a:ext cx="340223" cy="218889"/>
              </a:xfrm>
              <a:custGeom>
                <a:rect b="b" l="l" r="r" t="t"/>
                <a:pathLst>
                  <a:path extrusionOk="0" h="6370" w="9901">
                    <a:moveTo>
                      <a:pt x="269" y="1"/>
                    </a:moveTo>
                    <a:lnTo>
                      <a:pt x="269" y="1"/>
                    </a:lnTo>
                    <a:cubicBezTo>
                      <a:pt x="1" y="1375"/>
                      <a:pt x="162" y="2855"/>
                      <a:pt x="876" y="4067"/>
                    </a:cubicBezTo>
                    <a:cubicBezTo>
                      <a:pt x="1660" y="5406"/>
                      <a:pt x="3104" y="6350"/>
                      <a:pt x="4638" y="6369"/>
                    </a:cubicBezTo>
                    <a:cubicBezTo>
                      <a:pt x="4669" y="6370"/>
                      <a:pt x="4699" y="6370"/>
                      <a:pt x="4730" y="6370"/>
                    </a:cubicBezTo>
                    <a:cubicBezTo>
                      <a:pt x="6194" y="6370"/>
                      <a:pt x="7582" y="5541"/>
                      <a:pt x="8473" y="4371"/>
                    </a:cubicBezTo>
                    <a:cubicBezTo>
                      <a:pt x="9239" y="3390"/>
                      <a:pt x="9686" y="2177"/>
                      <a:pt x="9900" y="928"/>
                    </a:cubicBezTo>
                    <a:cubicBezTo>
                      <a:pt x="8973" y="769"/>
                      <a:pt x="8383" y="714"/>
                      <a:pt x="8383" y="714"/>
                    </a:cubicBezTo>
                    <a:lnTo>
                      <a:pt x="2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28"/>
              <p:cNvSpPr/>
              <p:nvPr/>
            </p:nvSpPr>
            <p:spPr>
              <a:xfrm>
                <a:off x="6613844" y="1554254"/>
                <a:ext cx="171641" cy="205660"/>
              </a:xfrm>
              <a:custGeom>
                <a:rect b="b" l="l" r="r" t="t"/>
                <a:pathLst>
                  <a:path extrusionOk="0" h="5985" w="4995">
                    <a:moveTo>
                      <a:pt x="1627" y="0"/>
                    </a:moveTo>
                    <a:cubicBezTo>
                      <a:pt x="1342" y="0"/>
                      <a:pt x="1073" y="82"/>
                      <a:pt x="928" y="277"/>
                    </a:cubicBezTo>
                    <a:cubicBezTo>
                      <a:pt x="20" y="1490"/>
                      <a:pt x="1" y="3309"/>
                      <a:pt x="911" y="4540"/>
                    </a:cubicBezTo>
                    <a:cubicBezTo>
                      <a:pt x="1587" y="5454"/>
                      <a:pt x="2726" y="5985"/>
                      <a:pt x="3852" y="5985"/>
                    </a:cubicBezTo>
                    <a:cubicBezTo>
                      <a:pt x="4241" y="5985"/>
                      <a:pt x="4628" y="5921"/>
                      <a:pt x="4995" y="5789"/>
                    </a:cubicBezTo>
                    <a:cubicBezTo>
                      <a:pt x="4567" y="4308"/>
                      <a:pt x="3943" y="2881"/>
                      <a:pt x="3301" y="1490"/>
                    </a:cubicBezTo>
                    <a:cubicBezTo>
                      <a:pt x="3104" y="1026"/>
                      <a:pt x="2873" y="562"/>
                      <a:pt x="2481" y="260"/>
                    </a:cubicBezTo>
                    <a:cubicBezTo>
                      <a:pt x="2275" y="100"/>
                      <a:pt x="1941" y="0"/>
                      <a:pt x="16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28"/>
              <p:cNvSpPr/>
              <p:nvPr/>
            </p:nvSpPr>
            <p:spPr>
              <a:xfrm>
                <a:off x="6559929" y="1265674"/>
                <a:ext cx="443139" cy="308129"/>
              </a:xfrm>
              <a:custGeom>
                <a:rect b="b" l="l" r="r" t="t"/>
                <a:pathLst>
                  <a:path extrusionOk="0" h="8967" w="12896">
                    <a:moveTo>
                      <a:pt x="6100" y="1"/>
                    </a:moveTo>
                    <a:cubicBezTo>
                      <a:pt x="4194" y="1"/>
                      <a:pt x="2288" y="652"/>
                      <a:pt x="804" y="1845"/>
                    </a:cubicBezTo>
                    <a:cubicBezTo>
                      <a:pt x="571" y="2040"/>
                      <a:pt x="357" y="2237"/>
                      <a:pt x="215" y="2487"/>
                    </a:cubicBezTo>
                    <a:cubicBezTo>
                      <a:pt x="72" y="2754"/>
                      <a:pt x="36" y="3075"/>
                      <a:pt x="179" y="3324"/>
                    </a:cubicBezTo>
                    <a:cubicBezTo>
                      <a:pt x="322" y="3557"/>
                      <a:pt x="571" y="3681"/>
                      <a:pt x="839" y="3717"/>
                    </a:cubicBezTo>
                    <a:cubicBezTo>
                      <a:pt x="932" y="3737"/>
                      <a:pt x="1027" y="3745"/>
                      <a:pt x="1123" y="3745"/>
                    </a:cubicBezTo>
                    <a:cubicBezTo>
                      <a:pt x="1287" y="3745"/>
                      <a:pt x="1455" y="3722"/>
                      <a:pt x="1624" y="3700"/>
                    </a:cubicBezTo>
                    <a:lnTo>
                      <a:pt x="1624" y="3700"/>
                    </a:lnTo>
                    <a:cubicBezTo>
                      <a:pt x="892" y="4252"/>
                      <a:pt x="340" y="4984"/>
                      <a:pt x="126" y="5857"/>
                    </a:cubicBezTo>
                    <a:cubicBezTo>
                      <a:pt x="19" y="6268"/>
                      <a:pt x="0" y="6732"/>
                      <a:pt x="197" y="7105"/>
                    </a:cubicBezTo>
                    <a:cubicBezTo>
                      <a:pt x="341" y="7382"/>
                      <a:pt x="650" y="7580"/>
                      <a:pt x="952" y="7580"/>
                    </a:cubicBezTo>
                    <a:cubicBezTo>
                      <a:pt x="1061" y="7580"/>
                      <a:pt x="1168" y="7554"/>
                      <a:pt x="1267" y="7498"/>
                    </a:cubicBezTo>
                    <a:lnTo>
                      <a:pt x="1267" y="7498"/>
                    </a:lnTo>
                    <a:cubicBezTo>
                      <a:pt x="1106" y="7819"/>
                      <a:pt x="1035" y="8104"/>
                      <a:pt x="1053" y="8479"/>
                    </a:cubicBezTo>
                    <a:cubicBezTo>
                      <a:pt x="1053" y="8604"/>
                      <a:pt x="1089" y="8746"/>
                      <a:pt x="1160" y="8836"/>
                    </a:cubicBezTo>
                    <a:cubicBezTo>
                      <a:pt x="1242" y="8928"/>
                      <a:pt x="1359" y="8967"/>
                      <a:pt x="1478" y="8967"/>
                    </a:cubicBezTo>
                    <a:cubicBezTo>
                      <a:pt x="1566" y="8967"/>
                      <a:pt x="1655" y="8945"/>
                      <a:pt x="1731" y="8908"/>
                    </a:cubicBezTo>
                    <a:cubicBezTo>
                      <a:pt x="1910" y="8800"/>
                      <a:pt x="2034" y="8639"/>
                      <a:pt x="2159" y="8479"/>
                    </a:cubicBezTo>
                    <a:lnTo>
                      <a:pt x="10791" y="5447"/>
                    </a:lnTo>
                    <a:lnTo>
                      <a:pt x="10791" y="5447"/>
                    </a:lnTo>
                    <a:cubicBezTo>
                      <a:pt x="10791" y="5448"/>
                      <a:pt x="10416" y="8425"/>
                      <a:pt x="10916" y="8532"/>
                    </a:cubicBezTo>
                    <a:cubicBezTo>
                      <a:pt x="10936" y="8537"/>
                      <a:pt x="10957" y="8540"/>
                      <a:pt x="10979" y="8540"/>
                    </a:cubicBezTo>
                    <a:cubicBezTo>
                      <a:pt x="11525" y="8540"/>
                      <a:pt x="12633" y="7085"/>
                      <a:pt x="12770" y="5714"/>
                    </a:cubicBezTo>
                    <a:cubicBezTo>
                      <a:pt x="12896" y="4430"/>
                      <a:pt x="12271" y="3058"/>
                      <a:pt x="11398" y="2112"/>
                    </a:cubicBezTo>
                    <a:cubicBezTo>
                      <a:pt x="10523" y="1167"/>
                      <a:pt x="9329" y="542"/>
                      <a:pt x="8062" y="240"/>
                    </a:cubicBezTo>
                    <a:cubicBezTo>
                      <a:pt x="7420" y="79"/>
                      <a:pt x="6760" y="1"/>
                      <a:pt x="6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28"/>
              <p:cNvSpPr/>
              <p:nvPr/>
            </p:nvSpPr>
            <p:spPr>
              <a:xfrm>
                <a:off x="6630441" y="1389553"/>
                <a:ext cx="330327" cy="371493"/>
              </a:xfrm>
              <a:custGeom>
                <a:rect b="b" l="l" r="r" t="t"/>
                <a:pathLst>
                  <a:path extrusionOk="0" h="10811" w="9613">
                    <a:moveTo>
                      <a:pt x="5331" y="0"/>
                    </a:moveTo>
                    <a:cubicBezTo>
                      <a:pt x="4391" y="0"/>
                      <a:pt x="3452" y="322"/>
                      <a:pt x="2711" y="915"/>
                    </a:cubicBezTo>
                    <a:cubicBezTo>
                      <a:pt x="1837" y="1628"/>
                      <a:pt x="1320" y="2680"/>
                      <a:pt x="1249" y="3804"/>
                    </a:cubicBezTo>
                    <a:cubicBezTo>
                      <a:pt x="1164" y="3772"/>
                      <a:pt x="1075" y="3757"/>
                      <a:pt x="985" y="3757"/>
                    </a:cubicBezTo>
                    <a:cubicBezTo>
                      <a:pt x="678" y="3757"/>
                      <a:pt x="366" y="3934"/>
                      <a:pt x="214" y="4197"/>
                    </a:cubicBezTo>
                    <a:cubicBezTo>
                      <a:pt x="0" y="4553"/>
                      <a:pt x="72" y="5017"/>
                      <a:pt x="321" y="5338"/>
                    </a:cubicBezTo>
                    <a:cubicBezTo>
                      <a:pt x="481" y="5534"/>
                      <a:pt x="659" y="5659"/>
                      <a:pt x="909" y="5712"/>
                    </a:cubicBezTo>
                    <a:cubicBezTo>
                      <a:pt x="821" y="8156"/>
                      <a:pt x="909" y="10313"/>
                      <a:pt x="3798" y="10777"/>
                    </a:cubicBezTo>
                    <a:cubicBezTo>
                      <a:pt x="3938" y="10800"/>
                      <a:pt x="4074" y="10810"/>
                      <a:pt x="4208" y="10810"/>
                    </a:cubicBezTo>
                    <a:cubicBezTo>
                      <a:pt x="8015" y="10810"/>
                      <a:pt x="9613" y="2038"/>
                      <a:pt x="9613" y="2038"/>
                    </a:cubicBezTo>
                    <a:cubicBezTo>
                      <a:pt x="8935" y="665"/>
                      <a:pt x="7116" y="219"/>
                      <a:pt x="5903" y="40"/>
                    </a:cubicBezTo>
                    <a:cubicBezTo>
                      <a:pt x="5713" y="13"/>
                      <a:pt x="5522" y="0"/>
                      <a:pt x="53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28"/>
              <p:cNvSpPr/>
              <p:nvPr/>
            </p:nvSpPr>
            <p:spPr>
              <a:xfrm>
                <a:off x="6642675" y="1329040"/>
                <a:ext cx="360394" cy="230091"/>
              </a:xfrm>
              <a:custGeom>
                <a:rect b="b" l="l" r="r" t="t"/>
                <a:pathLst>
                  <a:path extrusionOk="0" h="6696" w="10488">
                    <a:moveTo>
                      <a:pt x="8722" y="1"/>
                    </a:moveTo>
                    <a:lnTo>
                      <a:pt x="8722" y="1820"/>
                    </a:lnTo>
                    <a:cubicBezTo>
                      <a:pt x="8062" y="1445"/>
                      <a:pt x="7028" y="838"/>
                      <a:pt x="6921" y="767"/>
                    </a:cubicBezTo>
                    <a:cubicBezTo>
                      <a:pt x="6795" y="660"/>
                      <a:pt x="4638" y="108"/>
                      <a:pt x="4638" y="108"/>
                    </a:cubicBezTo>
                    <a:cubicBezTo>
                      <a:pt x="4638" y="108"/>
                      <a:pt x="1535" y="358"/>
                      <a:pt x="1409" y="358"/>
                    </a:cubicBezTo>
                    <a:cubicBezTo>
                      <a:pt x="1267" y="358"/>
                      <a:pt x="358" y="2479"/>
                      <a:pt x="303" y="2640"/>
                    </a:cubicBezTo>
                    <a:cubicBezTo>
                      <a:pt x="251" y="2800"/>
                      <a:pt x="1" y="4460"/>
                      <a:pt x="1" y="4460"/>
                    </a:cubicBezTo>
                    <a:lnTo>
                      <a:pt x="893" y="5565"/>
                    </a:lnTo>
                    <a:cubicBezTo>
                      <a:pt x="943" y="5578"/>
                      <a:pt x="993" y="5584"/>
                      <a:pt x="1043" y="5584"/>
                    </a:cubicBezTo>
                    <a:cubicBezTo>
                      <a:pt x="1959" y="5584"/>
                      <a:pt x="2738" y="3506"/>
                      <a:pt x="2907" y="3033"/>
                    </a:cubicBezTo>
                    <a:lnTo>
                      <a:pt x="2907" y="3033"/>
                    </a:lnTo>
                    <a:cubicBezTo>
                      <a:pt x="2783" y="3389"/>
                      <a:pt x="2427" y="4584"/>
                      <a:pt x="2943" y="4709"/>
                    </a:cubicBezTo>
                    <a:cubicBezTo>
                      <a:pt x="2960" y="4713"/>
                      <a:pt x="2977" y="4714"/>
                      <a:pt x="2994" y="4714"/>
                    </a:cubicBezTo>
                    <a:cubicBezTo>
                      <a:pt x="3606" y="4714"/>
                      <a:pt x="4584" y="2641"/>
                      <a:pt x="4584" y="2640"/>
                    </a:cubicBezTo>
                    <a:lnTo>
                      <a:pt x="4584" y="2640"/>
                    </a:lnTo>
                    <a:cubicBezTo>
                      <a:pt x="4584" y="2641"/>
                      <a:pt x="4120" y="4460"/>
                      <a:pt x="4584" y="4781"/>
                    </a:cubicBezTo>
                    <a:cubicBezTo>
                      <a:pt x="4617" y="4804"/>
                      <a:pt x="4655" y="4814"/>
                      <a:pt x="4697" y="4814"/>
                    </a:cubicBezTo>
                    <a:cubicBezTo>
                      <a:pt x="5279" y="4814"/>
                      <a:pt x="6688" y="2800"/>
                      <a:pt x="6688" y="2800"/>
                    </a:cubicBezTo>
                    <a:lnTo>
                      <a:pt x="6688" y="2800"/>
                    </a:lnTo>
                    <a:cubicBezTo>
                      <a:pt x="6688" y="2800"/>
                      <a:pt x="6153" y="4709"/>
                      <a:pt x="6688" y="4781"/>
                    </a:cubicBezTo>
                    <a:cubicBezTo>
                      <a:pt x="6707" y="4784"/>
                      <a:pt x="6726" y="4785"/>
                      <a:pt x="6745" y="4785"/>
                    </a:cubicBezTo>
                    <a:cubicBezTo>
                      <a:pt x="7288" y="4785"/>
                      <a:pt x="8383" y="3656"/>
                      <a:pt x="8383" y="3656"/>
                    </a:cubicBezTo>
                    <a:lnTo>
                      <a:pt x="8383" y="3656"/>
                    </a:lnTo>
                    <a:cubicBezTo>
                      <a:pt x="8329" y="4049"/>
                      <a:pt x="8044" y="6581"/>
                      <a:pt x="8508" y="6688"/>
                    </a:cubicBezTo>
                    <a:cubicBezTo>
                      <a:pt x="8528" y="6693"/>
                      <a:pt x="8549" y="6696"/>
                      <a:pt x="8571" y="6696"/>
                    </a:cubicBezTo>
                    <a:cubicBezTo>
                      <a:pt x="9117" y="6696"/>
                      <a:pt x="10225" y="5241"/>
                      <a:pt x="10362" y="3870"/>
                    </a:cubicBezTo>
                    <a:cubicBezTo>
                      <a:pt x="10488" y="2586"/>
                      <a:pt x="9863" y="1214"/>
                      <a:pt x="8990" y="268"/>
                    </a:cubicBezTo>
                    <a:lnTo>
                      <a:pt x="87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28"/>
              <p:cNvSpPr/>
              <p:nvPr/>
            </p:nvSpPr>
            <p:spPr>
              <a:xfrm>
                <a:off x="8105432" y="2242646"/>
                <a:ext cx="223116" cy="131677"/>
              </a:xfrm>
              <a:custGeom>
                <a:rect b="b" l="l" r="r" t="t"/>
                <a:pathLst>
                  <a:path extrusionOk="0" h="3832" w="6493">
                    <a:moveTo>
                      <a:pt x="5763" y="0"/>
                    </a:moveTo>
                    <a:cubicBezTo>
                      <a:pt x="5295" y="0"/>
                      <a:pt x="4836" y="416"/>
                      <a:pt x="4428" y="737"/>
                    </a:cubicBezTo>
                    <a:cubicBezTo>
                      <a:pt x="3091" y="1824"/>
                      <a:pt x="1593" y="2752"/>
                      <a:pt x="95" y="3608"/>
                    </a:cubicBezTo>
                    <a:cubicBezTo>
                      <a:pt x="0" y="3671"/>
                      <a:pt x="44" y="3831"/>
                      <a:pt x="141" y="3831"/>
                    </a:cubicBezTo>
                    <a:cubicBezTo>
                      <a:pt x="154" y="3831"/>
                      <a:pt x="168" y="3828"/>
                      <a:pt x="183" y="3822"/>
                    </a:cubicBezTo>
                    <a:cubicBezTo>
                      <a:pt x="1129" y="3448"/>
                      <a:pt x="2038" y="3002"/>
                      <a:pt x="2913" y="2449"/>
                    </a:cubicBezTo>
                    <a:cubicBezTo>
                      <a:pt x="3511" y="2071"/>
                      <a:pt x="5001" y="468"/>
                      <a:pt x="5868" y="468"/>
                    </a:cubicBezTo>
                    <a:cubicBezTo>
                      <a:pt x="5983" y="468"/>
                      <a:pt x="6086" y="496"/>
                      <a:pt x="6176" y="559"/>
                    </a:cubicBezTo>
                    <a:cubicBezTo>
                      <a:pt x="6204" y="578"/>
                      <a:pt x="6233" y="586"/>
                      <a:pt x="6261" y="586"/>
                    </a:cubicBezTo>
                    <a:cubicBezTo>
                      <a:pt x="6391" y="586"/>
                      <a:pt x="6493" y="408"/>
                      <a:pt x="6390" y="291"/>
                    </a:cubicBezTo>
                    <a:cubicBezTo>
                      <a:pt x="6181" y="82"/>
                      <a:pt x="5971" y="0"/>
                      <a:pt x="57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28"/>
              <p:cNvSpPr/>
              <p:nvPr/>
            </p:nvSpPr>
            <p:spPr>
              <a:xfrm>
                <a:off x="8076361" y="2195603"/>
                <a:ext cx="199921" cy="128859"/>
              </a:xfrm>
              <a:custGeom>
                <a:rect b="b" l="l" r="r" t="t"/>
                <a:pathLst>
                  <a:path extrusionOk="0" h="3750" w="5818">
                    <a:moveTo>
                      <a:pt x="3264" y="0"/>
                    </a:moveTo>
                    <a:cubicBezTo>
                      <a:pt x="3154" y="0"/>
                      <a:pt x="3043" y="33"/>
                      <a:pt x="2938" y="109"/>
                    </a:cubicBezTo>
                    <a:cubicBezTo>
                      <a:pt x="2367" y="482"/>
                      <a:pt x="2082" y="1143"/>
                      <a:pt x="1671" y="1660"/>
                    </a:cubicBezTo>
                    <a:cubicBezTo>
                      <a:pt x="1172" y="2266"/>
                      <a:pt x="601" y="2820"/>
                      <a:pt x="30" y="3372"/>
                    </a:cubicBezTo>
                    <a:cubicBezTo>
                      <a:pt x="0" y="3402"/>
                      <a:pt x="34" y="3470"/>
                      <a:pt x="76" y="3470"/>
                    </a:cubicBezTo>
                    <a:cubicBezTo>
                      <a:pt x="85" y="3470"/>
                      <a:pt x="93" y="3467"/>
                      <a:pt x="102" y="3462"/>
                    </a:cubicBezTo>
                    <a:cubicBezTo>
                      <a:pt x="727" y="3086"/>
                      <a:pt x="1243" y="2623"/>
                      <a:pt x="1725" y="2088"/>
                    </a:cubicBezTo>
                    <a:cubicBezTo>
                      <a:pt x="1921" y="1874"/>
                      <a:pt x="2082" y="1660"/>
                      <a:pt x="2242" y="1428"/>
                    </a:cubicBezTo>
                    <a:cubicBezTo>
                      <a:pt x="2349" y="1303"/>
                      <a:pt x="2456" y="1143"/>
                      <a:pt x="2546" y="1000"/>
                    </a:cubicBezTo>
                    <a:lnTo>
                      <a:pt x="2670" y="803"/>
                    </a:lnTo>
                    <a:cubicBezTo>
                      <a:pt x="2913" y="548"/>
                      <a:pt x="3134" y="444"/>
                      <a:pt x="3315" y="444"/>
                    </a:cubicBezTo>
                    <a:cubicBezTo>
                      <a:pt x="3690" y="444"/>
                      <a:pt x="3890" y="893"/>
                      <a:pt x="3759" y="1374"/>
                    </a:cubicBezTo>
                    <a:cubicBezTo>
                      <a:pt x="2884" y="2320"/>
                      <a:pt x="1814" y="3015"/>
                      <a:pt x="708" y="3657"/>
                    </a:cubicBezTo>
                    <a:cubicBezTo>
                      <a:pt x="661" y="3689"/>
                      <a:pt x="684" y="3750"/>
                      <a:pt x="728" y="3750"/>
                    </a:cubicBezTo>
                    <a:cubicBezTo>
                      <a:pt x="733" y="3750"/>
                      <a:pt x="738" y="3749"/>
                      <a:pt x="744" y="3747"/>
                    </a:cubicBezTo>
                    <a:cubicBezTo>
                      <a:pt x="1547" y="3514"/>
                      <a:pt x="2242" y="3158"/>
                      <a:pt x="2920" y="2677"/>
                    </a:cubicBezTo>
                    <a:cubicBezTo>
                      <a:pt x="3354" y="2371"/>
                      <a:pt x="4541" y="834"/>
                      <a:pt x="5255" y="834"/>
                    </a:cubicBezTo>
                    <a:cubicBezTo>
                      <a:pt x="5333" y="834"/>
                      <a:pt x="5405" y="853"/>
                      <a:pt x="5471" y="893"/>
                    </a:cubicBezTo>
                    <a:cubicBezTo>
                      <a:pt x="5498" y="911"/>
                      <a:pt x="5526" y="919"/>
                      <a:pt x="5554" y="919"/>
                    </a:cubicBezTo>
                    <a:cubicBezTo>
                      <a:pt x="5692" y="919"/>
                      <a:pt x="5817" y="729"/>
                      <a:pt x="5685" y="625"/>
                    </a:cubicBezTo>
                    <a:cubicBezTo>
                      <a:pt x="5488" y="463"/>
                      <a:pt x="5297" y="396"/>
                      <a:pt x="5113" y="396"/>
                    </a:cubicBezTo>
                    <a:cubicBezTo>
                      <a:pt x="4712" y="396"/>
                      <a:pt x="4343" y="717"/>
                      <a:pt x="4025" y="1072"/>
                    </a:cubicBezTo>
                    <a:cubicBezTo>
                      <a:pt x="4080" y="786"/>
                      <a:pt x="4061" y="501"/>
                      <a:pt x="3883" y="304"/>
                    </a:cubicBezTo>
                    <a:cubicBezTo>
                      <a:pt x="3715" y="136"/>
                      <a:pt x="3490" y="0"/>
                      <a:pt x="32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28"/>
              <p:cNvSpPr/>
              <p:nvPr/>
            </p:nvSpPr>
            <p:spPr>
              <a:xfrm>
                <a:off x="5493547" y="2747884"/>
                <a:ext cx="212670" cy="211398"/>
              </a:xfrm>
              <a:custGeom>
                <a:rect b="b" l="l" r="r" t="t"/>
                <a:pathLst>
                  <a:path extrusionOk="0" h="6152" w="6189">
                    <a:moveTo>
                      <a:pt x="3241" y="1"/>
                    </a:moveTo>
                    <a:cubicBezTo>
                      <a:pt x="3225" y="1"/>
                      <a:pt x="3211" y="10"/>
                      <a:pt x="3211" y="34"/>
                    </a:cubicBezTo>
                    <a:cubicBezTo>
                      <a:pt x="3032" y="1051"/>
                      <a:pt x="3087" y="2121"/>
                      <a:pt x="3282" y="3137"/>
                    </a:cubicBezTo>
                    <a:cubicBezTo>
                      <a:pt x="3372" y="3637"/>
                      <a:pt x="3586" y="4778"/>
                      <a:pt x="3995" y="5456"/>
                    </a:cubicBezTo>
                    <a:cubicBezTo>
                      <a:pt x="3978" y="5452"/>
                      <a:pt x="3960" y="5449"/>
                      <a:pt x="3943" y="5449"/>
                    </a:cubicBezTo>
                    <a:cubicBezTo>
                      <a:pt x="3890" y="5449"/>
                      <a:pt x="3840" y="5469"/>
                      <a:pt x="3800" y="5510"/>
                    </a:cubicBezTo>
                    <a:cubicBezTo>
                      <a:pt x="3704" y="5634"/>
                      <a:pt x="3607" y="5688"/>
                      <a:pt x="3511" y="5688"/>
                    </a:cubicBezTo>
                    <a:cubicBezTo>
                      <a:pt x="2861" y="5688"/>
                      <a:pt x="2262" y="3202"/>
                      <a:pt x="2230" y="3030"/>
                    </a:cubicBezTo>
                    <a:cubicBezTo>
                      <a:pt x="2034" y="2067"/>
                      <a:pt x="2088" y="1211"/>
                      <a:pt x="2123" y="248"/>
                    </a:cubicBezTo>
                    <a:cubicBezTo>
                      <a:pt x="2123" y="199"/>
                      <a:pt x="2086" y="172"/>
                      <a:pt x="2049" y="172"/>
                    </a:cubicBezTo>
                    <a:cubicBezTo>
                      <a:pt x="2018" y="172"/>
                      <a:pt x="1989" y="190"/>
                      <a:pt x="1981" y="231"/>
                    </a:cubicBezTo>
                    <a:cubicBezTo>
                      <a:pt x="1695" y="1622"/>
                      <a:pt x="1731" y="3441"/>
                      <a:pt x="2248" y="4832"/>
                    </a:cubicBezTo>
                    <a:cubicBezTo>
                      <a:pt x="2230" y="4868"/>
                      <a:pt x="2230" y="4904"/>
                      <a:pt x="2230" y="4939"/>
                    </a:cubicBezTo>
                    <a:cubicBezTo>
                      <a:pt x="2238" y="5201"/>
                      <a:pt x="2115" y="5305"/>
                      <a:pt x="1959" y="5305"/>
                    </a:cubicBezTo>
                    <a:cubicBezTo>
                      <a:pt x="1774" y="5305"/>
                      <a:pt x="1543" y="5160"/>
                      <a:pt x="1427" y="4956"/>
                    </a:cubicBezTo>
                    <a:cubicBezTo>
                      <a:pt x="1160" y="4493"/>
                      <a:pt x="999" y="3976"/>
                      <a:pt x="875" y="3458"/>
                    </a:cubicBezTo>
                    <a:cubicBezTo>
                      <a:pt x="625" y="2495"/>
                      <a:pt x="732" y="1532"/>
                      <a:pt x="714" y="552"/>
                    </a:cubicBezTo>
                    <a:cubicBezTo>
                      <a:pt x="714" y="543"/>
                      <a:pt x="710" y="538"/>
                      <a:pt x="705" y="538"/>
                    </a:cubicBezTo>
                    <a:cubicBezTo>
                      <a:pt x="701" y="538"/>
                      <a:pt x="697" y="543"/>
                      <a:pt x="697" y="552"/>
                    </a:cubicBezTo>
                    <a:cubicBezTo>
                      <a:pt x="0" y="2014"/>
                      <a:pt x="411" y="3762"/>
                      <a:pt x="1106" y="5153"/>
                    </a:cubicBezTo>
                    <a:cubicBezTo>
                      <a:pt x="1337" y="5625"/>
                      <a:pt x="1728" y="5893"/>
                      <a:pt x="2051" y="5893"/>
                    </a:cubicBezTo>
                    <a:cubicBezTo>
                      <a:pt x="2277" y="5893"/>
                      <a:pt x="2470" y="5761"/>
                      <a:pt x="2552" y="5474"/>
                    </a:cubicBezTo>
                    <a:cubicBezTo>
                      <a:pt x="2794" y="5838"/>
                      <a:pt x="3133" y="6141"/>
                      <a:pt x="3478" y="6141"/>
                    </a:cubicBezTo>
                    <a:cubicBezTo>
                      <a:pt x="3691" y="6141"/>
                      <a:pt x="3906" y="6027"/>
                      <a:pt x="4102" y="5741"/>
                    </a:cubicBezTo>
                    <a:cubicBezTo>
                      <a:pt x="4121" y="5724"/>
                      <a:pt x="4121" y="5706"/>
                      <a:pt x="4138" y="5670"/>
                    </a:cubicBezTo>
                    <a:cubicBezTo>
                      <a:pt x="4228" y="5813"/>
                      <a:pt x="4335" y="5902"/>
                      <a:pt x="4442" y="5974"/>
                    </a:cubicBezTo>
                    <a:cubicBezTo>
                      <a:pt x="4667" y="6096"/>
                      <a:pt x="4852" y="6151"/>
                      <a:pt x="5003" y="6151"/>
                    </a:cubicBezTo>
                    <a:cubicBezTo>
                      <a:pt x="6189" y="6151"/>
                      <a:pt x="5258" y="2758"/>
                      <a:pt x="5227" y="2300"/>
                    </a:cubicBezTo>
                    <a:cubicBezTo>
                      <a:pt x="5218" y="2210"/>
                      <a:pt x="5151" y="2169"/>
                      <a:pt x="5085" y="2169"/>
                    </a:cubicBezTo>
                    <a:cubicBezTo>
                      <a:pt x="5007" y="2169"/>
                      <a:pt x="4930" y="2228"/>
                      <a:pt x="4959" y="2335"/>
                    </a:cubicBezTo>
                    <a:cubicBezTo>
                      <a:pt x="5084" y="3049"/>
                      <a:pt x="5155" y="3762"/>
                      <a:pt x="5244" y="4476"/>
                    </a:cubicBezTo>
                    <a:cubicBezTo>
                      <a:pt x="5262" y="4707"/>
                      <a:pt x="5280" y="4939"/>
                      <a:pt x="5298" y="5153"/>
                    </a:cubicBezTo>
                    <a:cubicBezTo>
                      <a:pt x="5198" y="5408"/>
                      <a:pt x="5038" y="5532"/>
                      <a:pt x="4862" y="5532"/>
                    </a:cubicBezTo>
                    <a:cubicBezTo>
                      <a:pt x="4693" y="5532"/>
                      <a:pt x="4510" y="5417"/>
                      <a:pt x="4352" y="5189"/>
                    </a:cubicBezTo>
                    <a:cubicBezTo>
                      <a:pt x="4192" y="4849"/>
                      <a:pt x="4050" y="4511"/>
                      <a:pt x="3924" y="4172"/>
                    </a:cubicBezTo>
                    <a:cubicBezTo>
                      <a:pt x="3443" y="2835"/>
                      <a:pt x="3336" y="1444"/>
                      <a:pt x="3282" y="34"/>
                    </a:cubicBezTo>
                    <a:cubicBezTo>
                      <a:pt x="3282" y="14"/>
                      <a:pt x="3261" y="1"/>
                      <a:pt x="32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28"/>
              <p:cNvSpPr/>
              <p:nvPr/>
            </p:nvSpPr>
            <p:spPr>
              <a:xfrm>
                <a:off x="6725386" y="1526867"/>
                <a:ext cx="72539" cy="30686"/>
              </a:xfrm>
              <a:custGeom>
                <a:rect b="b" l="l" r="r" t="t"/>
                <a:pathLst>
                  <a:path extrusionOk="0" h="893" w="2111">
                    <a:moveTo>
                      <a:pt x="643" y="0"/>
                    </a:moveTo>
                    <a:cubicBezTo>
                      <a:pt x="417" y="0"/>
                      <a:pt x="212" y="59"/>
                      <a:pt x="72" y="218"/>
                    </a:cubicBezTo>
                    <a:cubicBezTo>
                      <a:pt x="20" y="272"/>
                      <a:pt x="1" y="379"/>
                      <a:pt x="72" y="432"/>
                    </a:cubicBezTo>
                    <a:cubicBezTo>
                      <a:pt x="251" y="575"/>
                      <a:pt x="465" y="575"/>
                      <a:pt x="697" y="629"/>
                    </a:cubicBezTo>
                    <a:cubicBezTo>
                      <a:pt x="983" y="682"/>
                      <a:pt x="1249" y="753"/>
                      <a:pt x="1499" y="860"/>
                    </a:cubicBezTo>
                    <a:cubicBezTo>
                      <a:pt x="1546" y="882"/>
                      <a:pt x="1593" y="892"/>
                      <a:pt x="1638" y="892"/>
                    </a:cubicBezTo>
                    <a:cubicBezTo>
                      <a:pt x="1915" y="892"/>
                      <a:pt x="2110" y="512"/>
                      <a:pt x="1803" y="343"/>
                    </a:cubicBezTo>
                    <a:cubicBezTo>
                      <a:pt x="1527" y="194"/>
                      <a:pt x="1052" y="0"/>
                      <a:pt x="6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28"/>
              <p:cNvSpPr/>
              <p:nvPr/>
            </p:nvSpPr>
            <p:spPr>
              <a:xfrm>
                <a:off x="6734561" y="1561333"/>
                <a:ext cx="36149" cy="25806"/>
              </a:xfrm>
              <a:custGeom>
                <a:rect b="b" l="l" r="r" t="t"/>
                <a:pathLst>
                  <a:path extrusionOk="0" h="751" w="1052">
                    <a:moveTo>
                      <a:pt x="501" y="1"/>
                    </a:moveTo>
                    <a:cubicBezTo>
                      <a:pt x="174" y="1"/>
                      <a:pt x="0" y="502"/>
                      <a:pt x="323" y="696"/>
                    </a:cubicBezTo>
                    <a:cubicBezTo>
                      <a:pt x="390" y="734"/>
                      <a:pt x="453" y="751"/>
                      <a:pt x="513" y="751"/>
                    </a:cubicBezTo>
                    <a:cubicBezTo>
                      <a:pt x="866" y="751"/>
                      <a:pt x="1051" y="155"/>
                      <a:pt x="609" y="18"/>
                    </a:cubicBezTo>
                    <a:cubicBezTo>
                      <a:pt x="571" y="6"/>
                      <a:pt x="536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28"/>
              <p:cNvSpPr/>
              <p:nvPr/>
            </p:nvSpPr>
            <p:spPr>
              <a:xfrm>
                <a:off x="6831223" y="1550028"/>
                <a:ext cx="72574" cy="25153"/>
              </a:xfrm>
              <a:custGeom>
                <a:rect b="b" l="l" r="r" t="t"/>
                <a:pathLst>
                  <a:path extrusionOk="0" h="732" w="2112">
                    <a:moveTo>
                      <a:pt x="1250" y="1"/>
                    </a:moveTo>
                    <a:cubicBezTo>
                      <a:pt x="920" y="1"/>
                      <a:pt x="574" y="80"/>
                      <a:pt x="345" y="150"/>
                    </a:cubicBezTo>
                    <a:cubicBezTo>
                      <a:pt x="0" y="266"/>
                      <a:pt x="156" y="731"/>
                      <a:pt x="463" y="731"/>
                    </a:cubicBezTo>
                    <a:cubicBezTo>
                      <a:pt x="488" y="731"/>
                      <a:pt x="515" y="728"/>
                      <a:pt x="542" y="721"/>
                    </a:cubicBezTo>
                    <a:cubicBezTo>
                      <a:pt x="828" y="650"/>
                      <a:pt x="1094" y="633"/>
                      <a:pt x="1380" y="614"/>
                    </a:cubicBezTo>
                    <a:cubicBezTo>
                      <a:pt x="1473" y="614"/>
                      <a:pt x="1563" y="620"/>
                      <a:pt x="1651" y="620"/>
                    </a:cubicBezTo>
                    <a:cubicBezTo>
                      <a:pt x="1784" y="620"/>
                      <a:pt x="1912" y="607"/>
                      <a:pt x="2040" y="543"/>
                    </a:cubicBezTo>
                    <a:cubicBezTo>
                      <a:pt x="2112" y="507"/>
                      <a:pt x="2112" y="400"/>
                      <a:pt x="2076" y="347"/>
                    </a:cubicBezTo>
                    <a:cubicBezTo>
                      <a:pt x="1913" y="85"/>
                      <a:pt x="1590" y="1"/>
                      <a:pt x="1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28"/>
              <p:cNvSpPr/>
              <p:nvPr/>
            </p:nvSpPr>
            <p:spPr>
              <a:xfrm>
                <a:off x="6853456" y="1583875"/>
                <a:ext cx="35084" cy="25531"/>
              </a:xfrm>
              <a:custGeom>
                <a:rect b="b" l="l" r="r" t="t"/>
                <a:pathLst>
                  <a:path extrusionOk="0" h="743" w="1021">
                    <a:moveTo>
                      <a:pt x="533" y="1"/>
                    </a:moveTo>
                    <a:cubicBezTo>
                      <a:pt x="517" y="1"/>
                      <a:pt x="500" y="2"/>
                      <a:pt x="483" y="4"/>
                    </a:cubicBezTo>
                    <a:cubicBezTo>
                      <a:pt x="0" y="69"/>
                      <a:pt x="113" y="743"/>
                      <a:pt x="507" y="743"/>
                    </a:cubicBezTo>
                    <a:cubicBezTo>
                      <a:pt x="550" y="743"/>
                      <a:pt x="596" y="735"/>
                      <a:pt x="644" y="718"/>
                    </a:cubicBezTo>
                    <a:cubicBezTo>
                      <a:pt x="1020" y="581"/>
                      <a:pt x="905" y="1"/>
                      <a:pt x="5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28"/>
              <p:cNvSpPr/>
              <p:nvPr/>
            </p:nvSpPr>
            <p:spPr>
              <a:xfrm>
                <a:off x="6776896" y="1598067"/>
                <a:ext cx="34328" cy="67660"/>
              </a:xfrm>
              <a:custGeom>
                <a:rect b="b" l="l" r="r" t="t"/>
                <a:pathLst>
                  <a:path extrusionOk="0" h="1969" w="999">
                    <a:moveTo>
                      <a:pt x="999" y="1"/>
                    </a:moveTo>
                    <a:cubicBezTo>
                      <a:pt x="411" y="340"/>
                      <a:pt x="71" y="911"/>
                      <a:pt x="0" y="1570"/>
                    </a:cubicBezTo>
                    <a:cubicBezTo>
                      <a:pt x="197" y="1713"/>
                      <a:pt x="392" y="1820"/>
                      <a:pt x="607" y="1927"/>
                    </a:cubicBezTo>
                    <a:cubicBezTo>
                      <a:pt x="668" y="1947"/>
                      <a:pt x="736" y="1968"/>
                      <a:pt x="796" y="1968"/>
                    </a:cubicBezTo>
                    <a:cubicBezTo>
                      <a:pt x="840" y="1968"/>
                      <a:pt x="880" y="1957"/>
                      <a:pt x="910" y="1927"/>
                    </a:cubicBezTo>
                    <a:cubicBezTo>
                      <a:pt x="963" y="1874"/>
                      <a:pt x="963" y="1784"/>
                      <a:pt x="963" y="1713"/>
                    </a:cubicBezTo>
                    <a:cubicBezTo>
                      <a:pt x="963" y="1142"/>
                      <a:pt x="982" y="571"/>
                      <a:pt x="999" y="1"/>
                    </a:cubicBezTo>
                    <a:close/>
                  </a:path>
                </a:pathLst>
              </a:custGeom>
              <a:solidFill>
                <a:srgbClr val="E689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28"/>
              <p:cNvSpPr/>
              <p:nvPr/>
            </p:nvSpPr>
            <p:spPr>
              <a:xfrm>
                <a:off x="6708892" y="1617104"/>
                <a:ext cx="80924" cy="67694"/>
              </a:xfrm>
              <a:custGeom>
                <a:rect b="b" l="l" r="r" t="t"/>
                <a:pathLst>
                  <a:path extrusionOk="0" h="1970" w="2355">
                    <a:moveTo>
                      <a:pt x="160" y="0"/>
                    </a:moveTo>
                    <a:cubicBezTo>
                      <a:pt x="0" y="571"/>
                      <a:pt x="214" y="1320"/>
                      <a:pt x="678" y="1677"/>
                    </a:cubicBezTo>
                    <a:cubicBezTo>
                      <a:pt x="925" y="1876"/>
                      <a:pt x="1239" y="1969"/>
                      <a:pt x="1556" y="1969"/>
                    </a:cubicBezTo>
                    <a:cubicBezTo>
                      <a:pt x="1833" y="1969"/>
                      <a:pt x="2113" y="1898"/>
                      <a:pt x="2354" y="1765"/>
                    </a:cubicBezTo>
                    <a:cubicBezTo>
                      <a:pt x="1444" y="1498"/>
                      <a:pt x="624" y="838"/>
                      <a:pt x="1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29"/>
          <p:cNvSpPr txBox="1"/>
          <p:nvPr>
            <p:ph type="title"/>
          </p:nvPr>
        </p:nvSpPr>
        <p:spPr>
          <a:xfrm>
            <a:off x="4938175" y="1964700"/>
            <a:ext cx="26829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Evaluation</a:t>
            </a:r>
            <a:endParaRPr sz="3600"/>
          </a:p>
        </p:txBody>
      </p:sp>
      <p:grpSp>
        <p:nvGrpSpPr>
          <p:cNvPr id="1024" name="Google Shape;1024;p29"/>
          <p:cNvGrpSpPr/>
          <p:nvPr/>
        </p:nvGrpSpPr>
        <p:grpSpPr>
          <a:xfrm>
            <a:off x="713197" y="948134"/>
            <a:ext cx="3157424" cy="3686805"/>
            <a:chOff x="713197" y="948134"/>
            <a:chExt cx="3157424" cy="3686805"/>
          </a:xfrm>
        </p:grpSpPr>
        <p:sp>
          <p:nvSpPr>
            <p:cNvPr id="1025" name="Google Shape;1025;p29"/>
            <p:cNvSpPr/>
            <p:nvPr/>
          </p:nvSpPr>
          <p:spPr>
            <a:xfrm>
              <a:off x="713197" y="4410539"/>
              <a:ext cx="22482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6" name="Google Shape;1026;p29"/>
            <p:cNvGrpSpPr/>
            <p:nvPr/>
          </p:nvGrpSpPr>
          <p:grpSpPr>
            <a:xfrm>
              <a:off x="713260" y="948134"/>
              <a:ext cx="3157361" cy="3658828"/>
              <a:chOff x="1501300" y="1176600"/>
              <a:chExt cx="2961599" cy="3431974"/>
            </a:xfrm>
          </p:grpSpPr>
          <p:sp>
            <p:nvSpPr>
              <p:cNvPr id="1027" name="Google Shape;1027;p29"/>
              <p:cNvSpPr/>
              <p:nvPr/>
            </p:nvSpPr>
            <p:spPr>
              <a:xfrm>
                <a:off x="4043691" y="2680248"/>
                <a:ext cx="386526" cy="386558"/>
              </a:xfrm>
              <a:custGeom>
                <a:rect b="b" l="l" r="r" t="t"/>
                <a:pathLst>
                  <a:path extrusionOk="0" h="12154" w="12153">
                    <a:moveTo>
                      <a:pt x="6076" y="0"/>
                    </a:moveTo>
                    <a:cubicBezTo>
                      <a:pt x="5289" y="0"/>
                      <a:pt x="4519" y="154"/>
                      <a:pt x="3817" y="445"/>
                    </a:cubicBezTo>
                    <a:cubicBezTo>
                      <a:pt x="2995" y="770"/>
                      <a:pt x="2242" y="1283"/>
                      <a:pt x="1644" y="1917"/>
                    </a:cubicBezTo>
                    <a:cubicBezTo>
                      <a:pt x="633" y="3013"/>
                      <a:pt x="0" y="4467"/>
                      <a:pt x="0" y="6076"/>
                    </a:cubicBezTo>
                    <a:cubicBezTo>
                      <a:pt x="0" y="6179"/>
                      <a:pt x="17" y="6281"/>
                      <a:pt x="17" y="6384"/>
                    </a:cubicBezTo>
                    <a:cubicBezTo>
                      <a:pt x="69" y="7326"/>
                      <a:pt x="325" y="8182"/>
                      <a:pt x="736" y="8952"/>
                    </a:cubicBezTo>
                    <a:cubicBezTo>
                      <a:pt x="1507" y="10389"/>
                      <a:pt x="2842" y="11468"/>
                      <a:pt x="4433" y="11930"/>
                    </a:cubicBezTo>
                    <a:cubicBezTo>
                      <a:pt x="4964" y="12067"/>
                      <a:pt x="5512" y="12153"/>
                      <a:pt x="6076" y="12153"/>
                    </a:cubicBezTo>
                    <a:cubicBezTo>
                      <a:pt x="6487" y="12153"/>
                      <a:pt x="6881" y="12119"/>
                      <a:pt x="7274" y="12033"/>
                    </a:cubicBezTo>
                    <a:cubicBezTo>
                      <a:pt x="8883" y="11708"/>
                      <a:pt x="10287" y="10750"/>
                      <a:pt x="11160" y="9414"/>
                    </a:cubicBezTo>
                    <a:cubicBezTo>
                      <a:pt x="11690" y="8627"/>
                      <a:pt x="12016" y="7703"/>
                      <a:pt x="12119" y="6710"/>
                    </a:cubicBezTo>
                    <a:cubicBezTo>
                      <a:pt x="12153" y="6505"/>
                      <a:pt x="12153" y="6299"/>
                      <a:pt x="12153" y="6076"/>
                    </a:cubicBezTo>
                    <a:cubicBezTo>
                      <a:pt x="12153" y="4604"/>
                      <a:pt x="11640" y="3253"/>
                      <a:pt x="10766" y="2191"/>
                    </a:cubicBezTo>
                    <a:cubicBezTo>
                      <a:pt x="10168" y="1489"/>
                      <a:pt x="9431" y="925"/>
                      <a:pt x="8593" y="548"/>
                    </a:cubicBezTo>
                    <a:cubicBezTo>
                      <a:pt x="7840" y="188"/>
                      <a:pt x="6984" y="0"/>
                      <a:pt x="6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29"/>
              <p:cNvSpPr/>
              <p:nvPr/>
            </p:nvSpPr>
            <p:spPr>
              <a:xfrm>
                <a:off x="4043691" y="2680248"/>
                <a:ext cx="386526" cy="382710"/>
              </a:xfrm>
              <a:custGeom>
                <a:rect b="b" l="l" r="r" t="t"/>
                <a:pathLst>
                  <a:path extrusionOk="0" h="12033" w="12153">
                    <a:moveTo>
                      <a:pt x="6076" y="0"/>
                    </a:moveTo>
                    <a:cubicBezTo>
                      <a:pt x="5289" y="0"/>
                      <a:pt x="4519" y="154"/>
                      <a:pt x="3817" y="445"/>
                    </a:cubicBezTo>
                    <a:lnTo>
                      <a:pt x="3782" y="582"/>
                    </a:lnTo>
                    <a:lnTo>
                      <a:pt x="6094" y="2260"/>
                    </a:lnTo>
                    <a:lnTo>
                      <a:pt x="6042" y="3389"/>
                    </a:lnTo>
                    <a:lnTo>
                      <a:pt x="3732" y="5049"/>
                    </a:lnTo>
                    <a:lnTo>
                      <a:pt x="2534" y="4638"/>
                    </a:lnTo>
                    <a:lnTo>
                      <a:pt x="1644" y="1917"/>
                    </a:lnTo>
                    <a:cubicBezTo>
                      <a:pt x="633" y="3013"/>
                      <a:pt x="0" y="4467"/>
                      <a:pt x="0" y="6076"/>
                    </a:cubicBezTo>
                    <a:cubicBezTo>
                      <a:pt x="0" y="6179"/>
                      <a:pt x="17" y="6281"/>
                      <a:pt x="17" y="6384"/>
                    </a:cubicBezTo>
                    <a:lnTo>
                      <a:pt x="154" y="6487"/>
                    </a:lnTo>
                    <a:lnTo>
                      <a:pt x="2499" y="4775"/>
                    </a:lnTo>
                    <a:lnTo>
                      <a:pt x="3698" y="5204"/>
                    </a:lnTo>
                    <a:lnTo>
                      <a:pt x="4536" y="7771"/>
                    </a:lnTo>
                    <a:lnTo>
                      <a:pt x="3732" y="8935"/>
                    </a:lnTo>
                    <a:lnTo>
                      <a:pt x="754" y="8935"/>
                    </a:lnTo>
                    <a:lnTo>
                      <a:pt x="736" y="8952"/>
                    </a:lnTo>
                    <a:cubicBezTo>
                      <a:pt x="1507" y="10389"/>
                      <a:pt x="2842" y="11468"/>
                      <a:pt x="4433" y="11930"/>
                    </a:cubicBezTo>
                    <a:lnTo>
                      <a:pt x="4656" y="11759"/>
                    </a:lnTo>
                    <a:lnTo>
                      <a:pt x="3782" y="9106"/>
                    </a:lnTo>
                    <a:lnTo>
                      <a:pt x="4588" y="7942"/>
                    </a:lnTo>
                    <a:lnTo>
                      <a:pt x="7497" y="7942"/>
                    </a:lnTo>
                    <a:lnTo>
                      <a:pt x="7514" y="7977"/>
                    </a:lnTo>
                    <a:lnTo>
                      <a:pt x="8011" y="9157"/>
                    </a:lnTo>
                    <a:lnTo>
                      <a:pt x="8045" y="9209"/>
                    </a:lnTo>
                    <a:lnTo>
                      <a:pt x="7155" y="11948"/>
                    </a:lnTo>
                    <a:lnTo>
                      <a:pt x="7274" y="12033"/>
                    </a:lnTo>
                    <a:cubicBezTo>
                      <a:pt x="8883" y="11708"/>
                      <a:pt x="10287" y="10750"/>
                      <a:pt x="11160" y="9414"/>
                    </a:cubicBezTo>
                    <a:lnTo>
                      <a:pt x="11058" y="9123"/>
                    </a:lnTo>
                    <a:lnTo>
                      <a:pt x="8164" y="9123"/>
                    </a:lnTo>
                    <a:lnTo>
                      <a:pt x="8148" y="9089"/>
                    </a:lnTo>
                    <a:lnTo>
                      <a:pt x="7634" y="7908"/>
                    </a:lnTo>
                    <a:lnTo>
                      <a:pt x="7600" y="7840"/>
                    </a:lnTo>
                    <a:lnTo>
                      <a:pt x="8472" y="5152"/>
                    </a:lnTo>
                    <a:lnTo>
                      <a:pt x="9722" y="5135"/>
                    </a:lnTo>
                    <a:lnTo>
                      <a:pt x="12016" y="6795"/>
                    </a:lnTo>
                    <a:lnTo>
                      <a:pt x="12119" y="6710"/>
                    </a:lnTo>
                    <a:cubicBezTo>
                      <a:pt x="12153" y="6505"/>
                      <a:pt x="12153" y="6299"/>
                      <a:pt x="12153" y="6076"/>
                    </a:cubicBezTo>
                    <a:cubicBezTo>
                      <a:pt x="12153" y="4604"/>
                      <a:pt x="11640" y="3253"/>
                      <a:pt x="10766" y="2191"/>
                    </a:cubicBezTo>
                    <a:lnTo>
                      <a:pt x="10526" y="2191"/>
                    </a:lnTo>
                    <a:lnTo>
                      <a:pt x="9620" y="4981"/>
                    </a:lnTo>
                    <a:lnTo>
                      <a:pt x="8370" y="5015"/>
                    </a:lnTo>
                    <a:lnTo>
                      <a:pt x="6179" y="3424"/>
                    </a:lnTo>
                    <a:lnTo>
                      <a:pt x="6247" y="2294"/>
                    </a:lnTo>
                    <a:lnTo>
                      <a:pt x="8609" y="582"/>
                    </a:lnTo>
                    <a:lnTo>
                      <a:pt x="8593" y="548"/>
                    </a:lnTo>
                    <a:cubicBezTo>
                      <a:pt x="7840" y="188"/>
                      <a:pt x="6984" y="0"/>
                      <a:pt x="60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29"/>
              <p:cNvSpPr/>
              <p:nvPr/>
            </p:nvSpPr>
            <p:spPr>
              <a:xfrm>
                <a:off x="2344046" y="4287331"/>
                <a:ext cx="281442" cy="277689"/>
              </a:xfrm>
              <a:custGeom>
                <a:rect b="b" l="l" r="r" t="t"/>
                <a:pathLst>
                  <a:path extrusionOk="0" h="8731" w="8849">
                    <a:moveTo>
                      <a:pt x="2481" y="1"/>
                    </a:moveTo>
                    <a:lnTo>
                      <a:pt x="1438" y="1644"/>
                    </a:lnTo>
                    <a:lnTo>
                      <a:pt x="0" y="3886"/>
                    </a:lnTo>
                    <a:lnTo>
                      <a:pt x="8661" y="8730"/>
                    </a:lnTo>
                    <a:cubicBezTo>
                      <a:pt x="8832" y="8011"/>
                      <a:pt x="8849" y="7292"/>
                      <a:pt x="8712" y="6608"/>
                    </a:cubicBezTo>
                    <a:cubicBezTo>
                      <a:pt x="8661" y="6368"/>
                      <a:pt x="8593" y="6129"/>
                      <a:pt x="8490" y="5905"/>
                    </a:cubicBezTo>
                    <a:cubicBezTo>
                      <a:pt x="8387" y="5615"/>
                      <a:pt x="8250" y="5341"/>
                      <a:pt x="8079" y="5084"/>
                    </a:cubicBezTo>
                    <a:cubicBezTo>
                      <a:pt x="7959" y="4913"/>
                      <a:pt x="7822" y="4741"/>
                      <a:pt x="7685" y="4570"/>
                    </a:cubicBezTo>
                    <a:cubicBezTo>
                      <a:pt x="7531" y="4383"/>
                      <a:pt x="7360" y="4212"/>
                      <a:pt x="7171" y="4057"/>
                    </a:cubicBezTo>
                    <a:cubicBezTo>
                      <a:pt x="7103" y="3988"/>
                      <a:pt x="7034" y="3938"/>
                      <a:pt x="6949" y="3869"/>
                    </a:cubicBezTo>
                    <a:cubicBezTo>
                      <a:pt x="6589" y="3578"/>
                      <a:pt x="6281" y="3219"/>
                      <a:pt x="6059" y="2790"/>
                    </a:cubicBezTo>
                    <a:cubicBezTo>
                      <a:pt x="5957" y="2585"/>
                      <a:pt x="5870" y="2379"/>
                      <a:pt x="5802" y="2158"/>
                    </a:cubicBezTo>
                    <a:lnTo>
                      <a:pt x="5699" y="1797"/>
                    </a:lnTo>
                    <a:lnTo>
                      <a:pt x="24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29"/>
              <p:cNvSpPr/>
              <p:nvPr/>
            </p:nvSpPr>
            <p:spPr>
              <a:xfrm>
                <a:off x="2344046" y="4339621"/>
                <a:ext cx="106706" cy="120859"/>
              </a:xfrm>
              <a:custGeom>
                <a:rect b="b" l="l" r="r" t="t"/>
                <a:pathLst>
                  <a:path extrusionOk="0" h="3800" w="3355">
                    <a:moveTo>
                      <a:pt x="1438" y="0"/>
                    </a:moveTo>
                    <a:lnTo>
                      <a:pt x="0" y="2242"/>
                    </a:lnTo>
                    <a:lnTo>
                      <a:pt x="2789" y="3800"/>
                    </a:lnTo>
                    <a:cubicBezTo>
                      <a:pt x="3355" y="2396"/>
                      <a:pt x="2807" y="770"/>
                      <a:pt x="1454" y="17"/>
                    </a:cubicBezTo>
                    <a:lnTo>
                      <a:pt x="14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29"/>
              <p:cNvSpPr/>
              <p:nvPr/>
            </p:nvSpPr>
            <p:spPr>
              <a:xfrm>
                <a:off x="2498657" y="4376071"/>
                <a:ext cx="73501" cy="52351"/>
              </a:xfrm>
              <a:custGeom>
                <a:rect b="b" l="l" r="r" t="t"/>
                <a:pathLst>
                  <a:path extrusionOk="0" h="1646" w="2311">
                    <a:moveTo>
                      <a:pt x="1198" y="0"/>
                    </a:moveTo>
                    <a:lnTo>
                      <a:pt x="633" y="171"/>
                    </a:lnTo>
                    <a:cubicBezTo>
                      <a:pt x="222" y="274"/>
                      <a:pt x="0" y="703"/>
                      <a:pt x="103" y="1096"/>
                    </a:cubicBezTo>
                    <a:cubicBezTo>
                      <a:pt x="171" y="1301"/>
                      <a:pt x="290" y="1456"/>
                      <a:pt x="462" y="1558"/>
                    </a:cubicBezTo>
                    <a:cubicBezTo>
                      <a:pt x="570" y="1612"/>
                      <a:pt x="692" y="1646"/>
                      <a:pt x="819" y="1646"/>
                    </a:cubicBezTo>
                    <a:cubicBezTo>
                      <a:pt x="893" y="1646"/>
                      <a:pt x="968" y="1634"/>
                      <a:pt x="1044" y="1609"/>
                    </a:cubicBezTo>
                    <a:lnTo>
                      <a:pt x="2310" y="1267"/>
                    </a:lnTo>
                    <a:cubicBezTo>
                      <a:pt x="2242" y="1198"/>
                      <a:pt x="2173" y="1148"/>
                      <a:pt x="2088" y="1079"/>
                    </a:cubicBezTo>
                    <a:cubicBezTo>
                      <a:pt x="1728" y="788"/>
                      <a:pt x="1420" y="429"/>
                      <a:pt x="11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29"/>
              <p:cNvSpPr/>
              <p:nvPr/>
            </p:nvSpPr>
            <p:spPr>
              <a:xfrm>
                <a:off x="2517169" y="4432687"/>
                <a:ext cx="96910" cy="61765"/>
              </a:xfrm>
              <a:custGeom>
                <a:rect b="b" l="l" r="r" t="t"/>
                <a:pathLst>
                  <a:path extrusionOk="0" h="1942" w="3047">
                    <a:moveTo>
                      <a:pt x="2242" y="0"/>
                    </a:moveTo>
                    <a:lnTo>
                      <a:pt x="633" y="463"/>
                    </a:lnTo>
                    <a:cubicBezTo>
                      <a:pt x="240" y="566"/>
                      <a:pt x="0" y="993"/>
                      <a:pt x="119" y="1387"/>
                    </a:cubicBezTo>
                    <a:cubicBezTo>
                      <a:pt x="171" y="1593"/>
                      <a:pt x="308" y="1746"/>
                      <a:pt x="479" y="1849"/>
                    </a:cubicBezTo>
                    <a:cubicBezTo>
                      <a:pt x="583" y="1907"/>
                      <a:pt x="711" y="1942"/>
                      <a:pt x="847" y="1942"/>
                    </a:cubicBezTo>
                    <a:cubicBezTo>
                      <a:pt x="911" y="1942"/>
                      <a:pt x="977" y="1934"/>
                      <a:pt x="1044" y="1917"/>
                    </a:cubicBezTo>
                    <a:lnTo>
                      <a:pt x="3047" y="1335"/>
                    </a:lnTo>
                    <a:cubicBezTo>
                      <a:pt x="2944" y="1045"/>
                      <a:pt x="2807" y="771"/>
                      <a:pt x="2636" y="514"/>
                    </a:cubicBezTo>
                    <a:cubicBezTo>
                      <a:pt x="2516" y="343"/>
                      <a:pt x="2379" y="171"/>
                      <a:pt x="2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9"/>
              <p:cNvSpPr/>
              <p:nvPr/>
            </p:nvSpPr>
            <p:spPr>
              <a:xfrm>
                <a:off x="2328238" y="4410899"/>
                <a:ext cx="291302" cy="182433"/>
              </a:xfrm>
              <a:custGeom>
                <a:rect b="b" l="l" r="r" t="t"/>
                <a:pathLst>
                  <a:path extrusionOk="0" h="5736" w="9159">
                    <a:moveTo>
                      <a:pt x="497" y="1"/>
                    </a:moveTo>
                    <a:lnTo>
                      <a:pt x="0" y="908"/>
                    </a:lnTo>
                    <a:lnTo>
                      <a:pt x="8645" y="5735"/>
                    </a:lnTo>
                    <a:lnTo>
                      <a:pt x="9158" y="4845"/>
                    </a:lnTo>
                    <a:lnTo>
                      <a:pt x="4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9"/>
              <p:cNvSpPr/>
              <p:nvPr/>
            </p:nvSpPr>
            <p:spPr>
              <a:xfrm>
                <a:off x="2554701" y="4567164"/>
                <a:ext cx="48503" cy="41410"/>
              </a:xfrm>
              <a:custGeom>
                <a:rect b="b" l="l" r="r" t="t"/>
                <a:pathLst>
                  <a:path extrusionOk="0" h="1302" w="1525">
                    <a:moveTo>
                      <a:pt x="53" y="1"/>
                    </a:moveTo>
                    <a:lnTo>
                      <a:pt x="0" y="822"/>
                    </a:lnTo>
                    <a:lnTo>
                      <a:pt x="856" y="1302"/>
                    </a:lnTo>
                    <a:lnTo>
                      <a:pt x="1525" y="822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9"/>
              <p:cNvSpPr/>
              <p:nvPr/>
            </p:nvSpPr>
            <p:spPr>
              <a:xfrm>
                <a:off x="2449071" y="4507813"/>
                <a:ext cx="49043" cy="41410"/>
              </a:xfrm>
              <a:custGeom>
                <a:rect b="b" l="l" r="r" t="t"/>
                <a:pathLst>
                  <a:path extrusionOk="0" h="1302" w="1542">
                    <a:moveTo>
                      <a:pt x="53" y="0"/>
                    </a:moveTo>
                    <a:lnTo>
                      <a:pt x="1" y="840"/>
                    </a:lnTo>
                    <a:lnTo>
                      <a:pt x="857" y="1301"/>
                    </a:lnTo>
                    <a:lnTo>
                      <a:pt x="1541" y="84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29"/>
              <p:cNvSpPr/>
              <p:nvPr/>
            </p:nvSpPr>
            <p:spPr>
              <a:xfrm>
                <a:off x="2344046" y="4449003"/>
                <a:ext cx="48439" cy="41410"/>
              </a:xfrm>
              <a:custGeom>
                <a:rect b="b" l="l" r="r" t="t"/>
                <a:pathLst>
                  <a:path extrusionOk="0" h="1302" w="1523">
                    <a:moveTo>
                      <a:pt x="34" y="1"/>
                    </a:moveTo>
                    <a:lnTo>
                      <a:pt x="0" y="822"/>
                    </a:lnTo>
                    <a:lnTo>
                      <a:pt x="838" y="1302"/>
                    </a:lnTo>
                    <a:lnTo>
                      <a:pt x="1523" y="840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29"/>
              <p:cNvSpPr/>
              <p:nvPr/>
            </p:nvSpPr>
            <p:spPr>
              <a:xfrm>
                <a:off x="2405528" y="3190901"/>
                <a:ext cx="511742" cy="1156843"/>
              </a:xfrm>
              <a:custGeom>
                <a:rect b="b" l="l" r="r" t="t"/>
                <a:pathLst>
                  <a:path extrusionOk="0" h="36373" w="16090">
                    <a:moveTo>
                      <a:pt x="14157" y="1"/>
                    </a:moveTo>
                    <a:lnTo>
                      <a:pt x="3852" y="856"/>
                    </a:lnTo>
                    <a:lnTo>
                      <a:pt x="2380" y="3047"/>
                    </a:lnTo>
                    <a:lnTo>
                      <a:pt x="3869" y="16877"/>
                    </a:lnTo>
                    <a:cubicBezTo>
                      <a:pt x="3750" y="17031"/>
                      <a:pt x="3647" y="17168"/>
                      <a:pt x="3527" y="17322"/>
                    </a:cubicBezTo>
                    <a:cubicBezTo>
                      <a:pt x="1507" y="20043"/>
                      <a:pt x="343" y="23416"/>
                      <a:pt x="309" y="26805"/>
                    </a:cubicBezTo>
                    <a:cubicBezTo>
                      <a:pt x="292" y="28054"/>
                      <a:pt x="411" y="29320"/>
                      <a:pt x="343" y="30570"/>
                    </a:cubicBezTo>
                    <a:cubicBezTo>
                      <a:pt x="258" y="31819"/>
                      <a:pt x="806" y="34370"/>
                      <a:pt x="1" y="35329"/>
                    </a:cubicBezTo>
                    <a:cubicBezTo>
                      <a:pt x="2791" y="36269"/>
                      <a:pt x="3852" y="36372"/>
                      <a:pt x="3852" y="36372"/>
                    </a:cubicBezTo>
                    <a:cubicBezTo>
                      <a:pt x="6694" y="31152"/>
                      <a:pt x="9330" y="24493"/>
                      <a:pt x="11418" y="18555"/>
                    </a:cubicBezTo>
                    <a:cubicBezTo>
                      <a:pt x="14259" y="10476"/>
                      <a:pt x="16090" y="3732"/>
                      <a:pt x="16090" y="3732"/>
                    </a:cubicBezTo>
                    <a:lnTo>
                      <a:pt x="141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29"/>
              <p:cNvSpPr/>
              <p:nvPr/>
            </p:nvSpPr>
            <p:spPr>
              <a:xfrm>
                <a:off x="1501300" y="2386802"/>
                <a:ext cx="133358" cy="176232"/>
              </a:xfrm>
              <a:custGeom>
                <a:rect b="b" l="l" r="r" t="t"/>
                <a:pathLst>
                  <a:path extrusionOk="0" h="5541" w="4193">
                    <a:moveTo>
                      <a:pt x="3355" y="0"/>
                    </a:moveTo>
                    <a:lnTo>
                      <a:pt x="2824" y="257"/>
                    </a:lnTo>
                    <a:cubicBezTo>
                      <a:pt x="2824" y="257"/>
                      <a:pt x="0" y="4742"/>
                      <a:pt x="735" y="5461"/>
                    </a:cubicBezTo>
                    <a:cubicBezTo>
                      <a:pt x="791" y="5516"/>
                      <a:pt x="856" y="5541"/>
                      <a:pt x="929" y="5541"/>
                    </a:cubicBezTo>
                    <a:cubicBezTo>
                      <a:pt x="1783" y="5541"/>
                      <a:pt x="3647" y="2014"/>
                      <a:pt x="3663" y="1951"/>
                    </a:cubicBezTo>
                    <a:cubicBezTo>
                      <a:pt x="3679" y="1883"/>
                      <a:pt x="4193" y="616"/>
                      <a:pt x="4193" y="616"/>
                    </a:cubicBezTo>
                    <a:lnTo>
                      <a:pt x="33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29"/>
              <p:cNvSpPr/>
              <p:nvPr/>
            </p:nvSpPr>
            <p:spPr>
              <a:xfrm>
                <a:off x="1591090" y="1793390"/>
                <a:ext cx="698501" cy="736636"/>
              </a:xfrm>
              <a:custGeom>
                <a:rect b="b" l="l" r="r" t="t"/>
                <a:pathLst>
                  <a:path extrusionOk="0" h="23161" w="21962">
                    <a:moveTo>
                      <a:pt x="18315" y="0"/>
                    </a:moveTo>
                    <a:cubicBezTo>
                      <a:pt x="10236" y="4861"/>
                      <a:pt x="3903" y="10989"/>
                      <a:pt x="1" y="18914"/>
                    </a:cubicBezTo>
                    <a:lnTo>
                      <a:pt x="5478" y="21722"/>
                    </a:lnTo>
                    <a:cubicBezTo>
                      <a:pt x="5478" y="21722"/>
                      <a:pt x="7197" y="23160"/>
                      <a:pt x="7857" y="23160"/>
                    </a:cubicBezTo>
                    <a:cubicBezTo>
                      <a:pt x="7927" y="23160"/>
                      <a:pt x="7986" y="23144"/>
                      <a:pt x="8029" y="23107"/>
                    </a:cubicBezTo>
                    <a:cubicBezTo>
                      <a:pt x="8490" y="22749"/>
                      <a:pt x="6968" y="19941"/>
                      <a:pt x="6968" y="19941"/>
                    </a:cubicBezTo>
                    <a:cubicBezTo>
                      <a:pt x="6968" y="19941"/>
                      <a:pt x="7652" y="18007"/>
                      <a:pt x="9962" y="16005"/>
                    </a:cubicBezTo>
                    <a:cubicBezTo>
                      <a:pt x="12256" y="14019"/>
                      <a:pt x="21962" y="8439"/>
                      <a:pt x="21962" y="8439"/>
                    </a:cubicBezTo>
                    <a:lnTo>
                      <a:pt x="183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29"/>
              <p:cNvSpPr/>
              <p:nvPr/>
            </p:nvSpPr>
            <p:spPr>
              <a:xfrm>
                <a:off x="1552986" y="2395486"/>
                <a:ext cx="113258" cy="215097"/>
              </a:xfrm>
              <a:custGeom>
                <a:rect b="b" l="l" r="r" t="t"/>
                <a:pathLst>
                  <a:path extrusionOk="0" h="6763" w="3561">
                    <a:moveTo>
                      <a:pt x="2038" y="1"/>
                    </a:moveTo>
                    <a:cubicBezTo>
                      <a:pt x="2038" y="1"/>
                      <a:pt x="566" y="2226"/>
                      <a:pt x="292" y="3253"/>
                    </a:cubicBezTo>
                    <a:cubicBezTo>
                      <a:pt x="0" y="4298"/>
                      <a:pt x="908" y="6763"/>
                      <a:pt x="1456" y="6763"/>
                    </a:cubicBezTo>
                    <a:cubicBezTo>
                      <a:pt x="2004" y="6763"/>
                      <a:pt x="1969" y="3305"/>
                      <a:pt x="1969" y="3305"/>
                    </a:cubicBezTo>
                    <a:lnTo>
                      <a:pt x="3373" y="1593"/>
                    </a:lnTo>
                    <a:lnTo>
                      <a:pt x="3561" y="959"/>
                    </a:lnTo>
                    <a:lnTo>
                      <a:pt x="20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29"/>
              <p:cNvSpPr/>
              <p:nvPr/>
            </p:nvSpPr>
            <p:spPr>
              <a:xfrm>
                <a:off x="1609665" y="2429264"/>
                <a:ext cx="103398" cy="204729"/>
              </a:xfrm>
              <a:custGeom>
                <a:rect b="b" l="l" r="r" t="t"/>
                <a:pathLst>
                  <a:path extrusionOk="0" h="6437" w="3251">
                    <a:moveTo>
                      <a:pt x="1488" y="0"/>
                    </a:moveTo>
                    <a:cubicBezTo>
                      <a:pt x="1488" y="0"/>
                      <a:pt x="375" y="2003"/>
                      <a:pt x="187" y="3065"/>
                    </a:cubicBezTo>
                    <a:cubicBezTo>
                      <a:pt x="1" y="4114"/>
                      <a:pt x="1088" y="6437"/>
                      <a:pt x="1624" y="6437"/>
                    </a:cubicBezTo>
                    <a:cubicBezTo>
                      <a:pt x="1630" y="6437"/>
                      <a:pt x="1636" y="6436"/>
                      <a:pt x="1642" y="6436"/>
                    </a:cubicBezTo>
                    <a:cubicBezTo>
                      <a:pt x="2189" y="6402"/>
                      <a:pt x="1865" y="2962"/>
                      <a:pt x="1865" y="2962"/>
                    </a:cubicBezTo>
                    <a:lnTo>
                      <a:pt x="3114" y="1130"/>
                    </a:lnTo>
                    <a:lnTo>
                      <a:pt x="3251" y="479"/>
                    </a:lnTo>
                    <a:lnTo>
                      <a:pt x="148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29"/>
              <p:cNvSpPr/>
              <p:nvPr/>
            </p:nvSpPr>
            <p:spPr>
              <a:xfrm>
                <a:off x="1665772" y="2448316"/>
                <a:ext cx="103398" cy="204761"/>
              </a:xfrm>
              <a:custGeom>
                <a:rect b="b" l="l" r="r" t="t"/>
                <a:pathLst>
                  <a:path extrusionOk="0" h="6438" w="3251">
                    <a:moveTo>
                      <a:pt x="1504" y="1"/>
                    </a:moveTo>
                    <a:cubicBezTo>
                      <a:pt x="1504" y="1"/>
                      <a:pt x="391" y="1986"/>
                      <a:pt x="204" y="3048"/>
                    </a:cubicBezTo>
                    <a:cubicBezTo>
                      <a:pt x="0" y="4098"/>
                      <a:pt x="1104" y="6437"/>
                      <a:pt x="1641" y="6437"/>
                    </a:cubicBezTo>
                    <a:cubicBezTo>
                      <a:pt x="1647" y="6437"/>
                      <a:pt x="1652" y="6437"/>
                      <a:pt x="1658" y="6437"/>
                    </a:cubicBezTo>
                    <a:cubicBezTo>
                      <a:pt x="2205" y="6385"/>
                      <a:pt x="1881" y="2961"/>
                      <a:pt x="1881" y="2961"/>
                    </a:cubicBezTo>
                    <a:lnTo>
                      <a:pt x="3130" y="1131"/>
                    </a:lnTo>
                    <a:lnTo>
                      <a:pt x="3250" y="480"/>
                    </a:lnTo>
                    <a:lnTo>
                      <a:pt x="15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29"/>
              <p:cNvSpPr/>
              <p:nvPr/>
            </p:nvSpPr>
            <p:spPr>
              <a:xfrm>
                <a:off x="3064273" y="2569530"/>
                <a:ext cx="1155221" cy="744937"/>
              </a:xfrm>
              <a:custGeom>
                <a:rect b="b" l="l" r="r" t="t"/>
                <a:pathLst>
                  <a:path extrusionOk="0" h="23422" w="36322">
                    <a:moveTo>
                      <a:pt x="7208" y="1"/>
                    </a:moveTo>
                    <a:cubicBezTo>
                      <a:pt x="4860" y="1"/>
                      <a:pt x="2928" y="572"/>
                      <a:pt x="2928" y="572"/>
                    </a:cubicBezTo>
                    <a:lnTo>
                      <a:pt x="0" y="4080"/>
                    </a:lnTo>
                    <a:lnTo>
                      <a:pt x="822" y="11885"/>
                    </a:lnTo>
                    <a:lnTo>
                      <a:pt x="2449" y="12519"/>
                    </a:lnTo>
                    <a:cubicBezTo>
                      <a:pt x="4251" y="12144"/>
                      <a:pt x="5984" y="11972"/>
                      <a:pt x="7659" y="11972"/>
                    </a:cubicBezTo>
                    <a:cubicBezTo>
                      <a:pt x="8735" y="11972"/>
                      <a:pt x="9787" y="12043"/>
                      <a:pt x="10818" y="12177"/>
                    </a:cubicBezTo>
                    <a:cubicBezTo>
                      <a:pt x="11571" y="12279"/>
                      <a:pt x="12324" y="12450"/>
                      <a:pt x="13043" y="12706"/>
                    </a:cubicBezTo>
                    <a:cubicBezTo>
                      <a:pt x="15474" y="13528"/>
                      <a:pt x="17580" y="15121"/>
                      <a:pt x="19189" y="17191"/>
                    </a:cubicBezTo>
                    <a:cubicBezTo>
                      <a:pt x="19873" y="18081"/>
                      <a:pt x="20763" y="18800"/>
                      <a:pt x="21790" y="19279"/>
                    </a:cubicBezTo>
                    <a:cubicBezTo>
                      <a:pt x="23262" y="19947"/>
                      <a:pt x="31358" y="21881"/>
                      <a:pt x="33087" y="23421"/>
                    </a:cubicBezTo>
                    <a:cubicBezTo>
                      <a:pt x="36321" y="22429"/>
                      <a:pt x="35637" y="20598"/>
                      <a:pt x="35637" y="20598"/>
                    </a:cubicBezTo>
                    <a:cubicBezTo>
                      <a:pt x="35637" y="20598"/>
                      <a:pt x="23639" y="10002"/>
                      <a:pt x="16176" y="4200"/>
                    </a:cubicBezTo>
                    <a:cubicBezTo>
                      <a:pt x="13711" y="2283"/>
                      <a:pt x="11742" y="896"/>
                      <a:pt x="10852" y="572"/>
                    </a:cubicBezTo>
                    <a:cubicBezTo>
                      <a:pt x="9660" y="144"/>
                      <a:pt x="8382" y="1"/>
                      <a:pt x="72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29"/>
              <p:cNvSpPr/>
              <p:nvPr/>
            </p:nvSpPr>
            <p:spPr>
              <a:xfrm>
                <a:off x="4107368" y="3180023"/>
                <a:ext cx="326669" cy="234625"/>
              </a:xfrm>
              <a:custGeom>
                <a:rect b="b" l="l" r="r" t="t"/>
                <a:pathLst>
                  <a:path extrusionOk="0" h="7377" w="10271">
                    <a:moveTo>
                      <a:pt x="7549" y="0"/>
                    </a:moveTo>
                    <a:cubicBezTo>
                      <a:pt x="7241" y="17"/>
                      <a:pt x="6933" y="69"/>
                      <a:pt x="6641" y="137"/>
                    </a:cubicBezTo>
                    <a:cubicBezTo>
                      <a:pt x="6436" y="188"/>
                      <a:pt x="6231" y="256"/>
                      <a:pt x="6025" y="343"/>
                    </a:cubicBezTo>
                    <a:cubicBezTo>
                      <a:pt x="5803" y="427"/>
                      <a:pt x="5580" y="530"/>
                      <a:pt x="5358" y="651"/>
                    </a:cubicBezTo>
                    <a:cubicBezTo>
                      <a:pt x="5290" y="701"/>
                      <a:pt x="5204" y="753"/>
                      <a:pt x="5119" y="804"/>
                    </a:cubicBezTo>
                    <a:cubicBezTo>
                      <a:pt x="4724" y="1061"/>
                      <a:pt x="4279" y="1233"/>
                      <a:pt x="3818" y="1301"/>
                    </a:cubicBezTo>
                    <a:cubicBezTo>
                      <a:pt x="3654" y="1326"/>
                      <a:pt x="3482" y="1342"/>
                      <a:pt x="3307" y="1342"/>
                    </a:cubicBezTo>
                    <a:cubicBezTo>
                      <a:pt x="3243" y="1342"/>
                      <a:pt x="3179" y="1340"/>
                      <a:pt x="3116" y="1335"/>
                    </a:cubicBezTo>
                    <a:lnTo>
                      <a:pt x="2757" y="1318"/>
                    </a:lnTo>
                    <a:lnTo>
                      <a:pt x="0" y="3782"/>
                    </a:lnTo>
                    <a:lnTo>
                      <a:pt x="1216" y="5289"/>
                    </a:lnTo>
                    <a:lnTo>
                      <a:pt x="2876" y="7377"/>
                    </a:lnTo>
                    <a:lnTo>
                      <a:pt x="10270" y="770"/>
                    </a:lnTo>
                    <a:cubicBezTo>
                      <a:pt x="9654" y="377"/>
                      <a:pt x="8969" y="119"/>
                      <a:pt x="8285" y="34"/>
                    </a:cubicBezTo>
                    <a:cubicBezTo>
                      <a:pt x="8045" y="0"/>
                      <a:pt x="7789" y="0"/>
                      <a:pt x="75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29"/>
              <p:cNvSpPr/>
              <p:nvPr/>
            </p:nvSpPr>
            <p:spPr>
              <a:xfrm>
                <a:off x="4146045" y="3323311"/>
                <a:ext cx="128492" cy="91344"/>
              </a:xfrm>
              <a:custGeom>
                <a:rect b="b" l="l" r="r" t="t"/>
                <a:pathLst>
                  <a:path extrusionOk="0" h="2872" w="4040">
                    <a:moveTo>
                      <a:pt x="2042" y="1"/>
                    </a:moveTo>
                    <a:cubicBezTo>
                      <a:pt x="1322" y="1"/>
                      <a:pt x="599" y="253"/>
                      <a:pt x="17" y="767"/>
                    </a:cubicBezTo>
                    <a:lnTo>
                      <a:pt x="0" y="784"/>
                    </a:lnTo>
                    <a:lnTo>
                      <a:pt x="1660" y="2872"/>
                    </a:lnTo>
                    <a:lnTo>
                      <a:pt x="4040" y="749"/>
                    </a:lnTo>
                    <a:cubicBezTo>
                      <a:pt x="3475" y="253"/>
                      <a:pt x="2761" y="1"/>
                      <a:pt x="2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29"/>
              <p:cNvSpPr/>
              <p:nvPr/>
            </p:nvSpPr>
            <p:spPr>
              <a:xfrm>
                <a:off x="4227120" y="3200697"/>
                <a:ext cx="50697" cy="64787"/>
              </a:xfrm>
              <a:custGeom>
                <a:rect b="b" l="l" r="r" t="t"/>
                <a:pathLst>
                  <a:path extrusionOk="0" h="2037" w="1594">
                    <a:moveTo>
                      <a:pt x="1593" y="1"/>
                    </a:moveTo>
                    <a:lnTo>
                      <a:pt x="1593" y="1"/>
                    </a:lnTo>
                    <a:cubicBezTo>
                      <a:pt x="1525" y="51"/>
                      <a:pt x="1439" y="103"/>
                      <a:pt x="1354" y="154"/>
                    </a:cubicBezTo>
                    <a:cubicBezTo>
                      <a:pt x="959" y="411"/>
                      <a:pt x="514" y="583"/>
                      <a:pt x="53" y="651"/>
                    </a:cubicBezTo>
                    <a:lnTo>
                      <a:pt x="19" y="1233"/>
                    </a:lnTo>
                    <a:cubicBezTo>
                      <a:pt x="1" y="1660"/>
                      <a:pt x="309" y="2020"/>
                      <a:pt x="738" y="2037"/>
                    </a:cubicBezTo>
                    <a:cubicBezTo>
                      <a:pt x="943" y="2037"/>
                      <a:pt x="1131" y="1968"/>
                      <a:pt x="1268" y="1849"/>
                    </a:cubicBezTo>
                    <a:cubicBezTo>
                      <a:pt x="1422" y="1712"/>
                      <a:pt x="1507" y="1523"/>
                      <a:pt x="1525" y="1318"/>
                    </a:cubicBezTo>
                    <a:lnTo>
                      <a:pt x="15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29"/>
              <p:cNvSpPr/>
              <p:nvPr/>
            </p:nvSpPr>
            <p:spPr>
              <a:xfrm>
                <a:off x="4295218" y="3180023"/>
                <a:ext cx="52287" cy="89308"/>
              </a:xfrm>
              <a:custGeom>
                <a:rect b="b" l="l" r="r" t="t"/>
                <a:pathLst>
                  <a:path extrusionOk="0" h="2808" w="1644">
                    <a:moveTo>
                      <a:pt x="1643" y="0"/>
                    </a:moveTo>
                    <a:lnTo>
                      <a:pt x="1643" y="0"/>
                    </a:lnTo>
                    <a:cubicBezTo>
                      <a:pt x="1335" y="17"/>
                      <a:pt x="1027" y="69"/>
                      <a:pt x="735" y="137"/>
                    </a:cubicBezTo>
                    <a:cubicBezTo>
                      <a:pt x="530" y="188"/>
                      <a:pt x="325" y="256"/>
                      <a:pt x="119" y="343"/>
                    </a:cubicBezTo>
                    <a:lnTo>
                      <a:pt x="17" y="2002"/>
                    </a:lnTo>
                    <a:cubicBezTo>
                      <a:pt x="0" y="2431"/>
                      <a:pt x="325" y="2773"/>
                      <a:pt x="735" y="2807"/>
                    </a:cubicBezTo>
                    <a:cubicBezTo>
                      <a:pt x="941" y="2807"/>
                      <a:pt x="1130" y="2739"/>
                      <a:pt x="1283" y="2618"/>
                    </a:cubicBezTo>
                    <a:cubicBezTo>
                      <a:pt x="1420" y="2481"/>
                      <a:pt x="1523" y="2294"/>
                      <a:pt x="1523" y="2088"/>
                    </a:cubicBez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29"/>
              <p:cNvSpPr/>
              <p:nvPr/>
            </p:nvSpPr>
            <p:spPr>
              <a:xfrm>
                <a:off x="4198812" y="3204482"/>
                <a:ext cx="256984" cy="234689"/>
              </a:xfrm>
              <a:custGeom>
                <a:rect b="b" l="l" r="r" t="t"/>
                <a:pathLst>
                  <a:path extrusionOk="0" h="7379" w="8080">
                    <a:moveTo>
                      <a:pt x="7395" y="1"/>
                    </a:moveTo>
                    <a:lnTo>
                      <a:pt x="1" y="6608"/>
                    </a:lnTo>
                    <a:lnTo>
                      <a:pt x="686" y="7379"/>
                    </a:lnTo>
                    <a:lnTo>
                      <a:pt x="8080" y="772"/>
                    </a:lnTo>
                    <a:lnTo>
                      <a:pt x="7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29"/>
              <p:cNvSpPr/>
              <p:nvPr/>
            </p:nvSpPr>
            <p:spPr>
              <a:xfrm>
                <a:off x="4415510" y="3229005"/>
                <a:ext cx="47389" cy="45767"/>
              </a:xfrm>
              <a:custGeom>
                <a:rect b="b" l="l" r="r" t="t"/>
                <a:pathLst>
                  <a:path extrusionOk="0" h="1439" w="1490">
                    <a:moveTo>
                      <a:pt x="1267" y="1"/>
                    </a:moveTo>
                    <a:lnTo>
                      <a:pt x="0" y="1130"/>
                    </a:lnTo>
                    <a:lnTo>
                      <a:pt x="771" y="1438"/>
                    </a:lnTo>
                    <a:lnTo>
                      <a:pt x="1490" y="788"/>
                    </a:lnTo>
                    <a:lnTo>
                      <a:pt x="12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29"/>
              <p:cNvSpPr/>
              <p:nvPr/>
            </p:nvSpPr>
            <p:spPr>
              <a:xfrm>
                <a:off x="4325116" y="3309570"/>
                <a:ext cx="47962" cy="45767"/>
              </a:xfrm>
              <a:custGeom>
                <a:rect b="b" l="l" r="r" t="t"/>
                <a:pathLst>
                  <a:path extrusionOk="0" h="1439" w="1508">
                    <a:moveTo>
                      <a:pt x="1285" y="1"/>
                    </a:moveTo>
                    <a:lnTo>
                      <a:pt x="1" y="1131"/>
                    </a:lnTo>
                    <a:lnTo>
                      <a:pt x="772" y="1439"/>
                    </a:lnTo>
                    <a:lnTo>
                      <a:pt x="1507" y="788"/>
                    </a:lnTo>
                    <a:lnTo>
                      <a:pt x="12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29"/>
              <p:cNvSpPr/>
              <p:nvPr/>
            </p:nvSpPr>
            <p:spPr>
              <a:xfrm>
                <a:off x="4235326" y="3390168"/>
                <a:ext cx="47358" cy="45736"/>
              </a:xfrm>
              <a:custGeom>
                <a:rect b="b" l="l" r="r" t="t"/>
                <a:pathLst>
                  <a:path extrusionOk="0" h="1438" w="1489">
                    <a:moveTo>
                      <a:pt x="1267" y="0"/>
                    </a:moveTo>
                    <a:lnTo>
                      <a:pt x="0" y="1130"/>
                    </a:lnTo>
                    <a:lnTo>
                      <a:pt x="770" y="1438"/>
                    </a:lnTo>
                    <a:lnTo>
                      <a:pt x="1489" y="788"/>
                    </a:lnTo>
                    <a:lnTo>
                      <a:pt x="12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29"/>
              <p:cNvSpPr/>
              <p:nvPr/>
            </p:nvSpPr>
            <p:spPr>
              <a:xfrm>
                <a:off x="3479126" y="2703117"/>
                <a:ext cx="740389" cy="611356"/>
              </a:xfrm>
              <a:custGeom>
                <a:rect b="b" l="l" r="r" t="t"/>
                <a:pathLst>
                  <a:path extrusionOk="0" h="19222" w="23279">
                    <a:moveTo>
                      <a:pt x="3133" y="0"/>
                    </a:moveTo>
                    <a:cubicBezTo>
                      <a:pt x="411" y="2036"/>
                      <a:pt x="0" y="6316"/>
                      <a:pt x="0" y="8506"/>
                    </a:cubicBezTo>
                    <a:cubicBezTo>
                      <a:pt x="2431" y="9328"/>
                      <a:pt x="4537" y="10921"/>
                      <a:pt x="6146" y="12991"/>
                    </a:cubicBezTo>
                    <a:cubicBezTo>
                      <a:pt x="6830" y="13881"/>
                      <a:pt x="7720" y="14600"/>
                      <a:pt x="8747" y="15079"/>
                    </a:cubicBezTo>
                    <a:cubicBezTo>
                      <a:pt x="10219" y="15747"/>
                      <a:pt x="18315" y="17681"/>
                      <a:pt x="20044" y="19221"/>
                    </a:cubicBezTo>
                    <a:cubicBezTo>
                      <a:pt x="23278" y="18229"/>
                      <a:pt x="22594" y="16398"/>
                      <a:pt x="22594" y="16398"/>
                    </a:cubicBezTo>
                    <a:cubicBezTo>
                      <a:pt x="22594" y="16398"/>
                      <a:pt x="10596" y="5802"/>
                      <a:pt x="31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29"/>
              <p:cNvSpPr/>
              <p:nvPr/>
            </p:nvSpPr>
            <p:spPr>
              <a:xfrm>
                <a:off x="3479126" y="2703117"/>
                <a:ext cx="141023" cy="286372"/>
              </a:xfrm>
              <a:custGeom>
                <a:rect b="b" l="l" r="r" t="t"/>
                <a:pathLst>
                  <a:path extrusionOk="0" h="9004" w="4434">
                    <a:moveTo>
                      <a:pt x="3133" y="0"/>
                    </a:moveTo>
                    <a:cubicBezTo>
                      <a:pt x="411" y="2036"/>
                      <a:pt x="0" y="6316"/>
                      <a:pt x="0" y="8506"/>
                    </a:cubicBezTo>
                    <a:cubicBezTo>
                      <a:pt x="411" y="8643"/>
                      <a:pt x="839" y="8815"/>
                      <a:pt x="1250" y="9004"/>
                    </a:cubicBezTo>
                    <a:cubicBezTo>
                      <a:pt x="1335" y="6710"/>
                      <a:pt x="1866" y="2876"/>
                      <a:pt x="4434" y="1027"/>
                    </a:cubicBezTo>
                    <a:cubicBezTo>
                      <a:pt x="3989" y="667"/>
                      <a:pt x="3560" y="325"/>
                      <a:pt x="3133" y="0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29"/>
              <p:cNvSpPr/>
              <p:nvPr/>
            </p:nvSpPr>
            <p:spPr>
              <a:xfrm>
                <a:off x="2445286" y="2850635"/>
                <a:ext cx="592336" cy="458946"/>
              </a:xfrm>
              <a:custGeom>
                <a:rect b="b" l="l" r="r" t="t"/>
                <a:pathLst>
                  <a:path extrusionOk="0" h="14430" w="18624">
                    <a:moveTo>
                      <a:pt x="1" y="0"/>
                    </a:moveTo>
                    <a:lnTo>
                      <a:pt x="1130" y="13745"/>
                    </a:lnTo>
                    <a:cubicBezTo>
                      <a:pt x="2293" y="13490"/>
                      <a:pt x="3662" y="13393"/>
                      <a:pt x="5077" y="13393"/>
                    </a:cubicBezTo>
                    <a:cubicBezTo>
                      <a:pt x="6892" y="13393"/>
                      <a:pt x="8782" y="13553"/>
                      <a:pt x="10408" y="13745"/>
                    </a:cubicBezTo>
                    <a:cubicBezTo>
                      <a:pt x="10716" y="13780"/>
                      <a:pt x="11006" y="13814"/>
                      <a:pt x="11280" y="13848"/>
                    </a:cubicBezTo>
                    <a:cubicBezTo>
                      <a:pt x="13368" y="14122"/>
                      <a:pt x="14840" y="14430"/>
                      <a:pt x="14840" y="14430"/>
                    </a:cubicBezTo>
                    <a:lnTo>
                      <a:pt x="16090" y="10167"/>
                    </a:lnTo>
                    <a:lnTo>
                      <a:pt x="16346" y="9261"/>
                    </a:lnTo>
                    <a:lnTo>
                      <a:pt x="18623" y="1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29"/>
              <p:cNvSpPr/>
              <p:nvPr/>
            </p:nvSpPr>
            <p:spPr>
              <a:xfrm>
                <a:off x="2144778" y="1634040"/>
                <a:ext cx="1218895" cy="1027079"/>
              </a:xfrm>
              <a:custGeom>
                <a:rect b="b" l="l" r="r" t="t"/>
                <a:pathLst>
                  <a:path extrusionOk="0" h="32293" w="38324">
                    <a:moveTo>
                      <a:pt x="16668" y="0"/>
                    </a:moveTo>
                    <a:cubicBezTo>
                      <a:pt x="11229" y="0"/>
                      <a:pt x="6159" y="1118"/>
                      <a:pt x="1541" y="3624"/>
                    </a:cubicBezTo>
                    <a:cubicBezTo>
                      <a:pt x="1028" y="3898"/>
                      <a:pt x="514" y="4189"/>
                      <a:pt x="17" y="4497"/>
                    </a:cubicBezTo>
                    <a:cubicBezTo>
                      <a:pt x="1" y="8143"/>
                      <a:pt x="1455" y="11788"/>
                      <a:pt x="3869" y="15366"/>
                    </a:cubicBezTo>
                    <a:cubicBezTo>
                      <a:pt x="4622" y="14819"/>
                      <a:pt x="5460" y="14408"/>
                      <a:pt x="6334" y="14100"/>
                    </a:cubicBezTo>
                    <a:cubicBezTo>
                      <a:pt x="8062" y="13466"/>
                      <a:pt x="9962" y="13210"/>
                      <a:pt x="11742" y="12970"/>
                    </a:cubicBezTo>
                    <a:lnTo>
                      <a:pt x="11742" y="12970"/>
                    </a:lnTo>
                    <a:cubicBezTo>
                      <a:pt x="12222" y="15725"/>
                      <a:pt x="11588" y="19799"/>
                      <a:pt x="10835" y="23206"/>
                    </a:cubicBezTo>
                    <a:cubicBezTo>
                      <a:pt x="10047" y="26697"/>
                      <a:pt x="9141" y="29487"/>
                      <a:pt x="9141" y="29487"/>
                    </a:cubicBezTo>
                    <a:cubicBezTo>
                      <a:pt x="11889" y="31715"/>
                      <a:pt x="16440" y="32292"/>
                      <a:pt x="20417" y="32292"/>
                    </a:cubicBezTo>
                    <a:cubicBezTo>
                      <a:pt x="24686" y="32292"/>
                      <a:pt x="28293" y="31627"/>
                      <a:pt x="28293" y="31627"/>
                    </a:cubicBezTo>
                    <a:cubicBezTo>
                      <a:pt x="30502" y="29196"/>
                      <a:pt x="32453" y="25653"/>
                      <a:pt x="34044" y="22179"/>
                    </a:cubicBezTo>
                    <a:cubicBezTo>
                      <a:pt x="35242" y="19559"/>
                      <a:pt x="36235" y="16957"/>
                      <a:pt x="36972" y="14903"/>
                    </a:cubicBezTo>
                    <a:cubicBezTo>
                      <a:pt x="37844" y="12439"/>
                      <a:pt x="38323" y="10761"/>
                      <a:pt x="38323" y="10761"/>
                    </a:cubicBezTo>
                    <a:lnTo>
                      <a:pt x="36680" y="5181"/>
                    </a:lnTo>
                    <a:cubicBezTo>
                      <a:pt x="34524" y="3846"/>
                      <a:pt x="32385" y="2769"/>
                      <a:pt x="30313" y="2032"/>
                    </a:cubicBezTo>
                    <a:cubicBezTo>
                      <a:pt x="29270" y="1655"/>
                      <a:pt x="28225" y="1365"/>
                      <a:pt x="27216" y="1176"/>
                    </a:cubicBezTo>
                    <a:cubicBezTo>
                      <a:pt x="26855" y="1091"/>
                      <a:pt x="26497" y="1039"/>
                      <a:pt x="26137" y="989"/>
                    </a:cubicBezTo>
                    <a:cubicBezTo>
                      <a:pt x="24648" y="697"/>
                      <a:pt x="23176" y="457"/>
                      <a:pt x="21738" y="304"/>
                    </a:cubicBezTo>
                    <a:cubicBezTo>
                      <a:pt x="20016" y="104"/>
                      <a:pt x="18324" y="0"/>
                      <a:pt x="16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29"/>
              <p:cNvSpPr/>
              <p:nvPr/>
            </p:nvSpPr>
            <p:spPr>
              <a:xfrm>
                <a:off x="2965768" y="2034578"/>
                <a:ext cx="137716" cy="137207"/>
              </a:xfrm>
              <a:custGeom>
                <a:rect b="b" l="l" r="r" t="t"/>
                <a:pathLst>
                  <a:path extrusionOk="0" h="4314" w="4330">
                    <a:moveTo>
                      <a:pt x="2157" y="0"/>
                    </a:moveTo>
                    <a:cubicBezTo>
                      <a:pt x="975" y="0"/>
                      <a:pt x="0" y="959"/>
                      <a:pt x="0" y="2157"/>
                    </a:cubicBezTo>
                    <a:cubicBezTo>
                      <a:pt x="0" y="3355"/>
                      <a:pt x="975" y="4314"/>
                      <a:pt x="2157" y="4314"/>
                    </a:cubicBezTo>
                    <a:cubicBezTo>
                      <a:pt x="3355" y="4314"/>
                      <a:pt x="4330" y="3355"/>
                      <a:pt x="4330" y="2157"/>
                    </a:cubicBezTo>
                    <a:cubicBezTo>
                      <a:pt x="4330" y="959"/>
                      <a:pt x="3355" y="0"/>
                      <a:pt x="21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29"/>
              <p:cNvSpPr/>
              <p:nvPr/>
            </p:nvSpPr>
            <p:spPr>
              <a:xfrm>
                <a:off x="2156196" y="1666769"/>
                <a:ext cx="743887" cy="156163"/>
              </a:xfrm>
              <a:custGeom>
                <a:rect b="b" l="l" r="r" t="t"/>
                <a:pathLst>
                  <a:path extrusionOk="0" h="4910" w="23389">
                    <a:moveTo>
                      <a:pt x="17156" y="0"/>
                    </a:moveTo>
                    <a:cubicBezTo>
                      <a:pt x="11347" y="0"/>
                      <a:pt x="5628" y="1403"/>
                      <a:pt x="395" y="4136"/>
                    </a:cubicBezTo>
                    <a:cubicBezTo>
                      <a:pt x="0" y="4354"/>
                      <a:pt x="241" y="4909"/>
                      <a:pt x="617" y="4909"/>
                    </a:cubicBezTo>
                    <a:cubicBezTo>
                      <a:pt x="682" y="4909"/>
                      <a:pt x="751" y="4893"/>
                      <a:pt x="822" y="4855"/>
                    </a:cubicBezTo>
                    <a:cubicBezTo>
                      <a:pt x="5911" y="2187"/>
                      <a:pt x="11510" y="813"/>
                      <a:pt x="17180" y="813"/>
                    </a:cubicBezTo>
                    <a:cubicBezTo>
                      <a:pt x="19005" y="813"/>
                      <a:pt x="20837" y="955"/>
                      <a:pt x="22662" y="1243"/>
                    </a:cubicBezTo>
                    <a:cubicBezTo>
                      <a:pt x="22690" y="1247"/>
                      <a:pt x="22717" y="1249"/>
                      <a:pt x="22742" y="1249"/>
                    </a:cubicBezTo>
                    <a:cubicBezTo>
                      <a:pt x="23215" y="1249"/>
                      <a:pt x="23388" y="537"/>
                      <a:pt x="22886" y="455"/>
                    </a:cubicBezTo>
                    <a:cubicBezTo>
                      <a:pt x="20975" y="151"/>
                      <a:pt x="19061" y="0"/>
                      <a:pt x="171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29"/>
              <p:cNvSpPr/>
              <p:nvPr/>
            </p:nvSpPr>
            <p:spPr>
              <a:xfrm>
                <a:off x="2144778" y="1748734"/>
                <a:ext cx="201453" cy="374059"/>
              </a:xfrm>
              <a:custGeom>
                <a:rect b="b" l="l" r="r" t="t"/>
                <a:pathLst>
                  <a:path extrusionOk="0" h="11761" w="6334">
                    <a:moveTo>
                      <a:pt x="1541" y="1"/>
                    </a:moveTo>
                    <a:cubicBezTo>
                      <a:pt x="1028" y="292"/>
                      <a:pt x="514" y="583"/>
                      <a:pt x="17" y="891"/>
                    </a:cubicBezTo>
                    <a:cubicBezTo>
                      <a:pt x="1" y="4537"/>
                      <a:pt x="1455" y="8182"/>
                      <a:pt x="3869" y="11760"/>
                    </a:cubicBezTo>
                    <a:cubicBezTo>
                      <a:pt x="4622" y="11213"/>
                      <a:pt x="5460" y="10802"/>
                      <a:pt x="6334" y="10494"/>
                    </a:cubicBezTo>
                    <a:cubicBezTo>
                      <a:pt x="4022" y="7378"/>
                      <a:pt x="2379" y="3784"/>
                      <a:pt x="15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29"/>
              <p:cNvSpPr/>
              <p:nvPr/>
            </p:nvSpPr>
            <p:spPr>
              <a:xfrm>
                <a:off x="2277602" y="2571884"/>
                <a:ext cx="879758" cy="557796"/>
              </a:xfrm>
              <a:custGeom>
                <a:rect b="b" l="l" r="r" t="t"/>
                <a:pathLst>
                  <a:path extrusionOk="0" h="17538" w="27661">
                    <a:moveTo>
                      <a:pt x="4965" y="1"/>
                    </a:moveTo>
                    <a:cubicBezTo>
                      <a:pt x="1541" y="2449"/>
                      <a:pt x="1" y="7395"/>
                      <a:pt x="1352" y="11349"/>
                    </a:cubicBezTo>
                    <a:cubicBezTo>
                      <a:pt x="1797" y="12684"/>
                      <a:pt x="2568" y="13848"/>
                      <a:pt x="3561" y="14823"/>
                    </a:cubicBezTo>
                    <a:cubicBezTo>
                      <a:pt x="5391" y="16618"/>
                      <a:pt x="7839" y="17537"/>
                      <a:pt x="10338" y="17537"/>
                    </a:cubicBezTo>
                    <a:cubicBezTo>
                      <a:pt x="11440" y="17537"/>
                      <a:pt x="12552" y="17359"/>
                      <a:pt x="13626" y="16998"/>
                    </a:cubicBezTo>
                    <a:lnTo>
                      <a:pt x="20112" y="14823"/>
                    </a:lnTo>
                    <a:lnTo>
                      <a:pt x="21036" y="14515"/>
                    </a:lnTo>
                    <a:lnTo>
                      <a:pt x="27182" y="12445"/>
                    </a:lnTo>
                    <a:cubicBezTo>
                      <a:pt x="26839" y="11247"/>
                      <a:pt x="26650" y="10014"/>
                      <a:pt x="26566" y="8833"/>
                    </a:cubicBezTo>
                    <a:cubicBezTo>
                      <a:pt x="26548" y="8542"/>
                      <a:pt x="26548" y="8268"/>
                      <a:pt x="26548" y="7995"/>
                    </a:cubicBezTo>
                    <a:cubicBezTo>
                      <a:pt x="26479" y="3887"/>
                      <a:pt x="27661" y="498"/>
                      <a:pt x="27661" y="498"/>
                    </a:cubicBezTo>
                    <a:lnTo>
                      <a:pt x="27661" y="498"/>
                    </a:lnTo>
                    <a:cubicBezTo>
                      <a:pt x="22873" y="1419"/>
                      <a:pt x="18912" y="1741"/>
                      <a:pt x="15713" y="1741"/>
                    </a:cubicBezTo>
                    <a:cubicBezTo>
                      <a:pt x="8278" y="1741"/>
                      <a:pt x="4965" y="1"/>
                      <a:pt x="49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29"/>
              <p:cNvSpPr/>
              <p:nvPr/>
            </p:nvSpPr>
            <p:spPr>
              <a:xfrm>
                <a:off x="2236254" y="2126562"/>
                <a:ext cx="978831" cy="572999"/>
              </a:xfrm>
              <a:custGeom>
                <a:rect b="b" l="l" r="r" t="t"/>
                <a:pathLst>
                  <a:path extrusionOk="0" h="18016" w="30776">
                    <a:moveTo>
                      <a:pt x="25006" y="0"/>
                    </a:moveTo>
                    <a:cubicBezTo>
                      <a:pt x="18688" y="6792"/>
                      <a:pt x="8420" y="9999"/>
                      <a:pt x="6813" y="9999"/>
                    </a:cubicBezTo>
                    <a:cubicBezTo>
                      <a:pt x="6788" y="9999"/>
                      <a:pt x="6765" y="9998"/>
                      <a:pt x="6744" y="9996"/>
                    </a:cubicBezTo>
                    <a:cubicBezTo>
                      <a:pt x="5991" y="9939"/>
                      <a:pt x="4627" y="9786"/>
                      <a:pt x="3587" y="9786"/>
                    </a:cubicBezTo>
                    <a:cubicBezTo>
                      <a:pt x="2760" y="9786"/>
                      <a:pt x="2138" y="9883"/>
                      <a:pt x="2191" y="10202"/>
                    </a:cubicBezTo>
                    <a:cubicBezTo>
                      <a:pt x="2294" y="10921"/>
                      <a:pt x="4074" y="11247"/>
                      <a:pt x="4074" y="11247"/>
                    </a:cubicBezTo>
                    <a:cubicBezTo>
                      <a:pt x="4074" y="11247"/>
                      <a:pt x="0" y="13146"/>
                      <a:pt x="462" y="13677"/>
                    </a:cubicBezTo>
                    <a:cubicBezTo>
                      <a:pt x="537" y="13764"/>
                      <a:pt x="694" y="13800"/>
                      <a:pt x="902" y="13800"/>
                    </a:cubicBezTo>
                    <a:cubicBezTo>
                      <a:pt x="1965" y="13800"/>
                      <a:pt x="4381" y="12856"/>
                      <a:pt x="4382" y="12855"/>
                    </a:cubicBezTo>
                    <a:lnTo>
                      <a:pt x="4382" y="12855"/>
                    </a:lnTo>
                    <a:cubicBezTo>
                      <a:pt x="4381" y="12856"/>
                      <a:pt x="651" y="14807"/>
                      <a:pt x="993" y="15389"/>
                    </a:cubicBezTo>
                    <a:cubicBezTo>
                      <a:pt x="1046" y="15482"/>
                      <a:pt x="1182" y="15521"/>
                      <a:pt x="1373" y="15521"/>
                    </a:cubicBezTo>
                    <a:cubicBezTo>
                      <a:pt x="2362" y="15521"/>
                      <a:pt x="4841" y="14466"/>
                      <a:pt x="5066" y="14369"/>
                    </a:cubicBezTo>
                    <a:lnTo>
                      <a:pt x="5066" y="14369"/>
                    </a:lnTo>
                    <a:cubicBezTo>
                      <a:pt x="4817" y="14477"/>
                      <a:pt x="1812" y="15797"/>
                      <a:pt x="2173" y="16518"/>
                    </a:cubicBezTo>
                    <a:cubicBezTo>
                      <a:pt x="2242" y="16653"/>
                      <a:pt x="2417" y="16708"/>
                      <a:pt x="2658" y="16708"/>
                    </a:cubicBezTo>
                    <a:cubicBezTo>
                      <a:pt x="3733" y="16708"/>
                      <a:pt x="6109" y="15611"/>
                      <a:pt x="6110" y="15611"/>
                    </a:cubicBezTo>
                    <a:lnTo>
                      <a:pt x="6110" y="15611"/>
                    </a:lnTo>
                    <a:cubicBezTo>
                      <a:pt x="6110" y="15611"/>
                      <a:pt x="3885" y="17169"/>
                      <a:pt x="4211" y="17870"/>
                    </a:cubicBezTo>
                    <a:cubicBezTo>
                      <a:pt x="4262" y="17972"/>
                      <a:pt x="4383" y="18016"/>
                      <a:pt x="4553" y="18016"/>
                    </a:cubicBezTo>
                    <a:cubicBezTo>
                      <a:pt x="5522" y="18016"/>
                      <a:pt x="8061" y="16603"/>
                      <a:pt x="8061" y="16603"/>
                    </a:cubicBezTo>
                    <a:cubicBezTo>
                      <a:pt x="19718" y="15919"/>
                      <a:pt x="30775" y="5546"/>
                      <a:pt x="30775" y="5546"/>
                    </a:cubicBezTo>
                    <a:lnTo>
                      <a:pt x="30244" y="4451"/>
                    </a:lnTo>
                    <a:lnTo>
                      <a:pt x="25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29"/>
              <p:cNvSpPr/>
              <p:nvPr/>
            </p:nvSpPr>
            <p:spPr>
              <a:xfrm>
                <a:off x="2995666" y="1668741"/>
                <a:ext cx="445906" cy="691409"/>
              </a:xfrm>
              <a:custGeom>
                <a:rect b="b" l="l" r="r" t="t"/>
                <a:pathLst>
                  <a:path extrusionOk="0" h="21739" w="14020">
                    <a:moveTo>
                      <a:pt x="206" y="0"/>
                    </a:moveTo>
                    <a:cubicBezTo>
                      <a:pt x="292" y="34"/>
                      <a:pt x="377" y="51"/>
                      <a:pt x="464" y="85"/>
                    </a:cubicBezTo>
                    <a:cubicBezTo>
                      <a:pt x="1456" y="377"/>
                      <a:pt x="2381" y="1027"/>
                      <a:pt x="3065" y="1865"/>
                    </a:cubicBezTo>
                    <a:cubicBezTo>
                      <a:pt x="3835" y="2773"/>
                      <a:pt x="4332" y="3919"/>
                      <a:pt x="4435" y="5049"/>
                    </a:cubicBezTo>
                    <a:cubicBezTo>
                      <a:pt x="4571" y="6487"/>
                      <a:pt x="4143" y="7908"/>
                      <a:pt x="3613" y="9243"/>
                    </a:cubicBezTo>
                    <a:cubicBezTo>
                      <a:pt x="3013" y="10732"/>
                      <a:pt x="2141" y="12256"/>
                      <a:pt x="1217" y="13659"/>
                    </a:cubicBezTo>
                    <a:cubicBezTo>
                      <a:pt x="822" y="14275"/>
                      <a:pt x="412" y="14874"/>
                      <a:pt x="1" y="15456"/>
                    </a:cubicBezTo>
                    <a:cubicBezTo>
                      <a:pt x="2123" y="17715"/>
                      <a:pt x="4554" y="19650"/>
                      <a:pt x="7292" y="21088"/>
                    </a:cubicBezTo>
                    <a:cubicBezTo>
                      <a:pt x="7721" y="21309"/>
                      <a:pt x="8148" y="21533"/>
                      <a:pt x="8593" y="21738"/>
                    </a:cubicBezTo>
                    <a:cubicBezTo>
                      <a:pt x="9141" y="21019"/>
                      <a:pt x="9672" y="20300"/>
                      <a:pt x="10168" y="19547"/>
                    </a:cubicBezTo>
                    <a:cubicBezTo>
                      <a:pt x="11521" y="17562"/>
                      <a:pt x="12667" y="15439"/>
                      <a:pt x="13232" y="13111"/>
                    </a:cubicBezTo>
                    <a:cubicBezTo>
                      <a:pt x="14020" y="9928"/>
                      <a:pt x="13575" y="6281"/>
                      <a:pt x="11384" y="3817"/>
                    </a:cubicBezTo>
                    <a:cubicBezTo>
                      <a:pt x="10049" y="2310"/>
                      <a:pt x="8166" y="1370"/>
                      <a:pt x="6215" y="838"/>
                    </a:cubicBezTo>
                    <a:cubicBezTo>
                      <a:pt x="5393" y="599"/>
                      <a:pt x="4571" y="445"/>
                      <a:pt x="3750" y="343"/>
                    </a:cubicBezTo>
                    <a:cubicBezTo>
                      <a:pt x="2586" y="171"/>
                      <a:pt x="1388" y="85"/>
                      <a:pt x="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29"/>
              <p:cNvSpPr/>
              <p:nvPr/>
            </p:nvSpPr>
            <p:spPr>
              <a:xfrm>
                <a:off x="3058198" y="1664606"/>
                <a:ext cx="423102" cy="631870"/>
              </a:xfrm>
              <a:custGeom>
                <a:rect b="b" l="l" r="r" t="t"/>
                <a:pathLst>
                  <a:path extrusionOk="0" h="19867" w="13303">
                    <a:moveTo>
                      <a:pt x="616" y="1"/>
                    </a:moveTo>
                    <a:cubicBezTo>
                      <a:pt x="168" y="1"/>
                      <a:pt x="0" y="717"/>
                      <a:pt x="483" y="797"/>
                    </a:cubicBezTo>
                    <a:cubicBezTo>
                      <a:pt x="9332" y="2390"/>
                      <a:pt x="12259" y="13413"/>
                      <a:pt x="5361" y="19180"/>
                    </a:cubicBezTo>
                    <a:cubicBezTo>
                      <a:pt x="5038" y="19449"/>
                      <a:pt x="5328" y="19866"/>
                      <a:pt x="5667" y="19866"/>
                    </a:cubicBezTo>
                    <a:cubicBezTo>
                      <a:pt x="5759" y="19866"/>
                      <a:pt x="5855" y="19835"/>
                      <a:pt x="5942" y="19762"/>
                    </a:cubicBezTo>
                    <a:cubicBezTo>
                      <a:pt x="13303" y="13618"/>
                      <a:pt x="10153" y="1705"/>
                      <a:pt x="705" y="10"/>
                    </a:cubicBezTo>
                    <a:cubicBezTo>
                      <a:pt x="674" y="4"/>
                      <a:pt x="645" y="1"/>
                      <a:pt x="6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29"/>
              <p:cNvSpPr/>
              <p:nvPr/>
            </p:nvSpPr>
            <p:spPr>
              <a:xfrm>
                <a:off x="2835107" y="1643677"/>
                <a:ext cx="279820" cy="145285"/>
              </a:xfrm>
              <a:custGeom>
                <a:rect b="b" l="l" r="r" t="t"/>
                <a:pathLst>
                  <a:path extrusionOk="0" h="4568" w="8798">
                    <a:moveTo>
                      <a:pt x="34" y="1"/>
                    </a:moveTo>
                    <a:lnTo>
                      <a:pt x="34" y="1"/>
                    </a:lnTo>
                    <a:cubicBezTo>
                      <a:pt x="0" y="1489"/>
                      <a:pt x="753" y="2996"/>
                      <a:pt x="2002" y="3835"/>
                    </a:cubicBezTo>
                    <a:cubicBezTo>
                      <a:pt x="2736" y="4320"/>
                      <a:pt x="3612" y="4567"/>
                      <a:pt x="4487" y="4567"/>
                    </a:cubicBezTo>
                    <a:cubicBezTo>
                      <a:pt x="5185" y="4567"/>
                      <a:pt x="5882" y="4410"/>
                      <a:pt x="6504" y="4091"/>
                    </a:cubicBezTo>
                    <a:cubicBezTo>
                      <a:pt x="7155" y="3766"/>
                      <a:pt x="7702" y="3253"/>
                      <a:pt x="8113" y="2653"/>
                    </a:cubicBezTo>
                    <a:cubicBezTo>
                      <a:pt x="8319" y="2363"/>
                      <a:pt x="8490" y="2055"/>
                      <a:pt x="8609" y="1729"/>
                    </a:cubicBezTo>
                    <a:cubicBezTo>
                      <a:pt x="8695" y="1541"/>
                      <a:pt x="8746" y="1336"/>
                      <a:pt x="8798" y="1131"/>
                    </a:cubicBezTo>
                    <a:cubicBezTo>
                      <a:pt x="7634" y="959"/>
                      <a:pt x="6436" y="873"/>
                      <a:pt x="5254" y="788"/>
                    </a:cubicBezTo>
                    <a:lnTo>
                      <a:pt x="5254" y="788"/>
                    </a:lnTo>
                    <a:cubicBezTo>
                      <a:pt x="5340" y="822"/>
                      <a:pt x="5425" y="839"/>
                      <a:pt x="5512" y="873"/>
                    </a:cubicBezTo>
                    <a:cubicBezTo>
                      <a:pt x="5151" y="788"/>
                      <a:pt x="4793" y="736"/>
                      <a:pt x="4433" y="686"/>
                    </a:cubicBezTo>
                    <a:cubicBezTo>
                      <a:pt x="2944" y="394"/>
                      <a:pt x="1489" y="154"/>
                      <a:pt x="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29"/>
              <p:cNvSpPr/>
              <p:nvPr/>
            </p:nvSpPr>
            <p:spPr>
              <a:xfrm>
                <a:off x="2879159" y="1468901"/>
                <a:ext cx="165545" cy="269325"/>
              </a:xfrm>
              <a:custGeom>
                <a:rect b="b" l="l" r="r" t="t"/>
                <a:pathLst>
                  <a:path extrusionOk="0" h="8468" w="5205">
                    <a:moveTo>
                      <a:pt x="2021" y="1"/>
                    </a:moveTo>
                    <a:lnTo>
                      <a:pt x="309" y="5872"/>
                    </a:lnTo>
                    <a:cubicBezTo>
                      <a:pt x="309" y="5872"/>
                      <a:pt x="1" y="7858"/>
                      <a:pt x="2808" y="8388"/>
                    </a:cubicBezTo>
                    <a:cubicBezTo>
                      <a:pt x="3083" y="8443"/>
                      <a:pt x="3325" y="8467"/>
                      <a:pt x="3538" y="8467"/>
                    </a:cubicBezTo>
                    <a:cubicBezTo>
                      <a:pt x="4644" y="8467"/>
                      <a:pt x="4947" y="7814"/>
                      <a:pt x="5033" y="7498"/>
                    </a:cubicBezTo>
                    <a:cubicBezTo>
                      <a:pt x="5051" y="7395"/>
                      <a:pt x="5067" y="7327"/>
                      <a:pt x="5067" y="7327"/>
                    </a:cubicBezTo>
                    <a:lnTo>
                      <a:pt x="5204" y="3818"/>
                    </a:lnTo>
                    <a:lnTo>
                      <a:pt x="2534" y="617"/>
                    </a:lnTo>
                    <a:lnTo>
                      <a:pt x="20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29"/>
              <p:cNvSpPr/>
              <p:nvPr/>
            </p:nvSpPr>
            <p:spPr>
              <a:xfrm>
                <a:off x="2934184" y="1488526"/>
                <a:ext cx="110522" cy="219423"/>
              </a:xfrm>
              <a:custGeom>
                <a:rect b="b" l="l" r="r" t="t"/>
                <a:pathLst>
                  <a:path extrusionOk="0" h="6899" w="3475">
                    <a:moveTo>
                      <a:pt x="804" y="0"/>
                    </a:moveTo>
                    <a:cubicBezTo>
                      <a:pt x="343" y="1284"/>
                      <a:pt x="0" y="2654"/>
                      <a:pt x="240" y="3989"/>
                    </a:cubicBezTo>
                    <a:cubicBezTo>
                      <a:pt x="496" y="5461"/>
                      <a:pt x="1660" y="6847"/>
                      <a:pt x="3150" y="6899"/>
                    </a:cubicBezTo>
                    <a:cubicBezTo>
                      <a:pt x="3200" y="6899"/>
                      <a:pt x="3252" y="6899"/>
                      <a:pt x="3303" y="6881"/>
                    </a:cubicBezTo>
                    <a:cubicBezTo>
                      <a:pt x="3321" y="6778"/>
                      <a:pt x="3337" y="6710"/>
                      <a:pt x="3337" y="6710"/>
                    </a:cubicBezTo>
                    <a:lnTo>
                      <a:pt x="3474" y="3201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29"/>
              <p:cNvSpPr/>
              <p:nvPr/>
            </p:nvSpPr>
            <p:spPr>
              <a:xfrm>
                <a:off x="2822034" y="1176600"/>
                <a:ext cx="450200" cy="330422"/>
              </a:xfrm>
              <a:custGeom>
                <a:rect b="b" l="l" r="r" t="t"/>
                <a:pathLst>
                  <a:path extrusionOk="0" h="10389" w="14155">
                    <a:moveTo>
                      <a:pt x="9864" y="0"/>
                    </a:moveTo>
                    <a:cubicBezTo>
                      <a:pt x="9634" y="0"/>
                      <a:pt x="9401" y="25"/>
                      <a:pt x="9175" y="69"/>
                    </a:cubicBezTo>
                    <a:cubicBezTo>
                      <a:pt x="8216" y="256"/>
                      <a:pt x="7308" y="856"/>
                      <a:pt x="6589" y="1541"/>
                    </a:cubicBezTo>
                    <a:cubicBezTo>
                      <a:pt x="6418" y="1096"/>
                      <a:pt x="5923" y="822"/>
                      <a:pt x="5443" y="770"/>
                    </a:cubicBezTo>
                    <a:cubicBezTo>
                      <a:pt x="5402" y="767"/>
                      <a:pt x="5361" y="765"/>
                      <a:pt x="5320" y="765"/>
                    </a:cubicBezTo>
                    <a:cubicBezTo>
                      <a:pt x="4882" y="765"/>
                      <a:pt x="4449" y="926"/>
                      <a:pt x="4074" y="1130"/>
                    </a:cubicBezTo>
                    <a:cubicBezTo>
                      <a:pt x="2807" y="1814"/>
                      <a:pt x="2002" y="3269"/>
                      <a:pt x="1746" y="4690"/>
                    </a:cubicBezTo>
                    <a:cubicBezTo>
                      <a:pt x="1096" y="4809"/>
                      <a:pt x="514" y="5254"/>
                      <a:pt x="256" y="5870"/>
                    </a:cubicBezTo>
                    <a:cubicBezTo>
                      <a:pt x="0" y="6486"/>
                      <a:pt x="69" y="7223"/>
                      <a:pt x="445" y="7771"/>
                    </a:cubicBezTo>
                    <a:cubicBezTo>
                      <a:pt x="633" y="8045"/>
                      <a:pt x="873" y="8335"/>
                      <a:pt x="1181" y="8404"/>
                    </a:cubicBezTo>
                    <a:cubicBezTo>
                      <a:pt x="993" y="8883"/>
                      <a:pt x="1130" y="9448"/>
                      <a:pt x="1489" y="9825"/>
                    </a:cubicBezTo>
                    <a:cubicBezTo>
                      <a:pt x="1831" y="10201"/>
                      <a:pt x="2345" y="10389"/>
                      <a:pt x="2858" y="10389"/>
                    </a:cubicBezTo>
                    <a:cubicBezTo>
                      <a:pt x="3355" y="10389"/>
                      <a:pt x="3869" y="10218"/>
                      <a:pt x="4296" y="9962"/>
                    </a:cubicBezTo>
                    <a:cubicBezTo>
                      <a:pt x="5597" y="9209"/>
                      <a:pt x="7103" y="8780"/>
                      <a:pt x="8575" y="8540"/>
                    </a:cubicBezTo>
                    <a:cubicBezTo>
                      <a:pt x="9620" y="8387"/>
                      <a:pt x="10629" y="7976"/>
                      <a:pt x="11674" y="7822"/>
                    </a:cubicBezTo>
                    <a:cubicBezTo>
                      <a:pt x="12529" y="7086"/>
                      <a:pt x="13231" y="6162"/>
                      <a:pt x="13710" y="5135"/>
                    </a:cubicBezTo>
                    <a:cubicBezTo>
                      <a:pt x="13967" y="4604"/>
                      <a:pt x="14155" y="4040"/>
                      <a:pt x="14138" y="3458"/>
                    </a:cubicBezTo>
                    <a:cubicBezTo>
                      <a:pt x="14138" y="2876"/>
                      <a:pt x="13915" y="2276"/>
                      <a:pt x="13454" y="1917"/>
                    </a:cubicBezTo>
                    <a:cubicBezTo>
                      <a:pt x="13222" y="1746"/>
                      <a:pt x="12879" y="1656"/>
                      <a:pt x="12539" y="1656"/>
                    </a:cubicBezTo>
                    <a:cubicBezTo>
                      <a:pt x="12199" y="1656"/>
                      <a:pt x="11862" y="1745"/>
                      <a:pt x="11639" y="1934"/>
                    </a:cubicBezTo>
                    <a:cubicBezTo>
                      <a:pt x="11913" y="1352"/>
                      <a:pt x="11571" y="616"/>
                      <a:pt x="11023" y="290"/>
                    </a:cubicBezTo>
                    <a:cubicBezTo>
                      <a:pt x="10682" y="82"/>
                      <a:pt x="10277" y="0"/>
                      <a:pt x="98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29"/>
              <p:cNvSpPr/>
              <p:nvPr/>
            </p:nvSpPr>
            <p:spPr>
              <a:xfrm>
                <a:off x="2891723" y="1323323"/>
                <a:ext cx="302147" cy="332712"/>
              </a:xfrm>
              <a:custGeom>
                <a:rect b="b" l="l" r="r" t="t"/>
                <a:pathLst>
                  <a:path extrusionOk="0" h="10461" w="9500">
                    <a:moveTo>
                      <a:pt x="6081" y="1"/>
                    </a:moveTo>
                    <a:cubicBezTo>
                      <a:pt x="5080" y="1"/>
                      <a:pt x="3931" y="123"/>
                      <a:pt x="2739" y="488"/>
                    </a:cubicBezTo>
                    <a:lnTo>
                      <a:pt x="1849" y="3003"/>
                    </a:lnTo>
                    <a:cubicBezTo>
                      <a:pt x="1670" y="2882"/>
                      <a:pt x="1456" y="2823"/>
                      <a:pt x="1241" y="2823"/>
                    </a:cubicBezTo>
                    <a:cubicBezTo>
                      <a:pt x="940" y="2823"/>
                      <a:pt x="637" y="2938"/>
                      <a:pt x="427" y="3158"/>
                    </a:cubicBezTo>
                    <a:cubicBezTo>
                      <a:pt x="69" y="3517"/>
                      <a:pt x="0" y="4151"/>
                      <a:pt x="290" y="4578"/>
                    </a:cubicBezTo>
                    <a:cubicBezTo>
                      <a:pt x="502" y="4888"/>
                      <a:pt x="874" y="5072"/>
                      <a:pt x="1245" y="5072"/>
                    </a:cubicBezTo>
                    <a:cubicBezTo>
                      <a:pt x="1386" y="5072"/>
                      <a:pt x="1527" y="5045"/>
                      <a:pt x="1660" y="4989"/>
                    </a:cubicBezTo>
                    <a:lnTo>
                      <a:pt x="1951" y="7163"/>
                    </a:lnTo>
                    <a:cubicBezTo>
                      <a:pt x="2195" y="9052"/>
                      <a:pt x="3819" y="10461"/>
                      <a:pt x="5701" y="10461"/>
                    </a:cubicBezTo>
                    <a:cubicBezTo>
                      <a:pt x="5797" y="10461"/>
                      <a:pt x="5894" y="10457"/>
                      <a:pt x="5991" y="10449"/>
                    </a:cubicBezTo>
                    <a:cubicBezTo>
                      <a:pt x="7976" y="10313"/>
                      <a:pt x="9499" y="8652"/>
                      <a:pt x="9499" y="6666"/>
                    </a:cubicBezTo>
                    <a:lnTo>
                      <a:pt x="9499" y="488"/>
                    </a:lnTo>
                    <a:cubicBezTo>
                      <a:pt x="9499" y="488"/>
                      <a:pt x="8084" y="1"/>
                      <a:pt x="60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29"/>
              <p:cNvSpPr/>
              <p:nvPr/>
            </p:nvSpPr>
            <p:spPr>
              <a:xfrm>
                <a:off x="3175882" y="1326281"/>
                <a:ext cx="38675" cy="236279"/>
              </a:xfrm>
              <a:custGeom>
                <a:rect b="b" l="l" r="r" t="t"/>
                <a:pathLst>
                  <a:path extrusionOk="0" h="7429" w="1216">
                    <a:moveTo>
                      <a:pt x="257" y="0"/>
                    </a:moveTo>
                    <a:lnTo>
                      <a:pt x="257" y="0"/>
                    </a:lnTo>
                    <a:cubicBezTo>
                      <a:pt x="1" y="566"/>
                      <a:pt x="69" y="1285"/>
                      <a:pt x="446" y="1780"/>
                    </a:cubicBezTo>
                    <a:cubicBezTo>
                      <a:pt x="446" y="1780"/>
                      <a:pt x="377" y="7173"/>
                      <a:pt x="104" y="7241"/>
                    </a:cubicBezTo>
                    <a:lnTo>
                      <a:pt x="565" y="7429"/>
                    </a:lnTo>
                    <a:lnTo>
                      <a:pt x="1028" y="1079"/>
                    </a:lnTo>
                    <a:cubicBezTo>
                      <a:pt x="1216" y="240"/>
                      <a:pt x="720" y="137"/>
                      <a:pt x="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9"/>
              <p:cNvSpPr/>
              <p:nvPr/>
            </p:nvSpPr>
            <p:spPr>
              <a:xfrm>
                <a:off x="2931449" y="1303985"/>
                <a:ext cx="271678" cy="371005"/>
              </a:xfrm>
              <a:custGeom>
                <a:rect b="b" l="l" r="r" t="t"/>
                <a:pathLst>
                  <a:path extrusionOk="0" h="11665" w="8542">
                    <a:moveTo>
                      <a:pt x="1609" y="0"/>
                    </a:moveTo>
                    <a:lnTo>
                      <a:pt x="548" y="616"/>
                    </a:lnTo>
                    <a:lnTo>
                      <a:pt x="479" y="2876"/>
                    </a:lnTo>
                    <a:cubicBezTo>
                      <a:pt x="0" y="9260"/>
                      <a:pt x="1319" y="9620"/>
                      <a:pt x="1319" y="9620"/>
                    </a:cubicBezTo>
                    <a:cubicBezTo>
                      <a:pt x="1301" y="9996"/>
                      <a:pt x="1472" y="10389"/>
                      <a:pt x="1780" y="10647"/>
                    </a:cubicBezTo>
                    <a:cubicBezTo>
                      <a:pt x="2017" y="10854"/>
                      <a:pt x="2365" y="10995"/>
                      <a:pt x="2688" y="10995"/>
                    </a:cubicBezTo>
                    <a:cubicBezTo>
                      <a:pt x="2764" y="10995"/>
                      <a:pt x="2838" y="10988"/>
                      <a:pt x="2910" y="10971"/>
                    </a:cubicBezTo>
                    <a:cubicBezTo>
                      <a:pt x="3115" y="11263"/>
                      <a:pt x="3423" y="11485"/>
                      <a:pt x="3783" y="11571"/>
                    </a:cubicBezTo>
                    <a:cubicBezTo>
                      <a:pt x="3894" y="11592"/>
                      <a:pt x="4009" y="11603"/>
                      <a:pt x="4123" y="11603"/>
                    </a:cubicBezTo>
                    <a:cubicBezTo>
                      <a:pt x="4379" y="11603"/>
                      <a:pt x="4637" y="11547"/>
                      <a:pt x="4861" y="11416"/>
                    </a:cubicBezTo>
                    <a:cubicBezTo>
                      <a:pt x="5068" y="11584"/>
                      <a:pt x="5332" y="11665"/>
                      <a:pt x="5605" y="11665"/>
                    </a:cubicBezTo>
                    <a:cubicBezTo>
                      <a:pt x="5693" y="11665"/>
                      <a:pt x="5783" y="11656"/>
                      <a:pt x="5872" y="11639"/>
                    </a:cubicBezTo>
                    <a:cubicBezTo>
                      <a:pt x="6214" y="11553"/>
                      <a:pt x="6522" y="11297"/>
                      <a:pt x="6675" y="10971"/>
                    </a:cubicBezTo>
                    <a:cubicBezTo>
                      <a:pt x="7001" y="10971"/>
                      <a:pt x="7344" y="10834"/>
                      <a:pt x="7565" y="10612"/>
                    </a:cubicBezTo>
                    <a:cubicBezTo>
                      <a:pt x="7805" y="10373"/>
                      <a:pt x="7994" y="9894"/>
                      <a:pt x="7976" y="9568"/>
                    </a:cubicBezTo>
                    <a:cubicBezTo>
                      <a:pt x="8336" y="9294"/>
                      <a:pt x="8542" y="8867"/>
                      <a:pt x="8524" y="8422"/>
                    </a:cubicBezTo>
                    <a:cubicBezTo>
                      <a:pt x="8524" y="7977"/>
                      <a:pt x="8268" y="7479"/>
                      <a:pt x="7908" y="7223"/>
                    </a:cubicBezTo>
                    <a:cubicBezTo>
                      <a:pt x="7740" y="6739"/>
                      <a:pt x="6895" y="6637"/>
                      <a:pt x="6210" y="6637"/>
                    </a:cubicBezTo>
                    <a:cubicBezTo>
                      <a:pt x="5707" y="6637"/>
                      <a:pt x="5290" y="6692"/>
                      <a:pt x="5290" y="6692"/>
                    </a:cubicBezTo>
                    <a:cubicBezTo>
                      <a:pt x="2585" y="6726"/>
                      <a:pt x="3065" y="8901"/>
                      <a:pt x="2328" y="8935"/>
                    </a:cubicBezTo>
                    <a:cubicBezTo>
                      <a:pt x="1130" y="8901"/>
                      <a:pt x="1232" y="3971"/>
                      <a:pt x="1232" y="3971"/>
                    </a:cubicBezTo>
                    <a:cubicBezTo>
                      <a:pt x="1627" y="3697"/>
                      <a:pt x="1917" y="3269"/>
                      <a:pt x="2003" y="2790"/>
                    </a:cubicBezTo>
                    <a:cubicBezTo>
                      <a:pt x="2088" y="2310"/>
                      <a:pt x="1951" y="1438"/>
                      <a:pt x="1661" y="1044"/>
                    </a:cubicBezTo>
                    <a:lnTo>
                      <a:pt x="16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9"/>
              <p:cNvSpPr/>
              <p:nvPr/>
            </p:nvSpPr>
            <p:spPr>
              <a:xfrm>
                <a:off x="2995666" y="2103185"/>
                <a:ext cx="323393" cy="256984"/>
              </a:xfrm>
              <a:custGeom>
                <a:rect b="b" l="l" r="r" t="t"/>
                <a:pathLst>
                  <a:path extrusionOk="0" h="8080" w="10168">
                    <a:moveTo>
                      <a:pt x="1217" y="0"/>
                    </a:moveTo>
                    <a:cubicBezTo>
                      <a:pt x="822" y="616"/>
                      <a:pt x="412" y="1215"/>
                      <a:pt x="1" y="1797"/>
                    </a:cubicBezTo>
                    <a:cubicBezTo>
                      <a:pt x="2449" y="4398"/>
                      <a:pt x="5325" y="6589"/>
                      <a:pt x="8593" y="8079"/>
                    </a:cubicBezTo>
                    <a:cubicBezTo>
                      <a:pt x="9141" y="7360"/>
                      <a:pt x="9672" y="6641"/>
                      <a:pt x="10168" y="5888"/>
                    </a:cubicBezTo>
                    <a:cubicBezTo>
                      <a:pt x="6813" y="4622"/>
                      <a:pt x="3732" y="2584"/>
                      <a:pt x="12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9"/>
              <p:cNvSpPr/>
              <p:nvPr/>
            </p:nvSpPr>
            <p:spPr>
              <a:xfrm>
                <a:off x="2405528" y="3740420"/>
                <a:ext cx="363149" cy="610084"/>
              </a:xfrm>
              <a:custGeom>
                <a:rect b="b" l="l" r="r" t="t"/>
                <a:pathLst>
                  <a:path extrusionOk="0" h="19182" w="11418">
                    <a:moveTo>
                      <a:pt x="4753" y="0"/>
                    </a:moveTo>
                    <a:cubicBezTo>
                      <a:pt x="4323" y="0"/>
                      <a:pt x="3914" y="17"/>
                      <a:pt x="3527" y="45"/>
                    </a:cubicBezTo>
                    <a:cubicBezTo>
                      <a:pt x="1507" y="2766"/>
                      <a:pt x="343" y="6139"/>
                      <a:pt x="309" y="9528"/>
                    </a:cubicBezTo>
                    <a:cubicBezTo>
                      <a:pt x="292" y="10777"/>
                      <a:pt x="411" y="12043"/>
                      <a:pt x="343" y="13293"/>
                    </a:cubicBezTo>
                    <a:cubicBezTo>
                      <a:pt x="258" y="14542"/>
                      <a:pt x="326" y="16306"/>
                      <a:pt x="1" y="18052"/>
                    </a:cubicBezTo>
                    <a:cubicBezTo>
                      <a:pt x="1329" y="18992"/>
                      <a:pt x="2444" y="19181"/>
                      <a:pt x="3128" y="19181"/>
                    </a:cubicBezTo>
                    <a:cubicBezTo>
                      <a:pt x="3588" y="19181"/>
                      <a:pt x="3852" y="19095"/>
                      <a:pt x="3852" y="19095"/>
                    </a:cubicBezTo>
                    <a:cubicBezTo>
                      <a:pt x="6694" y="13875"/>
                      <a:pt x="9330" y="7216"/>
                      <a:pt x="11418" y="1278"/>
                    </a:cubicBezTo>
                    <a:cubicBezTo>
                      <a:pt x="8922" y="315"/>
                      <a:pt x="6642" y="0"/>
                      <a:pt x="47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9"/>
              <p:cNvSpPr/>
              <p:nvPr/>
            </p:nvSpPr>
            <p:spPr>
              <a:xfrm>
                <a:off x="2494300" y="3740420"/>
                <a:ext cx="274382" cy="82534"/>
              </a:xfrm>
              <a:custGeom>
                <a:rect b="b" l="l" r="r" t="t"/>
                <a:pathLst>
                  <a:path extrusionOk="0" h="2595" w="8627">
                    <a:moveTo>
                      <a:pt x="1962" y="0"/>
                    </a:moveTo>
                    <a:cubicBezTo>
                      <a:pt x="1532" y="0"/>
                      <a:pt x="1123" y="17"/>
                      <a:pt x="736" y="45"/>
                    </a:cubicBezTo>
                    <a:cubicBezTo>
                      <a:pt x="480" y="388"/>
                      <a:pt x="240" y="746"/>
                      <a:pt x="0" y="1123"/>
                    </a:cubicBezTo>
                    <a:cubicBezTo>
                      <a:pt x="308" y="1106"/>
                      <a:pt x="627" y="1097"/>
                      <a:pt x="959" y="1097"/>
                    </a:cubicBezTo>
                    <a:cubicBezTo>
                      <a:pt x="2990" y="1097"/>
                      <a:pt x="5457" y="1447"/>
                      <a:pt x="8164" y="2595"/>
                    </a:cubicBezTo>
                    <a:cubicBezTo>
                      <a:pt x="8319" y="2150"/>
                      <a:pt x="8472" y="1705"/>
                      <a:pt x="8627" y="1278"/>
                    </a:cubicBezTo>
                    <a:cubicBezTo>
                      <a:pt x="6131" y="315"/>
                      <a:pt x="3851" y="0"/>
                      <a:pt x="1962" y="0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9"/>
              <p:cNvSpPr/>
              <p:nvPr/>
            </p:nvSpPr>
            <p:spPr>
              <a:xfrm>
                <a:off x="3012587" y="1387190"/>
                <a:ext cx="72833" cy="28688"/>
              </a:xfrm>
              <a:custGeom>
                <a:rect b="b" l="l" r="r" t="t"/>
                <a:pathLst>
                  <a:path extrusionOk="0" h="902" w="2290">
                    <a:moveTo>
                      <a:pt x="951" y="1"/>
                    </a:moveTo>
                    <a:cubicBezTo>
                      <a:pt x="925" y="1"/>
                      <a:pt x="899" y="1"/>
                      <a:pt x="872" y="2"/>
                    </a:cubicBezTo>
                    <a:cubicBezTo>
                      <a:pt x="564" y="20"/>
                      <a:pt x="153" y="105"/>
                      <a:pt x="16" y="413"/>
                    </a:cubicBezTo>
                    <a:cubicBezTo>
                      <a:pt x="0" y="447"/>
                      <a:pt x="34" y="516"/>
                      <a:pt x="68" y="534"/>
                    </a:cubicBezTo>
                    <a:cubicBezTo>
                      <a:pt x="184" y="601"/>
                      <a:pt x="315" y="608"/>
                      <a:pt x="447" y="608"/>
                    </a:cubicBezTo>
                    <a:cubicBezTo>
                      <a:pt x="488" y="608"/>
                      <a:pt x="528" y="608"/>
                      <a:pt x="568" y="608"/>
                    </a:cubicBezTo>
                    <a:cubicBezTo>
                      <a:pt x="631" y="608"/>
                      <a:pt x="693" y="609"/>
                      <a:pt x="753" y="619"/>
                    </a:cubicBezTo>
                    <a:cubicBezTo>
                      <a:pt x="1061" y="636"/>
                      <a:pt x="1352" y="721"/>
                      <a:pt x="1609" y="858"/>
                    </a:cubicBezTo>
                    <a:cubicBezTo>
                      <a:pt x="1666" y="888"/>
                      <a:pt x="1723" y="901"/>
                      <a:pt x="1776" y="901"/>
                    </a:cubicBezTo>
                    <a:cubicBezTo>
                      <a:pt x="2087" y="901"/>
                      <a:pt x="2289" y="452"/>
                      <a:pt x="1968" y="276"/>
                    </a:cubicBezTo>
                    <a:cubicBezTo>
                      <a:pt x="1649" y="102"/>
                      <a:pt x="1301" y="1"/>
                      <a:pt x="9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9"/>
              <p:cNvSpPr/>
              <p:nvPr/>
            </p:nvSpPr>
            <p:spPr>
              <a:xfrm>
                <a:off x="3027250" y="1416134"/>
                <a:ext cx="34858" cy="27257"/>
              </a:xfrm>
              <a:custGeom>
                <a:rect b="b" l="l" r="r" t="t"/>
                <a:pathLst>
                  <a:path extrusionOk="0" h="857" w="1096">
                    <a:moveTo>
                      <a:pt x="548" y="0"/>
                    </a:moveTo>
                    <a:cubicBezTo>
                      <a:pt x="0" y="0"/>
                      <a:pt x="0" y="856"/>
                      <a:pt x="548" y="856"/>
                    </a:cubicBezTo>
                    <a:cubicBezTo>
                      <a:pt x="1096" y="856"/>
                      <a:pt x="1096" y="0"/>
                      <a:pt x="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9"/>
              <p:cNvSpPr/>
              <p:nvPr/>
            </p:nvSpPr>
            <p:spPr>
              <a:xfrm>
                <a:off x="3106862" y="1387190"/>
                <a:ext cx="72865" cy="28688"/>
              </a:xfrm>
              <a:custGeom>
                <a:rect b="b" l="l" r="r" t="t"/>
                <a:pathLst>
                  <a:path extrusionOk="0" h="902" w="2291">
                    <a:moveTo>
                      <a:pt x="1339" y="1"/>
                    </a:moveTo>
                    <a:cubicBezTo>
                      <a:pt x="989" y="1"/>
                      <a:pt x="641" y="102"/>
                      <a:pt x="322" y="276"/>
                    </a:cubicBezTo>
                    <a:cubicBezTo>
                      <a:pt x="1" y="452"/>
                      <a:pt x="203" y="901"/>
                      <a:pt x="514" y="901"/>
                    </a:cubicBezTo>
                    <a:cubicBezTo>
                      <a:pt x="567" y="901"/>
                      <a:pt x="624" y="888"/>
                      <a:pt x="681" y="858"/>
                    </a:cubicBezTo>
                    <a:cubicBezTo>
                      <a:pt x="939" y="721"/>
                      <a:pt x="1229" y="636"/>
                      <a:pt x="1537" y="619"/>
                    </a:cubicBezTo>
                    <a:cubicBezTo>
                      <a:pt x="1597" y="609"/>
                      <a:pt x="1659" y="608"/>
                      <a:pt x="1722" y="608"/>
                    </a:cubicBezTo>
                    <a:cubicBezTo>
                      <a:pt x="1762" y="608"/>
                      <a:pt x="1803" y="608"/>
                      <a:pt x="1843" y="608"/>
                    </a:cubicBezTo>
                    <a:cubicBezTo>
                      <a:pt x="1975" y="608"/>
                      <a:pt x="2106" y="601"/>
                      <a:pt x="2222" y="534"/>
                    </a:cubicBezTo>
                    <a:cubicBezTo>
                      <a:pt x="2256" y="516"/>
                      <a:pt x="2290" y="447"/>
                      <a:pt x="2274" y="413"/>
                    </a:cubicBezTo>
                    <a:cubicBezTo>
                      <a:pt x="2137" y="105"/>
                      <a:pt x="1726" y="20"/>
                      <a:pt x="1418" y="2"/>
                    </a:cubicBezTo>
                    <a:cubicBezTo>
                      <a:pt x="1392" y="1"/>
                      <a:pt x="1365" y="1"/>
                      <a:pt x="1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9"/>
              <p:cNvSpPr/>
              <p:nvPr/>
            </p:nvSpPr>
            <p:spPr>
              <a:xfrm>
                <a:off x="3130176" y="1416134"/>
                <a:ext cx="34858" cy="27257"/>
              </a:xfrm>
              <a:custGeom>
                <a:rect b="b" l="l" r="r" t="t"/>
                <a:pathLst>
                  <a:path extrusionOk="0" h="857" w="1096">
                    <a:moveTo>
                      <a:pt x="548" y="0"/>
                    </a:moveTo>
                    <a:cubicBezTo>
                      <a:pt x="0" y="0"/>
                      <a:pt x="0" y="856"/>
                      <a:pt x="548" y="856"/>
                    </a:cubicBezTo>
                    <a:cubicBezTo>
                      <a:pt x="1096" y="856"/>
                      <a:pt x="1096" y="0"/>
                      <a:pt x="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29"/>
              <p:cNvSpPr/>
              <p:nvPr/>
            </p:nvSpPr>
            <p:spPr>
              <a:xfrm>
                <a:off x="3095316" y="1429715"/>
                <a:ext cx="44114" cy="68699"/>
              </a:xfrm>
              <a:custGeom>
                <a:rect b="b" l="l" r="r" t="t"/>
                <a:pathLst>
                  <a:path extrusionOk="0" h="2160" w="1387">
                    <a:moveTo>
                      <a:pt x="1" y="0"/>
                    </a:moveTo>
                    <a:lnTo>
                      <a:pt x="120" y="2038"/>
                    </a:lnTo>
                    <a:cubicBezTo>
                      <a:pt x="120" y="2038"/>
                      <a:pt x="310" y="2160"/>
                      <a:pt x="559" y="2160"/>
                    </a:cubicBezTo>
                    <a:cubicBezTo>
                      <a:pt x="683" y="2160"/>
                      <a:pt x="822" y="2129"/>
                      <a:pt x="959" y="2038"/>
                    </a:cubicBezTo>
                    <a:cubicBezTo>
                      <a:pt x="1386" y="1746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9"/>
              <p:cNvSpPr/>
              <p:nvPr/>
            </p:nvSpPr>
            <p:spPr>
              <a:xfrm>
                <a:off x="3060997" y="1544505"/>
                <a:ext cx="65932" cy="60111"/>
              </a:xfrm>
              <a:custGeom>
                <a:rect b="b" l="l" r="r" t="t"/>
                <a:pathLst>
                  <a:path extrusionOk="0" h="1890" w="2073">
                    <a:moveTo>
                      <a:pt x="618" y="1"/>
                    </a:moveTo>
                    <a:cubicBezTo>
                      <a:pt x="430" y="1"/>
                      <a:pt x="242" y="35"/>
                      <a:pt x="69" y="106"/>
                    </a:cubicBezTo>
                    <a:cubicBezTo>
                      <a:pt x="1" y="791"/>
                      <a:pt x="429" y="1526"/>
                      <a:pt x="1080" y="1800"/>
                    </a:cubicBezTo>
                    <a:cubicBezTo>
                      <a:pt x="1206" y="1856"/>
                      <a:pt x="1346" y="1889"/>
                      <a:pt x="1481" y="1889"/>
                    </a:cubicBezTo>
                    <a:cubicBezTo>
                      <a:pt x="1639" y="1889"/>
                      <a:pt x="1790" y="1843"/>
                      <a:pt x="1901" y="1732"/>
                    </a:cubicBezTo>
                    <a:cubicBezTo>
                      <a:pt x="2055" y="1561"/>
                      <a:pt x="2072" y="1287"/>
                      <a:pt x="2004" y="1065"/>
                    </a:cubicBezTo>
                    <a:cubicBezTo>
                      <a:pt x="1901" y="671"/>
                      <a:pt x="1610" y="328"/>
                      <a:pt x="1251" y="141"/>
                    </a:cubicBezTo>
                    <a:cubicBezTo>
                      <a:pt x="1056" y="48"/>
                      <a:pt x="837" y="1"/>
                      <a:pt x="6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79" name="Google Shape;1079;p29"/>
          <p:cNvSpPr/>
          <p:nvPr/>
        </p:nvSpPr>
        <p:spPr>
          <a:xfrm>
            <a:off x="5700172" y="2515692"/>
            <a:ext cx="140484" cy="408609"/>
          </a:xfrm>
          <a:custGeom>
            <a:rect b="b" l="l" r="r" t="t"/>
            <a:pathLst>
              <a:path extrusionOk="0" h="13012" w="4474">
                <a:moveTo>
                  <a:pt x="2223" y="0"/>
                </a:moveTo>
                <a:cubicBezTo>
                  <a:pt x="1004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4" y="13012"/>
                  <a:pt x="2223" y="13012"/>
                </a:cubicBezTo>
                <a:cubicBezTo>
                  <a:pt x="3470" y="13012"/>
                  <a:pt x="4474" y="12008"/>
                  <a:pt x="4474" y="10789"/>
                </a:cubicBezTo>
                <a:lnTo>
                  <a:pt x="4474" y="2223"/>
                </a:lnTo>
                <a:cubicBezTo>
                  <a:pt x="4474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29"/>
          <p:cNvSpPr/>
          <p:nvPr/>
        </p:nvSpPr>
        <p:spPr>
          <a:xfrm>
            <a:off x="5901484" y="2515692"/>
            <a:ext cx="140484" cy="408609"/>
          </a:xfrm>
          <a:custGeom>
            <a:rect b="b" l="l" r="r" t="t"/>
            <a:pathLst>
              <a:path extrusionOk="0" h="13012" w="4474">
                <a:moveTo>
                  <a:pt x="2223" y="0"/>
                </a:moveTo>
                <a:cubicBezTo>
                  <a:pt x="1004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4" y="13012"/>
                  <a:pt x="2223" y="13012"/>
                </a:cubicBezTo>
                <a:cubicBezTo>
                  <a:pt x="3470" y="13012"/>
                  <a:pt x="4474" y="12008"/>
                  <a:pt x="4474" y="10789"/>
                </a:cubicBezTo>
                <a:lnTo>
                  <a:pt x="4474" y="2223"/>
                </a:lnTo>
                <a:cubicBezTo>
                  <a:pt x="4474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29"/>
          <p:cNvSpPr/>
          <p:nvPr/>
        </p:nvSpPr>
        <p:spPr>
          <a:xfrm>
            <a:off x="6102984" y="2515692"/>
            <a:ext cx="140484" cy="408609"/>
          </a:xfrm>
          <a:custGeom>
            <a:rect b="b" l="l" r="r" t="t"/>
            <a:pathLst>
              <a:path extrusionOk="0" h="13012" w="4474">
                <a:moveTo>
                  <a:pt x="2223" y="0"/>
                </a:moveTo>
                <a:cubicBezTo>
                  <a:pt x="1004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4" y="13012"/>
                  <a:pt x="2223" y="13012"/>
                </a:cubicBezTo>
                <a:cubicBezTo>
                  <a:pt x="3470" y="13012"/>
                  <a:pt x="4474" y="12008"/>
                  <a:pt x="4474" y="10789"/>
                </a:cubicBezTo>
                <a:lnTo>
                  <a:pt x="4474" y="2223"/>
                </a:lnTo>
                <a:cubicBezTo>
                  <a:pt x="4474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29"/>
          <p:cNvSpPr/>
          <p:nvPr/>
        </p:nvSpPr>
        <p:spPr>
          <a:xfrm>
            <a:off x="6304172" y="2515692"/>
            <a:ext cx="140484" cy="408609"/>
          </a:xfrm>
          <a:custGeom>
            <a:rect b="b" l="l" r="r" t="t"/>
            <a:pathLst>
              <a:path extrusionOk="0" h="13012" w="4474">
                <a:moveTo>
                  <a:pt x="2223" y="0"/>
                </a:moveTo>
                <a:cubicBezTo>
                  <a:pt x="1004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4" y="13012"/>
                  <a:pt x="2223" y="13012"/>
                </a:cubicBezTo>
                <a:cubicBezTo>
                  <a:pt x="3470" y="13012"/>
                  <a:pt x="4474" y="12008"/>
                  <a:pt x="4474" y="10789"/>
                </a:cubicBezTo>
                <a:lnTo>
                  <a:pt x="4474" y="2223"/>
                </a:lnTo>
                <a:cubicBezTo>
                  <a:pt x="4474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29"/>
          <p:cNvSpPr/>
          <p:nvPr/>
        </p:nvSpPr>
        <p:spPr>
          <a:xfrm>
            <a:off x="6505634" y="2515692"/>
            <a:ext cx="140484" cy="408609"/>
          </a:xfrm>
          <a:custGeom>
            <a:rect b="b" l="l" r="r" t="t"/>
            <a:pathLst>
              <a:path extrusionOk="0" h="13012" w="4474">
                <a:moveTo>
                  <a:pt x="2223" y="0"/>
                </a:moveTo>
                <a:cubicBezTo>
                  <a:pt x="1004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4" y="13012"/>
                  <a:pt x="2223" y="13012"/>
                </a:cubicBezTo>
                <a:cubicBezTo>
                  <a:pt x="3470" y="13012"/>
                  <a:pt x="4474" y="12008"/>
                  <a:pt x="4474" y="10789"/>
                </a:cubicBezTo>
                <a:lnTo>
                  <a:pt x="4474" y="2223"/>
                </a:lnTo>
                <a:cubicBezTo>
                  <a:pt x="4474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29"/>
          <p:cNvSpPr/>
          <p:nvPr/>
        </p:nvSpPr>
        <p:spPr>
          <a:xfrm>
            <a:off x="6707109" y="2515692"/>
            <a:ext cx="140484" cy="408609"/>
          </a:xfrm>
          <a:custGeom>
            <a:rect b="b" l="l" r="r" t="t"/>
            <a:pathLst>
              <a:path extrusionOk="0" h="13012" w="4474">
                <a:moveTo>
                  <a:pt x="2223" y="0"/>
                </a:moveTo>
                <a:cubicBezTo>
                  <a:pt x="1004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4" y="13012"/>
                  <a:pt x="2223" y="13012"/>
                </a:cubicBezTo>
                <a:cubicBezTo>
                  <a:pt x="3470" y="13012"/>
                  <a:pt x="4474" y="12008"/>
                  <a:pt x="4474" y="10789"/>
                </a:cubicBezTo>
                <a:lnTo>
                  <a:pt x="4474" y="2223"/>
                </a:lnTo>
                <a:cubicBezTo>
                  <a:pt x="4474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30"/>
          <p:cNvSpPr txBox="1"/>
          <p:nvPr>
            <p:ph type="title"/>
          </p:nvPr>
        </p:nvSpPr>
        <p:spPr>
          <a:xfrm>
            <a:off x="353625" y="539500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ML Models</a:t>
            </a:r>
            <a:endParaRPr/>
          </a:p>
        </p:txBody>
      </p:sp>
      <p:pic>
        <p:nvPicPr>
          <p:cNvPr id="1090" name="Google Shape;10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3" y="1940624"/>
            <a:ext cx="9033975" cy="152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1" name="Google Shape;1091;p30"/>
          <p:cNvSpPr/>
          <p:nvPr/>
        </p:nvSpPr>
        <p:spPr>
          <a:xfrm>
            <a:off x="6015098" y="526359"/>
            <a:ext cx="641183" cy="421732"/>
          </a:xfrm>
          <a:custGeom>
            <a:rect b="b" l="l" r="r" t="t"/>
            <a:pathLst>
              <a:path extrusionOk="0" h="48088" w="73111">
                <a:moveTo>
                  <a:pt x="11037" y="2181"/>
                </a:moveTo>
                <a:lnTo>
                  <a:pt x="13781" y="4989"/>
                </a:lnTo>
                <a:lnTo>
                  <a:pt x="7408" y="4989"/>
                </a:lnTo>
                <a:cubicBezTo>
                  <a:pt x="6242" y="4061"/>
                  <a:pt x="5075" y="3111"/>
                  <a:pt x="3909" y="2181"/>
                </a:cubicBezTo>
                <a:close/>
                <a:moveTo>
                  <a:pt x="20756" y="2181"/>
                </a:moveTo>
                <a:lnTo>
                  <a:pt x="22593" y="4989"/>
                </a:lnTo>
                <a:lnTo>
                  <a:pt x="14579" y="4989"/>
                </a:lnTo>
                <a:lnTo>
                  <a:pt x="11857" y="2181"/>
                </a:lnTo>
                <a:close/>
                <a:moveTo>
                  <a:pt x="31405" y="2181"/>
                </a:moveTo>
                <a:lnTo>
                  <a:pt x="31987" y="4989"/>
                </a:lnTo>
                <a:lnTo>
                  <a:pt x="23305" y="4989"/>
                </a:lnTo>
                <a:lnTo>
                  <a:pt x="21470" y="2181"/>
                </a:lnTo>
                <a:close/>
                <a:moveTo>
                  <a:pt x="41664" y="2181"/>
                </a:moveTo>
                <a:lnTo>
                  <a:pt x="41102" y="4989"/>
                </a:lnTo>
                <a:lnTo>
                  <a:pt x="32571" y="4989"/>
                </a:lnTo>
                <a:lnTo>
                  <a:pt x="32010" y="2181"/>
                </a:lnTo>
                <a:close/>
                <a:moveTo>
                  <a:pt x="52722" y="2181"/>
                </a:moveTo>
                <a:lnTo>
                  <a:pt x="50887" y="4989"/>
                </a:lnTo>
                <a:lnTo>
                  <a:pt x="41686" y="4989"/>
                </a:lnTo>
                <a:lnTo>
                  <a:pt x="42268" y="2181"/>
                </a:lnTo>
                <a:close/>
                <a:moveTo>
                  <a:pt x="62335" y="2181"/>
                </a:moveTo>
                <a:lnTo>
                  <a:pt x="59591" y="4989"/>
                </a:lnTo>
                <a:lnTo>
                  <a:pt x="51578" y="4989"/>
                </a:lnTo>
                <a:lnTo>
                  <a:pt x="53413" y="2181"/>
                </a:lnTo>
                <a:close/>
                <a:moveTo>
                  <a:pt x="70174" y="2181"/>
                </a:moveTo>
                <a:cubicBezTo>
                  <a:pt x="69008" y="3111"/>
                  <a:pt x="67864" y="4061"/>
                  <a:pt x="66698" y="4989"/>
                </a:cubicBezTo>
                <a:lnTo>
                  <a:pt x="60391" y="4989"/>
                </a:lnTo>
                <a:lnTo>
                  <a:pt x="63133" y="2181"/>
                </a:lnTo>
                <a:close/>
                <a:moveTo>
                  <a:pt x="14342" y="5573"/>
                </a:moveTo>
                <a:lnTo>
                  <a:pt x="17755" y="9050"/>
                </a:lnTo>
                <a:lnTo>
                  <a:pt x="12485" y="9050"/>
                </a:lnTo>
                <a:cubicBezTo>
                  <a:pt x="11037" y="7883"/>
                  <a:pt x="9568" y="6739"/>
                  <a:pt x="8122" y="5573"/>
                </a:cubicBezTo>
                <a:close/>
                <a:moveTo>
                  <a:pt x="22982" y="5573"/>
                </a:moveTo>
                <a:lnTo>
                  <a:pt x="25271" y="9050"/>
                </a:lnTo>
                <a:lnTo>
                  <a:pt x="18553" y="9050"/>
                </a:lnTo>
                <a:lnTo>
                  <a:pt x="15163" y="5573"/>
                </a:lnTo>
                <a:close/>
                <a:moveTo>
                  <a:pt x="32096" y="5573"/>
                </a:moveTo>
                <a:lnTo>
                  <a:pt x="32808" y="9050"/>
                </a:lnTo>
                <a:lnTo>
                  <a:pt x="25962" y="9050"/>
                </a:lnTo>
                <a:lnTo>
                  <a:pt x="23673" y="5573"/>
                </a:lnTo>
                <a:close/>
                <a:moveTo>
                  <a:pt x="40973" y="5573"/>
                </a:moveTo>
                <a:lnTo>
                  <a:pt x="40261" y="9050"/>
                </a:lnTo>
                <a:lnTo>
                  <a:pt x="33413" y="9050"/>
                </a:lnTo>
                <a:lnTo>
                  <a:pt x="32701" y="5573"/>
                </a:lnTo>
                <a:close/>
                <a:moveTo>
                  <a:pt x="50498" y="5573"/>
                </a:moveTo>
                <a:lnTo>
                  <a:pt x="48209" y="9050"/>
                </a:lnTo>
                <a:lnTo>
                  <a:pt x="40865" y="9050"/>
                </a:lnTo>
                <a:lnTo>
                  <a:pt x="41577" y="5573"/>
                </a:lnTo>
                <a:close/>
                <a:moveTo>
                  <a:pt x="59029" y="5573"/>
                </a:moveTo>
                <a:lnTo>
                  <a:pt x="55617" y="9050"/>
                </a:lnTo>
                <a:lnTo>
                  <a:pt x="48900" y="9050"/>
                </a:lnTo>
                <a:lnTo>
                  <a:pt x="51190" y="5573"/>
                </a:lnTo>
                <a:close/>
                <a:moveTo>
                  <a:pt x="65963" y="5573"/>
                </a:moveTo>
                <a:cubicBezTo>
                  <a:pt x="64515" y="6739"/>
                  <a:pt x="63069" y="7883"/>
                  <a:pt x="61621" y="9050"/>
                </a:cubicBezTo>
                <a:lnTo>
                  <a:pt x="56437" y="9050"/>
                </a:lnTo>
                <a:lnTo>
                  <a:pt x="59829" y="5573"/>
                </a:lnTo>
                <a:close/>
                <a:moveTo>
                  <a:pt x="18316" y="9634"/>
                </a:moveTo>
                <a:lnTo>
                  <a:pt x="20583" y="11966"/>
                </a:lnTo>
                <a:lnTo>
                  <a:pt x="16091" y="11966"/>
                </a:lnTo>
                <a:cubicBezTo>
                  <a:pt x="15681" y="11642"/>
                  <a:pt x="15270" y="11296"/>
                  <a:pt x="14881" y="10973"/>
                </a:cubicBezTo>
                <a:cubicBezTo>
                  <a:pt x="14320" y="10541"/>
                  <a:pt x="13758" y="10086"/>
                  <a:pt x="13196" y="9634"/>
                </a:cubicBezTo>
                <a:close/>
                <a:moveTo>
                  <a:pt x="25660" y="9634"/>
                </a:moveTo>
                <a:lnTo>
                  <a:pt x="27172" y="11966"/>
                </a:lnTo>
                <a:lnTo>
                  <a:pt x="21404" y="11966"/>
                </a:lnTo>
                <a:lnTo>
                  <a:pt x="19137" y="9634"/>
                </a:lnTo>
                <a:close/>
                <a:moveTo>
                  <a:pt x="32938" y="9634"/>
                </a:moveTo>
                <a:lnTo>
                  <a:pt x="33413" y="11966"/>
                </a:lnTo>
                <a:lnTo>
                  <a:pt x="27863" y="11966"/>
                </a:lnTo>
                <a:lnTo>
                  <a:pt x="26351" y="9634"/>
                </a:lnTo>
                <a:close/>
                <a:moveTo>
                  <a:pt x="40152" y="9634"/>
                </a:moveTo>
                <a:lnTo>
                  <a:pt x="39677" y="11966"/>
                </a:lnTo>
                <a:lnTo>
                  <a:pt x="33997" y="11966"/>
                </a:lnTo>
                <a:lnTo>
                  <a:pt x="33522" y="9634"/>
                </a:lnTo>
                <a:close/>
                <a:moveTo>
                  <a:pt x="47820" y="9634"/>
                </a:moveTo>
                <a:lnTo>
                  <a:pt x="46308" y="11966"/>
                </a:lnTo>
                <a:lnTo>
                  <a:pt x="40261" y="11966"/>
                </a:lnTo>
                <a:lnTo>
                  <a:pt x="40736" y="9634"/>
                </a:lnTo>
                <a:close/>
                <a:moveTo>
                  <a:pt x="55055" y="9634"/>
                </a:moveTo>
                <a:lnTo>
                  <a:pt x="52788" y="11966"/>
                </a:lnTo>
                <a:lnTo>
                  <a:pt x="46999" y="11966"/>
                </a:lnTo>
                <a:lnTo>
                  <a:pt x="48532" y="9634"/>
                </a:lnTo>
                <a:close/>
                <a:moveTo>
                  <a:pt x="60887" y="9634"/>
                </a:moveTo>
                <a:cubicBezTo>
                  <a:pt x="60348" y="10086"/>
                  <a:pt x="59786" y="10541"/>
                  <a:pt x="59224" y="10973"/>
                </a:cubicBezTo>
                <a:cubicBezTo>
                  <a:pt x="58813" y="11296"/>
                  <a:pt x="58404" y="11642"/>
                  <a:pt x="57992" y="11966"/>
                </a:cubicBezTo>
                <a:lnTo>
                  <a:pt x="53586" y="11966"/>
                </a:lnTo>
                <a:lnTo>
                  <a:pt x="55855" y="9634"/>
                </a:lnTo>
                <a:close/>
                <a:moveTo>
                  <a:pt x="2181" y="3564"/>
                </a:moveTo>
                <a:cubicBezTo>
                  <a:pt x="3261" y="4428"/>
                  <a:pt x="4341" y="5292"/>
                  <a:pt x="5400" y="6155"/>
                </a:cubicBezTo>
                <a:lnTo>
                  <a:pt x="5400" y="12765"/>
                </a:lnTo>
                <a:cubicBezTo>
                  <a:pt x="4341" y="12096"/>
                  <a:pt x="3261" y="11426"/>
                  <a:pt x="2181" y="10757"/>
                </a:cubicBezTo>
                <a:lnTo>
                  <a:pt x="2181" y="3564"/>
                </a:lnTo>
                <a:close/>
                <a:moveTo>
                  <a:pt x="70888" y="4407"/>
                </a:moveTo>
                <a:lnTo>
                  <a:pt x="70888" y="11166"/>
                </a:lnTo>
                <a:cubicBezTo>
                  <a:pt x="70024" y="11707"/>
                  <a:pt x="69181" y="12226"/>
                  <a:pt x="68317" y="12765"/>
                </a:cubicBezTo>
                <a:lnTo>
                  <a:pt x="68317" y="6458"/>
                </a:lnTo>
                <a:cubicBezTo>
                  <a:pt x="69181" y="5767"/>
                  <a:pt x="70024" y="5098"/>
                  <a:pt x="70888" y="4407"/>
                </a:cubicBezTo>
                <a:close/>
                <a:moveTo>
                  <a:pt x="6135" y="6739"/>
                </a:moveTo>
                <a:cubicBezTo>
                  <a:pt x="7258" y="7647"/>
                  <a:pt x="8358" y="8531"/>
                  <a:pt x="9481" y="9418"/>
                </a:cubicBezTo>
                <a:lnTo>
                  <a:pt x="9481" y="15293"/>
                </a:lnTo>
                <a:cubicBezTo>
                  <a:pt x="8358" y="14601"/>
                  <a:pt x="7258" y="13910"/>
                  <a:pt x="6135" y="13219"/>
                </a:cubicBezTo>
                <a:lnTo>
                  <a:pt x="6135" y="6739"/>
                </a:lnTo>
                <a:close/>
                <a:moveTo>
                  <a:pt x="67582" y="7042"/>
                </a:moveTo>
                <a:lnTo>
                  <a:pt x="67582" y="13219"/>
                </a:lnTo>
                <a:cubicBezTo>
                  <a:pt x="66482" y="13910"/>
                  <a:pt x="65358" y="14601"/>
                  <a:pt x="64256" y="15293"/>
                </a:cubicBezTo>
                <a:lnTo>
                  <a:pt x="64256" y="9720"/>
                </a:lnTo>
                <a:cubicBezTo>
                  <a:pt x="65358" y="8834"/>
                  <a:pt x="66482" y="7927"/>
                  <a:pt x="67582" y="7042"/>
                </a:cubicBezTo>
                <a:close/>
                <a:moveTo>
                  <a:pt x="21145" y="12549"/>
                </a:moveTo>
                <a:lnTo>
                  <a:pt x="24557" y="16027"/>
                </a:lnTo>
                <a:lnTo>
                  <a:pt x="20151" y="16027"/>
                </a:lnTo>
                <a:cubicBezTo>
                  <a:pt x="20108" y="15552"/>
                  <a:pt x="20001" y="15097"/>
                  <a:pt x="19719" y="14861"/>
                </a:cubicBezTo>
                <a:cubicBezTo>
                  <a:pt x="18748" y="14083"/>
                  <a:pt x="17775" y="13326"/>
                  <a:pt x="16825" y="12549"/>
                </a:cubicBezTo>
                <a:close/>
                <a:moveTo>
                  <a:pt x="27561" y="12549"/>
                </a:moveTo>
                <a:lnTo>
                  <a:pt x="29850" y="16027"/>
                </a:lnTo>
                <a:lnTo>
                  <a:pt x="25249" y="16027"/>
                </a:lnTo>
                <a:lnTo>
                  <a:pt x="25249" y="15897"/>
                </a:lnTo>
                <a:lnTo>
                  <a:pt x="21966" y="12549"/>
                </a:lnTo>
                <a:close/>
                <a:moveTo>
                  <a:pt x="33522" y="12549"/>
                </a:moveTo>
                <a:lnTo>
                  <a:pt x="34234" y="16027"/>
                </a:lnTo>
                <a:lnTo>
                  <a:pt x="30476" y="16027"/>
                </a:lnTo>
                <a:lnTo>
                  <a:pt x="30476" y="15941"/>
                </a:lnTo>
                <a:lnTo>
                  <a:pt x="28252" y="12549"/>
                </a:lnTo>
                <a:close/>
                <a:moveTo>
                  <a:pt x="39547" y="12549"/>
                </a:moveTo>
                <a:lnTo>
                  <a:pt x="38835" y="16027"/>
                </a:lnTo>
                <a:lnTo>
                  <a:pt x="34818" y="16027"/>
                </a:lnTo>
                <a:lnTo>
                  <a:pt x="34104" y="12549"/>
                </a:lnTo>
                <a:close/>
                <a:moveTo>
                  <a:pt x="45920" y="12549"/>
                </a:moveTo>
                <a:lnTo>
                  <a:pt x="43694" y="15941"/>
                </a:lnTo>
                <a:lnTo>
                  <a:pt x="43694" y="16027"/>
                </a:lnTo>
                <a:lnTo>
                  <a:pt x="39440" y="16027"/>
                </a:lnTo>
                <a:lnTo>
                  <a:pt x="40152" y="12549"/>
                </a:lnTo>
                <a:close/>
                <a:moveTo>
                  <a:pt x="52204" y="12549"/>
                </a:moveTo>
                <a:lnTo>
                  <a:pt x="49007" y="15811"/>
                </a:lnTo>
                <a:lnTo>
                  <a:pt x="48921" y="15897"/>
                </a:lnTo>
                <a:lnTo>
                  <a:pt x="48921" y="16027"/>
                </a:lnTo>
                <a:lnTo>
                  <a:pt x="44342" y="16027"/>
                </a:lnTo>
                <a:lnTo>
                  <a:pt x="46611" y="12549"/>
                </a:lnTo>
                <a:close/>
                <a:moveTo>
                  <a:pt x="57281" y="12549"/>
                </a:moveTo>
                <a:cubicBezTo>
                  <a:pt x="56308" y="13326"/>
                  <a:pt x="55357" y="14083"/>
                  <a:pt x="54386" y="14861"/>
                </a:cubicBezTo>
                <a:cubicBezTo>
                  <a:pt x="54084" y="15097"/>
                  <a:pt x="53975" y="15552"/>
                  <a:pt x="53954" y="16027"/>
                </a:cubicBezTo>
                <a:lnTo>
                  <a:pt x="49612" y="16027"/>
                </a:lnTo>
                <a:lnTo>
                  <a:pt x="53025" y="12549"/>
                </a:lnTo>
                <a:close/>
                <a:moveTo>
                  <a:pt x="10195" y="10000"/>
                </a:moveTo>
                <a:cubicBezTo>
                  <a:pt x="10973" y="10627"/>
                  <a:pt x="11728" y="11232"/>
                  <a:pt x="12485" y="11837"/>
                </a:cubicBezTo>
                <a:cubicBezTo>
                  <a:pt x="12830" y="12117"/>
                  <a:pt x="13196" y="12398"/>
                  <a:pt x="13542" y="12678"/>
                </a:cubicBezTo>
                <a:lnTo>
                  <a:pt x="13542" y="17819"/>
                </a:lnTo>
                <a:cubicBezTo>
                  <a:pt x="12419" y="17128"/>
                  <a:pt x="11318" y="16436"/>
                  <a:pt x="10195" y="15745"/>
                </a:cubicBezTo>
                <a:lnTo>
                  <a:pt x="10195" y="10000"/>
                </a:lnTo>
                <a:close/>
                <a:moveTo>
                  <a:pt x="63522" y="10302"/>
                </a:moveTo>
                <a:lnTo>
                  <a:pt x="63522" y="15745"/>
                </a:lnTo>
                <a:cubicBezTo>
                  <a:pt x="62421" y="16436"/>
                  <a:pt x="61298" y="17128"/>
                  <a:pt x="60175" y="17819"/>
                </a:cubicBezTo>
                <a:lnTo>
                  <a:pt x="60175" y="12981"/>
                </a:lnTo>
                <a:cubicBezTo>
                  <a:pt x="60650" y="12614"/>
                  <a:pt x="61125" y="12226"/>
                  <a:pt x="61600" y="11837"/>
                </a:cubicBezTo>
                <a:cubicBezTo>
                  <a:pt x="62248" y="11339"/>
                  <a:pt x="62896" y="10821"/>
                  <a:pt x="63522" y="10302"/>
                </a:cubicBezTo>
                <a:close/>
                <a:moveTo>
                  <a:pt x="2181" y="11621"/>
                </a:moveTo>
                <a:cubicBezTo>
                  <a:pt x="3261" y="12290"/>
                  <a:pt x="4341" y="12960"/>
                  <a:pt x="5400" y="13608"/>
                </a:cubicBezTo>
                <a:lnTo>
                  <a:pt x="5400" y="19612"/>
                </a:lnTo>
                <a:cubicBezTo>
                  <a:pt x="4341" y="19115"/>
                  <a:pt x="3261" y="18619"/>
                  <a:pt x="2181" y="18121"/>
                </a:cubicBezTo>
                <a:lnTo>
                  <a:pt x="2181" y="11621"/>
                </a:lnTo>
                <a:close/>
                <a:moveTo>
                  <a:pt x="70888" y="12030"/>
                </a:moveTo>
                <a:lnTo>
                  <a:pt x="70888" y="18424"/>
                </a:lnTo>
                <a:cubicBezTo>
                  <a:pt x="70024" y="18812"/>
                  <a:pt x="69181" y="19224"/>
                  <a:pt x="68317" y="19612"/>
                </a:cubicBezTo>
                <a:lnTo>
                  <a:pt x="68317" y="13608"/>
                </a:lnTo>
                <a:cubicBezTo>
                  <a:pt x="69181" y="13090"/>
                  <a:pt x="70024" y="12549"/>
                  <a:pt x="70888" y="12030"/>
                </a:cubicBezTo>
                <a:close/>
                <a:moveTo>
                  <a:pt x="59461" y="13565"/>
                </a:moveTo>
                <a:lnTo>
                  <a:pt x="59461" y="18251"/>
                </a:lnTo>
                <a:cubicBezTo>
                  <a:pt x="58360" y="18942"/>
                  <a:pt x="57281" y="19612"/>
                  <a:pt x="56178" y="20304"/>
                </a:cubicBezTo>
                <a:lnTo>
                  <a:pt x="56178" y="18078"/>
                </a:lnTo>
                <a:lnTo>
                  <a:pt x="56178" y="16200"/>
                </a:lnTo>
                <a:cubicBezTo>
                  <a:pt x="56201" y="16177"/>
                  <a:pt x="56221" y="16177"/>
                  <a:pt x="56244" y="16157"/>
                </a:cubicBezTo>
                <a:cubicBezTo>
                  <a:pt x="57301" y="15293"/>
                  <a:pt x="58381" y="14429"/>
                  <a:pt x="59461" y="13565"/>
                </a:cubicBezTo>
                <a:close/>
                <a:moveTo>
                  <a:pt x="14276" y="13262"/>
                </a:moveTo>
                <a:cubicBezTo>
                  <a:pt x="15465" y="14233"/>
                  <a:pt x="16652" y="15184"/>
                  <a:pt x="17862" y="16157"/>
                </a:cubicBezTo>
                <a:cubicBezTo>
                  <a:pt x="17884" y="16177"/>
                  <a:pt x="17905" y="16177"/>
                  <a:pt x="17927" y="16200"/>
                </a:cubicBezTo>
                <a:lnTo>
                  <a:pt x="17927" y="18078"/>
                </a:lnTo>
                <a:lnTo>
                  <a:pt x="17927" y="20520"/>
                </a:lnTo>
                <a:cubicBezTo>
                  <a:pt x="16695" y="19763"/>
                  <a:pt x="15486" y="19008"/>
                  <a:pt x="14276" y="18251"/>
                </a:cubicBezTo>
                <a:lnTo>
                  <a:pt x="14276" y="13262"/>
                </a:lnTo>
                <a:close/>
                <a:moveTo>
                  <a:pt x="24666" y="16609"/>
                </a:moveTo>
                <a:lnTo>
                  <a:pt x="24666" y="20670"/>
                </a:lnTo>
                <a:lnTo>
                  <a:pt x="20087" y="20670"/>
                </a:lnTo>
                <a:lnTo>
                  <a:pt x="20087" y="17755"/>
                </a:lnTo>
                <a:cubicBezTo>
                  <a:pt x="20087" y="17473"/>
                  <a:pt x="20131" y="17041"/>
                  <a:pt x="20151" y="16609"/>
                </a:cubicBezTo>
                <a:close/>
                <a:moveTo>
                  <a:pt x="29893" y="16609"/>
                </a:moveTo>
                <a:lnTo>
                  <a:pt x="29893" y="20670"/>
                </a:lnTo>
                <a:lnTo>
                  <a:pt x="25249" y="20670"/>
                </a:lnTo>
                <a:lnTo>
                  <a:pt x="25249" y="16609"/>
                </a:lnTo>
                <a:close/>
                <a:moveTo>
                  <a:pt x="34299" y="16609"/>
                </a:moveTo>
                <a:lnTo>
                  <a:pt x="34299" y="20670"/>
                </a:lnTo>
                <a:lnTo>
                  <a:pt x="30476" y="20670"/>
                </a:lnTo>
                <a:lnTo>
                  <a:pt x="30476" y="16609"/>
                </a:lnTo>
                <a:close/>
                <a:moveTo>
                  <a:pt x="38792" y="16609"/>
                </a:moveTo>
                <a:lnTo>
                  <a:pt x="38792" y="20670"/>
                </a:lnTo>
                <a:lnTo>
                  <a:pt x="34882" y="20670"/>
                </a:lnTo>
                <a:lnTo>
                  <a:pt x="34882" y="16609"/>
                </a:lnTo>
                <a:close/>
                <a:moveTo>
                  <a:pt x="43694" y="16609"/>
                </a:moveTo>
                <a:lnTo>
                  <a:pt x="43694" y="20670"/>
                </a:lnTo>
                <a:lnTo>
                  <a:pt x="39374" y="20670"/>
                </a:lnTo>
                <a:lnTo>
                  <a:pt x="39374" y="16609"/>
                </a:lnTo>
                <a:close/>
                <a:moveTo>
                  <a:pt x="48921" y="16609"/>
                </a:moveTo>
                <a:lnTo>
                  <a:pt x="48921" y="20670"/>
                </a:lnTo>
                <a:lnTo>
                  <a:pt x="44278" y="20670"/>
                </a:lnTo>
                <a:lnTo>
                  <a:pt x="44278" y="16609"/>
                </a:lnTo>
                <a:close/>
                <a:moveTo>
                  <a:pt x="53932" y="16609"/>
                </a:moveTo>
                <a:cubicBezTo>
                  <a:pt x="53954" y="17041"/>
                  <a:pt x="53997" y="17473"/>
                  <a:pt x="53997" y="17755"/>
                </a:cubicBezTo>
                <a:lnTo>
                  <a:pt x="53997" y="20670"/>
                </a:lnTo>
                <a:lnTo>
                  <a:pt x="49505" y="20670"/>
                </a:lnTo>
                <a:lnTo>
                  <a:pt x="49505" y="16609"/>
                </a:lnTo>
                <a:close/>
                <a:moveTo>
                  <a:pt x="6135" y="14061"/>
                </a:moveTo>
                <a:cubicBezTo>
                  <a:pt x="7258" y="14752"/>
                  <a:pt x="8358" y="15443"/>
                  <a:pt x="9481" y="16134"/>
                </a:cubicBezTo>
                <a:lnTo>
                  <a:pt x="9481" y="21470"/>
                </a:lnTo>
                <a:cubicBezTo>
                  <a:pt x="8358" y="20972"/>
                  <a:pt x="7258" y="20454"/>
                  <a:pt x="6135" y="19936"/>
                </a:cubicBezTo>
                <a:lnTo>
                  <a:pt x="6135" y="14061"/>
                </a:lnTo>
                <a:close/>
                <a:moveTo>
                  <a:pt x="67582" y="14061"/>
                </a:moveTo>
                <a:lnTo>
                  <a:pt x="67582" y="19936"/>
                </a:lnTo>
                <a:cubicBezTo>
                  <a:pt x="66482" y="20454"/>
                  <a:pt x="65358" y="20972"/>
                  <a:pt x="64256" y="21470"/>
                </a:cubicBezTo>
                <a:lnTo>
                  <a:pt x="64256" y="16134"/>
                </a:lnTo>
                <a:cubicBezTo>
                  <a:pt x="65358" y="15443"/>
                  <a:pt x="66482" y="14752"/>
                  <a:pt x="67582" y="14061"/>
                </a:cubicBezTo>
                <a:close/>
                <a:moveTo>
                  <a:pt x="10195" y="16589"/>
                </a:moveTo>
                <a:cubicBezTo>
                  <a:pt x="11318" y="17280"/>
                  <a:pt x="12419" y="17971"/>
                  <a:pt x="13542" y="18662"/>
                </a:cubicBezTo>
                <a:lnTo>
                  <a:pt x="13542" y="23348"/>
                </a:lnTo>
                <a:cubicBezTo>
                  <a:pt x="12419" y="22830"/>
                  <a:pt x="11318" y="22334"/>
                  <a:pt x="10195" y="21815"/>
                </a:cubicBezTo>
                <a:lnTo>
                  <a:pt x="10195" y="16589"/>
                </a:lnTo>
                <a:close/>
                <a:moveTo>
                  <a:pt x="63522" y="16589"/>
                </a:moveTo>
                <a:lnTo>
                  <a:pt x="63522" y="21815"/>
                </a:lnTo>
                <a:cubicBezTo>
                  <a:pt x="62421" y="22334"/>
                  <a:pt x="61298" y="22830"/>
                  <a:pt x="60175" y="23348"/>
                </a:cubicBezTo>
                <a:lnTo>
                  <a:pt x="60175" y="18662"/>
                </a:lnTo>
                <a:cubicBezTo>
                  <a:pt x="61298" y="17971"/>
                  <a:pt x="62421" y="17280"/>
                  <a:pt x="63522" y="16589"/>
                </a:cubicBezTo>
                <a:close/>
                <a:moveTo>
                  <a:pt x="59461" y="19115"/>
                </a:moveTo>
                <a:lnTo>
                  <a:pt x="59461" y="23673"/>
                </a:lnTo>
                <a:cubicBezTo>
                  <a:pt x="58360" y="24191"/>
                  <a:pt x="57281" y="24687"/>
                  <a:pt x="56178" y="25185"/>
                </a:cubicBezTo>
                <a:lnTo>
                  <a:pt x="56178" y="21145"/>
                </a:lnTo>
                <a:cubicBezTo>
                  <a:pt x="57281" y="20476"/>
                  <a:pt x="58360" y="19785"/>
                  <a:pt x="59461" y="19115"/>
                </a:cubicBezTo>
                <a:close/>
                <a:moveTo>
                  <a:pt x="24666" y="21254"/>
                </a:moveTo>
                <a:lnTo>
                  <a:pt x="24666" y="25314"/>
                </a:lnTo>
                <a:lnTo>
                  <a:pt x="20087" y="25314"/>
                </a:lnTo>
                <a:lnTo>
                  <a:pt x="20087" y="21254"/>
                </a:lnTo>
                <a:close/>
                <a:moveTo>
                  <a:pt x="29893" y="21254"/>
                </a:moveTo>
                <a:lnTo>
                  <a:pt x="29893" y="25314"/>
                </a:lnTo>
                <a:lnTo>
                  <a:pt x="25249" y="25314"/>
                </a:lnTo>
                <a:lnTo>
                  <a:pt x="25249" y="21254"/>
                </a:lnTo>
                <a:close/>
                <a:moveTo>
                  <a:pt x="34299" y="21254"/>
                </a:moveTo>
                <a:lnTo>
                  <a:pt x="34299" y="25314"/>
                </a:lnTo>
                <a:lnTo>
                  <a:pt x="30476" y="25314"/>
                </a:lnTo>
                <a:lnTo>
                  <a:pt x="30476" y="21254"/>
                </a:lnTo>
                <a:close/>
                <a:moveTo>
                  <a:pt x="38792" y="21254"/>
                </a:moveTo>
                <a:lnTo>
                  <a:pt x="38792" y="25314"/>
                </a:lnTo>
                <a:lnTo>
                  <a:pt x="34882" y="25314"/>
                </a:lnTo>
                <a:lnTo>
                  <a:pt x="34882" y="21254"/>
                </a:lnTo>
                <a:close/>
                <a:moveTo>
                  <a:pt x="43694" y="21254"/>
                </a:moveTo>
                <a:lnTo>
                  <a:pt x="43694" y="25314"/>
                </a:lnTo>
                <a:lnTo>
                  <a:pt x="39374" y="25314"/>
                </a:lnTo>
                <a:lnTo>
                  <a:pt x="39374" y="21254"/>
                </a:lnTo>
                <a:close/>
                <a:moveTo>
                  <a:pt x="48921" y="21254"/>
                </a:moveTo>
                <a:lnTo>
                  <a:pt x="48921" y="25314"/>
                </a:lnTo>
                <a:lnTo>
                  <a:pt x="44278" y="25314"/>
                </a:lnTo>
                <a:lnTo>
                  <a:pt x="44278" y="21254"/>
                </a:lnTo>
                <a:close/>
                <a:moveTo>
                  <a:pt x="53997" y="21254"/>
                </a:moveTo>
                <a:lnTo>
                  <a:pt x="53997" y="25314"/>
                </a:lnTo>
                <a:lnTo>
                  <a:pt x="49505" y="25314"/>
                </a:lnTo>
                <a:lnTo>
                  <a:pt x="49505" y="21254"/>
                </a:lnTo>
                <a:close/>
                <a:moveTo>
                  <a:pt x="14276" y="19115"/>
                </a:moveTo>
                <a:cubicBezTo>
                  <a:pt x="15486" y="19872"/>
                  <a:pt x="16695" y="20627"/>
                  <a:pt x="17927" y="21383"/>
                </a:cubicBezTo>
                <a:lnTo>
                  <a:pt x="17927" y="25358"/>
                </a:lnTo>
                <a:cubicBezTo>
                  <a:pt x="16695" y="24796"/>
                  <a:pt x="15486" y="24235"/>
                  <a:pt x="14276" y="23673"/>
                </a:cubicBezTo>
                <a:lnTo>
                  <a:pt x="14276" y="19115"/>
                </a:lnTo>
                <a:close/>
                <a:moveTo>
                  <a:pt x="2181" y="18921"/>
                </a:moveTo>
                <a:cubicBezTo>
                  <a:pt x="3261" y="19417"/>
                  <a:pt x="4341" y="19915"/>
                  <a:pt x="5400" y="20411"/>
                </a:cubicBezTo>
                <a:lnTo>
                  <a:pt x="5400" y="26458"/>
                </a:lnTo>
                <a:cubicBezTo>
                  <a:pt x="4341" y="26178"/>
                  <a:pt x="3261" y="25876"/>
                  <a:pt x="2181" y="25574"/>
                </a:cubicBezTo>
                <a:lnTo>
                  <a:pt x="2181" y="18921"/>
                </a:lnTo>
                <a:close/>
                <a:moveTo>
                  <a:pt x="70888" y="19224"/>
                </a:moveTo>
                <a:lnTo>
                  <a:pt x="70888" y="25746"/>
                </a:lnTo>
                <a:cubicBezTo>
                  <a:pt x="70024" y="25983"/>
                  <a:pt x="69181" y="26222"/>
                  <a:pt x="68317" y="26458"/>
                </a:cubicBezTo>
                <a:lnTo>
                  <a:pt x="68317" y="20411"/>
                </a:lnTo>
                <a:cubicBezTo>
                  <a:pt x="69181" y="20001"/>
                  <a:pt x="70024" y="19612"/>
                  <a:pt x="70888" y="19224"/>
                </a:cubicBezTo>
                <a:close/>
                <a:moveTo>
                  <a:pt x="6135" y="20736"/>
                </a:moveTo>
                <a:cubicBezTo>
                  <a:pt x="7258" y="21254"/>
                  <a:pt x="8358" y="21772"/>
                  <a:pt x="9481" y="22268"/>
                </a:cubicBezTo>
                <a:lnTo>
                  <a:pt x="9481" y="27604"/>
                </a:lnTo>
                <a:cubicBezTo>
                  <a:pt x="8358" y="27279"/>
                  <a:pt x="7258" y="26977"/>
                  <a:pt x="6135" y="26674"/>
                </a:cubicBezTo>
                <a:lnTo>
                  <a:pt x="6135" y="20736"/>
                </a:lnTo>
                <a:close/>
                <a:moveTo>
                  <a:pt x="67582" y="20736"/>
                </a:moveTo>
                <a:lnTo>
                  <a:pt x="67582" y="26674"/>
                </a:lnTo>
                <a:cubicBezTo>
                  <a:pt x="66482" y="26977"/>
                  <a:pt x="65358" y="27279"/>
                  <a:pt x="64256" y="27604"/>
                </a:cubicBezTo>
                <a:lnTo>
                  <a:pt x="64256" y="22268"/>
                </a:lnTo>
                <a:cubicBezTo>
                  <a:pt x="65358" y="21772"/>
                  <a:pt x="66482" y="21254"/>
                  <a:pt x="67582" y="20736"/>
                </a:cubicBezTo>
                <a:close/>
                <a:moveTo>
                  <a:pt x="10195" y="22614"/>
                </a:moveTo>
                <a:cubicBezTo>
                  <a:pt x="11318" y="23111"/>
                  <a:pt x="12419" y="23630"/>
                  <a:pt x="13542" y="24148"/>
                </a:cubicBezTo>
                <a:lnTo>
                  <a:pt x="13542" y="28727"/>
                </a:lnTo>
                <a:cubicBezTo>
                  <a:pt x="12419" y="28425"/>
                  <a:pt x="11318" y="28100"/>
                  <a:pt x="10195" y="27797"/>
                </a:cubicBezTo>
                <a:lnTo>
                  <a:pt x="10195" y="22614"/>
                </a:lnTo>
                <a:close/>
                <a:moveTo>
                  <a:pt x="63522" y="22614"/>
                </a:moveTo>
                <a:lnTo>
                  <a:pt x="63522" y="27797"/>
                </a:lnTo>
                <a:cubicBezTo>
                  <a:pt x="62421" y="28100"/>
                  <a:pt x="61298" y="28425"/>
                  <a:pt x="60175" y="28727"/>
                </a:cubicBezTo>
                <a:lnTo>
                  <a:pt x="60175" y="24148"/>
                </a:lnTo>
                <a:cubicBezTo>
                  <a:pt x="61298" y="23630"/>
                  <a:pt x="62421" y="23111"/>
                  <a:pt x="63522" y="22614"/>
                </a:cubicBezTo>
                <a:close/>
                <a:moveTo>
                  <a:pt x="59461" y="24471"/>
                </a:moveTo>
                <a:lnTo>
                  <a:pt x="59461" y="28921"/>
                </a:lnTo>
                <a:cubicBezTo>
                  <a:pt x="58360" y="29223"/>
                  <a:pt x="57281" y="29525"/>
                  <a:pt x="56178" y="29850"/>
                </a:cubicBezTo>
                <a:lnTo>
                  <a:pt x="56178" y="25983"/>
                </a:lnTo>
                <a:cubicBezTo>
                  <a:pt x="57281" y="25487"/>
                  <a:pt x="58360" y="24990"/>
                  <a:pt x="59461" y="24471"/>
                </a:cubicBezTo>
                <a:close/>
                <a:moveTo>
                  <a:pt x="14276" y="24471"/>
                </a:moveTo>
                <a:cubicBezTo>
                  <a:pt x="15486" y="25033"/>
                  <a:pt x="16695" y="25594"/>
                  <a:pt x="17927" y="26156"/>
                </a:cubicBezTo>
                <a:lnTo>
                  <a:pt x="17927" y="29937"/>
                </a:lnTo>
                <a:cubicBezTo>
                  <a:pt x="16695" y="29612"/>
                  <a:pt x="15486" y="29266"/>
                  <a:pt x="14276" y="28921"/>
                </a:cubicBezTo>
                <a:lnTo>
                  <a:pt x="14276" y="24471"/>
                </a:lnTo>
                <a:close/>
                <a:moveTo>
                  <a:pt x="24666" y="25897"/>
                </a:moveTo>
                <a:lnTo>
                  <a:pt x="24666" y="29980"/>
                </a:lnTo>
                <a:lnTo>
                  <a:pt x="20087" y="29980"/>
                </a:lnTo>
                <a:lnTo>
                  <a:pt x="20087" y="25897"/>
                </a:lnTo>
                <a:close/>
                <a:moveTo>
                  <a:pt x="29893" y="25897"/>
                </a:moveTo>
                <a:lnTo>
                  <a:pt x="29893" y="29980"/>
                </a:lnTo>
                <a:lnTo>
                  <a:pt x="25249" y="29980"/>
                </a:lnTo>
                <a:lnTo>
                  <a:pt x="25249" y="25897"/>
                </a:lnTo>
                <a:close/>
                <a:moveTo>
                  <a:pt x="34299" y="25897"/>
                </a:moveTo>
                <a:lnTo>
                  <a:pt x="34299" y="29980"/>
                </a:lnTo>
                <a:lnTo>
                  <a:pt x="30476" y="29980"/>
                </a:lnTo>
                <a:lnTo>
                  <a:pt x="30476" y="25897"/>
                </a:lnTo>
                <a:close/>
                <a:moveTo>
                  <a:pt x="38792" y="25897"/>
                </a:moveTo>
                <a:lnTo>
                  <a:pt x="38792" y="29980"/>
                </a:lnTo>
                <a:lnTo>
                  <a:pt x="34882" y="29980"/>
                </a:lnTo>
                <a:lnTo>
                  <a:pt x="34882" y="25897"/>
                </a:lnTo>
                <a:close/>
                <a:moveTo>
                  <a:pt x="43694" y="25897"/>
                </a:moveTo>
                <a:lnTo>
                  <a:pt x="43694" y="29980"/>
                </a:lnTo>
                <a:lnTo>
                  <a:pt x="39374" y="29980"/>
                </a:lnTo>
                <a:lnTo>
                  <a:pt x="39374" y="25897"/>
                </a:lnTo>
                <a:close/>
                <a:moveTo>
                  <a:pt x="48921" y="25897"/>
                </a:moveTo>
                <a:lnTo>
                  <a:pt x="48921" y="29980"/>
                </a:lnTo>
                <a:lnTo>
                  <a:pt x="44278" y="29980"/>
                </a:lnTo>
                <a:lnTo>
                  <a:pt x="44278" y="25897"/>
                </a:lnTo>
                <a:close/>
                <a:moveTo>
                  <a:pt x="53997" y="25897"/>
                </a:moveTo>
                <a:lnTo>
                  <a:pt x="53997" y="29980"/>
                </a:lnTo>
                <a:lnTo>
                  <a:pt x="49505" y="29980"/>
                </a:lnTo>
                <a:lnTo>
                  <a:pt x="49505" y="25897"/>
                </a:lnTo>
                <a:close/>
                <a:moveTo>
                  <a:pt x="2181" y="26329"/>
                </a:moveTo>
                <a:cubicBezTo>
                  <a:pt x="3261" y="26631"/>
                  <a:pt x="4341" y="26913"/>
                  <a:pt x="5400" y="27215"/>
                </a:cubicBezTo>
                <a:lnTo>
                  <a:pt x="5400" y="33176"/>
                </a:lnTo>
                <a:cubicBezTo>
                  <a:pt x="4341" y="33090"/>
                  <a:pt x="3261" y="33004"/>
                  <a:pt x="2181" y="32917"/>
                </a:cubicBezTo>
                <a:lnTo>
                  <a:pt x="2181" y="26329"/>
                </a:lnTo>
                <a:close/>
                <a:moveTo>
                  <a:pt x="70888" y="26502"/>
                </a:moveTo>
                <a:lnTo>
                  <a:pt x="70888" y="32960"/>
                </a:lnTo>
                <a:cubicBezTo>
                  <a:pt x="70024" y="33047"/>
                  <a:pt x="69181" y="33111"/>
                  <a:pt x="68317" y="33176"/>
                </a:cubicBezTo>
                <a:lnTo>
                  <a:pt x="68317" y="27215"/>
                </a:lnTo>
                <a:cubicBezTo>
                  <a:pt x="69181" y="26977"/>
                  <a:pt x="70024" y="26740"/>
                  <a:pt x="70888" y="26502"/>
                </a:cubicBezTo>
                <a:close/>
                <a:moveTo>
                  <a:pt x="6135" y="27431"/>
                </a:moveTo>
                <a:cubicBezTo>
                  <a:pt x="7258" y="27734"/>
                  <a:pt x="8358" y="28036"/>
                  <a:pt x="9481" y="28359"/>
                </a:cubicBezTo>
                <a:lnTo>
                  <a:pt x="9481" y="33522"/>
                </a:lnTo>
                <a:cubicBezTo>
                  <a:pt x="8358" y="33436"/>
                  <a:pt x="7258" y="33327"/>
                  <a:pt x="6135" y="33240"/>
                </a:cubicBezTo>
                <a:lnTo>
                  <a:pt x="6135" y="27431"/>
                </a:lnTo>
                <a:close/>
                <a:moveTo>
                  <a:pt x="67582" y="27431"/>
                </a:moveTo>
                <a:lnTo>
                  <a:pt x="67582" y="33240"/>
                </a:lnTo>
                <a:cubicBezTo>
                  <a:pt x="66482" y="33327"/>
                  <a:pt x="65358" y="33436"/>
                  <a:pt x="64256" y="33522"/>
                </a:cubicBezTo>
                <a:lnTo>
                  <a:pt x="64256" y="28359"/>
                </a:lnTo>
                <a:cubicBezTo>
                  <a:pt x="65358" y="28036"/>
                  <a:pt x="66482" y="27734"/>
                  <a:pt x="67582" y="27431"/>
                </a:cubicBezTo>
                <a:close/>
                <a:moveTo>
                  <a:pt x="10195" y="28554"/>
                </a:moveTo>
                <a:cubicBezTo>
                  <a:pt x="11318" y="28857"/>
                  <a:pt x="12419" y="29180"/>
                  <a:pt x="13542" y="29482"/>
                </a:cubicBezTo>
                <a:lnTo>
                  <a:pt x="13542" y="33845"/>
                </a:lnTo>
                <a:cubicBezTo>
                  <a:pt x="12419" y="33759"/>
                  <a:pt x="11318" y="33672"/>
                  <a:pt x="10195" y="33586"/>
                </a:cubicBezTo>
                <a:lnTo>
                  <a:pt x="10195" y="28554"/>
                </a:lnTo>
                <a:close/>
                <a:moveTo>
                  <a:pt x="63522" y="28554"/>
                </a:moveTo>
                <a:lnTo>
                  <a:pt x="63522" y="33586"/>
                </a:lnTo>
                <a:cubicBezTo>
                  <a:pt x="62421" y="33672"/>
                  <a:pt x="61298" y="33759"/>
                  <a:pt x="60175" y="33845"/>
                </a:cubicBezTo>
                <a:lnTo>
                  <a:pt x="60175" y="29482"/>
                </a:lnTo>
                <a:cubicBezTo>
                  <a:pt x="61298" y="29180"/>
                  <a:pt x="62421" y="28857"/>
                  <a:pt x="63522" y="28554"/>
                </a:cubicBezTo>
                <a:close/>
                <a:moveTo>
                  <a:pt x="24666" y="30541"/>
                </a:moveTo>
                <a:lnTo>
                  <a:pt x="24666" y="34040"/>
                </a:lnTo>
                <a:lnTo>
                  <a:pt x="20087" y="34040"/>
                </a:lnTo>
                <a:lnTo>
                  <a:pt x="20087" y="30541"/>
                </a:lnTo>
                <a:close/>
                <a:moveTo>
                  <a:pt x="29893" y="30541"/>
                </a:moveTo>
                <a:lnTo>
                  <a:pt x="29893" y="34040"/>
                </a:lnTo>
                <a:lnTo>
                  <a:pt x="25249" y="34040"/>
                </a:lnTo>
                <a:lnTo>
                  <a:pt x="25249" y="30541"/>
                </a:lnTo>
                <a:close/>
                <a:moveTo>
                  <a:pt x="34299" y="30541"/>
                </a:moveTo>
                <a:lnTo>
                  <a:pt x="34299" y="34040"/>
                </a:lnTo>
                <a:lnTo>
                  <a:pt x="30476" y="34040"/>
                </a:lnTo>
                <a:lnTo>
                  <a:pt x="30476" y="30541"/>
                </a:lnTo>
                <a:close/>
                <a:moveTo>
                  <a:pt x="38792" y="30541"/>
                </a:moveTo>
                <a:lnTo>
                  <a:pt x="38792" y="34040"/>
                </a:lnTo>
                <a:lnTo>
                  <a:pt x="34882" y="34040"/>
                </a:lnTo>
                <a:lnTo>
                  <a:pt x="34882" y="30541"/>
                </a:lnTo>
                <a:close/>
                <a:moveTo>
                  <a:pt x="43694" y="30541"/>
                </a:moveTo>
                <a:lnTo>
                  <a:pt x="43694" y="34040"/>
                </a:lnTo>
                <a:lnTo>
                  <a:pt x="39374" y="34040"/>
                </a:lnTo>
                <a:lnTo>
                  <a:pt x="39374" y="30541"/>
                </a:lnTo>
                <a:close/>
                <a:moveTo>
                  <a:pt x="48921" y="30541"/>
                </a:moveTo>
                <a:lnTo>
                  <a:pt x="48921" y="34040"/>
                </a:lnTo>
                <a:lnTo>
                  <a:pt x="44278" y="34040"/>
                </a:lnTo>
                <a:lnTo>
                  <a:pt x="44278" y="30541"/>
                </a:lnTo>
                <a:close/>
                <a:moveTo>
                  <a:pt x="53997" y="30541"/>
                </a:moveTo>
                <a:lnTo>
                  <a:pt x="53997" y="34040"/>
                </a:lnTo>
                <a:lnTo>
                  <a:pt x="49505" y="34040"/>
                </a:lnTo>
                <a:lnTo>
                  <a:pt x="49505" y="30541"/>
                </a:lnTo>
                <a:close/>
                <a:moveTo>
                  <a:pt x="59461" y="29677"/>
                </a:moveTo>
                <a:lnTo>
                  <a:pt x="59461" y="33911"/>
                </a:lnTo>
                <a:cubicBezTo>
                  <a:pt x="58360" y="33997"/>
                  <a:pt x="57281" y="34104"/>
                  <a:pt x="56178" y="34191"/>
                </a:cubicBezTo>
                <a:lnTo>
                  <a:pt x="56178" y="30585"/>
                </a:lnTo>
                <a:cubicBezTo>
                  <a:pt x="57281" y="30282"/>
                  <a:pt x="58360" y="29980"/>
                  <a:pt x="59461" y="29677"/>
                </a:cubicBezTo>
                <a:close/>
                <a:moveTo>
                  <a:pt x="14276" y="29677"/>
                </a:moveTo>
                <a:cubicBezTo>
                  <a:pt x="15486" y="30023"/>
                  <a:pt x="16695" y="30369"/>
                  <a:pt x="17927" y="30692"/>
                </a:cubicBezTo>
                <a:lnTo>
                  <a:pt x="17927" y="34213"/>
                </a:lnTo>
                <a:cubicBezTo>
                  <a:pt x="16695" y="34127"/>
                  <a:pt x="15486" y="34018"/>
                  <a:pt x="14276" y="33911"/>
                </a:cubicBezTo>
                <a:lnTo>
                  <a:pt x="14276" y="29677"/>
                </a:lnTo>
                <a:close/>
                <a:moveTo>
                  <a:pt x="24666" y="34623"/>
                </a:moveTo>
                <a:lnTo>
                  <a:pt x="24666" y="38101"/>
                </a:lnTo>
                <a:lnTo>
                  <a:pt x="20087" y="38101"/>
                </a:lnTo>
                <a:lnTo>
                  <a:pt x="20087" y="34623"/>
                </a:lnTo>
                <a:close/>
                <a:moveTo>
                  <a:pt x="29893" y="34623"/>
                </a:moveTo>
                <a:lnTo>
                  <a:pt x="29893" y="38101"/>
                </a:lnTo>
                <a:lnTo>
                  <a:pt x="25249" y="38101"/>
                </a:lnTo>
                <a:lnTo>
                  <a:pt x="25249" y="34623"/>
                </a:lnTo>
                <a:close/>
                <a:moveTo>
                  <a:pt x="34299" y="34623"/>
                </a:moveTo>
                <a:lnTo>
                  <a:pt x="34299" y="38101"/>
                </a:lnTo>
                <a:lnTo>
                  <a:pt x="30476" y="38101"/>
                </a:lnTo>
                <a:lnTo>
                  <a:pt x="30476" y="34623"/>
                </a:lnTo>
                <a:close/>
                <a:moveTo>
                  <a:pt x="38792" y="34623"/>
                </a:moveTo>
                <a:lnTo>
                  <a:pt x="38792" y="38101"/>
                </a:lnTo>
                <a:lnTo>
                  <a:pt x="34882" y="38101"/>
                </a:lnTo>
                <a:lnTo>
                  <a:pt x="34882" y="34623"/>
                </a:lnTo>
                <a:close/>
                <a:moveTo>
                  <a:pt x="43694" y="34623"/>
                </a:moveTo>
                <a:lnTo>
                  <a:pt x="43694" y="38101"/>
                </a:lnTo>
                <a:lnTo>
                  <a:pt x="39374" y="38101"/>
                </a:lnTo>
                <a:lnTo>
                  <a:pt x="39374" y="34623"/>
                </a:lnTo>
                <a:close/>
                <a:moveTo>
                  <a:pt x="48921" y="34623"/>
                </a:moveTo>
                <a:lnTo>
                  <a:pt x="48921" y="38101"/>
                </a:lnTo>
                <a:lnTo>
                  <a:pt x="44278" y="38101"/>
                </a:lnTo>
                <a:lnTo>
                  <a:pt x="44278" y="34623"/>
                </a:lnTo>
                <a:close/>
                <a:moveTo>
                  <a:pt x="53997" y="34623"/>
                </a:moveTo>
                <a:lnTo>
                  <a:pt x="53997" y="38101"/>
                </a:lnTo>
                <a:lnTo>
                  <a:pt x="49505" y="38101"/>
                </a:lnTo>
                <a:lnTo>
                  <a:pt x="49505" y="34623"/>
                </a:lnTo>
                <a:close/>
                <a:moveTo>
                  <a:pt x="14276" y="34645"/>
                </a:moveTo>
                <a:cubicBezTo>
                  <a:pt x="15486" y="34732"/>
                  <a:pt x="16695" y="34839"/>
                  <a:pt x="17927" y="34948"/>
                </a:cubicBezTo>
                <a:lnTo>
                  <a:pt x="17927" y="37928"/>
                </a:lnTo>
                <a:cubicBezTo>
                  <a:pt x="16695" y="38101"/>
                  <a:pt x="15486" y="38274"/>
                  <a:pt x="14276" y="38447"/>
                </a:cubicBezTo>
                <a:lnTo>
                  <a:pt x="14276" y="34645"/>
                </a:lnTo>
                <a:close/>
                <a:moveTo>
                  <a:pt x="59461" y="34645"/>
                </a:moveTo>
                <a:lnTo>
                  <a:pt x="59461" y="38447"/>
                </a:lnTo>
                <a:cubicBezTo>
                  <a:pt x="58360" y="38295"/>
                  <a:pt x="57281" y="38144"/>
                  <a:pt x="56178" y="37971"/>
                </a:cubicBezTo>
                <a:lnTo>
                  <a:pt x="56178" y="34904"/>
                </a:lnTo>
                <a:cubicBezTo>
                  <a:pt x="57281" y="34818"/>
                  <a:pt x="58360" y="34732"/>
                  <a:pt x="59461" y="34645"/>
                </a:cubicBezTo>
                <a:close/>
                <a:moveTo>
                  <a:pt x="10195" y="34300"/>
                </a:moveTo>
                <a:cubicBezTo>
                  <a:pt x="11318" y="34386"/>
                  <a:pt x="12419" y="34493"/>
                  <a:pt x="13542" y="34580"/>
                </a:cubicBezTo>
                <a:lnTo>
                  <a:pt x="13542" y="38554"/>
                </a:lnTo>
                <a:cubicBezTo>
                  <a:pt x="12419" y="38726"/>
                  <a:pt x="11318" y="38879"/>
                  <a:pt x="10195" y="39051"/>
                </a:cubicBezTo>
                <a:lnTo>
                  <a:pt x="10195" y="34300"/>
                </a:lnTo>
                <a:close/>
                <a:moveTo>
                  <a:pt x="63522" y="34300"/>
                </a:moveTo>
                <a:lnTo>
                  <a:pt x="63522" y="39051"/>
                </a:lnTo>
                <a:cubicBezTo>
                  <a:pt x="62421" y="38879"/>
                  <a:pt x="61298" y="38726"/>
                  <a:pt x="60175" y="38554"/>
                </a:cubicBezTo>
                <a:lnTo>
                  <a:pt x="60175" y="34580"/>
                </a:lnTo>
                <a:cubicBezTo>
                  <a:pt x="61298" y="34493"/>
                  <a:pt x="62421" y="34386"/>
                  <a:pt x="63522" y="34300"/>
                </a:cubicBezTo>
                <a:close/>
                <a:moveTo>
                  <a:pt x="6135" y="33975"/>
                </a:moveTo>
                <a:cubicBezTo>
                  <a:pt x="7258" y="34061"/>
                  <a:pt x="8358" y="34148"/>
                  <a:pt x="9481" y="34234"/>
                </a:cubicBezTo>
                <a:lnTo>
                  <a:pt x="9481" y="39158"/>
                </a:lnTo>
                <a:cubicBezTo>
                  <a:pt x="8358" y="39311"/>
                  <a:pt x="7258" y="39461"/>
                  <a:pt x="6135" y="39634"/>
                </a:cubicBezTo>
                <a:lnTo>
                  <a:pt x="6135" y="33975"/>
                </a:lnTo>
                <a:close/>
                <a:moveTo>
                  <a:pt x="67582" y="33975"/>
                </a:moveTo>
                <a:lnTo>
                  <a:pt x="67582" y="39634"/>
                </a:lnTo>
                <a:cubicBezTo>
                  <a:pt x="66482" y="39461"/>
                  <a:pt x="65358" y="39311"/>
                  <a:pt x="64256" y="39158"/>
                </a:cubicBezTo>
                <a:lnTo>
                  <a:pt x="64256" y="34234"/>
                </a:lnTo>
                <a:cubicBezTo>
                  <a:pt x="65358" y="34148"/>
                  <a:pt x="66482" y="34061"/>
                  <a:pt x="67582" y="33975"/>
                </a:cubicBezTo>
                <a:close/>
                <a:moveTo>
                  <a:pt x="70888" y="33695"/>
                </a:moveTo>
                <a:lnTo>
                  <a:pt x="70888" y="40109"/>
                </a:lnTo>
                <a:cubicBezTo>
                  <a:pt x="70024" y="39979"/>
                  <a:pt x="69181" y="39872"/>
                  <a:pt x="68317" y="39742"/>
                </a:cubicBezTo>
                <a:lnTo>
                  <a:pt x="68317" y="33911"/>
                </a:lnTo>
                <a:cubicBezTo>
                  <a:pt x="69181" y="33845"/>
                  <a:pt x="70024" y="33759"/>
                  <a:pt x="70888" y="33695"/>
                </a:cubicBezTo>
                <a:close/>
                <a:moveTo>
                  <a:pt x="2181" y="33629"/>
                </a:moveTo>
                <a:cubicBezTo>
                  <a:pt x="3261" y="33738"/>
                  <a:pt x="4341" y="33824"/>
                  <a:pt x="5400" y="33911"/>
                </a:cubicBezTo>
                <a:lnTo>
                  <a:pt x="5400" y="39742"/>
                </a:lnTo>
                <a:cubicBezTo>
                  <a:pt x="4341" y="39893"/>
                  <a:pt x="3261" y="40045"/>
                  <a:pt x="2181" y="40195"/>
                </a:cubicBezTo>
                <a:lnTo>
                  <a:pt x="2181" y="33629"/>
                </a:lnTo>
                <a:close/>
                <a:moveTo>
                  <a:pt x="24666" y="38683"/>
                </a:moveTo>
                <a:lnTo>
                  <a:pt x="24666" y="40800"/>
                </a:lnTo>
                <a:lnTo>
                  <a:pt x="20087" y="40800"/>
                </a:lnTo>
                <a:lnTo>
                  <a:pt x="20087" y="38683"/>
                </a:lnTo>
                <a:close/>
                <a:moveTo>
                  <a:pt x="29893" y="38683"/>
                </a:moveTo>
                <a:lnTo>
                  <a:pt x="29893" y="40800"/>
                </a:lnTo>
                <a:lnTo>
                  <a:pt x="25249" y="40800"/>
                </a:lnTo>
                <a:lnTo>
                  <a:pt x="25249" y="38683"/>
                </a:lnTo>
                <a:close/>
                <a:moveTo>
                  <a:pt x="34299" y="38683"/>
                </a:moveTo>
                <a:lnTo>
                  <a:pt x="34299" y="40800"/>
                </a:lnTo>
                <a:lnTo>
                  <a:pt x="30476" y="40800"/>
                </a:lnTo>
                <a:lnTo>
                  <a:pt x="30476" y="38683"/>
                </a:lnTo>
                <a:close/>
                <a:moveTo>
                  <a:pt x="38792" y="38683"/>
                </a:moveTo>
                <a:lnTo>
                  <a:pt x="38792" y="40800"/>
                </a:lnTo>
                <a:lnTo>
                  <a:pt x="34882" y="40800"/>
                </a:lnTo>
                <a:lnTo>
                  <a:pt x="34882" y="38683"/>
                </a:lnTo>
                <a:close/>
                <a:moveTo>
                  <a:pt x="43694" y="38683"/>
                </a:moveTo>
                <a:lnTo>
                  <a:pt x="43694" y="40800"/>
                </a:lnTo>
                <a:lnTo>
                  <a:pt x="39374" y="40800"/>
                </a:lnTo>
                <a:lnTo>
                  <a:pt x="39374" y="38683"/>
                </a:lnTo>
                <a:close/>
                <a:moveTo>
                  <a:pt x="48921" y="38683"/>
                </a:moveTo>
                <a:lnTo>
                  <a:pt x="48921" y="40800"/>
                </a:lnTo>
                <a:lnTo>
                  <a:pt x="44278" y="40800"/>
                </a:lnTo>
                <a:lnTo>
                  <a:pt x="44278" y="38683"/>
                </a:lnTo>
                <a:close/>
                <a:moveTo>
                  <a:pt x="53997" y="38683"/>
                </a:moveTo>
                <a:lnTo>
                  <a:pt x="53997" y="40800"/>
                </a:lnTo>
                <a:lnTo>
                  <a:pt x="49505" y="40800"/>
                </a:lnTo>
                <a:lnTo>
                  <a:pt x="49505" y="38683"/>
                </a:lnTo>
                <a:close/>
                <a:moveTo>
                  <a:pt x="17927" y="38663"/>
                </a:moveTo>
                <a:lnTo>
                  <a:pt x="17927" y="40477"/>
                </a:lnTo>
                <a:cubicBezTo>
                  <a:pt x="16695" y="40973"/>
                  <a:pt x="15486" y="41470"/>
                  <a:pt x="14276" y="41966"/>
                </a:cubicBezTo>
                <a:lnTo>
                  <a:pt x="14276" y="39181"/>
                </a:lnTo>
                <a:cubicBezTo>
                  <a:pt x="15486" y="39008"/>
                  <a:pt x="16695" y="38835"/>
                  <a:pt x="17927" y="38663"/>
                </a:cubicBezTo>
                <a:close/>
                <a:moveTo>
                  <a:pt x="56178" y="38706"/>
                </a:moveTo>
                <a:cubicBezTo>
                  <a:pt x="57281" y="38856"/>
                  <a:pt x="58360" y="39029"/>
                  <a:pt x="59461" y="39181"/>
                </a:cubicBezTo>
                <a:lnTo>
                  <a:pt x="59461" y="41966"/>
                </a:lnTo>
                <a:cubicBezTo>
                  <a:pt x="58360" y="41514"/>
                  <a:pt x="57281" y="41082"/>
                  <a:pt x="56178" y="40627"/>
                </a:cubicBezTo>
                <a:lnTo>
                  <a:pt x="56178" y="38706"/>
                </a:lnTo>
                <a:close/>
                <a:moveTo>
                  <a:pt x="13542" y="39288"/>
                </a:moveTo>
                <a:lnTo>
                  <a:pt x="13542" y="42248"/>
                </a:lnTo>
                <a:cubicBezTo>
                  <a:pt x="12419" y="42701"/>
                  <a:pt x="11318" y="43155"/>
                  <a:pt x="10195" y="43608"/>
                </a:cubicBezTo>
                <a:lnTo>
                  <a:pt x="10195" y="39763"/>
                </a:lnTo>
                <a:cubicBezTo>
                  <a:pt x="11318" y="39613"/>
                  <a:pt x="12419" y="39440"/>
                  <a:pt x="13542" y="39288"/>
                </a:cubicBezTo>
                <a:close/>
                <a:moveTo>
                  <a:pt x="60175" y="39288"/>
                </a:moveTo>
                <a:cubicBezTo>
                  <a:pt x="61298" y="39440"/>
                  <a:pt x="62421" y="39613"/>
                  <a:pt x="63522" y="39763"/>
                </a:cubicBezTo>
                <a:lnTo>
                  <a:pt x="63522" y="43608"/>
                </a:lnTo>
                <a:cubicBezTo>
                  <a:pt x="62421" y="43155"/>
                  <a:pt x="61298" y="42701"/>
                  <a:pt x="60175" y="42248"/>
                </a:cubicBezTo>
                <a:lnTo>
                  <a:pt x="60175" y="39288"/>
                </a:lnTo>
                <a:close/>
                <a:moveTo>
                  <a:pt x="9481" y="39872"/>
                </a:moveTo>
                <a:lnTo>
                  <a:pt x="9481" y="43910"/>
                </a:lnTo>
                <a:cubicBezTo>
                  <a:pt x="8358" y="44342"/>
                  <a:pt x="7258" y="44797"/>
                  <a:pt x="6135" y="45249"/>
                </a:cubicBezTo>
                <a:lnTo>
                  <a:pt x="6135" y="40368"/>
                </a:lnTo>
                <a:cubicBezTo>
                  <a:pt x="7258" y="40195"/>
                  <a:pt x="8358" y="40045"/>
                  <a:pt x="9481" y="39872"/>
                </a:cubicBezTo>
                <a:close/>
                <a:moveTo>
                  <a:pt x="64256" y="39872"/>
                </a:moveTo>
                <a:cubicBezTo>
                  <a:pt x="65358" y="40045"/>
                  <a:pt x="66482" y="40195"/>
                  <a:pt x="67582" y="40368"/>
                </a:cubicBezTo>
                <a:lnTo>
                  <a:pt x="67582" y="45249"/>
                </a:lnTo>
                <a:cubicBezTo>
                  <a:pt x="66482" y="44797"/>
                  <a:pt x="65358" y="44342"/>
                  <a:pt x="64256" y="43910"/>
                </a:cubicBezTo>
                <a:lnTo>
                  <a:pt x="64256" y="39872"/>
                </a:lnTo>
                <a:close/>
                <a:moveTo>
                  <a:pt x="68317" y="40477"/>
                </a:moveTo>
                <a:cubicBezTo>
                  <a:pt x="69181" y="40584"/>
                  <a:pt x="70024" y="40714"/>
                  <a:pt x="70888" y="40843"/>
                </a:cubicBezTo>
                <a:lnTo>
                  <a:pt x="70888" y="46588"/>
                </a:lnTo>
                <a:cubicBezTo>
                  <a:pt x="70024" y="46243"/>
                  <a:pt x="69181" y="45897"/>
                  <a:pt x="68317" y="45552"/>
                </a:cubicBezTo>
                <a:lnTo>
                  <a:pt x="68317" y="40477"/>
                </a:lnTo>
                <a:close/>
                <a:moveTo>
                  <a:pt x="5400" y="40477"/>
                </a:moveTo>
                <a:lnTo>
                  <a:pt x="5400" y="45552"/>
                </a:lnTo>
                <a:cubicBezTo>
                  <a:pt x="4341" y="45984"/>
                  <a:pt x="3261" y="46416"/>
                  <a:pt x="2181" y="46848"/>
                </a:cubicBezTo>
                <a:lnTo>
                  <a:pt x="2181" y="40930"/>
                </a:lnTo>
                <a:cubicBezTo>
                  <a:pt x="3261" y="40779"/>
                  <a:pt x="4341" y="40627"/>
                  <a:pt x="5400" y="40477"/>
                </a:cubicBezTo>
                <a:close/>
                <a:moveTo>
                  <a:pt x="1101" y="1"/>
                </a:moveTo>
                <a:cubicBezTo>
                  <a:pt x="496" y="1"/>
                  <a:pt x="0" y="497"/>
                  <a:pt x="0" y="1101"/>
                </a:cubicBezTo>
                <a:lnTo>
                  <a:pt x="0" y="47020"/>
                </a:lnTo>
                <a:cubicBezTo>
                  <a:pt x="0" y="47648"/>
                  <a:pt x="432" y="47993"/>
                  <a:pt x="908" y="48057"/>
                </a:cubicBezTo>
                <a:cubicBezTo>
                  <a:pt x="951" y="48080"/>
                  <a:pt x="994" y="48080"/>
                  <a:pt x="1058" y="48080"/>
                </a:cubicBezTo>
                <a:cubicBezTo>
                  <a:pt x="1360" y="48080"/>
                  <a:pt x="1685" y="47971"/>
                  <a:pt x="1901" y="47734"/>
                </a:cubicBezTo>
                <a:cubicBezTo>
                  <a:pt x="3131" y="47259"/>
                  <a:pt x="4341" y="46761"/>
                  <a:pt x="5551" y="46265"/>
                </a:cubicBezTo>
                <a:cubicBezTo>
                  <a:pt x="5620" y="46307"/>
                  <a:pt x="5700" y="46328"/>
                  <a:pt x="5778" y="46328"/>
                </a:cubicBezTo>
                <a:cubicBezTo>
                  <a:pt x="5944" y="46328"/>
                  <a:pt x="6098" y="46232"/>
                  <a:pt x="6112" y="46027"/>
                </a:cubicBezTo>
                <a:cubicBezTo>
                  <a:pt x="7322" y="45552"/>
                  <a:pt x="8531" y="45056"/>
                  <a:pt x="9741" y="44581"/>
                </a:cubicBezTo>
                <a:cubicBezTo>
                  <a:pt x="9772" y="44589"/>
                  <a:pt x="9804" y="44594"/>
                  <a:pt x="9837" y="44594"/>
                </a:cubicBezTo>
                <a:cubicBezTo>
                  <a:pt x="9966" y="44594"/>
                  <a:pt x="10100" y="44528"/>
                  <a:pt x="10152" y="44408"/>
                </a:cubicBezTo>
                <a:cubicBezTo>
                  <a:pt x="12765" y="43349"/>
                  <a:pt x="15356" y="42291"/>
                  <a:pt x="17971" y="41232"/>
                </a:cubicBezTo>
                <a:cubicBezTo>
                  <a:pt x="18108" y="41725"/>
                  <a:pt x="18568" y="41975"/>
                  <a:pt x="19024" y="41975"/>
                </a:cubicBezTo>
                <a:cubicBezTo>
                  <a:pt x="19427" y="41975"/>
                  <a:pt x="19828" y="41779"/>
                  <a:pt x="20001" y="41384"/>
                </a:cubicBezTo>
                <a:lnTo>
                  <a:pt x="54084" y="41384"/>
                </a:lnTo>
                <a:cubicBezTo>
                  <a:pt x="54267" y="41783"/>
                  <a:pt x="54677" y="41983"/>
                  <a:pt x="55088" y="41983"/>
                </a:cubicBezTo>
                <a:cubicBezTo>
                  <a:pt x="55498" y="41983"/>
                  <a:pt x="55909" y="41783"/>
                  <a:pt x="56092" y="41384"/>
                </a:cubicBezTo>
                <a:cubicBezTo>
                  <a:pt x="58576" y="42378"/>
                  <a:pt x="61059" y="43392"/>
                  <a:pt x="63565" y="44408"/>
                </a:cubicBezTo>
                <a:cubicBezTo>
                  <a:pt x="63617" y="44528"/>
                  <a:pt x="63751" y="44594"/>
                  <a:pt x="63890" y="44594"/>
                </a:cubicBezTo>
                <a:cubicBezTo>
                  <a:pt x="63926" y="44594"/>
                  <a:pt x="63962" y="44589"/>
                  <a:pt x="63997" y="44581"/>
                </a:cubicBezTo>
                <a:cubicBezTo>
                  <a:pt x="65186" y="45056"/>
                  <a:pt x="66395" y="45552"/>
                  <a:pt x="67605" y="46027"/>
                </a:cubicBezTo>
                <a:cubicBezTo>
                  <a:pt x="67634" y="46232"/>
                  <a:pt x="67792" y="46328"/>
                  <a:pt x="67952" y="46328"/>
                </a:cubicBezTo>
                <a:cubicBezTo>
                  <a:pt x="68028" y="46328"/>
                  <a:pt x="68104" y="46307"/>
                  <a:pt x="68166" y="46265"/>
                </a:cubicBezTo>
                <a:cubicBezTo>
                  <a:pt x="69094" y="46632"/>
                  <a:pt x="70024" y="47020"/>
                  <a:pt x="70952" y="47388"/>
                </a:cubicBezTo>
                <a:cubicBezTo>
                  <a:pt x="71096" y="47851"/>
                  <a:pt x="71535" y="48078"/>
                  <a:pt x="71971" y="48078"/>
                </a:cubicBezTo>
                <a:cubicBezTo>
                  <a:pt x="72126" y="48078"/>
                  <a:pt x="72280" y="48050"/>
                  <a:pt x="72420" y="47993"/>
                </a:cubicBezTo>
                <a:cubicBezTo>
                  <a:pt x="72486" y="48014"/>
                  <a:pt x="72529" y="48036"/>
                  <a:pt x="72593" y="48057"/>
                </a:cubicBezTo>
                <a:cubicBezTo>
                  <a:pt x="72641" y="48078"/>
                  <a:pt x="72686" y="48088"/>
                  <a:pt x="72727" y="48088"/>
                </a:cubicBezTo>
                <a:cubicBezTo>
                  <a:pt x="72986" y="48088"/>
                  <a:pt x="73110" y="47719"/>
                  <a:pt x="72961" y="47496"/>
                </a:cubicBezTo>
                <a:cubicBezTo>
                  <a:pt x="73025" y="47366"/>
                  <a:pt x="73048" y="47216"/>
                  <a:pt x="73048" y="47020"/>
                </a:cubicBezTo>
                <a:lnTo>
                  <a:pt x="73048" y="1101"/>
                </a:lnTo>
                <a:cubicBezTo>
                  <a:pt x="73048" y="497"/>
                  <a:pt x="72572" y="1"/>
                  <a:pt x="7196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31"/>
          <p:cNvSpPr/>
          <p:nvPr/>
        </p:nvSpPr>
        <p:spPr>
          <a:xfrm>
            <a:off x="1228250" y="3028861"/>
            <a:ext cx="2178300" cy="64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31"/>
          <p:cNvSpPr/>
          <p:nvPr/>
        </p:nvSpPr>
        <p:spPr>
          <a:xfrm>
            <a:off x="5737399" y="3308256"/>
            <a:ext cx="2178300" cy="36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31"/>
          <p:cNvSpPr/>
          <p:nvPr/>
        </p:nvSpPr>
        <p:spPr>
          <a:xfrm>
            <a:off x="3482825" y="2692888"/>
            <a:ext cx="2178300" cy="9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31"/>
          <p:cNvSpPr txBox="1"/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Results</a:t>
            </a:r>
            <a:endParaRPr/>
          </a:p>
        </p:txBody>
      </p:sp>
      <p:grpSp>
        <p:nvGrpSpPr>
          <p:cNvPr id="1100" name="Google Shape;1100;p31"/>
          <p:cNvGrpSpPr/>
          <p:nvPr/>
        </p:nvGrpSpPr>
        <p:grpSpPr>
          <a:xfrm>
            <a:off x="1434813" y="3738550"/>
            <a:ext cx="1765200" cy="870152"/>
            <a:chOff x="1434813" y="3738550"/>
            <a:chExt cx="1765200" cy="870152"/>
          </a:xfrm>
        </p:grpSpPr>
        <p:sp>
          <p:nvSpPr>
            <p:cNvPr id="1101" name="Google Shape;1101;p31"/>
            <p:cNvSpPr txBox="1"/>
            <p:nvPr/>
          </p:nvSpPr>
          <p:spPr>
            <a:xfrm>
              <a:off x="1849700" y="3738550"/>
              <a:ext cx="935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2nd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02" name="Google Shape;1102;p31"/>
            <p:cNvSpPr txBox="1"/>
            <p:nvPr/>
          </p:nvSpPr>
          <p:spPr>
            <a:xfrm>
              <a:off x="1434813" y="4132002"/>
              <a:ext cx="17652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Random Forest Regressor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3" name="Google Shape;1103;p31"/>
          <p:cNvGrpSpPr/>
          <p:nvPr/>
        </p:nvGrpSpPr>
        <p:grpSpPr>
          <a:xfrm>
            <a:off x="3689375" y="3738550"/>
            <a:ext cx="1765200" cy="870152"/>
            <a:chOff x="3689375" y="3738550"/>
            <a:chExt cx="1765200" cy="870152"/>
          </a:xfrm>
        </p:grpSpPr>
        <p:sp>
          <p:nvSpPr>
            <p:cNvPr id="1104" name="Google Shape;1104;p31"/>
            <p:cNvSpPr txBox="1"/>
            <p:nvPr/>
          </p:nvSpPr>
          <p:spPr>
            <a:xfrm>
              <a:off x="4104263" y="3738550"/>
              <a:ext cx="935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1st</a:t>
              </a:r>
              <a:endParaRPr sz="26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05" name="Google Shape;1105;p31"/>
            <p:cNvSpPr txBox="1"/>
            <p:nvPr/>
          </p:nvSpPr>
          <p:spPr>
            <a:xfrm>
              <a:off x="3689375" y="4132002"/>
              <a:ext cx="17652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Gradient Boosted Tree Regressor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6" name="Google Shape;1106;p31"/>
          <p:cNvGrpSpPr/>
          <p:nvPr/>
        </p:nvGrpSpPr>
        <p:grpSpPr>
          <a:xfrm>
            <a:off x="5943925" y="3738561"/>
            <a:ext cx="1765200" cy="870159"/>
            <a:chOff x="5943925" y="3738561"/>
            <a:chExt cx="1765200" cy="870159"/>
          </a:xfrm>
        </p:grpSpPr>
        <p:sp>
          <p:nvSpPr>
            <p:cNvPr id="1107" name="Google Shape;1107;p31"/>
            <p:cNvSpPr txBox="1"/>
            <p:nvPr/>
          </p:nvSpPr>
          <p:spPr>
            <a:xfrm>
              <a:off x="6358813" y="3738561"/>
              <a:ext cx="935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3th</a:t>
              </a:r>
              <a:endParaRPr sz="26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08" name="Google Shape;1108;p31"/>
            <p:cNvSpPr txBox="1"/>
            <p:nvPr/>
          </p:nvSpPr>
          <p:spPr>
            <a:xfrm>
              <a:off x="5943925" y="4132020"/>
              <a:ext cx="17652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Linear Regression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9" name="Google Shape;1109;p31"/>
          <p:cNvGrpSpPr/>
          <p:nvPr/>
        </p:nvGrpSpPr>
        <p:grpSpPr>
          <a:xfrm>
            <a:off x="1663559" y="1351530"/>
            <a:ext cx="1307732" cy="1667538"/>
            <a:chOff x="723799" y="1019026"/>
            <a:chExt cx="2753701" cy="3511347"/>
          </a:xfrm>
        </p:grpSpPr>
        <p:sp>
          <p:nvSpPr>
            <p:cNvPr id="1110" name="Google Shape;1110;p31"/>
            <p:cNvSpPr/>
            <p:nvPr/>
          </p:nvSpPr>
          <p:spPr>
            <a:xfrm flipH="1">
              <a:off x="2504882" y="1278863"/>
              <a:ext cx="43556" cy="101991"/>
            </a:xfrm>
            <a:custGeom>
              <a:rect b="b" l="l" r="r" t="t"/>
              <a:pathLst>
                <a:path extrusionOk="0" h="2927" w="1250">
                  <a:moveTo>
                    <a:pt x="821" y="0"/>
                  </a:moveTo>
                  <a:cubicBezTo>
                    <a:pt x="911" y="892"/>
                    <a:pt x="607" y="1819"/>
                    <a:pt x="1" y="2480"/>
                  </a:cubicBezTo>
                  <a:cubicBezTo>
                    <a:pt x="207" y="2764"/>
                    <a:pt x="526" y="2927"/>
                    <a:pt x="863" y="2927"/>
                  </a:cubicBezTo>
                  <a:cubicBezTo>
                    <a:pt x="991" y="2927"/>
                    <a:pt x="1121" y="2903"/>
                    <a:pt x="1249" y="2854"/>
                  </a:cubicBezTo>
                  <a:cubicBezTo>
                    <a:pt x="1213" y="1891"/>
                    <a:pt x="1125" y="928"/>
                    <a:pt x="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1"/>
            <p:cNvSpPr/>
            <p:nvPr/>
          </p:nvSpPr>
          <p:spPr>
            <a:xfrm flipH="1">
              <a:off x="3286027" y="1324231"/>
              <a:ext cx="182762" cy="112654"/>
            </a:xfrm>
            <a:custGeom>
              <a:rect b="b" l="l" r="r" t="t"/>
              <a:pathLst>
                <a:path extrusionOk="0" h="3233" w="5245">
                  <a:moveTo>
                    <a:pt x="4726" y="1"/>
                  </a:moveTo>
                  <a:lnTo>
                    <a:pt x="2319" y="125"/>
                  </a:lnTo>
                  <a:cubicBezTo>
                    <a:pt x="2319" y="125"/>
                    <a:pt x="1" y="465"/>
                    <a:pt x="89" y="1374"/>
                  </a:cubicBezTo>
                  <a:cubicBezTo>
                    <a:pt x="169" y="2163"/>
                    <a:pt x="2247" y="3232"/>
                    <a:pt x="2920" y="3232"/>
                  </a:cubicBezTo>
                  <a:cubicBezTo>
                    <a:pt x="3008" y="3232"/>
                    <a:pt x="3071" y="3214"/>
                    <a:pt x="3104" y="3176"/>
                  </a:cubicBezTo>
                  <a:cubicBezTo>
                    <a:pt x="3389" y="2819"/>
                    <a:pt x="1944" y="1321"/>
                    <a:pt x="1944" y="1321"/>
                  </a:cubicBezTo>
                  <a:lnTo>
                    <a:pt x="1944" y="1321"/>
                  </a:lnTo>
                  <a:cubicBezTo>
                    <a:pt x="1944" y="1321"/>
                    <a:pt x="3302" y="1607"/>
                    <a:pt x="4152" y="1607"/>
                  </a:cubicBezTo>
                  <a:cubicBezTo>
                    <a:pt x="4404" y="1607"/>
                    <a:pt x="4612" y="1582"/>
                    <a:pt x="4726" y="1516"/>
                  </a:cubicBezTo>
                  <a:cubicBezTo>
                    <a:pt x="5244" y="1231"/>
                    <a:pt x="4726" y="1"/>
                    <a:pt x="47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1"/>
            <p:cNvSpPr/>
            <p:nvPr/>
          </p:nvSpPr>
          <p:spPr>
            <a:xfrm flipH="1">
              <a:off x="3275504" y="1309318"/>
              <a:ext cx="182727" cy="112027"/>
            </a:xfrm>
            <a:custGeom>
              <a:rect b="b" l="l" r="r" t="t"/>
              <a:pathLst>
                <a:path extrusionOk="0" h="3215" w="5244">
                  <a:moveTo>
                    <a:pt x="4727" y="1"/>
                  </a:moveTo>
                  <a:lnTo>
                    <a:pt x="2319" y="108"/>
                  </a:lnTo>
                  <a:cubicBezTo>
                    <a:pt x="2319" y="108"/>
                    <a:pt x="0" y="465"/>
                    <a:pt x="90" y="1356"/>
                  </a:cubicBezTo>
                  <a:cubicBezTo>
                    <a:pt x="168" y="2160"/>
                    <a:pt x="2239" y="3215"/>
                    <a:pt x="2916" y="3215"/>
                  </a:cubicBezTo>
                  <a:cubicBezTo>
                    <a:pt x="3005" y="3215"/>
                    <a:pt x="3070" y="3196"/>
                    <a:pt x="3103" y="3157"/>
                  </a:cubicBezTo>
                  <a:cubicBezTo>
                    <a:pt x="3407" y="2800"/>
                    <a:pt x="1945" y="1302"/>
                    <a:pt x="1945" y="1302"/>
                  </a:cubicBezTo>
                  <a:lnTo>
                    <a:pt x="1945" y="1302"/>
                  </a:lnTo>
                  <a:cubicBezTo>
                    <a:pt x="1945" y="1302"/>
                    <a:pt x="3304" y="1589"/>
                    <a:pt x="4155" y="1589"/>
                  </a:cubicBezTo>
                  <a:cubicBezTo>
                    <a:pt x="4406" y="1589"/>
                    <a:pt x="4613" y="1564"/>
                    <a:pt x="4727" y="1499"/>
                  </a:cubicBezTo>
                  <a:cubicBezTo>
                    <a:pt x="5244" y="1214"/>
                    <a:pt x="4727" y="1"/>
                    <a:pt x="4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1"/>
            <p:cNvSpPr/>
            <p:nvPr/>
          </p:nvSpPr>
          <p:spPr>
            <a:xfrm flipH="1">
              <a:off x="777248" y="3311048"/>
              <a:ext cx="316323" cy="337265"/>
            </a:xfrm>
            <a:custGeom>
              <a:rect b="b" l="l" r="r" t="t"/>
              <a:pathLst>
                <a:path extrusionOk="0" h="9679" w="9078">
                  <a:moveTo>
                    <a:pt x="4334" y="0"/>
                  </a:moveTo>
                  <a:lnTo>
                    <a:pt x="1837" y="1427"/>
                  </a:lnTo>
                  <a:lnTo>
                    <a:pt x="0" y="2461"/>
                  </a:lnTo>
                  <a:lnTo>
                    <a:pt x="1784" y="6028"/>
                  </a:lnTo>
                  <a:lnTo>
                    <a:pt x="2158" y="6154"/>
                  </a:lnTo>
                  <a:cubicBezTo>
                    <a:pt x="2390" y="6225"/>
                    <a:pt x="2621" y="6332"/>
                    <a:pt x="2836" y="6456"/>
                  </a:cubicBezTo>
                  <a:cubicBezTo>
                    <a:pt x="3264" y="6725"/>
                    <a:pt x="3656" y="7063"/>
                    <a:pt x="3941" y="7491"/>
                  </a:cubicBezTo>
                  <a:cubicBezTo>
                    <a:pt x="3996" y="7562"/>
                    <a:pt x="4067" y="7652"/>
                    <a:pt x="4120" y="7723"/>
                  </a:cubicBezTo>
                  <a:cubicBezTo>
                    <a:pt x="4281" y="7937"/>
                    <a:pt x="4459" y="8133"/>
                    <a:pt x="4655" y="8311"/>
                  </a:cubicBezTo>
                  <a:cubicBezTo>
                    <a:pt x="4833" y="8472"/>
                    <a:pt x="5011" y="8615"/>
                    <a:pt x="5190" y="8758"/>
                  </a:cubicBezTo>
                  <a:cubicBezTo>
                    <a:pt x="5458" y="8953"/>
                    <a:pt x="5743" y="9114"/>
                    <a:pt x="6046" y="9257"/>
                  </a:cubicBezTo>
                  <a:cubicBezTo>
                    <a:pt x="6296" y="9364"/>
                    <a:pt x="6545" y="9453"/>
                    <a:pt x="6795" y="9507"/>
                  </a:cubicBezTo>
                  <a:cubicBezTo>
                    <a:pt x="7216" y="9619"/>
                    <a:pt x="7654" y="9679"/>
                    <a:pt x="8096" y="9679"/>
                  </a:cubicBezTo>
                  <a:cubicBezTo>
                    <a:pt x="8423" y="9679"/>
                    <a:pt x="8752" y="9646"/>
                    <a:pt x="9078" y="9578"/>
                  </a:cubicBezTo>
                  <a:lnTo>
                    <a:pt x="4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1"/>
            <p:cNvSpPr/>
            <p:nvPr/>
          </p:nvSpPr>
          <p:spPr>
            <a:xfrm flipH="1">
              <a:off x="889694" y="3311048"/>
              <a:ext cx="139903" cy="113873"/>
            </a:xfrm>
            <a:custGeom>
              <a:rect b="b" l="l" r="r" t="t"/>
              <a:pathLst>
                <a:path extrusionOk="0" h="3268" w="4015">
                  <a:moveTo>
                    <a:pt x="2498" y="0"/>
                  </a:moveTo>
                  <a:lnTo>
                    <a:pt x="1" y="1427"/>
                  </a:lnTo>
                  <a:lnTo>
                    <a:pt x="19" y="1445"/>
                  </a:lnTo>
                  <a:cubicBezTo>
                    <a:pt x="582" y="2600"/>
                    <a:pt x="1740" y="3268"/>
                    <a:pt x="2944" y="3268"/>
                  </a:cubicBezTo>
                  <a:cubicBezTo>
                    <a:pt x="3301" y="3268"/>
                    <a:pt x="3663" y="3209"/>
                    <a:pt x="4014" y="3086"/>
                  </a:cubicBezTo>
                  <a:lnTo>
                    <a:pt x="24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1"/>
            <p:cNvSpPr/>
            <p:nvPr/>
          </p:nvSpPr>
          <p:spPr>
            <a:xfrm flipH="1">
              <a:off x="931369" y="3496004"/>
              <a:ext cx="63418" cy="84186"/>
            </a:xfrm>
            <a:custGeom>
              <a:rect b="b" l="l" r="r" t="t"/>
              <a:pathLst>
                <a:path extrusionOk="0" h="2416" w="1820">
                  <a:moveTo>
                    <a:pt x="973" y="0"/>
                  </a:moveTo>
                  <a:cubicBezTo>
                    <a:pt x="631" y="0"/>
                    <a:pt x="311" y="215"/>
                    <a:pt x="197" y="542"/>
                  </a:cubicBezTo>
                  <a:lnTo>
                    <a:pt x="1" y="1148"/>
                  </a:lnTo>
                  <a:cubicBezTo>
                    <a:pt x="429" y="1417"/>
                    <a:pt x="821" y="1755"/>
                    <a:pt x="1106" y="2183"/>
                  </a:cubicBezTo>
                  <a:cubicBezTo>
                    <a:pt x="1161" y="2254"/>
                    <a:pt x="1232" y="2344"/>
                    <a:pt x="1285" y="2415"/>
                  </a:cubicBezTo>
                  <a:lnTo>
                    <a:pt x="1748" y="1077"/>
                  </a:lnTo>
                  <a:cubicBezTo>
                    <a:pt x="1820" y="863"/>
                    <a:pt x="1784" y="632"/>
                    <a:pt x="1696" y="453"/>
                  </a:cubicBezTo>
                  <a:cubicBezTo>
                    <a:pt x="1606" y="257"/>
                    <a:pt x="1446" y="114"/>
                    <a:pt x="1232" y="43"/>
                  </a:cubicBezTo>
                  <a:cubicBezTo>
                    <a:pt x="1146" y="14"/>
                    <a:pt x="1059" y="0"/>
                    <a:pt x="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1"/>
            <p:cNvSpPr/>
            <p:nvPr/>
          </p:nvSpPr>
          <p:spPr>
            <a:xfrm flipH="1">
              <a:off x="854885" y="3521510"/>
              <a:ext cx="76520" cy="112131"/>
            </a:xfrm>
            <a:custGeom>
              <a:rect b="b" l="l" r="r" t="t"/>
              <a:pathLst>
                <a:path extrusionOk="0" h="3218" w="2196">
                  <a:moveTo>
                    <a:pt x="1349" y="0"/>
                  </a:moveTo>
                  <a:cubicBezTo>
                    <a:pt x="1011" y="0"/>
                    <a:pt x="700" y="217"/>
                    <a:pt x="571" y="559"/>
                  </a:cubicBezTo>
                  <a:lnTo>
                    <a:pt x="1" y="2271"/>
                  </a:lnTo>
                  <a:cubicBezTo>
                    <a:pt x="179" y="2432"/>
                    <a:pt x="357" y="2575"/>
                    <a:pt x="536" y="2718"/>
                  </a:cubicBezTo>
                  <a:cubicBezTo>
                    <a:pt x="804" y="2913"/>
                    <a:pt x="1089" y="3074"/>
                    <a:pt x="1392" y="3217"/>
                  </a:cubicBezTo>
                  <a:lnTo>
                    <a:pt x="2124" y="1077"/>
                  </a:lnTo>
                  <a:cubicBezTo>
                    <a:pt x="2195" y="863"/>
                    <a:pt x="2177" y="649"/>
                    <a:pt x="2088" y="452"/>
                  </a:cubicBezTo>
                  <a:cubicBezTo>
                    <a:pt x="1981" y="274"/>
                    <a:pt x="1820" y="114"/>
                    <a:pt x="1606" y="43"/>
                  </a:cubicBezTo>
                  <a:cubicBezTo>
                    <a:pt x="1520" y="14"/>
                    <a:pt x="1434" y="0"/>
                    <a:pt x="1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1"/>
            <p:cNvSpPr/>
            <p:nvPr/>
          </p:nvSpPr>
          <p:spPr>
            <a:xfrm flipH="1">
              <a:off x="742440" y="3293625"/>
              <a:ext cx="200150" cy="351203"/>
            </a:xfrm>
            <a:custGeom>
              <a:rect b="b" l="l" r="r" t="t"/>
              <a:pathLst>
                <a:path extrusionOk="0" h="10079" w="5744">
                  <a:moveTo>
                    <a:pt x="999" y="1"/>
                  </a:moveTo>
                  <a:lnTo>
                    <a:pt x="1" y="500"/>
                  </a:lnTo>
                  <a:lnTo>
                    <a:pt x="4745" y="10078"/>
                  </a:lnTo>
                  <a:lnTo>
                    <a:pt x="5744" y="9579"/>
                  </a:lnTo>
                  <a:lnTo>
                    <a:pt x="9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1"/>
            <p:cNvSpPr/>
            <p:nvPr/>
          </p:nvSpPr>
          <p:spPr>
            <a:xfrm flipH="1">
              <a:off x="723799" y="3570188"/>
              <a:ext cx="47250" cy="57215"/>
            </a:xfrm>
            <a:custGeom>
              <a:rect b="b" l="l" r="r" t="t"/>
              <a:pathLst>
                <a:path extrusionOk="0" h="1642" w="1356">
                  <a:moveTo>
                    <a:pt x="0" y="1"/>
                  </a:moveTo>
                  <a:lnTo>
                    <a:pt x="821" y="1642"/>
                  </a:lnTo>
                  <a:lnTo>
                    <a:pt x="1356" y="946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1"/>
            <p:cNvSpPr/>
            <p:nvPr/>
          </p:nvSpPr>
          <p:spPr>
            <a:xfrm flipH="1">
              <a:off x="787182" y="3442169"/>
              <a:ext cx="47285" cy="57808"/>
            </a:xfrm>
            <a:custGeom>
              <a:rect b="b" l="l" r="r" t="t"/>
              <a:pathLst>
                <a:path extrusionOk="0" h="1659" w="1357">
                  <a:moveTo>
                    <a:pt x="1" y="1"/>
                  </a:moveTo>
                  <a:lnTo>
                    <a:pt x="821" y="1659"/>
                  </a:lnTo>
                  <a:lnTo>
                    <a:pt x="1356" y="945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1"/>
            <p:cNvSpPr/>
            <p:nvPr/>
          </p:nvSpPr>
          <p:spPr>
            <a:xfrm flipH="1">
              <a:off x="850564" y="3314149"/>
              <a:ext cx="47285" cy="57808"/>
            </a:xfrm>
            <a:custGeom>
              <a:rect b="b" l="l" r="r" t="t"/>
              <a:pathLst>
                <a:path extrusionOk="0" h="1659" w="1357">
                  <a:moveTo>
                    <a:pt x="893" y="1"/>
                  </a:moveTo>
                  <a:lnTo>
                    <a:pt x="1" y="18"/>
                  </a:lnTo>
                  <a:lnTo>
                    <a:pt x="821" y="1659"/>
                  </a:lnTo>
                  <a:lnTo>
                    <a:pt x="1356" y="945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1"/>
            <p:cNvSpPr/>
            <p:nvPr/>
          </p:nvSpPr>
          <p:spPr>
            <a:xfrm flipH="1">
              <a:off x="1009652" y="3168741"/>
              <a:ext cx="1168980" cy="487795"/>
            </a:xfrm>
            <a:custGeom>
              <a:rect b="b" l="l" r="r" t="t"/>
              <a:pathLst>
                <a:path extrusionOk="0" h="13999" w="33548">
                  <a:moveTo>
                    <a:pt x="10576" y="1"/>
                  </a:moveTo>
                  <a:lnTo>
                    <a:pt x="4013" y="2051"/>
                  </a:lnTo>
                  <a:lnTo>
                    <a:pt x="0" y="3513"/>
                  </a:lnTo>
                  <a:cubicBezTo>
                    <a:pt x="0" y="3513"/>
                    <a:pt x="1819" y="12966"/>
                    <a:pt x="8721" y="13876"/>
                  </a:cubicBezTo>
                  <a:cubicBezTo>
                    <a:pt x="9362" y="13958"/>
                    <a:pt x="10107" y="13998"/>
                    <a:pt x="10923" y="13998"/>
                  </a:cubicBezTo>
                  <a:cubicBezTo>
                    <a:pt x="11538" y="13998"/>
                    <a:pt x="12194" y="13975"/>
                    <a:pt x="12877" y="13929"/>
                  </a:cubicBezTo>
                  <a:cubicBezTo>
                    <a:pt x="21010" y="13448"/>
                    <a:pt x="33547" y="10326"/>
                    <a:pt x="33547" y="10326"/>
                  </a:cubicBezTo>
                  <a:cubicBezTo>
                    <a:pt x="33547" y="10326"/>
                    <a:pt x="32584" y="7563"/>
                    <a:pt x="31140" y="6545"/>
                  </a:cubicBezTo>
                  <a:cubicBezTo>
                    <a:pt x="31140" y="6545"/>
                    <a:pt x="29352" y="6802"/>
                    <a:pt x="27521" y="6802"/>
                  </a:cubicBezTo>
                  <a:cubicBezTo>
                    <a:pt x="26579" y="6802"/>
                    <a:pt x="25625" y="6734"/>
                    <a:pt x="24898" y="6528"/>
                  </a:cubicBezTo>
                  <a:cubicBezTo>
                    <a:pt x="23347" y="6105"/>
                    <a:pt x="20000" y="4540"/>
                    <a:pt x="16751" y="4540"/>
                  </a:cubicBezTo>
                  <a:cubicBezTo>
                    <a:pt x="15478" y="4540"/>
                    <a:pt x="14220" y="4780"/>
                    <a:pt x="13091" y="5422"/>
                  </a:cubicBezTo>
                  <a:lnTo>
                    <a:pt x="12466" y="5689"/>
                  </a:lnTo>
                  <a:lnTo>
                    <a:pt x="11914" y="5939"/>
                  </a:lnTo>
                  <a:lnTo>
                    <a:pt x="105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1"/>
            <p:cNvSpPr/>
            <p:nvPr/>
          </p:nvSpPr>
          <p:spPr>
            <a:xfrm flipH="1">
              <a:off x="1009657" y="3326937"/>
              <a:ext cx="761294" cy="327160"/>
            </a:xfrm>
            <a:custGeom>
              <a:rect b="b" l="l" r="r" t="t"/>
              <a:pathLst>
                <a:path extrusionOk="0" h="9389" w="21848">
                  <a:moveTo>
                    <a:pt x="5051" y="0"/>
                  </a:moveTo>
                  <a:cubicBezTo>
                    <a:pt x="3778" y="0"/>
                    <a:pt x="2520" y="240"/>
                    <a:pt x="1391" y="882"/>
                  </a:cubicBezTo>
                  <a:lnTo>
                    <a:pt x="766" y="1149"/>
                  </a:lnTo>
                  <a:cubicBezTo>
                    <a:pt x="0" y="4200"/>
                    <a:pt x="642" y="7463"/>
                    <a:pt x="1177" y="9389"/>
                  </a:cubicBezTo>
                  <a:cubicBezTo>
                    <a:pt x="9310" y="8908"/>
                    <a:pt x="21847" y="5786"/>
                    <a:pt x="21847" y="5786"/>
                  </a:cubicBezTo>
                  <a:cubicBezTo>
                    <a:pt x="21847" y="5786"/>
                    <a:pt x="21277" y="2576"/>
                    <a:pt x="19440" y="2005"/>
                  </a:cubicBezTo>
                  <a:cubicBezTo>
                    <a:pt x="19440" y="2005"/>
                    <a:pt x="17652" y="2262"/>
                    <a:pt x="15821" y="2262"/>
                  </a:cubicBezTo>
                  <a:cubicBezTo>
                    <a:pt x="14879" y="2262"/>
                    <a:pt x="13925" y="2194"/>
                    <a:pt x="13198" y="1988"/>
                  </a:cubicBezTo>
                  <a:cubicBezTo>
                    <a:pt x="11647" y="1565"/>
                    <a:pt x="8300" y="0"/>
                    <a:pt x="5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1"/>
            <p:cNvSpPr/>
            <p:nvPr/>
          </p:nvSpPr>
          <p:spPr>
            <a:xfrm flipH="1">
              <a:off x="1657216" y="3334045"/>
              <a:ext cx="113734" cy="320051"/>
            </a:xfrm>
            <a:custGeom>
              <a:rect b="b" l="l" r="r" t="t"/>
              <a:pathLst>
                <a:path extrusionOk="0" h="9185" w="3264">
                  <a:moveTo>
                    <a:pt x="3192" y="1"/>
                  </a:moveTo>
                  <a:lnTo>
                    <a:pt x="3192" y="1"/>
                  </a:lnTo>
                  <a:cubicBezTo>
                    <a:pt x="2568" y="125"/>
                    <a:pt x="1962" y="357"/>
                    <a:pt x="1391" y="678"/>
                  </a:cubicBezTo>
                  <a:lnTo>
                    <a:pt x="766" y="945"/>
                  </a:lnTo>
                  <a:cubicBezTo>
                    <a:pt x="0" y="3996"/>
                    <a:pt x="642" y="7259"/>
                    <a:pt x="1177" y="9185"/>
                  </a:cubicBezTo>
                  <a:cubicBezTo>
                    <a:pt x="1855" y="9149"/>
                    <a:pt x="2550" y="9097"/>
                    <a:pt x="3263" y="9025"/>
                  </a:cubicBezTo>
                  <a:cubicBezTo>
                    <a:pt x="2657" y="6866"/>
                    <a:pt x="2015" y="3211"/>
                    <a:pt x="3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1"/>
            <p:cNvSpPr/>
            <p:nvPr/>
          </p:nvSpPr>
          <p:spPr>
            <a:xfrm flipH="1">
              <a:off x="1757249" y="2482647"/>
              <a:ext cx="617175" cy="814084"/>
            </a:xfrm>
            <a:custGeom>
              <a:rect b="b" l="l" r="r" t="t"/>
              <a:pathLst>
                <a:path extrusionOk="0" h="23363" w="17712">
                  <a:moveTo>
                    <a:pt x="10363" y="1"/>
                  </a:moveTo>
                  <a:lnTo>
                    <a:pt x="7438" y="1178"/>
                  </a:lnTo>
                  <a:lnTo>
                    <a:pt x="1" y="10148"/>
                  </a:lnTo>
                  <a:lnTo>
                    <a:pt x="4816" y="21331"/>
                  </a:lnTo>
                  <a:lnTo>
                    <a:pt x="5619" y="23203"/>
                  </a:lnTo>
                  <a:cubicBezTo>
                    <a:pt x="6262" y="23313"/>
                    <a:pt x="6895" y="23362"/>
                    <a:pt x="7513" y="23362"/>
                  </a:cubicBezTo>
                  <a:cubicBezTo>
                    <a:pt x="13237" y="23362"/>
                    <a:pt x="17712" y="19120"/>
                    <a:pt x="17712" y="19120"/>
                  </a:cubicBezTo>
                  <a:cubicBezTo>
                    <a:pt x="17712" y="18264"/>
                    <a:pt x="17712" y="17425"/>
                    <a:pt x="17676" y="16640"/>
                  </a:cubicBezTo>
                  <a:cubicBezTo>
                    <a:pt x="17105" y="2997"/>
                    <a:pt x="10363" y="1"/>
                    <a:pt x="103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1"/>
            <p:cNvSpPr/>
            <p:nvPr/>
          </p:nvSpPr>
          <p:spPr>
            <a:xfrm flipH="1">
              <a:off x="1757251" y="3062430"/>
              <a:ext cx="449361" cy="234298"/>
            </a:xfrm>
            <a:custGeom>
              <a:rect b="b" l="l" r="r" t="t"/>
              <a:pathLst>
                <a:path extrusionOk="0" h="6724" w="12896">
                  <a:moveTo>
                    <a:pt x="12860" y="1"/>
                  </a:moveTo>
                  <a:cubicBezTo>
                    <a:pt x="9203" y="2855"/>
                    <a:pt x="4637" y="4531"/>
                    <a:pt x="0" y="4692"/>
                  </a:cubicBezTo>
                  <a:lnTo>
                    <a:pt x="803" y="6564"/>
                  </a:lnTo>
                  <a:cubicBezTo>
                    <a:pt x="1446" y="6674"/>
                    <a:pt x="2079" y="6723"/>
                    <a:pt x="2697" y="6723"/>
                  </a:cubicBezTo>
                  <a:cubicBezTo>
                    <a:pt x="8421" y="6723"/>
                    <a:pt x="12896" y="2481"/>
                    <a:pt x="12896" y="2481"/>
                  </a:cubicBezTo>
                  <a:cubicBezTo>
                    <a:pt x="12896" y="1625"/>
                    <a:pt x="12896" y="786"/>
                    <a:pt x="128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1"/>
            <p:cNvSpPr/>
            <p:nvPr/>
          </p:nvSpPr>
          <p:spPr>
            <a:xfrm flipH="1">
              <a:off x="2581954" y="4290466"/>
              <a:ext cx="372249" cy="172796"/>
            </a:xfrm>
            <a:custGeom>
              <a:rect b="b" l="l" r="r" t="t"/>
              <a:pathLst>
                <a:path extrusionOk="0" h="4959" w="10683">
                  <a:moveTo>
                    <a:pt x="6421" y="0"/>
                  </a:moveTo>
                  <a:lnTo>
                    <a:pt x="6152" y="285"/>
                  </a:lnTo>
                  <a:cubicBezTo>
                    <a:pt x="5974" y="464"/>
                    <a:pt x="5779" y="625"/>
                    <a:pt x="5565" y="749"/>
                  </a:cubicBezTo>
                  <a:cubicBezTo>
                    <a:pt x="5137" y="1035"/>
                    <a:pt x="4654" y="1213"/>
                    <a:pt x="4155" y="1303"/>
                  </a:cubicBezTo>
                  <a:cubicBezTo>
                    <a:pt x="4048" y="1320"/>
                    <a:pt x="3959" y="1338"/>
                    <a:pt x="3870" y="1356"/>
                  </a:cubicBezTo>
                  <a:cubicBezTo>
                    <a:pt x="3603" y="1410"/>
                    <a:pt x="3353" y="1481"/>
                    <a:pt x="3103" y="1570"/>
                  </a:cubicBezTo>
                  <a:cubicBezTo>
                    <a:pt x="2871" y="1660"/>
                    <a:pt x="2675" y="1748"/>
                    <a:pt x="2461" y="1855"/>
                  </a:cubicBezTo>
                  <a:cubicBezTo>
                    <a:pt x="2176" y="2016"/>
                    <a:pt x="1891" y="2195"/>
                    <a:pt x="1641" y="2409"/>
                  </a:cubicBezTo>
                  <a:cubicBezTo>
                    <a:pt x="1427" y="2568"/>
                    <a:pt x="1249" y="2747"/>
                    <a:pt x="1070" y="2944"/>
                  </a:cubicBezTo>
                  <a:cubicBezTo>
                    <a:pt x="571" y="3531"/>
                    <a:pt x="214" y="4209"/>
                    <a:pt x="0" y="4958"/>
                  </a:cubicBezTo>
                  <a:lnTo>
                    <a:pt x="10683" y="4958"/>
                  </a:lnTo>
                  <a:lnTo>
                    <a:pt x="10523" y="2105"/>
                  </a:lnTo>
                  <a:lnTo>
                    <a:pt x="104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1"/>
            <p:cNvSpPr/>
            <p:nvPr/>
          </p:nvSpPr>
          <p:spPr>
            <a:xfrm flipH="1">
              <a:off x="2581957" y="4363779"/>
              <a:ext cx="119936" cy="99482"/>
            </a:xfrm>
            <a:custGeom>
              <a:rect b="b" l="l" r="r" t="t"/>
              <a:pathLst>
                <a:path extrusionOk="0" h="2855" w="3442">
                  <a:moveTo>
                    <a:pt x="3246" y="1"/>
                  </a:moveTo>
                  <a:cubicBezTo>
                    <a:pt x="1587" y="1"/>
                    <a:pt x="214" y="1249"/>
                    <a:pt x="0" y="2854"/>
                  </a:cubicBezTo>
                  <a:lnTo>
                    <a:pt x="3442" y="2854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1"/>
            <p:cNvSpPr/>
            <p:nvPr/>
          </p:nvSpPr>
          <p:spPr>
            <a:xfrm flipH="1">
              <a:off x="2733601" y="4316564"/>
              <a:ext cx="85788" cy="64045"/>
            </a:xfrm>
            <a:custGeom>
              <a:rect b="b" l="l" r="r" t="t"/>
              <a:pathLst>
                <a:path extrusionOk="0" h="1838" w="2462">
                  <a:moveTo>
                    <a:pt x="1696" y="0"/>
                  </a:moveTo>
                  <a:cubicBezTo>
                    <a:pt x="1268" y="286"/>
                    <a:pt x="785" y="464"/>
                    <a:pt x="286" y="554"/>
                  </a:cubicBezTo>
                  <a:cubicBezTo>
                    <a:pt x="179" y="571"/>
                    <a:pt x="90" y="589"/>
                    <a:pt x="1" y="607"/>
                  </a:cubicBezTo>
                  <a:lnTo>
                    <a:pt x="999" y="1605"/>
                  </a:lnTo>
                  <a:cubicBezTo>
                    <a:pt x="1161" y="1767"/>
                    <a:pt x="1356" y="1838"/>
                    <a:pt x="1570" y="1838"/>
                  </a:cubicBezTo>
                  <a:cubicBezTo>
                    <a:pt x="1784" y="1838"/>
                    <a:pt x="1981" y="1767"/>
                    <a:pt x="2141" y="1605"/>
                  </a:cubicBezTo>
                  <a:cubicBezTo>
                    <a:pt x="2462" y="1284"/>
                    <a:pt x="2462" y="768"/>
                    <a:pt x="2141" y="464"/>
                  </a:cubicBezTo>
                  <a:lnTo>
                    <a:pt x="16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1"/>
            <p:cNvSpPr/>
            <p:nvPr/>
          </p:nvSpPr>
          <p:spPr>
            <a:xfrm flipH="1">
              <a:off x="2790781" y="4345137"/>
              <a:ext cx="106277" cy="92653"/>
            </a:xfrm>
            <a:custGeom>
              <a:rect b="b" l="l" r="r" t="t"/>
              <a:pathLst>
                <a:path extrusionOk="0" h="2659" w="3050">
                  <a:moveTo>
                    <a:pt x="1463" y="1"/>
                  </a:moveTo>
                  <a:cubicBezTo>
                    <a:pt x="1231" y="91"/>
                    <a:pt x="1035" y="179"/>
                    <a:pt x="821" y="286"/>
                  </a:cubicBezTo>
                  <a:cubicBezTo>
                    <a:pt x="536" y="447"/>
                    <a:pt x="251" y="626"/>
                    <a:pt x="1" y="840"/>
                  </a:cubicBezTo>
                  <a:lnTo>
                    <a:pt x="1588" y="2426"/>
                  </a:lnTo>
                  <a:cubicBezTo>
                    <a:pt x="1749" y="2587"/>
                    <a:pt x="1944" y="2659"/>
                    <a:pt x="2158" y="2659"/>
                  </a:cubicBezTo>
                  <a:cubicBezTo>
                    <a:pt x="2372" y="2659"/>
                    <a:pt x="2569" y="2587"/>
                    <a:pt x="2729" y="2426"/>
                  </a:cubicBezTo>
                  <a:cubicBezTo>
                    <a:pt x="3050" y="2105"/>
                    <a:pt x="3050" y="1589"/>
                    <a:pt x="2729" y="1285"/>
                  </a:cubicBezTo>
                  <a:lnTo>
                    <a:pt x="14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1"/>
            <p:cNvSpPr/>
            <p:nvPr/>
          </p:nvSpPr>
          <p:spPr>
            <a:xfrm flipH="1">
              <a:off x="2581954" y="4463226"/>
              <a:ext cx="372249" cy="39201"/>
            </a:xfrm>
            <a:custGeom>
              <a:rect b="b" l="l" r="r" t="t"/>
              <a:pathLst>
                <a:path extrusionOk="0" h="1125" w="10683">
                  <a:moveTo>
                    <a:pt x="0" y="0"/>
                  </a:moveTo>
                  <a:lnTo>
                    <a:pt x="0" y="1125"/>
                  </a:lnTo>
                  <a:lnTo>
                    <a:pt x="10683" y="1125"/>
                  </a:lnTo>
                  <a:lnTo>
                    <a:pt x="10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1"/>
            <p:cNvSpPr/>
            <p:nvPr/>
          </p:nvSpPr>
          <p:spPr>
            <a:xfrm flipH="1">
              <a:off x="2890193" y="4502392"/>
              <a:ext cx="64010" cy="27981"/>
            </a:xfrm>
            <a:custGeom>
              <a:rect b="b" l="l" r="r" t="t"/>
              <a:pathLst>
                <a:path extrusionOk="0" h="803" w="1837">
                  <a:moveTo>
                    <a:pt x="0" y="1"/>
                  </a:moveTo>
                  <a:lnTo>
                    <a:pt x="392" y="802"/>
                  </a:lnTo>
                  <a:lnTo>
                    <a:pt x="1444" y="802"/>
                  </a:lnTo>
                  <a:lnTo>
                    <a:pt x="18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1"/>
            <p:cNvSpPr/>
            <p:nvPr/>
          </p:nvSpPr>
          <p:spPr>
            <a:xfrm flipH="1">
              <a:off x="2747261" y="4502392"/>
              <a:ext cx="64010" cy="27981"/>
            </a:xfrm>
            <a:custGeom>
              <a:rect b="b" l="l" r="r" t="t"/>
              <a:pathLst>
                <a:path extrusionOk="0" h="803" w="1837">
                  <a:moveTo>
                    <a:pt x="0" y="1"/>
                  </a:moveTo>
                  <a:lnTo>
                    <a:pt x="393" y="802"/>
                  </a:lnTo>
                  <a:lnTo>
                    <a:pt x="1444" y="802"/>
                  </a:lnTo>
                  <a:lnTo>
                    <a:pt x="18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1"/>
            <p:cNvSpPr/>
            <p:nvPr/>
          </p:nvSpPr>
          <p:spPr>
            <a:xfrm flipH="1">
              <a:off x="2604921" y="4502392"/>
              <a:ext cx="64080" cy="27981"/>
            </a:xfrm>
            <a:custGeom>
              <a:rect b="b" l="l" r="r" t="t"/>
              <a:pathLst>
                <a:path extrusionOk="0" h="803" w="1839">
                  <a:moveTo>
                    <a:pt x="1" y="1"/>
                  </a:moveTo>
                  <a:lnTo>
                    <a:pt x="393" y="802"/>
                  </a:lnTo>
                  <a:lnTo>
                    <a:pt x="1446" y="802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1"/>
            <p:cNvSpPr/>
            <p:nvPr/>
          </p:nvSpPr>
          <p:spPr>
            <a:xfrm flipH="1">
              <a:off x="2151900" y="3010894"/>
              <a:ext cx="584211" cy="1327037"/>
            </a:xfrm>
            <a:custGeom>
              <a:rect b="b" l="l" r="r" t="t"/>
              <a:pathLst>
                <a:path extrusionOk="0" h="38084" w="16766">
                  <a:moveTo>
                    <a:pt x="8937" y="0"/>
                  </a:moveTo>
                  <a:lnTo>
                    <a:pt x="4103" y="2141"/>
                  </a:lnTo>
                  <a:cubicBezTo>
                    <a:pt x="4103" y="2141"/>
                    <a:pt x="2873" y="5368"/>
                    <a:pt x="2533" y="12378"/>
                  </a:cubicBezTo>
                  <a:cubicBezTo>
                    <a:pt x="2445" y="14340"/>
                    <a:pt x="2124" y="17086"/>
                    <a:pt x="1731" y="20047"/>
                  </a:cubicBezTo>
                  <a:cubicBezTo>
                    <a:pt x="697" y="27645"/>
                    <a:pt x="1" y="37079"/>
                    <a:pt x="1" y="37079"/>
                  </a:cubicBezTo>
                  <a:cubicBezTo>
                    <a:pt x="1" y="37079"/>
                    <a:pt x="343" y="38083"/>
                    <a:pt x="2306" y="38083"/>
                  </a:cubicBezTo>
                  <a:cubicBezTo>
                    <a:pt x="2797" y="38083"/>
                    <a:pt x="3389" y="38021"/>
                    <a:pt x="4103" y="37864"/>
                  </a:cubicBezTo>
                  <a:cubicBezTo>
                    <a:pt x="4103" y="37864"/>
                    <a:pt x="4531" y="34974"/>
                    <a:pt x="6012" y="32192"/>
                  </a:cubicBezTo>
                  <a:cubicBezTo>
                    <a:pt x="7938" y="28537"/>
                    <a:pt x="10416" y="25255"/>
                    <a:pt x="10416" y="21331"/>
                  </a:cubicBezTo>
                  <a:cubicBezTo>
                    <a:pt x="10416" y="20885"/>
                    <a:pt x="10381" y="20421"/>
                    <a:pt x="10309" y="19940"/>
                  </a:cubicBezTo>
                  <a:cubicBezTo>
                    <a:pt x="10309" y="19940"/>
                    <a:pt x="13163" y="12556"/>
                    <a:pt x="16766" y="6295"/>
                  </a:cubicBezTo>
                  <a:lnTo>
                    <a:pt x="13983" y="1587"/>
                  </a:lnTo>
                  <a:lnTo>
                    <a:pt x="89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1"/>
            <p:cNvSpPr/>
            <p:nvPr/>
          </p:nvSpPr>
          <p:spPr>
            <a:xfrm flipH="1">
              <a:off x="2373131" y="3699881"/>
              <a:ext cx="310783" cy="128230"/>
            </a:xfrm>
            <a:custGeom>
              <a:rect b="b" l="l" r="r" t="t"/>
              <a:pathLst>
                <a:path extrusionOk="0" h="3680" w="8919">
                  <a:moveTo>
                    <a:pt x="2790" y="0"/>
                  </a:moveTo>
                  <a:cubicBezTo>
                    <a:pt x="1766" y="0"/>
                    <a:pt x="895" y="127"/>
                    <a:pt x="233" y="274"/>
                  </a:cubicBezTo>
                  <a:cubicBezTo>
                    <a:pt x="162" y="809"/>
                    <a:pt x="91" y="1344"/>
                    <a:pt x="1" y="1896"/>
                  </a:cubicBezTo>
                  <a:cubicBezTo>
                    <a:pt x="543" y="1808"/>
                    <a:pt x="1176" y="1747"/>
                    <a:pt x="1882" y="1747"/>
                  </a:cubicBezTo>
                  <a:cubicBezTo>
                    <a:pt x="3753" y="1747"/>
                    <a:pt x="6135" y="2177"/>
                    <a:pt x="8687" y="3680"/>
                  </a:cubicBezTo>
                  <a:cubicBezTo>
                    <a:pt x="8830" y="3002"/>
                    <a:pt x="8918" y="2289"/>
                    <a:pt x="8918" y="1558"/>
                  </a:cubicBezTo>
                  <a:cubicBezTo>
                    <a:pt x="6632" y="354"/>
                    <a:pt x="4499" y="0"/>
                    <a:pt x="27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1"/>
            <p:cNvSpPr/>
            <p:nvPr/>
          </p:nvSpPr>
          <p:spPr>
            <a:xfrm flipH="1">
              <a:off x="2381180" y="3760755"/>
              <a:ext cx="354931" cy="577173"/>
            </a:xfrm>
            <a:custGeom>
              <a:rect b="b" l="l" r="r" t="t"/>
              <a:pathLst>
                <a:path extrusionOk="0" h="16564" w="10186">
                  <a:moveTo>
                    <a:pt x="3380" y="0"/>
                  </a:moveTo>
                  <a:cubicBezTo>
                    <a:pt x="2674" y="0"/>
                    <a:pt x="2041" y="61"/>
                    <a:pt x="1499" y="149"/>
                  </a:cubicBezTo>
                  <a:cubicBezTo>
                    <a:pt x="483" y="7319"/>
                    <a:pt x="1" y="15559"/>
                    <a:pt x="1" y="15559"/>
                  </a:cubicBezTo>
                  <a:cubicBezTo>
                    <a:pt x="1" y="15559"/>
                    <a:pt x="343" y="16563"/>
                    <a:pt x="2306" y="16563"/>
                  </a:cubicBezTo>
                  <a:cubicBezTo>
                    <a:pt x="2797" y="16563"/>
                    <a:pt x="3389" y="16501"/>
                    <a:pt x="4103" y="16344"/>
                  </a:cubicBezTo>
                  <a:cubicBezTo>
                    <a:pt x="4103" y="16344"/>
                    <a:pt x="4531" y="13454"/>
                    <a:pt x="6012" y="10672"/>
                  </a:cubicBezTo>
                  <a:cubicBezTo>
                    <a:pt x="7581" y="7694"/>
                    <a:pt x="9524" y="4965"/>
                    <a:pt x="10185" y="1933"/>
                  </a:cubicBezTo>
                  <a:cubicBezTo>
                    <a:pt x="7633" y="430"/>
                    <a:pt x="5251" y="0"/>
                    <a:pt x="3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1"/>
            <p:cNvSpPr/>
            <p:nvPr/>
          </p:nvSpPr>
          <p:spPr>
            <a:xfrm flipH="1">
              <a:off x="1773415" y="2476445"/>
              <a:ext cx="819763" cy="776556"/>
            </a:xfrm>
            <a:custGeom>
              <a:rect b="b" l="l" r="r" t="t"/>
              <a:pathLst>
                <a:path extrusionOk="0" h="22286" w="23526">
                  <a:moveTo>
                    <a:pt x="16570" y="0"/>
                  </a:moveTo>
                  <a:lnTo>
                    <a:pt x="4138" y="2550"/>
                  </a:lnTo>
                  <a:lnTo>
                    <a:pt x="590" y="15338"/>
                  </a:lnTo>
                  <a:lnTo>
                    <a:pt x="1" y="17479"/>
                  </a:lnTo>
                  <a:cubicBezTo>
                    <a:pt x="3873" y="21850"/>
                    <a:pt x="9908" y="22285"/>
                    <a:pt x="12156" y="22285"/>
                  </a:cubicBezTo>
                  <a:cubicBezTo>
                    <a:pt x="12714" y="22285"/>
                    <a:pt x="13039" y="22258"/>
                    <a:pt x="13039" y="22258"/>
                  </a:cubicBezTo>
                  <a:cubicBezTo>
                    <a:pt x="13645" y="21526"/>
                    <a:pt x="14197" y="20813"/>
                    <a:pt x="14715" y="20118"/>
                  </a:cubicBezTo>
                  <a:cubicBezTo>
                    <a:pt x="23526" y="8150"/>
                    <a:pt x="19852" y="999"/>
                    <a:pt x="19852" y="999"/>
                  </a:cubicBezTo>
                  <a:lnTo>
                    <a:pt x="165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1"/>
            <p:cNvSpPr/>
            <p:nvPr/>
          </p:nvSpPr>
          <p:spPr>
            <a:xfrm flipH="1">
              <a:off x="2080400" y="3010894"/>
              <a:ext cx="512779" cy="242103"/>
            </a:xfrm>
            <a:custGeom>
              <a:rect b="b" l="l" r="r" t="t"/>
              <a:pathLst>
                <a:path extrusionOk="0" h="6948" w="14716">
                  <a:moveTo>
                    <a:pt x="590" y="0"/>
                  </a:moveTo>
                  <a:lnTo>
                    <a:pt x="1" y="2141"/>
                  </a:lnTo>
                  <a:cubicBezTo>
                    <a:pt x="3873" y="6512"/>
                    <a:pt x="9908" y="6947"/>
                    <a:pt x="12156" y="6947"/>
                  </a:cubicBezTo>
                  <a:cubicBezTo>
                    <a:pt x="12714" y="6947"/>
                    <a:pt x="13039" y="6920"/>
                    <a:pt x="13039" y="6920"/>
                  </a:cubicBezTo>
                  <a:cubicBezTo>
                    <a:pt x="13645" y="6188"/>
                    <a:pt x="14197" y="5475"/>
                    <a:pt x="14715" y="4780"/>
                  </a:cubicBezTo>
                  <a:cubicBezTo>
                    <a:pt x="9667" y="4726"/>
                    <a:pt x="4638" y="3032"/>
                    <a:pt x="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1"/>
            <p:cNvSpPr/>
            <p:nvPr/>
          </p:nvSpPr>
          <p:spPr>
            <a:xfrm flipH="1">
              <a:off x="3261845" y="1294404"/>
              <a:ext cx="182727" cy="112654"/>
            </a:xfrm>
            <a:custGeom>
              <a:rect b="b" l="l" r="r" t="t"/>
              <a:pathLst>
                <a:path extrusionOk="0" h="3233" w="5244">
                  <a:moveTo>
                    <a:pt x="4727" y="1"/>
                  </a:moveTo>
                  <a:lnTo>
                    <a:pt x="2319" y="125"/>
                  </a:lnTo>
                  <a:cubicBezTo>
                    <a:pt x="2319" y="125"/>
                    <a:pt x="0" y="465"/>
                    <a:pt x="90" y="1373"/>
                  </a:cubicBezTo>
                  <a:cubicBezTo>
                    <a:pt x="169" y="2163"/>
                    <a:pt x="2247" y="3232"/>
                    <a:pt x="2920" y="3232"/>
                  </a:cubicBezTo>
                  <a:cubicBezTo>
                    <a:pt x="3007" y="3232"/>
                    <a:pt x="3071" y="3214"/>
                    <a:pt x="3104" y="3176"/>
                  </a:cubicBezTo>
                  <a:cubicBezTo>
                    <a:pt x="3389" y="2819"/>
                    <a:pt x="1945" y="1321"/>
                    <a:pt x="1945" y="1321"/>
                  </a:cubicBezTo>
                  <a:lnTo>
                    <a:pt x="1945" y="1321"/>
                  </a:lnTo>
                  <a:cubicBezTo>
                    <a:pt x="1945" y="1321"/>
                    <a:pt x="3292" y="1607"/>
                    <a:pt x="4146" y="1607"/>
                  </a:cubicBezTo>
                  <a:cubicBezTo>
                    <a:pt x="4399" y="1607"/>
                    <a:pt x="4609" y="1581"/>
                    <a:pt x="4727" y="1516"/>
                  </a:cubicBezTo>
                  <a:cubicBezTo>
                    <a:pt x="5244" y="1231"/>
                    <a:pt x="4727" y="1"/>
                    <a:pt x="4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1"/>
            <p:cNvSpPr/>
            <p:nvPr/>
          </p:nvSpPr>
          <p:spPr>
            <a:xfrm flipH="1">
              <a:off x="2470697" y="2245249"/>
              <a:ext cx="255484" cy="275624"/>
            </a:xfrm>
            <a:custGeom>
              <a:rect b="b" l="l" r="r" t="t"/>
              <a:pathLst>
                <a:path extrusionOk="0" h="7910" w="7332">
                  <a:moveTo>
                    <a:pt x="5244" y="1"/>
                  </a:moveTo>
                  <a:lnTo>
                    <a:pt x="4602" y="429"/>
                  </a:lnTo>
                  <a:cubicBezTo>
                    <a:pt x="4602" y="429"/>
                    <a:pt x="1767" y="1516"/>
                    <a:pt x="1018" y="2783"/>
                  </a:cubicBezTo>
                  <a:cubicBezTo>
                    <a:pt x="251" y="4048"/>
                    <a:pt x="1" y="7437"/>
                    <a:pt x="661" y="7527"/>
                  </a:cubicBezTo>
                  <a:cubicBezTo>
                    <a:pt x="674" y="7529"/>
                    <a:pt x="686" y="7530"/>
                    <a:pt x="698" y="7530"/>
                  </a:cubicBezTo>
                  <a:cubicBezTo>
                    <a:pt x="1237" y="7530"/>
                    <a:pt x="1753" y="5656"/>
                    <a:pt x="1946" y="4923"/>
                  </a:cubicBezTo>
                  <a:lnTo>
                    <a:pt x="1946" y="4923"/>
                  </a:lnTo>
                  <a:cubicBezTo>
                    <a:pt x="1767" y="5672"/>
                    <a:pt x="1392" y="7598"/>
                    <a:pt x="2034" y="7705"/>
                  </a:cubicBezTo>
                  <a:cubicBezTo>
                    <a:pt x="2039" y="7706"/>
                    <a:pt x="2044" y="7707"/>
                    <a:pt x="2049" y="7707"/>
                  </a:cubicBezTo>
                  <a:cubicBezTo>
                    <a:pt x="2430" y="7707"/>
                    <a:pt x="3211" y="5084"/>
                    <a:pt x="3211" y="5083"/>
                  </a:cubicBezTo>
                  <a:lnTo>
                    <a:pt x="3211" y="5083"/>
                  </a:lnTo>
                  <a:cubicBezTo>
                    <a:pt x="3211" y="5084"/>
                    <a:pt x="2552" y="7722"/>
                    <a:pt x="3087" y="7884"/>
                  </a:cubicBezTo>
                  <a:cubicBezTo>
                    <a:pt x="3100" y="7888"/>
                    <a:pt x="3114" y="7889"/>
                    <a:pt x="3128" y="7889"/>
                  </a:cubicBezTo>
                  <a:cubicBezTo>
                    <a:pt x="3686" y="7889"/>
                    <a:pt x="4620" y="4835"/>
                    <a:pt x="4621" y="4833"/>
                  </a:cubicBezTo>
                  <a:lnTo>
                    <a:pt x="4621" y="4833"/>
                  </a:lnTo>
                  <a:cubicBezTo>
                    <a:pt x="4620" y="4835"/>
                    <a:pt x="3853" y="7687"/>
                    <a:pt x="4388" y="7901"/>
                  </a:cubicBezTo>
                  <a:cubicBezTo>
                    <a:pt x="4403" y="7907"/>
                    <a:pt x="4418" y="7910"/>
                    <a:pt x="4434" y="7910"/>
                  </a:cubicBezTo>
                  <a:cubicBezTo>
                    <a:pt x="4971" y="7910"/>
                    <a:pt x="6048" y="4476"/>
                    <a:pt x="6048" y="4476"/>
                  </a:cubicBezTo>
                  <a:lnTo>
                    <a:pt x="7332" y="1962"/>
                  </a:lnTo>
                  <a:lnTo>
                    <a:pt x="52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1"/>
            <p:cNvSpPr/>
            <p:nvPr/>
          </p:nvSpPr>
          <p:spPr>
            <a:xfrm flipH="1">
              <a:off x="2542164" y="2252079"/>
              <a:ext cx="153527" cy="184156"/>
            </a:xfrm>
            <a:custGeom>
              <a:rect b="b" l="l" r="r" t="t"/>
              <a:pathLst>
                <a:path extrusionOk="0" h="5285" w="4406">
                  <a:moveTo>
                    <a:pt x="4405" y="0"/>
                  </a:moveTo>
                  <a:cubicBezTo>
                    <a:pt x="4405" y="0"/>
                    <a:pt x="1820" y="999"/>
                    <a:pt x="1016" y="2283"/>
                  </a:cubicBezTo>
                  <a:cubicBezTo>
                    <a:pt x="1016" y="2283"/>
                    <a:pt x="0" y="4977"/>
                    <a:pt x="643" y="5262"/>
                  </a:cubicBezTo>
                  <a:cubicBezTo>
                    <a:pt x="678" y="5277"/>
                    <a:pt x="715" y="5285"/>
                    <a:pt x="751" y="5285"/>
                  </a:cubicBezTo>
                  <a:cubicBezTo>
                    <a:pt x="1352" y="5285"/>
                    <a:pt x="2034" y="3336"/>
                    <a:pt x="2034" y="3336"/>
                  </a:cubicBezTo>
                  <a:cubicBezTo>
                    <a:pt x="2034" y="3336"/>
                    <a:pt x="2071" y="3338"/>
                    <a:pt x="2137" y="3338"/>
                  </a:cubicBezTo>
                  <a:cubicBezTo>
                    <a:pt x="2522" y="3338"/>
                    <a:pt x="3867" y="3260"/>
                    <a:pt x="4262" y="2194"/>
                  </a:cubicBezTo>
                  <a:lnTo>
                    <a:pt x="4405" y="0"/>
                  </a:lnTo>
                  <a:close/>
                </a:path>
              </a:pathLst>
            </a:custGeom>
            <a:solidFill>
              <a:srgbClr val="FFAB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1"/>
            <p:cNvSpPr/>
            <p:nvPr/>
          </p:nvSpPr>
          <p:spPr>
            <a:xfrm flipH="1">
              <a:off x="2536310" y="2305496"/>
              <a:ext cx="156559" cy="138648"/>
            </a:xfrm>
            <a:custGeom>
              <a:rect b="b" l="l" r="r" t="t"/>
              <a:pathLst>
                <a:path extrusionOk="0" h="3979" w="4493">
                  <a:moveTo>
                    <a:pt x="1489" y="1"/>
                  </a:moveTo>
                  <a:cubicBezTo>
                    <a:pt x="686" y="483"/>
                    <a:pt x="258" y="1589"/>
                    <a:pt x="98" y="2481"/>
                  </a:cubicBezTo>
                  <a:cubicBezTo>
                    <a:pt x="48" y="2838"/>
                    <a:pt x="0" y="3978"/>
                    <a:pt x="611" y="3978"/>
                  </a:cubicBezTo>
                  <a:cubicBezTo>
                    <a:pt x="671" y="3978"/>
                    <a:pt x="738" y="3967"/>
                    <a:pt x="811" y="3943"/>
                  </a:cubicBezTo>
                  <a:cubicBezTo>
                    <a:pt x="1204" y="3818"/>
                    <a:pt x="1418" y="3568"/>
                    <a:pt x="1649" y="3230"/>
                  </a:cubicBezTo>
                  <a:cubicBezTo>
                    <a:pt x="1970" y="2819"/>
                    <a:pt x="2077" y="1963"/>
                    <a:pt x="2648" y="1963"/>
                  </a:cubicBezTo>
                  <a:cubicBezTo>
                    <a:pt x="3594" y="1963"/>
                    <a:pt x="4271" y="1161"/>
                    <a:pt x="4450" y="305"/>
                  </a:cubicBezTo>
                  <a:cubicBezTo>
                    <a:pt x="4493" y="132"/>
                    <a:pt x="4346" y="18"/>
                    <a:pt x="4212" y="18"/>
                  </a:cubicBezTo>
                  <a:cubicBezTo>
                    <a:pt x="4125" y="18"/>
                    <a:pt x="4042" y="67"/>
                    <a:pt x="4022" y="179"/>
                  </a:cubicBezTo>
                  <a:cubicBezTo>
                    <a:pt x="3875" y="1037"/>
                    <a:pt x="3262" y="1571"/>
                    <a:pt x="2431" y="1571"/>
                  </a:cubicBezTo>
                  <a:cubicBezTo>
                    <a:pt x="2345" y="1571"/>
                    <a:pt x="2257" y="1565"/>
                    <a:pt x="2167" y="1553"/>
                  </a:cubicBezTo>
                  <a:cubicBezTo>
                    <a:pt x="2159" y="1552"/>
                    <a:pt x="2151" y="1551"/>
                    <a:pt x="2143" y="1551"/>
                  </a:cubicBezTo>
                  <a:cubicBezTo>
                    <a:pt x="2064" y="1551"/>
                    <a:pt x="2002" y="1631"/>
                    <a:pt x="1970" y="1696"/>
                  </a:cubicBezTo>
                  <a:cubicBezTo>
                    <a:pt x="1810" y="2088"/>
                    <a:pt x="1632" y="2445"/>
                    <a:pt x="1399" y="2783"/>
                  </a:cubicBezTo>
                  <a:cubicBezTo>
                    <a:pt x="1275" y="2980"/>
                    <a:pt x="1132" y="3176"/>
                    <a:pt x="990" y="3337"/>
                  </a:cubicBezTo>
                  <a:cubicBezTo>
                    <a:pt x="926" y="3375"/>
                    <a:pt x="855" y="3402"/>
                    <a:pt x="789" y="3402"/>
                  </a:cubicBezTo>
                  <a:cubicBezTo>
                    <a:pt x="668" y="3402"/>
                    <a:pt x="560" y="3315"/>
                    <a:pt x="526" y="3051"/>
                  </a:cubicBezTo>
                  <a:cubicBezTo>
                    <a:pt x="543" y="2819"/>
                    <a:pt x="562" y="2588"/>
                    <a:pt x="614" y="2355"/>
                  </a:cubicBezTo>
                  <a:cubicBezTo>
                    <a:pt x="757" y="1482"/>
                    <a:pt x="1221" y="821"/>
                    <a:pt x="1525" y="37"/>
                  </a:cubicBezTo>
                  <a:cubicBezTo>
                    <a:pt x="1542" y="19"/>
                    <a:pt x="1506" y="1"/>
                    <a:pt x="1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1"/>
            <p:cNvSpPr/>
            <p:nvPr/>
          </p:nvSpPr>
          <p:spPr>
            <a:xfrm flipH="1">
              <a:off x="2199119" y="1365871"/>
              <a:ext cx="180427" cy="197780"/>
            </a:xfrm>
            <a:custGeom>
              <a:rect b="b" l="l" r="r" t="t"/>
              <a:pathLst>
                <a:path extrusionOk="0" h="5676" w="5178">
                  <a:moveTo>
                    <a:pt x="5177" y="0"/>
                  </a:moveTo>
                  <a:lnTo>
                    <a:pt x="3020" y="393"/>
                  </a:lnTo>
                  <a:lnTo>
                    <a:pt x="1165" y="714"/>
                  </a:lnTo>
                  <a:lnTo>
                    <a:pt x="112" y="5279"/>
                  </a:lnTo>
                  <a:lnTo>
                    <a:pt x="95" y="5351"/>
                  </a:lnTo>
                  <a:cubicBezTo>
                    <a:pt x="1" y="5581"/>
                    <a:pt x="398" y="5676"/>
                    <a:pt x="1006" y="5676"/>
                  </a:cubicBezTo>
                  <a:cubicBezTo>
                    <a:pt x="2475" y="5676"/>
                    <a:pt x="5177" y="5121"/>
                    <a:pt x="5177" y="4566"/>
                  </a:cubicBezTo>
                  <a:lnTo>
                    <a:pt x="51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1"/>
            <p:cNvSpPr/>
            <p:nvPr/>
          </p:nvSpPr>
          <p:spPr>
            <a:xfrm flipH="1">
              <a:off x="2263129" y="1379530"/>
              <a:ext cx="112549" cy="170322"/>
            </a:xfrm>
            <a:custGeom>
              <a:rect b="b" l="l" r="r" t="t"/>
              <a:pathLst>
                <a:path extrusionOk="0" h="4888" w="3230">
                  <a:moveTo>
                    <a:pt x="2909" y="1"/>
                  </a:moveTo>
                  <a:lnTo>
                    <a:pt x="1054" y="322"/>
                  </a:lnTo>
                  <a:lnTo>
                    <a:pt x="1" y="4887"/>
                  </a:lnTo>
                  <a:cubicBezTo>
                    <a:pt x="536" y="4816"/>
                    <a:pt x="1071" y="4478"/>
                    <a:pt x="1482" y="4086"/>
                  </a:cubicBezTo>
                  <a:cubicBezTo>
                    <a:pt x="2017" y="3568"/>
                    <a:pt x="2462" y="2980"/>
                    <a:pt x="2802" y="2319"/>
                  </a:cubicBezTo>
                  <a:cubicBezTo>
                    <a:pt x="3033" y="1891"/>
                    <a:pt x="3230" y="1410"/>
                    <a:pt x="3211" y="911"/>
                  </a:cubicBezTo>
                  <a:cubicBezTo>
                    <a:pt x="3211" y="590"/>
                    <a:pt x="3104" y="250"/>
                    <a:pt x="29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1"/>
            <p:cNvSpPr/>
            <p:nvPr/>
          </p:nvSpPr>
          <p:spPr>
            <a:xfrm flipH="1">
              <a:off x="1901435" y="1510825"/>
              <a:ext cx="756973" cy="1118002"/>
            </a:xfrm>
            <a:custGeom>
              <a:rect b="b" l="l" r="r" t="t"/>
              <a:pathLst>
                <a:path extrusionOk="0" h="32085" w="21724">
                  <a:moveTo>
                    <a:pt x="12371" y="1"/>
                  </a:moveTo>
                  <a:cubicBezTo>
                    <a:pt x="10694" y="1"/>
                    <a:pt x="9029" y="370"/>
                    <a:pt x="7508" y="1119"/>
                  </a:cubicBezTo>
                  <a:cubicBezTo>
                    <a:pt x="4584" y="2565"/>
                    <a:pt x="3782" y="4615"/>
                    <a:pt x="3782" y="4615"/>
                  </a:cubicBezTo>
                  <a:cubicBezTo>
                    <a:pt x="1" y="17582"/>
                    <a:pt x="5422" y="31439"/>
                    <a:pt x="5422" y="31439"/>
                  </a:cubicBezTo>
                  <a:cubicBezTo>
                    <a:pt x="5796" y="31529"/>
                    <a:pt x="6172" y="31600"/>
                    <a:pt x="6545" y="31672"/>
                  </a:cubicBezTo>
                  <a:cubicBezTo>
                    <a:pt x="7634" y="31867"/>
                    <a:pt x="8668" y="31993"/>
                    <a:pt x="9649" y="32045"/>
                  </a:cubicBezTo>
                  <a:cubicBezTo>
                    <a:pt x="10112" y="32072"/>
                    <a:pt x="10561" y="32085"/>
                    <a:pt x="10996" y="32085"/>
                  </a:cubicBezTo>
                  <a:cubicBezTo>
                    <a:pt x="12017" y="32085"/>
                    <a:pt x="12959" y="32016"/>
                    <a:pt x="13822" y="31903"/>
                  </a:cubicBezTo>
                  <a:cubicBezTo>
                    <a:pt x="19084" y="31189"/>
                    <a:pt x="21724" y="28711"/>
                    <a:pt x="21724" y="28711"/>
                  </a:cubicBezTo>
                  <a:cubicBezTo>
                    <a:pt x="21724" y="28711"/>
                    <a:pt x="20278" y="23931"/>
                    <a:pt x="20278" y="21594"/>
                  </a:cubicBezTo>
                  <a:cubicBezTo>
                    <a:pt x="20278" y="19615"/>
                    <a:pt x="21438" y="11143"/>
                    <a:pt x="20832" y="6239"/>
                  </a:cubicBezTo>
                  <a:cubicBezTo>
                    <a:pt x="20706" y="5328"/>
                    <a:pt x="20528" y="4544"/>
                    <a:pt x="20278" y="3956"/>
                  </a:cubicBezTo>
                  <a:cubicBezTo>
                    <a:pt x="19565" y="2261"/>
                    <a:pt x="17907" y="1262"/>
                    <a:pt x="16266" y="674"/>
                  </a:cubicBezTo>
                  <a:cubicBezTo>
                    <a:pt x="15005" y="227"/>
                    <a:pt x="13684" y="1"/>
                    <a:pt x="12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1"/>
            <p:cNvSpPr/>
            <p:nvPr/>
          </p:nvSpPr>
          <p:spPr>
            <a:xfrm flipH="1">
              <a:off x="2454520" y="1247782"/>
              <a:ext cx="1022980" cy="535742"/>
            </a:xfrm>
            <a:custGeom>
              <a:rect b="b" l="l" r="r" t="t"/>
              <a:pathLst>
                <a:path extrusionOk="0" h="15375" w="29358">
                  <a:moveTo>
                    <a:pt x="6163" y="0"/>
                  </a:moveTo>
                  <a:cubicBezTo>
                    <a:pt x="6130" y="0"/>
                    <a:pt x="6097" y="0"/>
                    <a:pt x="6065" y="1"/>
                  </a:cubicBezTo>
                  <a:cubicBezTo>
                    <a:pt x="3461" y="55"/>
                    <a:pt x="232" y="215"/>
                    <a:pt x="144" y="840"/>
                  </a:cubicBezTo>
                  <a:cubicBezTo>
                    <a:pt x="1" y="1874"/>
                    <a:pt x="4905" y="2390"/>
                    <a:pt x="4905" y="2390"/>
                  </a:cubicBezTo>
                  <a:cubicBezTo>
                    <a:pt x="4905" y="2390"/>
                    <a:pt x="4602" y="5191"/>
                    <a:pt x="7349" y="5762"/>
                  </a:cubicBezTo>
                  <a:cubicBezTo>
                    <a:pt x="7349" y="5762"/>
                    <a:pt x="15071" y="12485"/>
                    <a:pt x="20243" y="13752"/>
                  </a:cubicBezTo>
                  <a:cubicBezTo>
                    <a:pt x="24952" y="14894"/>
                    <a:pt x="29358" y="15374"/>
                    <a:pt x="29358" y="15374"/>
                  </a:cubicBezTo>
                  <a:lnTo>
                    <a:pt x="29358" y="11522"/>
                  </a:lnTo>
                  <a:lnTo>
                    <a:pt x="28644" y="8704"/>
                  </a:lnTo>
                  <a:lnTo>
                    <a:pt x="21385" y="7117"/>
                  </a:lnTo>
                  <a:cubicBezTo>
                    <a:pt x="20778" y="6992"/>
                    <a:pt x="20207" y="6761"/>
                    <a:pt x="19691" y="6421"/>
                  </a:cubicBezTo>
                  <a:lnTo>
                    <a:pt x="11861" y="1517"/>
                  </a:lnTo>
                  <a:cubicBezTo>
                    <a:pt x="10124" y="516"/>
                    <a:pt x="8162" y="0"/>
                    <a:pt x="6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1"/>
            <p:cNvSpPr/>
            <p:nvPr/>
          </p:nvSpPr>
          <p:spPr>
            <a:xfrm flipH="1">
              <a:off x="3252472" y="1323604"/>
              <a:ext cx="131784" cy="95893"/>
            </a:xfrm>
            <a:custGeom>
              <a:rect b="b" l="l" r="r" t="t"/>
              <a:pathLst>
                <a:path extrusionOk="0" h="2752" w="3782">
                  <a:moveTo>
                    <a:pt x="3263" y="0"/>
                  </a:moveTo>
                  <a:cubicBezTo>
                    <a:pt x="3263" y="0"/>
                    <a:pt x="0" y="1232"/>
                    <a:pt x="286" y="2283"/>
                  </a:cubicBezTo>
                  <a:cubicBezTo>
                    <a:pt x="386" y="2634"/>
                    <a:pt x="808" y="2751"/>
                    <a:pt x="1326" y="2751"/>
                  </a:cubicBezTo>
                  <a:cubicBezTo>
                    <a:pt x="2362" y="2751"/>
                    <a:pt x="3781" y="2283"/>
                    <a:pt x="3781" y="2283"/>
                  </a:cubicBezTo>
                  <a:lnTo>
                    <a:pt x="3263" y="0"/>
                  </a:lnTo>
                  <a:close/>
                </a:path>
              </a:pathLst>
            </a:custGeom>
            <a:solidFill>
              <a:srgbClr val="FFAB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1"/>
            <p:cNvSpPr/>
            <p:nvPr/>
          </p:nvSpPr>
          <p:spPr>
            <a:xfrm flipH="1">
              <a:off x="2322190" y="2196118"/>
              <a:ext cx="204470" cy="431346"/>
            </a:xfrm>
            <a:custGeom>
              <a:rect b="b" l="l" r="r" t="t"/>
              <a:pathLst>
                <a:path extrusionOk="0" h="12379" w="5868">
                  <a:moveTo>
                    <a:pt x="1" y="1"/>
                  </a:moveTo>
                  <a:cubicBezTo>
                    <a:pt x="53" y="4585"/>
                    <a:pt x="1784" y="9543"/>
                    <a:pt x="2764" y="12005"/>
                  </a:cubicBezTo>
                  <a:cubicBezTo>
                    <a:pt x="3853" y="12200"/>
                    <a:pt x="4887" y="12326"/>
                    <a:pt x="5868" y="12378"/>
                  </a:cubicBezTo>
                  <a:cubicBezTo>
                    <a:pt x="2764" y="7955"/>
                    <a:pt x="2070" y="1"/>
                    <a:pt x="2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1"/>
            <p:cNvSpPr/>
            <p:nvPr/>
          </p:nvSpPr>
          <p:spPr>
            <a:xfrm flipH="1">
              <a:off x="2245113" y="1155792"/>
              <a:ext cx="283429" cy="339181"/>
            </a:xfrm>
            <a:custGeom>
              <a:rect b="b" l="l" r="r" t="t"/>
              <a:pathLst>
                <a:path extrusionOk="0" h="9734" w="8134">
                  <a:moveTo>
                    <a:pt x="2426" y="1"/>
                  </a:moveTo>
                  <a:lnTo>
                    <a:pt x="785" y="412"/>
                  </a:lnTo>
                  <a:cubicBezTo>
                    <a:pt x="785" y="412"/>
                    <a:pt x="0" y="3480"/>
                    <a:pt x="90" y="5637"/>
                  </a:cubicBezTo>
                  <a:cubicBezTo>
                    <a:pt x="179" y="7599"/>
                    <a:pt x="714" y="9258"/>
                    <a:pt x="2124" y="9615"/>
                  </a:cubicBezTo>
                  <a:cubicBezTo>
                    <a:pt x="2430" y="9696"/>
                    <a:pt x="2744" y="9734"/>
                    <a:pt x="3056" y="9734"/>
                  </a:cubicBezTo>
                  <a:cubicBezTo>
                    <a:pt x="4177" y="9734"/>
                    <a:pt x="5278" y="9250"/>
                    <a:pt x="5976" y="8580"/>
                  </a:cubicBezTo>
                  <a:cubicBezTo>
                    <a:pt x="6885" y="7706"/>
                    <a:pt x="7777" y="7296"/>
                    <a:pt x="7955" y="6119"/>
                  </a:cubicBezTo>
                  <a:cubicBezTo>
                    <a:pt x="8133" y="4923"/>
                    <a:pt x="7955" y="2783"/>
                    <a:pt x="7955" y="2783"/>
                  </a:cubicBezTo>
                  <a:lnTo>
                    <a:pt x="24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1"/>
            <p:cNvSpPr/>
            <p:nvPr/>
          </p:nvSpPr>
          <p:spPr>
            <a:xfrm flipH="1">
              <a:off x="2008972" y="1019026"/>
              <a:ext cx="155409" cy="239978"/>
            </a:xfrm>
            <a:custGeom>
              <a:rect b="b" l="l" r="r" t="t"/>
              <a:pathLst>
                <a:path extrusionOk="0" h="6887" w="4460">
                  <a:moveTo>
                    <a:pt x="1501" y="1"/>
                  </a:moveTo>
                  <a:cubicBezTo>
                    <a:pt x="1235" y="1"/>
                    <a:pt x="986" y="122"/>
                    <a:pt x="786" y="323"/>
                  </a:cubicBezTo>
                  <a:cubicBezTo>
                    <a:pt x="590" y="520"/>
                    <a:pt x="465" y="770"/>
                    <a:pt x="358" y="1037"/>
                  </a:cubicBezTo>
                  <a:cubicBezTo>
                    <a:pt x="19" y="1893"/>
                    <a:pt x="1" y="2874"/>
                    <a:pt x="305" y="3766"/>
                  </a:cubicBezTo>
                  <a:lnTo>
                    <a:pt x="911" y="5122"/>
                  </a:lnTo>
                  <a:cubicBezTo>
                    <a:pt x="982" y="5602"/>
                    <a:pt x="1161" y="6066"/>
                    <a:pt x="1446" y="6477"/>
                  </a:cubicBezTo>
                  <a:cubicBezTo>
                    <a:pt x="1606" y="6691"/>
                    <a:pt x="1820" y="6887"/>
                    <a:pt x="2088" y="6887"/>
                  </a:cubicBezTo>
                  <a:cubicBezTo>
                    <a:pt x="2338" y="6869"/>
                    <a:pt x="2533" y="6673"/>
                    <a:pt x="2588" y="6423"/>
                  </a:cubicBezTo>
                  <a:cubicBezTo>
                    <a:pt x="2640" y="6192"/>
                    <a:pt x="2569" y="5942"/>
                    <a:pt x="2445" y="5745"/>
                  </a:cubicBezTo>
                  <a:cubicBezTo>
                    <a:pt x="2319" y="5531"/>
                    <a:pt x="2070" y="5353"/>
                    <a:pt x="1891" y="5193"/>
                  </a:cubicBezTo>
                  <a:lnTo>
                    <a:pt x="1891" y="5193"/>
                  </a:lnTo>
                  <a:cubicBezTo>
                    <a:pt x="2279" y="5297"/>
                    <a:pt x="2679" y="5401"/>
                    <a:pt x="3081" y="5401"/>
                  </a:cubicBezTo>
                  <a:cubicBezTo>
                    <a:pt x="3160" y="5401"/>
                    <a:pt x="3239" y="5397"/>
                    <a:pt x="3318" y="5388"/>
                  </a:cubicBezTo>
                  <a:cubicBezTo>
                    <a:pt x="3782" y="5317"/>
                    <a:pt x="4264" y="4996"/>
                    <a:pt x="4371" y="4515"/>
                  </a:cubicBezTo>
                  <a:cubicBezTo>
                    <a:pt x="4460" y="4069"/>
                    <a:pt x="4157" y="3588"/>
                    <a:pt x="3729" y="3374"/>
                  </a:cubicBezTo>
                  <a:cubicBezTo>
                    <a:pt x="3534" y="3280"/>
                    <a:pt x="3318" y="3239"/>
                    <a:pt x="3099" y="3239"/>
                  </a:cubicBezTo>
                  <a:cubicBezTo>
                    <a:pt x="2856" y="3239"/>
                    <a:pt x="2607" y="3289"/>
                    <a:pt x="2374" y="3374"/>
                  </a:cubicBezTo>
                  <a:cubicBezTo>
                    <a:pt x="1927" y="3516"/>
                    <a:pt x="1410" y="3730"/>
                    <a:pt x="1018" y="3997"/>
                  </a:cubicBezTo>
                  <a:cubicBezTo>
                    <a:pt x="1767" y="3462"/>
                    <a:pt x="2284" y="2642"/>
                    <a:pt x="2445" y="1733"/>
                  </a:cubicBezTo>
                  <a:cubicBezTo>
                    <a:pt x="2516" y="1376"/>
                    <a:pt x="2516" y="984"/>
                    <a:pt x="2374" y="644"/>
                  </a:cubicBezTo>
                  <a:cubicBezTo>
                    <a:pt x="2231" y="306"/>
                    <a:pt x="1910" y="21"/>
                    <a:pt x="1553" y="2"/>
                  </a:cubicBezTo>
                  <a:cubicBezTo>
                    <a:pt x="1536" y="1"/>
                    <a:pt x="1518" y="1"/>
                    <a:pt x="1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1"/>
            <p:cNvSpPr/>
            <p:nvPr/>
          </p:nvSpPr>
          <p:spPr>
            <a:xfrm flipH="1">
              <a:off x="2112740" y="1137812"/>
              <a:ext cx="78332" cy="78924"/>
            </a:xfrm>
            <a:custGeom>
              <a:rect b="b" l="l" r="r" t="t"/>
              <a:pathLst>
                <a:path extrusionOk="0" h="2265" w="2248">
                  <a:moveTo>
                    <a:pt x="1124" y="0"/>
                  </a:moveTo>
                  <a:cubicBezTo>
                    <a:pt x="500" y="0"/>
                    <a:pt x="1" y="517"/>
                    <a:pt x="1" y="1123"/>
                  </a:cubicBezTo>
                  <a:cubicBezTo>
                    <a:pt x="1" y="1748"/>
                    <a:pt x="500" y="2265"/>
                    <a:pt x="1124" y="2265"/>
                  </a:cubicBezTo>
                  <a:cubicBezTo>
                    <a:pt x="1748" y="2265"/>
                    <a:pt x="2248" y="1748"/>
                    <a:pt x="2248" y="1123"/>
                  </a:cubicBezTo>
                  <a:cubicBezTo>
                    <a:pt x="2248" y="517"/>
                    <a:pt x="1748" y="0"/>
                    <a:pt x="1124" y="0"/>
                  </a:cubicBezTo>
                  <a:close/>
                </a:path>
              </a:pathLst>
            </a:custGeom>
            <a:solidFill>
              <a:srgbClr val="7031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1"/>
            <p:cNvSpPr/>
            <p:nvPr/>
          </p:nvSpPr>
          <p:spPr>
            <a:xfrm flipH="1">
              <a:off x="2128278" y="1065718"/>
              <a:ext cx="372911" cy="341551"/>
            </a:xfrm>
            <a:custGeom>
              <a:rect b="b" l="l" r="r" t="t"/>
              <a:pathLst>
                <a:path extrusionOk="0" h="9802" w="10702">
                  <a:moveTo>
                    <a:pt x="4994" y="1"/>
                  </a:moveTo>
                  <a:cubicBezTo>
                    <a:pt x="197" y="1"/>
                    <a:pt x="0" y="2997"/>
                    <a:pt x="0" y="2997"/>
                  </a:cubicBezTo>
                  <a:cubicBezTo>
                    <a:pt x="530" y="3471"/>
                    <a:pt x="1247" y="3738"/>
                    <a:pt x="1960" y="3738"/>
                  </a:cubicBezTo>
                  <a:cubicBezTo>
                    <a:pt x="2159" y="3738"/>
                    <a:pt x="2357" y="3717"/>
                    <a:pt x="2551" y="3675"/>
                  </a:cubicBezTo>
                  <a:lnTo>
                    <a:pt x="2551" y="3675"/>
                  </a:lnTo>
                  <a:cubicBezTo>
                    <a:pt x="2461" y="4726"/>
                    <a:pt x="3246" y="5850"/>
                    <a:pt x="4209" y="6279"/>
                  </a:cubicBezTo>
                  <a:cubicBezTo>
                    <a:pt x="4281" y="6314"/>
                    <a:pt x="4138" y="6992"/>
                    <a:pt x="4406" y="7028"/>
                  </a:cubicBezTo>
                  <a:cubicBezTo>
                    <a:pt x="4408" y="7028"/>
                    <a:pt x="4411" y="7028"/>
                    <a:pt x="4413" y="7028"/>
                  </a:cubicBezTo>
                  <a:cubicBezTo>
                    <a:pt x="4560" y="7028"/>
                    <a:pt x="4908" y="6527"/>
                    <a:pt x="5030" y="6438"/>
                  </a:cubicBezTo>
                  <a:cubicBezTo>
                    <a:pt x="5206" y="6292"/>
                    <a:pt x="5443" y="6193"/>
                    <a:pt x="5680" y="6193"/>
                  </a:cubicBezTo>
                  <a:cubicBezTo>
                    <a:pt x="5731" y="6193"/>
                    <a:pt x="5783" y="6198"/>
                    <a:pt x="5833" y="6207"/>
                  </a:cubicBezTo>
                  <a:cubicBezTo>
                    <a:pt x="6154" y="6260"/>
                    <a:pt x="6421" y="6528"/>
                    <a:pt x="6528" y="6831"/>
                  </a:cubicBezTo>
                  <a:cubicBezTo>
                    <a:pt x="6635" y="7152"/>
                    <a:pt x="6582" y="7508"/>
                    <a:pt x="6439" y="7794"/>
                  </a:cubicBezTo>
                  <a:cubicBezTo>
                    <a:pt x="6278" y="8098"/>
                    <a:pt x="6028" y="8329"/>
                    <a:pt x="5762" y="8507"/>
                  </a:cubicBezTo>
                  <a:cubicBezTo>
                    <a:pt x="6250" y="9280"/>
                    <a:pt x="7185" y="9802"/>
                    <a:pt x="8097" y="9802"/>
                  </a:cubicBezTo>
                  <a:cubicBezTo>
                    <a:pt x="8217" y="9802"/>
                    <a:pt x="8336" y="9793"/>
                    <a:pt x="8454" y="9774"/>
                  </a:cubicBezTo>
                  <a:cubicBezTo>
                    <a:pt x="10059" y="9275"/>
                    <a:pt x="10701" y="5886"/>
                    <a:pt x="10273" y="3960"/>
                  </a:cubicBezTo>
                  <a:cubicBezTo>
                    <a:pt x="9864" y="2176"/>
                    <a:pt x="7759" y="1"/>
                    <a:pt x="49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1"/>
            <p:cNvSpPr/>
            <p:nvPr/>
          </p:nvSpPr>
          <p:spPr>
            <a:xfrm flipH="1">
              <a:off x="1937640" y="1547796"/>
              <a:ext cx="590902" cy="332665"/>
            </a:xfrm>
            <a:custGeom>
              <a:rect b="b" l="l" r="r" t="t"/>
              <a:pathLst>
                <a:path extrusionOk="0" h="9547" w="16958">
                  <a:moveTo>
                    <a:pt x="4119" y="1"/>
                  </a:moveTo>
                  <a:cubicBezTo>
                    <a:pt x="3893" y="1"/>
                    <a:pt x="3673" y="3"/>
                    <a:pt x="3460" y="6"/>
                  </a:cubicBezTo>
                  <a:cubicBezTo>
                    <a:pt x="2659" y="23"/>
                    <a:pt x="1945" y="58"/>
                    <a:pt x="1410" y="94"/>
                  </a:cubicBezTo>
                  <a:cubicBezTo>
                    <a:pt x="1410" y="94"/>
                    <a:pt x="0" y="4910"/>
                    <a:pt x="1410" y="9511"/>
                  </a:cubicBezTo>
                  <a:cubicBezTo>
                    <a:pt x="1410" y="9511"/>
                    <a:pt x="2069" y="9547"/>
                    <a:pt x="3122" y="9547"/>
                  </a:cubicBezTo>
                  <a:cubicBezTo>
                    <a:pt x="6975" y="9547"/>
                    <a:pt x="15999" y="9083"/>
                    <a:pt x="16463" y="4803"/>
                  </a:cubicBezTo>
                  <a:cubicBezTo>
                    <a:pt x="16957" y="810"/>
                    <a:pt x="9109" y="1"/>
                    <a:pt x="4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1"/>
            <p:cNvSpPr/>
            <p:nvPr/>
          </p:nvSpPr>
          <p:spPr>
            <a:xfrm flipH="1">
              <a:off x="2407943" y="1547970"/>
              <a:ext cx="120599" cy="332491"/>
            </a:xfrm>
            <a:custGeom>
              <a:rect b="b" l="l" r="r" t="t"/>
              <a:pathLst>
                <a:path extrusionOk="0" h="9542" w="3461">
                  <a:moveTo>
                    <a:pt x="3460" y="1"/>
                  </a:moveTo>
                  <a:cubicBezTo>
                    <a:pt x="2659" y="18"/>
                    <a:pt x="1945" y="53"/>
                    <a:pt x="1410" y="89"/>
                  </a:cubicBezTo>
                  <a:cubicBezTo>
                    <a:pt x="1410" y="89"/>
                    <a:pt x="0" y="4905"/>
                    <a:pt x="1410" y="9506"/>
                  </a:cubicBezTo>
                  <a:cubicBezTo>
                    <a:pt x="1410" y="9506"/>
                    <a:pt x="2069" y="9542"/>
                    <a:pt x="3122" y="9542"/>
                  </a:cubicBezTo>
                  <a:cubicBezTo>
                    <a:pt x="2587" y="6386"/>
                    <a:pt x="2694" y="3121"/>
                    <a:pt x="34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1"/>
            <p:cNvSpPr/>
            <p:nvPr/>
          </p:nvSpPr>
          <p:spPr>
            <a:xfrm flipH="1">
              <a:off x="2421777" y="1264995"/>
              <a:ext cx="77530" cy="34671"/>
            </a:xfrm>
            <a:custGeom>
              <a:rect b="b" l="l" r="r" t="t"/>
              <a:pathLst>
                <a:path extrusionOk="0" h="995" w="2225">
                  <a:moveTo>
                    <a:pt x="736" y="0"/>
                  </a:moveTo>
                  <a:cubicBezTo>
                    <a:pt x="628" y="0"/>
                    <a:pt x="520" y="9"/>
                    <a:pt x="410" y="24"/>
                  </a:cubicBezTo>
                  <a:cubicBezTo>
                    <a:pt x="0" y="96"/>
                    <a:pt x="107" y="719"/>
                    <a:pt x="500" y="719"/>
                  </a:cubicBezTo>
                  <a:cubicBezTo>
                    <a:pt x="785" y="719"/>
                    <a:pt x="1035" y="738"/>
                    <a:pt x="1302" y="809"/>
                  </a:cubicBezTo>
                  <a:cubicBezTo>
                    <a:pt x="1570" y="881"/>
                    <a:pt x="1820" y="916"/>
                    <a:pt x="2069" y="988"/>
                  </a:cubicBezTo>
                  <a:cubicBezTo>
                    <a:pt x="2084" y="992"/>
                    <a:pt x="2098" y="995"/>
                    <a:pt x="2110" y="995"/>
                  </a:cubicBezTo>
                  <a:cubicBezTo>
                    <a:pt x="2189" y="995"/>
                    <a:pt x="2224" y="906"/>
                    <a:pt x="2193" y="845"/>
                  </a:cubicBezTo>
                  <a:cubicBezTo>
                    <a:pt x="2034" y="505"/>
                    <a:pt x="1855" y="274"/>
                    <a:pt x="1499" y="149"/>
                  </a:cubicBezTo>
                  <a:cubicBezTo>
                    <a:pt x="1246" y="48"/>
                    <a:pt x="994" y="0"/>
                    <a:pt x="7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1"/>
            <p:cNvSpPr/>
            <p:nvPr/>
          </p:nvSpPr>
          <p:spPr>
            <a:xfrm flipH="1">
              <a:off x="2446482" y="1302976"/>
              <a:ext cx="44114" cy="36239"/>
            </a:xfrm>
            <a:custGeom>
              <a:rect b="b" l="l" r="r" t="t"/>
              <a:pathLst>
                <a:path extrusionOk="0" h="1040" w="1266">
                  <a:moveTo>
                    <a:pt x="774" y="1"/>
                  </a:moveTo>
                  <a:cubicBezTo>
                    <a:pt x="364" y="1"/>
                    <a:pt x="0" y="878"/>
                    <a:pt x="0" y="878"/>
                  </a:cubicBezTo>
                  <a:lnTo>
                    <a:pt x="713" y="378"/>
                  </a:lnTo>
                  <a:lnTo>
                    <a:pt x="1159" y="1039"/>
                  </a:lnTo>
                  <a:cubicBezTo>
                    <a:pt x="1159" y="1039"/>
                    <a:pt x="1266" y="57"/>
                    <a:pt x="821" y="5"/>
                  </a:cubicBezTo>
                  <a:cubicBezTo>
                    <a:pt x="805" y="2"/>
                    <a:pt x="789" y="1"/>
                    <a:pt x="7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1"/>
            <p:cNvSpPr/>
            <p:nvPr/>
          </p:nvSpPr>
          <p:spPr>
            <a:xfrm flipH="1">
              <a:off x="2444601" y="1379774"/>
              <a:ext cx="50386" cy="75544"/>
            </a:xfrm>
            <a:custGeom>
              <a:rect b="b" l="l" r="r" t="t"/>
              <a:pathLst>
                <a:path extrusionOk="0" h="2168" w="1446">
                  <a:moveTo>
                    <a:pt x="488" y="1"/>
                  </a:moveTo>
                  <a:cubicBezTo>
                    <a:pt x="378" y="1"/>
                    <a:pt x="271" y="36"/>
                    <a:pt x="197" y="119"/>
                  </a:cubicBezTo>
                  <a:cubicBezTo>
                    <a:pt x="1" y="315"/>
                    <a:pt x="90" y="636"/>
                    <a:pt x="179" y="904"/>
                  </a:cubicBezTo>
                  <a:cubicBezTo>
                    <a:pt x="269" y="1118"/>
                    <a:pt x="340" y="1313"/>
                    <a:pt x="411" y="1527"/>
                  </a:cubicBezTo>
                  <a:cubicBezTo>
                    <a:pt x="483" y="1689"/>
                    <a:pt x="554" y="1867"/>
                    <a:pt x="661" y="1991"/>
                  </a:cubicBezTo>
                  <a:cubicBezTo>
                    <a:pt x="760" y="2091"/>
                    <a:pt x="894" y="2168"/>
                    <a:pt x="1026" y="2168"/>
                  </a:cubicBezTo>
                  <a:cubicBezTo>
                    <a:pt x="1059" y="2168"/>
                    <a:pt x="1092" y="2163"/>
                    <a:pt x="1125" y="2152"/>
                  </a:cubicBezTo>
                  <a:cubicBezTo>
                    <a:pt x="1268" y="2098"/>
                    <a:pt x="1375" y="1974"/>
                    <a:pt x="1410" y="1831"/>
                  </a:cubicBezTo>
                  <a:cubicBezTo>
                    <a:pt x="1446" y="1670"/>
                    <a:pt x="1427" y="1527"/>
                    <a:pt x="1410" y="1385"/>
                  </a:cubicBezTo>
                  <a:cubicBezTo>
                    <a:pt x="1356" y="1118"/>
                    <a:pt x="1285" y="850"/>
                    <a:pt x="1178" y="600"/>
                  </a:cubicBezTo>
                  <a:cubicBezTo>
                    <a:pt x="1089" y="405"/>
                    <a:pt x="982" y="208"/>
                    <a:pt x="785" y="83"/>
                  </a:cubicBezTo>
                  <a:cubicBezTo>
                    <a:pt x="699" y="32"/>
                    <a:pt x="592" y="1"/>
                    <a:pt x="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8" name="Google Shape;1158;p31"/>
          <p:cNvGrpSpPr/>
          <p:nvPr/>
        </p:nvGrpSpPr>
        <p:grpSpPr>
          <a:xfrm>
            <a:off x="4043255" y="1052183"/>
            <a:ext cx="1057488" cy="1687438"/>
            <a:chOff x="6765125" y="1510200"/>
            <a:chExt cx="1665597" cy="2657801"/>
          </a:xfrm>
        </p:grpSpPr>
        <p:sp>
          <p:nvSpPr>
            <p:cNvPr id="1159" name="Google Shape;1159;p31"/>
            <p:cNvSpPr/>
            <p:nvPr/>
          </p:nvSpPr>
          <p:spPr>
            <a:xfrm>
              <a:off x="6940340" y="3747998"/>
              <a:ext cx="324775" cy="324775"/>
            </a:xfrm>
            <a:custGeom>
              <a:rect b="b" l="l" r="r" t="t"/>
              <a:pathLst>
                <a:path extrusionOk="0" h="12165" w="12165">
                  <a:moveTo>
                    <a:pt x="6082" y="1"/>
                  </a:moveTo>
                  <a:cubicBezTo>
                    <a:pt x="5280" y="1"/>
                    <a:pt x="4513" y="161"/>
                    <a:pt x="3818" y="429"/>
                  </a:cubicBezTo>
                  <a:cubicBezTo>
                    <a:pt x="2979" y="767"/>
                    <a:pt x="2230" y="1285"/>
                    <a:pt x="1642" y="1927"/>
                  </a:cubicBezTo>
                  <a:cubicBezTo>
                    <a:pt x="607" y="3014"/>
                    <a:pt x="1" y="4477"/>
                    <a:pt x="1" y="6082"/>
                  </a:cubicBezTo>
                  <a:lnTo>
                    <a:pt x="1" y="6403"/>
                  </a:lnTo>
                  <a:cubicBezTo>
                    <a:pt x="54" y="7330"/>
                    <a:pt x="303" y="8205"/>
                    <a:pt x="714" y="8971"/>
                  </a:cubicBezTo>
                  <a:cubicBezTo>
                    <a:pt x="1499" y="10398"/>
                    <a:pt x="2819" y="11487"/>
                    <a:pt x="4424" y="11932"/>
                  </a:cubicBezTo>
                  <a:cubicBezTo>
                    <a:pt x="4941" y="12093"/>
                    <a:pt x="5511" y="12164"/>
                    <a:pt x="6082" y="12164"/>
                  </a:cubicBezTo>
                  <a:cubicBezTo>
                    <a:pt x="6474" y="12164"/>
                    <a:pt x="6885" y="12129"/>
                    <a:pt x="7259" y="12039"/>
                  </a:cubicBezTo>
                  <a:cubicBezTo>
                    <a:pt x="8883" y="11736"/>
                    <a:pt x="10291" y="10755"/>
                    <a:pt x="11166" y="9418"/>
                  </a:cubicBezTo>
                  <a:cubicBezTo>
                    <a:pt x="11682" y="8633"/>
                    <a:pt x="12022" y="7723"/>
                    <a:pt x="12129" y="6724"/>
                  </a:cubicBezTo>
                  <a:cubicBezTo>
                    <a:pt x="12146" y="6510"/>
                    <a:pt x="12165" y="6296"/>
                    <a:pt x="12165" y="6082"/>
                  </a:cubicBezTo>
                  <a:cubicBezTo>
                    <a:pt x="12165" y="4602"/>
                    <a:pt x="11629" y="3247"/>
                    <a:pt x="10755" y="2194"/>
                  </a:cubicBezTo>
                  <a:cubicBezTo>
                    <a:pt x="10167" y="1499"/>
                    <a:pt x="9435" y="928"/>
                    <a:pt x="8598" y="536"/>
                  </a:cubicBezTo>
                  <a:cubicBezTo>
                    <a:pt x="7830" y="196"/>
                    <a:pt x="6974" y="1"/>
                    <a:pt x="6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1"/>
            <p:cNvSpPr/>
            <p:nvPr/>
          </p:nvSpPr>
          <p:spPr>
            <a:xfrm>
              <a:off x="6959402" y="3770370"/>
              <a:ext cx="256643" cy="256189"/>
            </a:xfrm>
            <a:custGeom>
              <a:rect b="b" l="l" r="r" t="t"/>
              <a:pathLst>
                <a:path extrusionOk="0" h="9596" w="9613">
                  <a:moveTo>
                    <a:pt x="4816" y="0"/>
                  </a:moveTo>
                  <a:cubicBezTo>
                    <a:pt x="4174" y="0"/>
                    <a:pt x="3567" y="126"/>
                    <a:pt x="3014" y="340"/>
                  </a:cubicBezTo>
                  <a:cubicBezTo>
                    <a:pt x="2372" y="607"/>
                    <a:pt x="1784" y="1018"/>
                    <a:pt x="1302" y="1517"/>
                  </a:cubicBezTo>
                  <a:cubicBezTo>
                    <a:pt x="500" y="2373"/>
                    <a:pt x="0" y="3532"/>
                    <a:pt x="0" y="4799"/>
                  </a:cubicBezTo>
                  <a:cubicBezTo>
                    <a:pt x="0" y="4887"/>
                    <a:pt x="0" y="4977"/>
                    <a:pt x="18" y="5048"/>
                  </a:cubicBezTo>
                  <a:cubicBezTo>
                    <a:pt x="53" y="5779"/>
                    <a:pt x="250" y="6475"/>
                    <a:pt x="588" y="7082"/>
                  </a:cubicBezTo>
                  <a:cubicBezTo>
                    <a:pt x="1195" y="8205"/>
                    <a:pt x="2248" y="9079"/>
                    <a:pt x="3513" y="9417"/>
                  </a:cubicBezTo>
                  <a:cubicBezTo>
                    <a:pt x="3924" y="9543"/>
                    <a:pt x="4352" y="9596"/>
                    <a:pt x="4816" y="9596"/>
                  </a:cubicBezTo>
                  <a:cubicBezTo>
                    <a:pt x="5137" y="9596"/>
                    <a:pt x="5439" y="9579"/>
                    <a:pt x="5743" y="9507"/>
                  </a:cubicBezTo>
                  <a:cubicBezTo>
                    <a:pt x="7027" y="9258"/>
                    <a:pt x="8133" y="8490"/>
                    <a:pt x="8828" y="7438"/>
                  </a:cubicBezTo>
                  <a:cubicBezTo>
                    <a:pt x="9239" y="6813"/>
                    <a:pt x="9506" y="6083"/>
                    <a:pt x="9577" y="5315"/>
                  </a:cubicBezTo>
                  <a:lnTo>
                    <a:pt x="9577" y="5298"/>
                  </a:lnTo>
                  <a:cubicBezTo>
                    <a:pt x="9596" y="5137"/>
                    <a:pt x="9613" y="4977"/>
                    <a:pt x="9613" y="4799"/>
                  </a:cubicBezTo>
                  <a:cubicBezTo>
                    <a:pt x="9613" y="3639"/>
                    <a:pt x="9203" y="2569"/>
                    <a:pt x="8507" y="1731"/>
                  </a:cubicBezTo>
                  <a:cubicBezTo>
                    <a:pt x="8043" y="1177"/>
                    <a:pt x="7455" y="732"/>
                    <a:pt x="6795" y="428"/>
                  </a:cubicBezTo>
                  <a:cubicBezTo>
                    <a:pt x="6188" y="162"/>
                    <a:pt x="5511" y="0"/>
                    <a:pt x="4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1"/>
            <p:cNvSpPr/>
            <p:nvPr/>
          </p:nvSpPr>
          <p:spPr>
            <a:xfrm>
              <a:off x="7132214" y="3944464"/>
              <a:ext cx="37163" cy="70214"/>
            </a:xfrm>
            <a:custGeom>
              <a:rect b="b" l="l" r="r" t="t"/>
              <a:pathLst>
                <a:path extrusionOk="0" h="2630" w="1392">
                  <a:moveTo>
                    <a:pt x="86" y="0"/>
                  </a:moveTo>
                  <a:cubicBezTo>
                    <a:pt x="75" y="0"/>
                    <a:pt x="65" y="2"/>
                    <a:pt x="55" y="7"/>
                  </a:cubicBezTo>
                  <a:cubicBezTo>
                    <a:pt x="19" y="43"/>
                    <a:pt x="1" y="78"/>
                    <a:pt x="19" y="114"/>
                  </a:cubicBezTo>
                  <a:lnTo>
                    <a:pt x="322" y="613"/>
                  </a:lnTo>
                  <a:lnTo>
                    <a:pt x="821" y="1809"/>
                  </a:lnTo>
                  <a:lnTo>
                    <a:pt x="1249" y="2594"/>
                  </a:lnTo>
                  <a:cubicBezTo>
                    <a:pt x="1249" y="2611"/>
                    <a:pt x="1285" y="2629"/>
                    <a:pt x="1303" y="2629"/>
                  </a:cubicBezTo>
                  <a:lnTo>
                    <a:pt x="1339" y="2629"/>
                  </a:lnTo>
                  <a:cubicBezTo>
                    <a:pt x="1375" y="2594"/>
                    <a:pt x="1392" y="2558"/>
                    <a:pt x="1375" y="2522"/>
                  </a:cubicBezTo>
                  <a:lnTo>
                    <a:pt x="964" y="1738"/>
                  </a:lnTo>
                  <a:lnTo>
                    <a:pt x="447" y="561"/>
                  </a:lnTo>
                  <a:lnTo>
                    <a:pt x="162" y="43"/>
                  </a:lnTo>
                  <a:cubicBezTo>
                    <a:pt x="148" y="17"/>
                    <a:pt x="116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1"/>
            <p:cNvSpPr/>
            <p:nvPr/>
          </p:nvSpPr>
          <p:spPr>
            <a:xfrm>
              <a:off x="7143187" y="3880363"/>
              <a:ext cx="77636" cy="5767"/>
            </a:xfrm>
            <a:custGeom>
              <a:rect b="b" l="l" r="r" t="t"/>
              <a:pathLst>
                <a:path extrusionOk="0" h="216" w="2908">
                  <a:moveTo>
                    <a:pt x="2819" y="1"/>
                  </a:moveTo>
                  <a:lnTo>
                    <a:pt x="72" y="72"/>
                  </a:lnTo>
                  <a:cubicBezTo>
                    <a:pt x="36" y="72"/>
                    <a:pt x="1" y="108"/>
                    <a:pt x="1" y="144"/>
                  </a:cubicBezTo>
                  <a:cubicBezTo>
                    <a:pt x="1" y="196"/>
                    <a:pt x="36" y="215"/>
                    <a:pt x="72" y="215"/>
                  </a:cubicBezTo>
                  <a:lnTo>
                    <a:pt x="2836" y="161"/>
                  </a:lnTo>
                  <a:cubicBezTo>
                    <a:pt x="2871" y="161"/>
                    <a:pt x="2907" y="125"/>
                    <a:pt x="2907" y="72"/>
                  </a:cubicBezTo>
                  <a:cubicBezTo>
                    <a:pt x="2907" y="37"/>
                    <a:pt x="2871" y="1"/>
                    <a:pt x="2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1"/>
            <p:cNvSpPr/>
            <p:nvPr/>
          </p:nvSpPr>
          <p:spPr>
            <a:xfrm>
              <a:off x="7100337" y="3792769"/>
              <a:ext cx="7155" cy="61912"/>
            </a:xfrm>
            <a:custGeom>
              <a:rect b="b" l="l" r="r" t="t"/>
              <a:pathLst>
                <a:path extrusionOk="0" h="2319" w="268">
                  <a:moveTo>
                    <a:pt x="196" y="0"/>
                  </a:moveTo>
                  <a:cubicBezTo>
                    <a:pt x="143" y="0"/>
                    <a:pt x="125" y="36"/>
                    <a:pt x="125" y="89"/>
                  </a:cubicBezTo>
                  <a:lnTo>
                    <a:pt x="1" y="2229"/>
                  </a:lnTo>
                  <a:cubicBezTo>
                    <a:pt x="1" y="2283"/>
                    <a:pt x="36" y="2319"/>
                    <a:pt x="72" y="2319"/>
                  </a:cubicBezTo>
                  <a:lnTo>
                    <a:pt x="89" y="2319"/>
                  </a:lnTo>
                  <a:cubicBezTo>
                    <a:pt x="125" y="2319"/>
                    <a:pt x="160" y="2283"/>
                    <a:pt x="160" y="2248"/>
                  </a:cubicBezTo>
                  <a:lnTo>
                    <a:pt x="267" y="89"/>
                  </a:lnTo>
                  <a:cubicBezTo>
                    <a:pt x="267" y="53"/>
                    <a:pt x="232" y="17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1"/>
            <p:cNvSpPr/>
            <p:nvPr/>
          </p:nvSpPr>
          <p:spPr>
            <a:xfrm>
              <a:off x="6996031" y="3868750"/>
              <a:ext cx="54329" cy="21171"/>
            </a:xfrm>
            <a:custGeom>
              <a:rect b="b" l="l" r="r" t="t"/>
              <a:pathLst>
                <a:path extrusionOk="0" h="793" w="2035">
                  <a:moveTo>
                    <a:pt x="80" y="1"/>
                  </a:moveTo>
                  <a:cubicBezTo>
                    <a:pt x="54" y="1"/>
                    <a:pt x="32" y="18"/>
                    <a:pt x="20" y="44"/>
                  </a:cubicBezTo>
                  <a:cubicBezTo>
                    <a:pt x="1" y="79"/>
                    <a:pt x="20" y="132"/>
                    <a:pt x="55" y="151"/>
                  </a:cubicBezTo>
                  <a:lnTo>
                    <a:pt x="1927" y="793"/>
                  </a:lnTo>
                  <a:lnTo>
                    <a:pt x="1946" y="793"/>
                  </a:lnTo>
                  <a:cubicBezTo>
                    <a:pt x="1981" y="793"/>
                    <a:pt x="2017" y="774"/>
                    <a:pt x="2017" y="738"/>
                  </a:cubicBezTo>
                  <a:cubicBezTo>
                    <a:pt x="2034" y="703"/>
                    <a:pt x="2017" y="667"/>
                    <a:pt x="1981" y="650"/>
                  </a:cubicBezTo>
                  <a:lnTo>
                    <a:pt x="108" y="8"/>
                  </a:lnTo>
                  <a:cubicBezTo>
                    <a:pt x="98" y="3"/>
                    <a:pt x="89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1"/>
            <p:cNvSpPr/>
            <p:nvPr/>
          </p:nvSpPr>
          <p:spPr>
            <a:xfrm>
              <a:off x="7030337" y="3944597"/>
              <a:ext cx="41915" cy="57693"/>
            </a:xfrm>
            <a:custGeom>
              <a:rect b="b" l="l" r="r" t="t"/>
              <a:pathLst>
                <a:path extrusionOk="0" h="2161" w="1570">
                  <a:moveTo>
                    <a:pt x="1475" y="1"/>
                  </a:moveTo>
                  <a:cubicBezTo>
                    <a:pt x="1454" y="1"/>
                    <a:pt x="1432" y="16"/>
                    <a:pt x="1410" y="38"/>
                  </a:cubicBezTo>
                  <a:lnTo>
                    <a:pt x="19" y="2035"/>
                  </a:lnTo>
                  <a:cubicBezTo>
                    <a:pt x="0" y="2071"/>
                    <a:pt x="0" y="2125"/>
                    <a:pt x="36" y="2142"/>
                  </a:cubicBezTo>
                  <a:cubicBezTo>
                    <a:pt x="54" y="2161"/>
                    <a:pt x="71" y="2161"/>
                    <a:pt x="90" y="2161"/>
                  </a:cubicBezTo>
                  <a:cubicBezTo>
                    <a:pt x="107" y="2161"/>
                    <a:pt x="126" y="2142"/>
                    <a:pt x="143" y="2125"/>
                  </a:cubicBezTo>
                  <a:lnTo>
                    <a:pt x="1534" y="128"/>
                  </a:lnTo>
                  <a:cubicBezTo>
                    <a:pt x="1570" y="92"/>
                    <a:pt x="1552" y="38"/>
                    <a:pt x="1517" y="21"/>
                  </a:cubicBezTo>
                  <a:cubicBezTo>
                    <a:pt x="1503" y="7"/>
                    <a:pt x="1489" y="1"/>
                    <a:pt x="1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1"/>
            <p:cNvSpPr/>
            <p:nvPr/>
          </p:nvSpPr>
          <p:spPr>
            <a:xfrm>
              <a:off x="7037946" y="3837514"/>
              <a:ext cx="129082" cy="122889"/>
            </a:xfrm>
            <a:custGeom>
              <a:rect b="b" l="l" r="r" t="t"/>
              <a:pathLst>
                <a:path extrusionOk="0" h="4603" w="4835">
                  <a:moveTo>
                    <a:pt x="2426" y="1"/>
                  </a:moveTo>
                  <a:lnTo>
                    <a:pt x="0" y="1749"/>
                  </a:lnTo>
                  <a:lnTo>
                    <a:pt x="928" y="4602"/>
                  </a:lnTo>
                  <a:lnTo>
                    <a:pt x="3907" y="4602"/>
                  </a:lnTo>
                  <a:lnTo>
                    <a:pt x="4834" y="1749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1"/>
            <p:cNvSpPr/>
            <p:nvPr/>
          </p:nvSpPr>
          <p:spPr>
            <a:xfrm>
              <a:off x="7040802" y="3747998"/>
              <a:ext cx="129082" cy="62392"/>
            </a:xfrm>
            <a:custGeom>
              <a:rect b="b" l="l" r="r" t="t"/>
              <a:pathLst>
                <a:path extrusionOk="0" h="2337" w="4835">
                  <a:moveTo>
                    <a:pt x="2319" y="1"/>
                  </a:moveTo>
                  <a:cubicBezTo>
                    <a:pt x="1517" y="1"/>
                    <a:pt x="750" y="161"/>
                    <a:pt x="55" y="429"/>
                  </a:cubicBezTo>
                  <a:lnTo>
                    <a:pt x="0" y="572"/>
                  </a:lnTo>
                  <a:lnTo>
                    <a:pt x="2426" y="2337"/>
                  </a:lnTo>
                  <a:lnTo>
                    <a:pt x="4835" y="572"/>
                  </a:lnTo>
                  <a:lnTo>
                    <a:pt x="4835" y="536"/>
                  </a:lnTo>
                  <a:cubicBezTo>
                    <a:pt x="4067" y="196"/>
                    <a:pt x="3211" y="1"/>
                    <a:pt x="2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1"/>
            <p:cNvSpPr/>
            <p:nvPr/>
          </p:nvSpPr>
          <p:spPr>
            <a:xfrm>
              <a:off x="6940340" y="3799444"/>
              <a:ext cx="68105" cy="121901"/>
            </a:xfrm>
            <a:custGeom>
              <a:rect b="b" l="l" r="r" t="t"/>
              <a:pathLst>
                <a:path extrusionOk="0" h="4566" w="2551">
                  <a:moveTo>
                    <a:pt x="1642" y="0"/>
                  </a:moveTo>
                  <a:cubicBezTo>
                    <a:pt x="607" y="1087"/>
                    <a:pt x="1" y="2550"/>
                    <a:pt x="1" y="4155"/>
                  </a:cubicBezTo>
                  <a:lnTo>
                    <a:pt x="1" y="4476"/>
                  </a:lnTo>
                  <a:lnTo>
                    <a:pt x="125" y="4566"/>
                  </a:lnTo>
                  <a:lnTo>
                    <a:pt x="2551" y="2799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1"/>
            <p:cNvSpPr/>
            <p:nvPr/>
          </p:nvSpPr>
          <p:spPr>
            <a:xfrm>
              <a:off x="6959402" y="3986539"/>
              <a:ext cx="104788" cy="80012"/>
            </a:xfrm>
            <a:custGeom>
              <a:rect b="b" l="l" r="r" t="t"/>
              <a:pathLst>
                <a:path extrusionOk="0" h="2997" w="3925">
                  <a:moveTo>
                    <a:pt x="18" y="1"/>
                  </a:moveTo>
                  <a:lnTo>
                    <a:pt x="0" y="36"/>
                  </a:lnTo>
                  <a:cubicBezTo>
                    <a:pt x="785" y="1463"/>
                    <a:pt x="2105" y="2552"/>
                    <a:pt x="3710" y="2997"/>
                  </a:cubicBezTo>
                  <a:lnTo>
                    <a:pt x="3924" y="2837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1"/>
            <p:cNvSpPr/>
            <p:nvPr/>
          </p:nvSpPr>
          <p:spPr>
            <a:xfrm>
              <a:off x="7131280" y="3991798"/>
              <a:ext cx="107164" cy="77610"/>
            </a:xfrm>
            <a:custGeom>
              <a:rect b="b" l="l" r="r" t="t"/>
              <a:pathLst>
                <a:path extrusionOk="0" h="2907" w="4014">
                  <a:moveTo>
                    <a:pt x="928" y="0"/>
                  </a:moveTo>
                  <a:lnTo>
                    <a:pt x="0" y="2835"/>
                  </a:lnTo>
                  <a:lnTo>
                    <a:pt x="107" y="2907"/>
                  </a:lnTo>
                  <a:cubicBezTo>
                    <a:pt x="1731" y="2604"/>
                    <a:pt x="3139" y="1623"/>
                    <a:pt x="4014" y="286"/>
                  </a:cubicBezTo>
                  <a:lnTo>
                    <a:pt x="39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1"/>
            <p:cNvSpPr/>
            <p:nvPr/>
          </p:nvSpPr>
          <p:spPr>
            <a:xfrm>
              <a:off x="7196528" y="3806545"/>
              <a:ext cx="68586" cy="122889"/>
            </a:xfrm>
            <a:custGeom>
              <a:rect b="b" l="l" r="r" t="t"/>
              <a:pathLst>
                <a:path extrusionOk="0" h="4603" w="2569">
                  <a:moveTo>
                    <a:pt x="928" y="1"/>
                  </a:moveTo>
                  <a:lnTo>
                    <a:pt x="0" y="2854"/>
                  </a:lnTo>
                  <a:lnTo>
                    <a:pt x="2426" y="4602"/>
                  </a:lnTo>
                  <a:lnTo>
                    <a:pt x="2533" y="4531"/>
                  </a:lnTo>
                  <a:cubicBezTo>
                    <a:pt x="2550" y="4317"/>
                    <a:pt x="2569" y="4103"/>
                    <a:pt x="2569" y="3889"/>
                  </a:cubicBezTo>
                  <a:cubicBezTo>
                    <a:pt x="2569" y="2409"/>
                    <a:pt x="2033" y="1054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1"/>
            <p:cNvSpPr/>
            <p:nvPr/>
          </p:nvSpPr>
          <p:spPr>
            <a:xfrm>
              <a:off x="6902269" y="2664753"/>
              <a:ext cx="51900" cy="84524"/>
            </a:xfrm>
            <a:custGeom>
              <a:rect b="b" l="l" r="r" t="t"/>
              <a:pathLst>
                <a:path extrusionOk="0" h="3166" w="1944">
                  <a:moveTo>
                    <a:pt x="481" y="0"/>
                  </a:moveTo>
                  <a:lnTo>
                    <a:pt x="481" y="0"/>
                  </a:lnTo>
                  <a:cubicBezTo>
                    <a:pt x="428" y="447"/>
                    <a:pt x="0" y="3015"/>
                    <a:pt x="714" y="3158"/>
                  </a:cubicBezTo>
                  <a:cubicBezTo>
                    <a:pt x="740" y="3163"/>
                    <a:pt x="767" y="3166"/>
                    <a:pt x="792" y="3166"/>
                  </a:cubicBezTo>
                  <a:cubicBezTo>
                    <a:pt x="1641" y="3166"/>
                    <a:pt x="1943" y="393"/>
                    <a:pt x="1943" y="393"/>
                  </a:cubicBezTo>
                  <a:lnTo>
                    <a:pt x="4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1"/>
            <p:cNvSpPr/>
            <p:nvPr/>
          </p:nvSpPr>
          <p:spPr>
            <a:xfrm>
              <a:off x="6828932" y="2645691"/>
              <a:ext cx="94776" cy="127881"/>
            </a:xfrm>
            <a:custGeom>
              <a:rect b="b" l="l" r="r" t="t"/>
              <a:pathLst>
                <a:path extrusionOk="0" h="4790" w="3550">
                  <a:moveTo>
                    <a:pt x="2569" y="1"/>
                  </a:moveTo>
                  <a:cubicBezTo>
                    <a:pt x="2569" y="1"/>
                    <a:pt x="1" y="4210"/>
                    <a:pt x="802" y="4745"/>
                  </a:cubicBezTo>
                  <a:cubicBezTo>
                    <a:pt x="848" y="4775"/>
                    <a:pt x="897" y="4789"/>
                    <a:pt x="950" y="4789"/>
                  </a:cubicBezTo>
                  <a:cubicBezTo>
                    <a:pt x="1808" y="4789"/>
                    <a:pt x="3549" y="1054"/>
                    <a:pt x="3549" y="1054"/>
                  </a:cubicBezTo>
                  <a:lnTo>
                    <a:pt x="25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1"/>
            <p:cNvSpPr/>
            <p:nvPr/>
          </p:nvSpPr>
          <p:spPr>
            <a:xfrm>
              <a:off x="6797002" y="2617632"/>
              <a:ext cx="100516" cy="123930"/>
            </a:xfrm>
            <a:custGeom>
              <a:rect b="b" l="l" r="r" t="t"/>
              <a:pathLst>
                <a:path extrusionOk="0" h="4642" w="3765">
                  <a:moveTo>
                    <a:pt x="2837" y="0"/>
                  </a:moveTo>
                  <a:cubicBezTo>
                    <a:pt x="2837" y="0"/>
                    <a:pt x="1" y="3995"/>
                    <a:pt x="750" y="4583"/>
                  </a:cubicBezTo>
                  <a:cubicBezTo>
                    <a:pt x="801" y="4623"/>
                    <a:pt x="858" y="4642"/>
                    <a:pt x="921" y="4642"/>
                  </a:cubicBezTo>
                  <a:cubicBezTo>
                    <a:pt x="1795" y="4642"/>
                    <a:pt x="3765" y="1106"/>
                    <a:pt x="3765" y="1106"/>
                  </a:cubicBezTo>
                  <a:lnTo>
                    <a:pt x="28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1"/>
            <p:cNvSpPr/>
            <p:nvPr/>
          </p:nvSpPr>
          <p:spPr>
            <a:xfrm>
              <a:off x="6765125" y="2603803"/>
              <a:ext cx="120032" cy="100116"/>
            </a:xfrm>
            <a:custGeom>
              <a:rect b="b" l="l" r="r" t="t"/>
              <a:pathLst>
                <a:path extrusionOk="0" h="3750" w="4496">
                  <a:moveTo>
                    <a:pt x="3763" y="0"/>
                  </a:moveTo>
                  <a:cubicBezTo>
                    <a:pt x="3763" y="0"/>
                    <a:pt x="1" y="2961"/>
                    <a:pt x="660" y="3657"/>
                  </a:cubicBezTo>
                  <a:cubicBezTo>
                    <a:pt x="720" y="3721"/>
                    <a:pt x="801" y="3750"/>
                    <a:pt x="899" y="3750"/>
                  </a:cubicBezTo>
                  <a:cubicBezTo>
                    <a:pt x="1873" y="3750"/>
                    <a:pt x="4495" y="892"/>
                    <a:pt x="4495" y="892"/>
                  </a:cubicBezTo>
                  <a:lnTo>
                    <a:pt x="37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1"/>
            <p:cNvSpPr/>
            <p:nvPr/>
          </p:nvSpPr>
          <p:spPr>
            <a:xfrm>
              <a:off x="6765579" y="2582846"/>
              <a:ext cx="131939" cy="63914"/>
            </a:xfrm>
            <a:custGeom>
              <a:rect b="b" l="l" r="r" t="t"/>
              <a:pathLst>
                <a:path extrusionOk="0" h="2394" w="4942">
                  <a:moveTo>
                    <a:pt x="4602" y="1"/>
                  </a:moveTo>
                  <a:cubicBezTo>
                    <a:pt x="4602" y="1"/>
                    <a:pt x="1" y="1268"/>
                    <a:pt x="340" y="2159"/>
                  </a:cubicBezTo>
                  <a:cubicBezTo>
                    <a:pt x="403" y="2326"/>
                    <a:pt x="603" y="2393"/>
                    <a:pt x="886" y="2393"/>
                  </a:cubicBezTo>
                  <a:cubicBezTo>
                    <a:pt x="2121" y="2393"/>
                    <a:pt x="4942" y="1106"/>
                    <a:pt x="4942" y="1106"/>
                  </a:cubicBezTo>
                  <a:lnTo>
                    <a:pt x="46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1"/>
            <p:cNvSpPr/>
            <p:nvPr/>
          </p:nvSpPr>
          <p:spPr>
            <a:xfrm>
              <a:off x="6846071" y="2373832"/>
              <a:ext cx="307635" cy="324775"/>
            </a:xfrm>
            <a:custGeom>
              <a:rect b="b" l="l" r="r" t="t"/>
              <a:pathLst>
                <a:path extrusionOk="0" h="12165" w="11523">
                  <a:moveTo>
                    <a:pt x="8864" y="1"/>
                  </a:moveTo>
                  <a:lnTo>
                    <a:pt x="8062" y="2087"/>
                  </a:lnTo>
                  <a:lnTo>
                    <a:pt x="1" y="9221"/>
                  </a:lnTo>
                  <a:lnTo>
                    <a:pt x="3620" y="12164"/>
                  </a:lnTo>
                  <a:cubicBezTo>
                    <a:pt x="4512" y="12164"/>
                    <a:pt x="5387" y="11451"/>
                    <a:pt x="5511" y="10648"/>
                  </a:cubicBezTo>
                  <a:cubicBezTo>
                    <a:pt x="5511" y="10648"/>
                    <a:pt x="10488" y="7670"/>
                    <a:pt x="11522" y="5404"/>
                  </a:cubicBezTo>
                  <a:lnTo>
                    <a:pt x="88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1"/>
            <p:cNvSpPr/>
            <p:nvPr/>
          </p:nvSpPr>
          <p:spPr>
            <a:xfrm>
              <a:off x="7375561" y="3652288"/>
              <a:ext cx="231441" cy="280003"/>
            </a:xfrm>
            <a:custGeom>
              <a:rect b="b" l="l" r="r" t="t"/>
              <a:pathLst>
                <a:path extrusionOk="0" h="10488" w="8669">
                  <a:moveTo>
                    <a:pt x="5261" y="0"/>
                  </a:moveTo>
                  <a:lnTo>
                    <a:pt x="2212" y="2569"/>
                  </a:lnTo>
                  <a:lnTo>
                    <a:pt x="2176" y="2961"/>
                  </a:lnTo>
                  <a:cubicBezTo>
                    <a:pt x="2158" y="3211"/>
                    <a:pt x="2105" y="3460"/>
                    <a:pt x="2033" y="3693"/>
                  </a:cubicBezTo>
                  <a:cubicBezTo>
                    <a:pt x="1891" y="4174"/>
                    <a:pt x="1641" y="4620"/>
                    <a:pt x="1302" y="5013"/>
                  </a:cubicBezTo>
                  <a:cubicBezTo>
                    <a:pt x="1230" y="5084"/>
                    <a:pt x="1177" y="5172"/>
                    <a:pt x="1106" y="5244"/>
                  </a:cubicBezTo>
                  <a:cubicBezTo>
                    <a:pt x="945" y="5458"/>
                    <a:pt x="802" y="5672"/>
                    <a:pt x="678" y="5904"/>
                  </a:cubicBezTo>
                  <a:cubicBezTo>
                    <a:pt x="552" y="6100"/>
                    <a:pt x="445" y="6314"/>
                    <a:pt x="357" y="6528"/>
                  </a:cubicBezTo>
                  <a:cubicBezTo>
                    <a:pt x="231" y="6832"/>
                    <a:pt x="143" y="7153"/>
                    <a:pt x="89" y="7474"/>
                  </a:cubicBezTo>
                  <a:cubicBezTo>
                    <a:pt x="36" y="7741"/>
                    <a:pt x="0" y="7990"/>
                    <a:pt x="0" y="8259"/>
                  </a:cubicBezTo>
                  <a:cubicBezTo>
                    <a:pt x="0" y="9008"/>
                    <a:pt x="143" y="9774"/>
                    <a:pt x="481" y="10487"/>
                  </a:cubicBezTo>
                  <a:lnTo>
                    <a:pt x="8668" y="3622"/>
                  </a:lnTo>
                  <a:lnTo>
                    <a:pt x="6706" y="1534"/>
                  </a:lnTo>
                  <a:lnTo>
                    <a:pt x="52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1"/>
            <p:cNvSpPr/>
            <p:nvPr/>
          </p:nvSpPr>
          <p:spPr>
            <a:xfrm>
              <a:off x="7513132" y="3693242"/>
              <a:ext cx="93868" cy="114799"/>
            </a:xfrm>
            <a:custGeom>
              <a:rect b="b" l="l" r="r" t="t"/>
              <a:pathLst>
                <a:path extrusionOk="0" h="4300" w="3516">
                  <a:moveTo>
                    <a:pt x="1553" y="0"/>
                  </a:moveTo>
                  <a:lnTo>
                    <a:pt x="1518" y="19"/>
                  </a:lnTo>
                  <a:cubicBezTo>
                    <a:pt x="251" y="1089"/>
                    <a:pt x="1" y="2944"/>
                    <a:pt x="876" y="4299"/>
                  </a:cubicBezTo>
                  <a:lnTo>
                    <a:pt x="3515" y="2088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1"/>
            <p:cNvSpPr/>
            <p:nvPr/>
          </p:nvSpPr>
          <p:spPr>
            <a:xfrm>
              <a:off x="7405088" y="3750854"/>
              <a:ext cx="62873" cy="44852"/>
            </a:xfrm>
            <a:custGeom>
              <a:rect b="b" l="l" r="r" t="t"/>
              <a:pathLst>
                <a:path extrusionOk="0" h="1680" w="2355">
                  <a:moveTo>
                    <a:pt x="927" y="1"/>
                  </a:moveTo>
                  <a:cubicBezTo>
                    <a:pt x="785" y="482"/>
                    <a:pt x="535" y="928"/>
                    <a:pt x="196" y="1321"/>
                  </a:cubicBezTo>
                  <a:cubicBezTo>
                    <a:pt x="124" y="1392"/>
                    <a:pt x="71" y="1480"/>
                    <a:pt x="0" y="1552"/>
                  </a:cubicBezTo>
                  <a:lnTo>
                    <a:pt x="1427" y="1677"/>
                  </a:lnTo>
                  <a:cubicBezTo>
                    <a:pt x="1448" y="1679"/>
                    <a:pt x="1469" y="1680"/>
                    <a:pt x="1490" y="1680"/>
                  </a:cubicBezTo>
                  <a:cubicBezTo>
                    <a:pt x="1682" y="1680"/>
                    <a:pt x="1871" y="1609"/>
                    <a:pt x="2015" y="1480"/>
                  </a:cubicBezTo>
                  <a:cubicBezTo>
                    <a:pt x="2176" y="1356"/>
                    <a:pt x="2283" y="1159"/>
                    <a:pt x="2300" y="945"/>
                  </a:cubicBezTo>
                  <a:cubicBezTo>
                    <a:pt x="2354" y="482"/>
                    <a:pt x="2015" y="89"/>
                    <a:pt x="1570" y="54"/>
                  </a:cubicBezTo>
                  <a:lnTo>
                    <a:pt x="9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1"/>
            <p:cNvSpPr/>
            <p:nvPr/>
          </p:nvSpPr>
          <p:spPr>
            <a:xfrm>
              <a:off x="7377910" y="3809909"/>
              <a:ext cx="84337" cy="47361"/>
            </a:xfrm>
            <a:custGeom>
              <a:rect b="b" l="l" r="r" t="t"/>
              <a:pathLst>
                <a:path extrusionOk="0" h="1774" w="3159">
                  <a:moveTo>
                    <a:pt x="590" y="0"/>
                  </a:moveTo>
                  <a:cubicBezTo>
                    <a:pt x="464" y="196"/>
                    <a:pt x="357" y="410"/>
                    <a:pt x="269" y="624"/>
                  </a:cubicBezTo>
                  <a:cubicBezTo>
                    <a:pt x="143" y="928"/>
                    <a:pt x="55" y="1249"/>
                    <a:pt x="1" y="1570"/>
                  </a:cubicBezTo>
                  <a:lnTo>
                    <a:pt x="2231" y="1765"/>
                  </a:lnTo>
                  <a:cubicBezTo>
                    <a:pt x="2266" y="1771"/>
                    <a:pt x="2301" y="1773"/>
                    <a:pt x="2335" y="1773"/>
                  </a:cubicBezTo>
                  <a:cubicBezTo>
                    <a:pt x="2526" y="1773"/>
                    <a:pt x="2700" y="1694"/>
                    <a:pt x="2837" y="1587"/>
                  </a:cubicBezTo>
                  <a:cubicBezTo>
                    <a:pt x="2997" y="1444"/>
                    <a:pt x="3104" y="1249"/>
                    <a:pt x="3123" y="1035"/>
                  </a:cubicBezTo>
                  <a:cubicBezTo>
                    <a:pt x="3158" y="588"/>
                    <a:pt x="2837" y="196"/>
                    <a:pt x="2374" y="160"/>
                  </a:cubicBezTo>
                  <a:lnTo>
                    <a:pt x="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1"/>
            <p:cNvSpPr/>
            <p:nvPr/>
          </p:nvSpPr>
          <p:spPr>
            <a:xfrm>
              <a:off x="7388402" y="3748959"/>
              <a:ext cx="237634" cy="206185"/>
            </a:xfrm>
            <a:custGeom>
              <a:rect b="b" l="l" r="r" t="t"/>
              <a:pathLst>
                <a:path extrusionOk="0" h="7723" w="8901">
                  <a:moveTo>
                    <a:pt x="8187" y="1"/>
                  </a:moveTo>
                  <a:lnTo>
                    <a:pt x="0" y="6866"/>
                  </a:lnTo>
                  <a:lnTo>
                    <a:pt x="714" y="7722"/>
                  </a:lnTo>
                  <a:lnTo>
                    <a:pt x="8901" y="857"/>
                  </a:lnTo>
                  <a:lnTo>
                    <a:pt x="8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1"/>
            <p:cNvSpPr/>
            <p:nvPr/>
          </p:nvSpPr>
          <p:spPr>
            <a:xfrm>
              <a:off x="7407437" y="3923693"/>
              <a:ext cx="43383" cy="40981"/>
            </a:xfrm>
            <a:custGeom>
              <a:rect b="b" l="l" r="r" t="t"/>
              <a:pathLst>
                <a:path extrusionOk="0" h="1535" w="1625">
                  <a:moveTo>
                    <a:pt x="1410" y="0"/>
                  </a:moveTo>
                  <a:lnTo>
                    <a:pt x="1" y="1177"/>
                  </a:lnTo>
                  <a:lnTo>
                    <a:pt x="804" y="1534"/>
                  </a:lnTo>
                  <a:lnTo>
                    <a:pt x="1624" y="856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1"/>
            <p:cNvSpPr/>
            <p:nvPr/>
          </p:nvSpPr>
          <p:spPr>
            <a:xfrm>
              <a:off x="7491240" y="3853719"/>
              <a:ext cx="43383" cy="40981"/>
            </a:xfrm>
            <a:custGeom>
              <a:rect b="b" l="l" r="r" t="t"/>
              <a:pathLst>
                <a:path extrusionOk="0" h="1535" w="1625">
                  <a:moveTo>
                    <a:pt x="1410" y="0"/>
                  </a:moveTo>
                  <a:lnTo>
                    <a:pt x="1" y="1159"/>
                  </a:lnTo>
                  <a:lnTo>
                    <a:pt x="804" y="1534"/>
                  </a:lnTo>
                  <a:lnTo>
                    <a:pt x="1624" y="856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1"/>
            <p:cNvSpPr/>
            <p:nvPr/>
          </p:nvSpPr>
          <p:spPr>
            <a:xfrm>
              <a:off x="7575043" y="3783238"/>
              <a:ext cx="43383" cy="40981"/>
            </a:xfrm>
            <a:custGeom>
              <a:rect b="b" l="l" r="r" t="t"/>
              <a:pathLst>
                <a:path extrusionOk="0" h="1535" w="1625">
                  <a:moveTo>
                    <a:pt x="1410" y="1"/>
                  </a:moveTo>
                  <a:lnTo>
                    <a:pt x="0" y="1178"/>
                  </a:lnTo>
                  <a:lnTo>
                    <a:pt x="804" y="1534"/>
                  </a:lnTo>
                  <a:lnTo>
                    <a:pt x="1624" y="874"/>
                  </a:lnTo>
                  <a:lnTo>
                    <a:pt x="14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1"/>
            <p:cNvSpPr/>
            <p:nvPr/>
          </p:nvSpPr>
          <p:spPr>
            <a:xfrm>
              <a:off x="6942262" y="2655730"/>
              <a:ext cx="551864" cy="512352"/>
            </a:xfrm>
            <a:custGeom>
              <a:rect b="b" l="l" r="r" t="t"/>
              <a:pathLst>
                <a:path extrusionOk="0" h="19191" w="20671">
                  <a:moveTo>
                    <a:pt x="10041" y="0"/>
                  </a:moveTo>
                  <a:lnTo>
                    <a:pt x="7865" y="1230"/>
                  </a:lnTo>
                  <a:cubicBezTo>
                    <a:pt x="7865" y="1230"/>
                    <a:pt x="4690" y="3995"/>
                    <a:pt x="1677" y="7705"/>
                  </a:cubicBezTo>
                  <a:cubicBezTo>
                    <a:pt x="1088" y="8400"/>
                    <a:pt x="535" y="9132"/>
                    <a:pt x="0" y="9898"/>
                  </a:cubicBezTo>
                  <a:cubicBezTo>
                    <a:pt x="1463" y="14357"/>
                    <a:pt x="5297" y="17959"/>
                    <a:pt x="9827" y="19191"/>
                  </a:cubicBezTo>
                  <a:cubicBezTo>
                    <a:pt x="10397" y="18922"/>
                    <a:pt x="11075" y="18566"/>
                    <a:pt x="11824" y="18173"/>
                  </a:cubicBezTo>
                  <a:cubicBezTo>
                    <a:pt x="14999" y="16480"/>
                    <a:pt x="19351" y="13876"/>
                    <a:pt x="20671" y="11646"/>
                  </a:cubicBezTo>
                  <a:lnTo>
                    <a:pt x="13198" y="1016"/>
                  </a:lnTo>
                  <a:lnTo>
                    <a:pt x="100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1"/>
            <p:cNvSpPr/>
            <p:nvPr/>
          </p:nvSpPr>
          <p:spPr>
            <a:xfrm>
              <a:off x="6829386" y="2919953"/>
              <a:ext cx="421901" cy="470971"/>
            </a:xfrm>
            <a:custGeom>
              <a:rect b="b" l="l" r="r" t="t"/>
              <a:pathLst>
                <a:path extrusionOk="0" h="17641" w="15803">
                  <a:moveTo>
                    <a:pt x="4228" y="1"/>
                  </a:moveTo>
                  <a:cubicBezTo>
                    <a:pt x="3354" y="1214"/>
                    <a:pt x="2552" y="2481"/>
                    <a:pt x="1927" y="3765"/>
                  </a:cubicBezTo>
                  <a:cubicBezTo>
                    <a:pt x="1" y="7617"/>
                    <a:pt x="840" y="12343"/>
                    <a:pt x="4138" y="15125"/>
                  </a:cubicBezTo>
                  <a:cubicBezTo>
                    <a:pt x="5370" y="16160"/>
                    <a:pt x="6742" y="16944"/>
                    <a:pt x="8062" y="17641"/>
                  </a:cubicBezTo>
                  <a:cubicBezTo>
                    <a:pt x="9097" y="16071"/>
                    <a:pt x="11612" y="12896"/>
                    <a:pt x="15803" y="11594"/>
                  </a:cubicBezTo>
                  <a:cubicBezTo>
                    <a:pt x="13182" y="10221"/>
                    <a:pt x="12504" y="10043"/>
                    <a:pt x="12504" y="10043"/>
                  </a:cubicBezTo>
                  <a:cubicBezTo>
                    <a:pt x="12504" y="10043"/>
                    <a:pt x="13110" y="9775"/>
                    <a:pt x="14055" y="9294"/>
                  </a:cubicBezTo>
                  <a:cubicBezTo>
                    <a:pt x="9525" y="8062"/>
                    <a:pt x="5691" y="4460"/>
                    <a:pt x="42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1"/>
            <p:cNvSpPr/>
            <p:nvPr/>
          </p:nvSpPr>
          <p:spPr>
            <a:xfrm>
              <a:off x="7044620" y="3229455"/>
              <a:ext cx="266655" cy="190487"/>
            </a:xfrm>
            <a:custGeom>
              <a:rect b="b" l="l" r="r" t="t"/>
              <a:pathLst>
                <a:path extrusionOk="0" h="7135" w="9988">
                  <a:moveTo>
                    <a:pt x="7741" y="1"/>
                  </a:moveTo>
                  <a:cubicBezTo>
                    <a:pt x="3550" y="1303"/>
                    <a:pt x="1035" y="4478"/>
                    <a:pt x="0" y="6048"/>
                  </a:cubicBezTo>
                  <a:cubicBezTo>
                    <a:pt x="749" y="6440"/>
                    <a:pt x="1481" y="6797"/>
                    <a:pt x="2176" y="7135"/>
                  </a:cubicBezTo>
                  <a:cubicBezTo>
                    <a:pt x="3389" y="5423"/>
                    <a:pt x="5940" y="2552"/>
                    <a:pt x="9988" y="1428"/>
                  </a:cubicBezTo>
                  <a:cubicBezTo>
                    <a:pt x="9614" y="1071"/>
                    <a:pt x="9239" y="785"/>
                    <a:pt x="8865" y="590"/>
                  </a:cubicBezTo>
                  <a:cubicBezTo>
                    <a:pt x="8454" y="376"/>
                    <a:pt x="8080" y="179"/>
                    <a:pt x="7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1"/>
            <p:cNvSpPr/>
            <p:nvPr/>
          </p:nvSpPr>
          <p:spPr>
            <a:xfrm>
              <a:off x="7102713" y="3267553"/>
              <a:ext cx="424277" cy="453324"/>
            </a:xfrm>
            <a:custGeom>
              <a:rect b="b" l="l" r="r" t="t"/>
              <a:pathLst>
                <a:path extrusionOk="0" h="16980" w="15892">
                  <a:moveTo>
                    <a:pt x="7812" y="1"/>
                  </a:moveTo>
                  <a:cubicBezTo>
                    <a:pt x="3764" y="1125"/>
                    <a:pt x="1213" y="3996"/>
                    <a:pt x="0" y="5708"/>
                  </a:cubicBezTo>
                  <a:cubicBezTo>
                    <a:pt x="340" y="5886"/>
                    <a:pt x="661" y="6064"/>
                    <a:pt x="982" y="6226"/>
                  </a:cubicBezTo>
                  <a:cubicBezTo>
                    <a:pt x="9364" y="10880"/>
                    <a:pt x="12432" y="16980"/>
                    <a:pt x="12432" y="16980"/>
                  </a:cubicBezTo>
                  <a:cubicBezTo>
                    <a:pt x="12432" y="16980"/>
                    <a:pt x="15321" y="16713"/>
                    <a:pt x="15892" y="14822"/>
                  </a:cubicBezTo>
                  <a:cubicBezTo>
                    <a:pt x="15892" y="14822"/>
                    <a:pt x="11718" y="3675"/>
                    <a:pt x="7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1"/>
            <p:cNvSpPr/>
            <p:nvPr/>
          </p:nvSpPr>
          <p:spPr>
            <a:xfrm>
              <a:off x="8171676" y="3863224"/>
              <a:ext cx="241906" cy="269538"/>
            </a:xfrm>
            <a:custGeom>
              <a:rect b="b" l="l" r="r" t="t"/>
              <a:pathLst>
                <a:path extrusionOk="0" h="10096" w="9061">
                  <a:moveTo>
                    <a:pt x="5939" y="1"/>
                  </a:moveTo>
                  <a:lnTo>
                    <a:pt x="2693" y="2319"/>
                  </a:lnTo>
                  <a:lnTo>
                    <a:pt x="2640" y="2712"/>
                  </a:lnTo>
                  <a:cubicBezTo>
                    <a:pt x="2605" y="2962"/>
                    <a:pt x="2533" y="3193"/>
                    <a:pt x="2443" y="3425"/>
                  </a:cubicBezTo>
                  <a:cubicBezTo>
                    <a:pt x="2265" y="3906"/>
                    <a:pt x="1980" y="4334"/>
                    <a:pt x="1606" y="4691"/>
                  </a:cubicBezTo>
                  <a:cubicBezTo>
                    <a:pt x="1534" y="4762"/>
                    <a:pt x="1480" y="4834"/>
                    <a:pt x="1409" y="4905"/>
                  </a:cubicBezTo>
                  <a:cubicBezTo>
                    <a:pt x="1231" y="5102"/>
                    <a:pt x="1071" y="5316"/>
                    <a:pt x="909" y="5530"/>
                  </a:cubicBezTo>
                  <a:cubicBezTo>
                    <a:pt x="785" y="5725"/>
                    <a:pt x="660" y="5922"/>
                    <a:pt x="571" y="6136"/>
                  </a:cubicBezTo>
                  <a:cubicBezTo>
                    <a:pt x="410" y="6439"/>
                    <a:pt x="303" y="6743"/>
                    <a:pt x="215" y="7064"/>
                  </a:cubicBezTo>
                  <a:cubicBezTo>
                    <a:pt x="143" y="7313"/>
                    <a:pt x="108" y="7580"/>
                    <a:pt x="72" y="7830"/>
                  </a:cubicBezTo>
                  <a:cubicBezTo>
                    <a:pt x="1" y="8597"/>
                    <a:pt x="108" y="9364"/>
                    <a:pt x="374" y="10096"/>
                  </a:cubicBezTo>
                  <a:lnTo>
                    <a:pt x="9061" y="3853"/>
                  </a:lnTo>
                  <a:lnTo>
                    <a:pt x="7259" y="1623"/>
                  </a:lnTo>
                  <a:lnTo>
                    <a:pt x="5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1"/>
            <p:cNvSpPr/>
            <p:nvPr/>
          </p:nvSpPr>
          <p:spPr>
            <a:xfrm>
              <a:off x="8318325" y="3906553"/>
              <a:ext cx="95257" cy="113331"/>
            </a:xfrm>
            <a:custGeom>
              <a:rect b="b" l="l" r="r" t="t"/>
              <a:pathLst>
                <a:path extrusionOk="0" h="4245" w="3568">
                  <a:moveTo>
                    <a:pt x="1766" y="0"/>
                  </a:moveTo>
                  <a:lnTo>
                    <a:pt x="1730" y="19"/>
                  </a:lnTo>
                  <a:cubicBezTo>
                    <a:pt x="375" y="999"/>
                    <a:pt x="1" y="2818"/>
                    <a:pt x="767" y="4245"/>
                  </a:cubicBezTo>
                  <a:lnTo>
                    <a:pt x="3568" y="2230"/>
                  </a:lnTo>
                  <a:lnTo>
                    <a:pt x="1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1"/>
            <p:cNvSpPr/>
            <p:nvPr/>
          </p:nvSpPr>
          <p:spPr>
            <a:xfrm>
              <a:off x="8209266" y="3954662"/>
              <a:ext cx="64341" cy="46026"/>
            </a:xfrm>
            <a:custGeom>
              <a:rect b="b" l="l" r="r" t="t"/>
              <a:pathLst>
                <a:path extrusionOk="0" h="1724" w="2410">
                  <a:moveTo>
                    <a:pt x="1035" y="0"/>
                  </a:moveTo>
                  <a:cubicBezTo>
                    <a:pt x="857" y="481"/>
                    <a:pt x="572" y="909"/>
                    <a:pt x="198" y="1266"/>
                  </a:cubicBezTo>
                  <a:cubicBezTo>
                    <a:pt x="126" y="1337"/>
                    <a:pt x="72" y="1409"/>
                    <a:pt x="1" y="1480"/>
                  </a:cubicBezTo>
                  <a:lnTo>
                    <a:pt x="1411" y="1712"/>
                  </a:lnTo>
                  <a:cubicBezTo>
                    <a:pt x="1454" y="1720"/>
                    <a:pt x="1497" y="1723"/>
                    <a:pt x="1540" y="1723"/>
                  </a:cubicBezTo>
                  <a:cubicBezTo>
                    <a:pt x="1709" y="1723"/>
                    <a:pt x="1871" y="1669"/>
                    <a:pt x="1998" y="1570"/>
                  </a:cubicBezTo>
                  <a:cubicBezTo>
                    <a:pt x="2177" y="1444"/>
                    <a:pt x="2302" y="1266"/>
                    <a:pt x="2338" y="1052"/>
                  </a:cubicBezTo>
                  <a:cubicBezTo>
                    <a:pt x="2409" y="607"/>
                    <a:pt x="2105" y="179"/>
                    <a:pt x="1660" y="107"/>
                  </a:cubicBez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1"/>
            <p:cNvSpPr/>
            <p:nvPr/>
          </p:nvSpPr>
          <p:spPr>
            <a:xfrm>
              <a:off x="8177390" y="4010833"/>
              <a:ext cx="86206" cy="50805"/>
            </a:xfrm>
            <a:custGeom>
              <a:rect b="b" l="l" r="r" t="t"/>
              <a:pathLst>
                <a:path extrusionOk="0" h="1903" w="3229">
                  <a:moveTo>
                    <a:pt x="695" y="1"/>
                  </a:moveTo>
                  <a:cubicBezTo>
                    <a:pt x="571" y="196"/>
                    <a:pt x="446" y="393"/>
                    <a:pt x="357" y="607"/>
                  </a:cubicBezTo>
                  <a:cubicBezTo>
                    <a:pt x="196" y="910"/>
                    <a:pt x="89" y="1214"/>
                    <a:pt x="1" y="1535"/>
                  </a:cubicBezTo>
                  <a:lnTo>
                    <a:pt x="2229" y="1891"/>
                  </a:lnTo>
                  <a:cubicBezTo>
                    <a:pt x="2274" y="1899"/>
                    <a:pt x="2318" y="1902"/>
                    <a:pt x="2362" y="1902"/>
                  </a:cubicBezTo>
                  <a:cubicBezTo>
                    <a:pt x="2530" y="1902"/>
                    <a:pt x="2691" y="1851"/>
                    <a:pt x="2819" y="1766"/>
                  </a:cubicBezTo>
                  <a:cubicBezTo>
                    <a:pt x="2997" y="1642"/>
                    <a:pt x="3121" y="1445"/>
                    <a:pt x="3157" y="1231"/>
                  </a:cubicBezTo>
                  <a:cubicBezTo>
                    <a:pt x="3228" y="786"/>
                    <a:pt x="2926" y="375"/>
                    <a:pt x="2479" y="286"/>
                  </a:cubicBezTo>
                  <a:lnTo>
                    <a:pt x="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1"/>
            <p:cNvSpPr/>
            <p:nvPr/>
          </p:nvSpPr>
          <p:spPr>
            <a:xfrm>
              <a:off x="8181661" y="3966088"/>
              <a:ext cx="249061" cy="190941"/>
            </a:xfrm>
            <a:custGeom>
              <a:rect b="b" l="l" r="r" t="t"/>
              <a:pathLst>
                <a:path extrusionOk="0" h="7152" w="9329">
                  <a:moveTo>
                    <a:pt x="8687" y="0"/>
                  </a:moveTo>
                  <a:lnTo>
                    <a:pt x="0" y="6243"/>
                  </a:lnTo>
                  <a:lnTo>
                    <a:pt x="661" y="7151"/>
                  </a:lnTo>
                  <a:lnTo>
                    <a:pt x="9329" y="909"/>
                  </a:lnTo>
                  <a:lnTo>
                    <a:pt x="86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1"/>
            <p:cNvSpPr/>
            <p:nvPr/>
          </p:nvSpPr>
          <p:spPr>
            <a:xfrm>
              <a:off x="8199308" y="4128435"/>
              <a:ext cx="43811" cy="39566"/>
            </a:xfrm>
            <a:custGeom>
              <a:rect b="b" l="l" r="r" t="t"/>
              <a:pathLst>
                <a:path extrusionOk="0" h="1482" w="1641">
                  <a:moveTo>
                    <a:pt x="1480" y="0"/>
                  </a:moveTo>
                  <a:lnTo>
                    <a:pt x="0" y="1070"/>
                  </a:lnTo>
                  <a:lnTo>
                    <a:pt x="785" y="1481"/>
                  </a:lnTo>
                  <a:lnTo>
                    <a:pt x="1641" y="875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1"/>
            <p:cNvSpPr/>
            <p:nvPr/>
          </p:nvSpPr>
          <p:spPr>
            <a:xfrm>
              <a:off x="8287863" y="4064628"/>
              <a:ext cx="43837" cy="39566"/>
            </a:xfrm>
            <a:custGeom>
              <a:rect b="b" l="l" r="r" t="t"/>
              <a:pathLst>
                <a:path extrusionOk="0" h="1482" w="1642">
                  <a:moveTo>
                    <a:pt x="1499" y="0"/>
                  </a:moveTo>
                  <a:lnTo>
                    <a:pt x="0" y="1071"/>
                  </a:lnTo>
                  <a:lnTo>
                    <a:pt x="785" y="1481"/>
                  </a:lnTo>
                  <a:lnTo>
                    <a:pt x="1641" y="875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1"/>
            <p:cNvSpPr/>
            <p:nvPr/>
          </p:nvSpPr>
          <p:spPr>
            <a:xfrm>
              <a:off x="8376872" y="4000822"/>
              <a:ext cx="43837" cy="39566"/>
            </a:xfrm>
            <a:custGeom>
              <a:rect b="b" l="l" r="r" t="t"/>
              <a:pathLst>
                <a:path extrusionOk="0" h="1482" w="1642">
                  <a:moveTo>
                    <a:pt x="1482" y="1"/>
                  </a:moveTo>
                  <a:lnTo>
                    <a:pt x="1" y="1071"/>
                  </a:lnTo>
                  <a:lnTo>
                    <a:pt x="786" y="1482"/>
                  </a:lnTo>
                  <a:lnTo>
                    <a:pt x="1642" y="875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1"/>
            <p:cNvSpPr/>
            <p:nvPr/>
          </p:nvSpPr>
          <p:spPr>
            <a:xfrm>
              <a:off x="7606466" y="2986163"/>
              <a:ext cx="477618" cy="498095"/>
            </a:xfrm>
            <a:custGeom>
              <a:rect b="b" l="l" r="r" t="t"/>
              <a:pathLst>
                <a:path extrusionOk="0" h="18657" w="17890">
                  <a:moveTo>
                    <a:pt x="9472" y="1"/>
                  </a:moveTo>
                  <a:lnTo>
                    <a:pt x="6600" y="964"/>
                  </a:lnTo>
                  <a:lnTo>
                    <a:pt x="1196" y="4405"/>
                  </a:lnTo>
                  <a:lnTo>
                    <a:pt x="1" y="8704"/>
                  </a:lnTo>
                  <a:lnTo>
                    <a:pt x="9489" y="18656"/>
                  </a:lnTo>
                  <a:cubicBezTo>
                    <a:pt x="10899" y="17051"/>
                    <a:pt x="13734" y="14447"/>
                    <a:pt x="17890" y="13751"/>
                  </a:cubicBezTo>
                  <a:cubicBezTo>
                    <a:pt x="17693" y="13537"/>
                    <a:pt x="17515" y="13306"/>
                    <a:pt x="17336" y="13127"/>
                  </a:cubicBezTo>
                  <a:cubicBezTo>
                    <a:pt x="14965" y="10648"/>
                    <a:pt x="12164" y="10969"/>
                    <a:pt x="11629" y="7206"/>
                  </a:cubicBezTo>
                  <a:cubicBezTo>
                    <a:pt x="11094" y="3442"/>
                    <a:pt x="9472" y="1"/>
                    <a:pt x="9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1"/>
            <p:cNvSpPr/>
            <p:nvPr/>
          </p:nvSpPr>
          <p:spPr>
            <a:xfrm>
              <a:off x="7859771" y="3353251"/>
              <a:ext cx="258111" cy="178126"/>
            </a:xfrm>
            <a:custGeom>
              <a:rect b="b" l="l" r="r" t="t"/>
              <a:pathLst>
                <a:path extrusionOk="0" h="6672" w="9668">
                  <a:moveTo>
                    <a:pt x="8402" y="1"/>
                  </a:moveTo>
                  <a:cubicBezTo>
                    <a:pt x="4246" y="697"/>
                    <a:pt x="1411" y="3301"/>
                    <a:pt x="1" y="4906"/>
                  </a:cubicBezTo>
                  <a:lnTo>
                    <a:pt x="1677" y="6671"/>
                  </a:lnTo>
                  <a:cubicBezTo>
                    <a:pt x="3016" y="5120"/>
                    <a:pt x="5727" y="2605"/>
                    <a:pt x="9668" y="1803"/>
                  </a:cubicBezTo>
                  <a:cubicBezTo>
                    <a:pt x="9239" y="1125"/>
                    <a:pt x="8811" y="519"/>
                    <a:pt x="8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1"/>
            <p:cNvSpPr/>
            <p:nvPr/>
          </p:nvSpPr>
          <p:spPr>
            <a:xfrm>
              <a:off x="7904542" y="3401360"/>
              <a:ext cx="429056" cy="523805"/>
            </a:xfrm>
            <a:custGeom>
              <a:rect b="b" l="l" r="r" t="t"/>
              <a:pathLst>
                <a:path extrusionOk="0" h="19620" w="16071">
                  <a:moveTo>
                    <a:pt x="7991" y="1"/>
                  </a:moveTo>
                  <a:cubicBezTo>
                    <a:pt x="4050" y="803"/>
                    <a:pt x="1339" y="3318"/>
                    <a:pt x="0" y="4869"/>
                  </a:cubicBezTo>
                  <a:lnTo>
                    <a:pt x="12699" y="19619"/>
                  </a:lnTo>
                  <a:cubicBezTo>
                    <a:pt x="12699" y="19619"/>
                    <a:pt x="15321" y="19423"/>
                    <a:pt x="16071" y="17479"/>
                  </a:cubicBezTo>
                  <a:cubicBezTo>
                    <a:pt x="16071" y="17479"/>
                    <a:pt x="11843" y="6011"/>
                    <a:pt x="7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1"/>
            <p:cNvSpPr/>
            <p:nvPr/>
          </p:nvSpPr>
          <p:spPr>
            <a:xfrm>
              <a:off x="7757440" y="2223366"/>
              <a:ext cx="317593" cy="477592"/>
            </a:xfrm>
            <a:custGeom>
              <a:rect b="b" l="l" r="r" t="t"/>
              <a:pathLst>
                <a:path extrusionOk="0" h="17889" w="11896">
                  <a:moveTo>
                    <a:pt x="3817" y="1"/>
                  </a:moveTo>
                  <a:lnTo>
                    <a:pt x="0" y="5494"/>
                  </a:lnTo>
                  <a:cubicBezTo>
                    <a:pt x="2818" y="7223"/>
                    <a:pt x="4851" y="12022"/>
                    <a:pt x="4851" y="12022"/>
                  </a:cubicBezTo>
                  <a:lnTo>
                    <a:pt x="10130" y="17889"/>
                  </a:lnTo>
                  <a:cubicBezTo>
                    <a:pt x="11895" y="16302"/>
                    <a:pt x="11522" y="14305"/>
                    <a:pt x="11236" y="12557"/>
                  </a:cubicBezTo>
                  <a:cubicBezTo>
                    <a:pt x="9774" y="5494"/>
                    <a:pt x="4547" y="72"/>
                    <a:pt x="4547" y="72"/>
                  </a:cubicBezTo>
                  <a:lnTo>
                    <a:pt x="38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1"/>
            <p:cNvSpPr/>
            <p:nvPr/>
          </p:nvSpPr>
          <p:spPr>
            <a:xfrm>
              <a:off x="7273657" y="2655730"/>
              <a:ext cx="585690" cy="562837"/>
            </a:xfrm>
            <a:custGeom>
              <a:rect b="b" l="l" r="r" t="t"/>
              <a:pathLst>
                <a:path extrusionOk="0" h="21082" w="21938">
                  <a:moveTo>
                    <a:pt x="13769" y="0"/>
                  </a:moveTo>
                  <a:lnTo>
                    <a:pt x="945" y="1926"/>
                  </a:lnTo>
                  <a:cubicBezTo>
                    <a:pt x="945" y="1926"/>
                    <a:pt x="1" y="7206"/>
                    <a:pt x="2943" y="11182"/>
                  </a:cubicBezTo>
                  <a:cubicBezTo>
                    <a:pt x="4905" y="13805"/>
                    <a:pt x="8419" y="17282"/>
                    <a:pt x="10595" y="19333"/>
                  </a:cubicBezTo>
                  <a:cubicBezTo>
                    <a:pt x="11718" y="20403"/>
                    <a:pt x="12467" y="21081"/>
                    <a:pt x="12467" y="21081"/>
                  </a:cubicBezTo>
                  <a:cubicBezTo>
                    <a:pt x="12467" y="21081"/>
                    <a:pt x="21724" y="18299"/>
                    <a:pt x="21938" y="12378"/>
                  </a:cubicBezTo>
                  <a:cubicBezTo>
                    <a:pt x="21938" y="12378"/>
                    <a:pt x="21545" y="11593"/>
                    <a:pt x="20903" y="10397"/>
                  </a:cubicBezTo>
                  <a:cubicBezTo>
                    <a:pt x="19351" y="7579"/>
                    <a:pt x="16338" y="2426"/>
                    <a:pt x="137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1"/>
            <p:cNvSpPr/>
            <p:nvPr/>
          </p:nvSpPr>
          <p:spPr>
            <a:xfrm>
              <a:off x="6894634" y="1874832"/>
              <a:ext cx="498549" cy="883901"/>
            </a:xfrm>
            <a:custGeom>
              <a:rect b="b" l="l" r="r" t="t"/>
              <a:pathLst>
                <a:path extrusionOk="0" h="33108" w="18674">
                  <a:moveTo>
                    <a:pt x="16319" y="1"/>
                  </a:moveTo>
                  <a:lnTo>
                    <a:pt x="15142" y="179"/>
                  </a:lnTo>
                  <a:cubicBezTo>
                    <a:pt x="14590" y="232"/>
                    <a:pt x="14091" y="286"/>
                    <a:pt x="13591" y="374"/>
                  </a:cubicBezTo>
                  <a:cubicBezTo>
                    <a:pt x="1" y="2515"/>
                    <a:pt x="4317" y="15018"/>
                    <a:pt x="4317" y="15178"/>
                  </a:cubicBezTo>
                  <a:cubicBezTo>
                    <a:pt x="4317" y="15339"/>
                    <a:pt x="9649" y="30480"/>
                    <a:pt x="9649" y="30480"/>
                  </a:cubicBezTo>
                  <a:cubicBezTo>
                    <a:pt x="12635" y="32432"/>
                    <a:pt x="15588" y="33108"/>
                    <a:pt x="18264" y="33108"/>
                  </a:cubicBezTo>
                  <a:cubicBezTo>
                    <a:pt x="18401" y="33108"/>
                    <a:pt x="18538" y="33106"/>
                    <a:pt x="18673" y="33103"/>
                  </a:cubicBezTo>
                  <a:cubicBezTo>
                    <a:pt x="17230" y="31212"/>
                    <a:pt x="14875" y="27538"/>
                    <a:pt x="13109" y="21795"/>
                  </a:cubicBezTo>
                  <a:cubicBezTo>
                    <a:pt x="10434" y="13092"/>
                    <a:pt x="14464" y="3656"/>
                    <a:pt x="16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1"/>
            <p:cNvSpPr/>
            <p:nvPr/>
          </p:nvSpPr>
          <p:spPr>
            <a:xfrm>
              <a:off x="7173168" y="1865782"/>
              <a:ext cx="659989" cy="892818"/>
            </a:xfrm>
            <a:custGeom>
              <a:rect b="b" l="l" r="r" t="t"/>
              <a:pathLst>
                <a:path extrusionOk="0" h="33442" w="24721">
                  <a:moveTo>
                    <a:pt x="8009" y="0"/>
                  </a:moveTo>
                  <a:lnTo>
                    <a:pt x="5886" y="321"/>
                  </a:lnTo>
                  <a:cubicBezTo>
                    <a:pt x="4031" y="3995"/>
                    <a:pt x="1" y="13431"/>
                    <a:pt x="2676" y="22134"/>
                  </a:cubicBezTo>
                  <a:cubicBezTo>
                    <a:pt x="4442" y="27877"/>
                    <a:pt x="6797" y="31551"/>
                    <a:pt x="8240" y="33442"/>
                  </a:cubicBezTo>
                  <a:cubicBezTo>
                    <a:pt x="9186" y="33406"/>
                    <a:pt x="10078" y="33299"/>
                    <a:pt x="10934" y="33138"/>
                  </a:cubicBezTo>
                  <a:cubicBezTo>
                    <a:pt x="11736" y="32978"/>
                    <a:pt x="12485" y="32781"/>
                    <a:pt x="13182" y="32550"/>
                  </a:cubicBezTo>
                  <a:cubicBezTo>
                    <a:pt x="13788" y="32353"/>
                    <a:pt x="14340" y="32139"/>
                    <a:pt x="14858" y="31925"/>
                  </a:cubicBezTo>
                  <a:cubicBezTo>
                    <a:pt x="17229" y="30909"/>
                    <a:pt x="18692" y="29768"/>
                    <a:pt x="18692" y="29768"/>
                  </a:cubicBezTo>
                  <a:cubicBezTo>
                    <a:pt x="16088" y="24648"/>
                    <a:pt x="18085" y="19352"/>
                    <a:pt x="18085" y="19352"/>
                  </a:cubicBezTo>
                  <a:lnTo>
                    <a:pt x="18085" y="19352"/>
                  </a:lnTo>
                  <a:lnTo>
                    <a:pt x="19245" y="19940"/>
                  </a:lnTo>
                  <a:cubicBezTo>
                    <a:pt x="20066" y="18995"/>
                    <a:pt x="21956" y="16677"/>
                    <a:pt x="23543" y="13645"/>
                  </a:cubicBezTo>
                  <a:cubicBezTo>
                    <a:pt x="23971" y="12824"/>
                    <a:pt x="24363" y="11950"/>
                    <a:pt x="24720" y="11041"/>
                  </a:cubicBezTo>
                  <a:cubicBezTo>
                    <a:pt x="20119" y="5333"/>
                    <a:pt x="13074" y="1998"/>
                    <a:pt x="9810" y="661"/>
                  </a:cubicBezTo>
                  <a:cubicBezTo>
                    <a:pt x="8704" y="214"/>
                    <a:pt x="8009" y="0"/>
                    <a:pt x="8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1"/>
            <p:cNvSpPr/>
            <p:nvPr/>
          </p:nvSpPr>
          <p:spPr>
            <a:xfrm>
              <a:off x="7686959" y="2160521"/>
              <a:ext cx="191902" cy="263825"/>
            </a:xfrm>
            <a:custGeom>
              <a:rect b="b" l="l" r="r" t="t"/>
              <a:pathLst>
                <a:path extrusionOk="0" h="9882" w="7188">
                  <a:moveTo>
                    <a:pt x="5475" y="1"/>
                  </a:moveTo>
                  <a:cubicBezTo>
                    <a:pt x="3817" y="4281"/>
                    <a:pt x="1052" y="7687"/>
                    <a:pt x="0" y="8900"/>
                  </a:cubicBezTo>
                  <a:lnTo>
                    <a:pt x="1908" y="9881"/>
                  </a:lnTo>
                  <a:cubicBezTo>
                    <a:pt x="4459" y="8365"/>
                    <a:pt x="7187" y="2426"/>
                    <a:pt x="7187" y="2426"/>
                  </a:cubicBezTo>
                  <a:cubicBezTo>
                    <a:pt x="6671" y="1570"/>
                    <a:pt x="6100" y="767"/>
                    <a:pt x="54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1"/>
            <p:cNvSpPr/>
            <p:nvPr/>
          </p:nvSpPr>
          <p:spPr>
            <a:xfrm>
              <a:off x="7257478" y="1865782"/>
              <a:ext cx="177592" cy="93842"/>
            </a:xfrm>
            <a:custGeom>
              <a:rect b="b" l="l" r="r" t="t"/>
              <a:pathLst>
                <a:path extrusionOk="0" h="3515" w="6652">
                  <a:moveTo>
                    <a:pt x="4851" y="0"/>
                  </a:moveTo>
                  <a:lnTo>
                    <a:pt x="1551" y="518"/>
                  </a:lnTo>
                  <a:cubicBezTo>
                    <a:pt x="999" y="571"/>
                    <a:pt x="500" y="625"/>
                    <a:pt x="0" y="713"/>
                  </a:cubicBezTo>
                  <a:cubicBezTo>
                    <a:pt x="36" y="1374"/>
                    <a:pt x="286" y="1998"/>
                    <a:pt x="731" y="2515"/>
                  </a:cubicBezTo>
                  <a:cubicBezTo>
                    <a:pt x="1284" y="3139"/>
                    <a:pt x="2086" y="3514"/>
                    <a:pt x="2942" y="3514"/>
                  </a:cubicBezTo>
                  <a:cubicBezTo>
                    <a:pt x="3121" y="3514"/>
                    <a:pt x="3299" y="3496"/>
                    <a:pt x="3460" y="3460"/>
                  </a:cubicBezTo>
                  <a:cubicBezTo>
                    <a:pt x="4262" y="3317"/>
                    <a:pt x="5011" y="2979"/>
                    <a:pt x="5636" y="2480"/>
                  </a:cubicBezTo>
                  <a:cubicBezTo>
                    <a:pt x="6207" y="2016"/>
                    <a:pt x="6563" y="1374"/>
                    <a:pt x="6652" y="661"/>
                  </a:cubicBezTo>
                  <a:cubicBezTo>
                    <a:pt x="5546" y="214"/>
                    <a:pt x="4851" y="0"/>
                    <a:pt x="48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1"/>
            <p:cNvSpPr/>
            <p:nvPr/>
          </p:nvSpPr>
          <p:spPr>
            <a:xfrm>
              <a:off x="7292211" y="1741506"/>
              <a:ext cx="109540" cy="182584"/>
            </a:xfrm>
            <a:custGeom>
              <a:rect b="b" l="l" r="r" t="t"/>
              <a:pathLst>
                <a:path extrusionOk="0" h="6839" w="4103">
                  <a:moveTo>
                    <a:pt x="2390" y="1"/>
                  </a:moveTo>
                  <a:lnTo>
                    <a:pt x="340" y="2747"/>
                  </a:lnTo>
                  <a:lnTo>
                    <a:pt x="36" y="5012"/>
                  </a:lnTo>
                  <a:cubicBezTo>
                    <a:pt x="0" y="5261"/>
                    <a:pt x="36" y="5511"/>
                    <a:pt x="107" y="5744"/>
                  </a:cubicBezTo>
                  <a:cubicBezTo>
                    <a:pt x="328" y="6375"/>
                    <a:pt x="940" y="6838"/>
                    <a:pt x="1646" y="6838"/>
                  </a:cubicBezTo>
                  <a:cubicBezTo>
                    <a:pt x="1738" y="6838"/>
                    <a:pt x="1832" y="6830"/>
                    <a:pt x="1927" y="6814"/>
                  </a:cubicBezTo>
                  <a:cubicBezTo>
                    <a:pt x="2623" y="6688"/>
                    <a:pt x="3139" y="6386"/>
                    <a:pt x="3496" y="6100"/>
                  </a:cubicBezTo>
                  <a:cubicBezTo>
                    <a:pt x="3907" y="5761"/>
                    <a:pt x="4102" y="5244"/>
                    <a:pt x="4031" y="4745"/>
                  </a:cubicBezTo>
                  <a:lnTo>
                    <a:pt x="3853" y="3193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1"/>
            <p:cNvSpPr/>
            <p:nvPr/>
          </p:nvSpPr>
          <p:spPr>
            <a:xfrm>
              <a:off x="7292211" y="1741506"/>
              <a:ext cx="102865" cy="154151"/>
            </a:xfrm>
            <a:custGeom>
              <a:rect b="b" l="l" r="r" t="t"/>
              <a:pathLst>
                <a:path extrusionOk="0" h="5774" w="3853">
                  <a:moveTo>
                    <a:pt x="2390" y="1"/>
                  </a:moveTo>
                  <a:lnTo>
                    <a:pt x="340" y="2747"/>
                  </a:lnTo>
                  <a:lnTo>
                    <a:pt x="36" y="5012"/>
                  </a:lnTo>
                  <a:cubicBezTo>
                    <a:pt x="0" y="5261"/>
                    <a:pt x="36" y="5511"/>
                    <a:pt x="107" y="5744"/>
                  </a:cubicBezTo>
                  <a:cubicBezTo>
                    <a:pt x="243" y="5764"/>
                    <a:pt x="371" y="5773"/>
                    <a:pt x="501" y="5773"/>
                  </a:cubicBezTo>
                  <a:cubicBezTo>
                    <a:pt x="594" y="5773"/>
                    <a:pt x="688" y="5769"/>
                    <a:pt x="785" y="5761"/>
                  </a:cubicBezTo>
                  <a:lnTo>
                    <a:pt x="875" y="5761"/>
                  </a:lnTo>
                  <a:cubicBezTo>
                    <a:pt x="2319" y="5654"/>
                    <a:pt x="3515" y="4602"/>
                    <a:pt x="3853" y="3193"/>
                  </a:cubicBezTo>
                  <a:lnTo>
                    <a:pt x="3496" y="1"/>
                  </a:ln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1"/>
            <p:cNvSpPr/>
            <p:nvPr/>
          </p:nvSpPr>
          <p:spPr>
            <a:xfrm>
              <a:off x="7169350" y="1602947"/>
              <a:ext cx="260007" cy="276853"/>
            </a:xfrm>
            <a:custGeom>
              <a:rect b="b" l="l" r="r" t="t"/>
              <a:pathLst>
                <a:path extrusionOk="0" h="10370" w="9739">
                  <a:moveTo>
                    <a:pt x="7420" y="0"/>
                  </a:moveTo>
                  <a:lnTo>
                    <a:pt x="1570" y="178"/>
                  </a:lnTo>
                  <a:lnTo>
                    <a:pt x="448" y="875"/>
                  </a:lnTo>
                  <a:cubicBezTo>
                    <a:pt x="1" y="3603"/>
                    <a:pt x="305" y="6047"/>
                    <a:pt x="662" y="7688"/>
                  </a:cubicBezTo>
                  <a:cubicBezTo>
                    <a:pt x="985" y="9241"/>
                    <a:pt x="2356" y="10370"/>
                    <a:pt x="3927" y="10370"/>
                  </a:cubicBezTo>
                  <a:cubicBezTo>
                    <a:pt x="3997" y="10370"/>
                    <a:pt x="4068" y="10368"/>
                    <a:pt x="4139" y="10363"/>
                  </a:cubicBezTo>
                  <a:cubicBezTo>
                    <a:pt x="4157" y="10363"/>
                    <a:pt x="4193" y="10363"/>
                    <a:pt x="4210" y="10344"/>
                  </a:cubicBezTo>
                  <a:cubicBezTo>
                    <a:pt x="5727" y="10237"/>
                    <a:pt x="6957" y="9096"/>
                    <a:pt x="7261" y="7616"/>
                  </a:cubicBezTo>
                  <a:lnTo>
                    <a:pt x="7634" y="5672"/>
                  </a:lnTo>
                  <a:cubicBezTo>
                    <a:pt x="8152" y="5636"/>
                    <a:pt x="8652" y="5512"/>
                    <a:pt x="9061" y="5191"/>
                  </a:cubicBezTo>
                  <a:cubicBezTo>
                    <a:pt x="9472" y="4887"/>
                    <a:pt x="9739" y="4370"/>
                    <a:pt x="9668" y="3871"/>
                  </a:cubicBezTo>
                  <a:cubicBezTo>
                    <a:pt x="9585" y="3407"/>
                    <a:pt x="9163" y="2989"/>
                    <a:pt x="8704" y="2989"/>
                  </a:cubicBezTo>
                  <a:cubicBezTo>
                    <a:pt x="8668" y="2989"/>
                    <a:pt x="8633" y="2991"/>
                    <a:pt x="8597" y="2996"/>
                  </a:cubicBezTo>
                  <a:lnTo>
                    <a:pt x="7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1"/>
            <p:cNvSpPr/>
            <p:nvPr/>
          </p:nvSpPr>
          <p:spPr>
            <a:xfrm>
              <a:off x="7159392" y="1510200"/>
              <a:ext cx="279042" cy="217505"/>
            </a:xfrm>
            <a:custGeom>
              <a:rect b="b" l="l" r="r" t="t"/>
              <a:pathLst>
                <a:path extrusionOk="0" h="8147" w="10452">
                  <a:moveTo>
                    <a:pt x="5580" y="1"/>
                  </a:moveTo>
                  <a:cubicBezTo>
                    <a:pt x="5063" y="1"/>
                    <a:pt x="4543" y="53"/>
                    <a:pt x="4031" y="140"/>
                  </a:cubicBezTo>
                  <a:cubicBezTo>
                    <a:pt x="3121" y="282"/>
                    <a:pt x="2193" y="568"/>
                    <a:pt x="1444" y="1103"/>
                  </a:cubicBezTo>
                  <a:cubicBezTo>
                    <a:pt x="695" y="1638"/>
                    <a:pt x="107" y="2458"/>
                    <a:pt x="36" y="3386"/>
                  </a:cubicBezTo>
                  <a:cubicBezTo>
                    <a:pt x="0" y="3759"/>
                    <a:pt x="71" y="4135"/>
                    <a:pt x="267" y="4437"/>
                  </a:cubicBezTo>
                  <a:cubicBezTo>
                    <a:pt x="456" y="4746"/>
                    <a:pt x="777" y="4973"/>
                    <a:pt x="1135" y="4973"/>
                  </a:cubicBezTo>
                  <a:cubicBezTo>
                    <a:pt x="1149" y="4973"/>
                    <a:pt x="1163" y="4973"/>
                    <a:pt x="1177" y="4972"/>
                  </a:cubicBezTo>
                  <a:cubicBezTo>
                    <a:pt x="1534" y="4972"/>
                    <a:pt x="1729" y="4687"/>
                    <a:pt x="1765" y="4313"/>
                  </a:cubicBezTo>
                  <a:cubicBezTo>
                    <a:pt x="1998" y="4491"/>
                    <a:pt x="2212" y="4651"/>
                    <a:pt x="2479" y="4758"/>
                  </a:cubicBezTo>
                  <a:cubicBezTo>
                    <a:pt x="2633" y="4824"/>
                    <a:pt x="2809" y="4871"/>
                    <a:pt x="2979" y="4871"/>
                  </a:cubicBezTo>
                  <a:cubicBezTo>
                    <a:pt x="3084" y="4871"/>
                    <a:pt x="3187" y="4853"/>
                    <a:pt x="3282" y="4812"/>
                  </a:cubicBezTo>
                  <a:cubicBezTo>
                    <a:pt x="3549" y="4723"/>
                    <a:pt x="3763" y="4491"/>
                    <a:pt x="3746" y="4223"/>
                  </a:cubicBezTo>
                  <a:lnTo>
                    <a:pt x="3746" y="4223"/>
                  </a:lnTo>
                  <a:cubicBezTo>
                    <a:pt x="3941" y="4384"/>
                    <a:pt x="4119" y="4544"/>
                    <a:pt x="4333" y="4670"/>
                  </a:cubicBezTo>
                  <a:cubicBezTo>
                    <a:pt x="4484" y="4739"/>
                    <a:pt x="4642" y="4786"/>
                    <a:pt x="4798" y="4786"/>
                  </a:cubicBezTo>
                  <a:cubicBezTo>
                    <a:pt x="4882" y="4786"/>
                    <a:pt x="4966" y="4772"/>
                    <a:pt x="5047" y="4741"/>
                  </a:cubicBezTo>
                  <a:cubicBezTo>
                    <a:pt x="5279" y="4670"/>
                    <a:pt x="5458" y="4437"/>
                    <a:pt x="5439" y="4206"/>
                  </a:cubicBezTo>
                  <a:lnTo>
                    <a:pt x="5439" y="4206"/>
                  </a:lnTo>
                  <a:cubicBezTo>
                    <a:pt x="5546" y="4420"/>
                    <a:pt x="5724" y="4598"/>
                    <a:pt x="5957" y="4705"/>
                  </a:cubicBezTo>
                  <a:cubicBezTo>
                    <a:pt x="6061" y="4745"/>
                    <a:pt x="6180" y="4764"/>
                    <a:pt x="6300" y="4764"/>
                  </a:cubicBezTo>
                  <a:cubicBezTo>
                    <a:pt x="6447" y="4764"/>
                    <a:pt x="6596" y="4736"/>
                    <a:pt x="6723" y="4687"/>
                  </a:cubicBezTo>
                  <a:lnTo>
                    <a:pt x="6723" y="4687"/>
                  </a:lnTo>
                  <a:cubicBezTo>
                    <a:pt x="6616" y="5115"/>
                    <a:pt x="6652" y="5579"/>
                    <a:pt x="6849" y="5990"/>
                  </a:cubicBezTo>
                  <a:cubicBezTo>
                    <a:pt x="7027" y="6382"/>
                    <a:pt x="7365" y="6684"/>
                    <a:pt x="7758" y="6881"/>
                  </a:cubicBezTo>
                  <a:cubicBezTo>
                    <a:pt x="7793" y="7362"/>
                    <a:pt x="8043" y="7844"/>
                    <a:pt x="8418" y="8147"/>
                  </a:cubicBezTo>
                  <a:cubicBezTo>
                    <a:pt x="8347" y="7773"/>
                    <a:pt x="8507" y="7381"/>
                    <a:pt x="8811" y="7131"/>
                  </a:cubicBezTo>
                  <a:cubicBezTo>
                    <a:pt x="8994" y="6958"/>
                    <a:pt x="9229" y="6867"/>
                    <a:pt x="9469" y="6867"/>
                  </a:cubicBezTo>
                  <a:cubicBezTo>
                    <a:pt x="9601" y="6867"/>
                    <a:pt x="9735" y="6895"/>
                    <a:pt x="9862" y="6953"/>
                  </a:cubicBezTo>
                  <a:cubicBezTo>
                    <a:pt x="10095" y="6221"/>
                    <a:pt x="10290" y="5490"/>
                    <a:pt x="10380" y="4741"/>
                  </a:cubicBezTo>
                  <a:cubicBezTo>
                    <a:pt x="10452" y="3973"/>
                    <a:pt x="10397" y="3207"/>
                    <a:pt x="10095" y="2511"/>
                  </a:cubicBezTo>
                  <a:cubicBezTo>
                    <a:pt x="9631" y="1424"/>
                    <a:pt x="8614" y="656"/>
                    <a:pt x="7508" y="282"/>
                  </a:cubicBezTo>
                  <a:cubicBezTo>
                    <a:pt x="6882" y="83"/>
                    <a:pt x="6232" y="1"/>
                    <a:pt x="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1"/>
            <p:cNvSpPr/>
            <p:nvPr/>
          </p:nvSpPr>
          <p:spPr>
            <a:xfrm>
              <a:off x="7337917" y="2300521"/>
              <a:ext cx="231948" cy="449960"/>
            </a:xfrm>
            <a:custGeom>
              <a:rect b="b" l="l" r="r" t="t"/>
              <a:pathLst>
                <a:path extrusionOk="0" h="16854" w="8688">
                  <a:moveTo>
                    <a:pt x="4193" y="0"/>
                  </a:moveTo>
                  <a:cubicBezTo>
                    <a:pt x="3051" y="214"/>
                    <a:pt x="1891" y="428"/>
                    <a:pt x="733" y="642"/>
                  </a:cubicBezTo>
                  <a:cubicBezTo>
                    <a:pt x="1" y="6331"/>
                    <a:pt x="1410" y="12235"/>
                    <a:pt x="4763" y="16854"/>
                  </a:cubicBezTo>
                  <a:cubicBezTo>
                    <a:pt x="6226" y="16568"/>
                    <a:pt x="7563" y="16123"/>
                    <a:pt x="8687" y="15641"/>
                  </a:cubicBezTo>
                  <a:cubicBezTo>
                    <a:pt x="7260" y="13626"/>
                    <a:pt x="6279" y="11289"/>
                    <a:pt x="5601" y="8899"/>
                  </a:cubicBezTo>
                  <a:cubicBezTo>
                    <a:pt x="4780" y="5974"/>
                    <a:pt x="4602" y="2996"/>
                    <a:pt x="4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1"/>
            <p:cNvSpPr/>
            <p:nvPr/>
          </p:nvSpPr>
          <p:spPr>
            <a:xfrm>
              <a:off x="7831712" y="2527636"/>
              <a:ext cx="74299" cy="103346"/>
            </a:xfrm>
            <a:custGeom>
              <a:rect b="b" l="l" r="r" t="t"/>
              <a:pathLst>
                <a:path extrusionOk="0" h="3871" w="2783">
                  <a:moveTo>
                    <a:pt x="1891" y="1"/>
                  </a:moveTo>
                  <a:cubicBezTo>
                    <a:pt x="1794" y="1"/>
                    <a:pt x="1698" y="12"/>
                    <a:pt x="1605" y="35"/>
                  </a:cubicBezTo>
                  <a:cubicBezTo>
                    <a:pt x="1177" y="142"/>
                    <a:pt x="821" y="464"/>
                    <a:pt x="588" y="839"/>
                  </a:cubicBezTo>
                  <a:cubicBezTo>
                    <a:pt x="0" y="1731"/>
                    <a:pt x="0" y="2979"/>
                    <a:pt x="624" y="3871"/>
                  </a:cubicBezTo>
                  <a:lnTo>
                    <a:pt x="2783" y="446"/>
                  </a:lnTo>
                  <a:cubicBezTo>
                    <a:pt x="2600" y="152"/>
                    <a:pt x="2243" y="1"/>
                    <a:pt x="1891" y="1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1"/>
            <p:cNvSpPr/>
            <p:nvPr/>
          </p:nvSpPr>
          <p:spPr>
            <a:xfrm>
              <a:off x="7820552" y="2523257"/>
              <a:ext cx="241799" cy="218653"/>
            </a:xfrm>
            <a:custGeom>
              <a:rect b="b" l="l" r="r" t="t"/>
              <a:pathLst>
                <a:path extrusionOk="0" h="8190" w="9057">
                  <a:moveTo>
                    <a:pt x="3592" y="0"/>
                  </a:moveTo>
                  <a:cubicBezTo>
                    <a:pt x="2482" y="0"/>
                    <a:pt x="1" y="4397"/>
                    <a:pt x="739" y="5015"/>
                  </a:cubicBezTo>
                  <a:cubicBezTo>
                    <a:pt x="902" y="5151"/>
                    <a:pt x="1064" y="5205"/>
                    <a:pt x="1219" y="5205"/>
                  </a:cubicBezTo>
                  <a:cubicBezTo>
                    <a:pt x="1796" y="5205"/>
                    <a:pt x="2273" y="4463"/>
                    <a:pt x="2273" y="4463"/>
                  </a:cubicBezTo>
                  <a:lnTo>
                    <a:pt x="2273" y="4463"/>
                  </a:lnTo>
                  <a:cubicBezTo>
                    <a:pt x="2273" y="4463"/>
                    <a:pt x="1667" y="5711"/>
                    <a:pt x="2309" y="6068"/>
                  </a:cubicBezTo>
                  <a:cubicBezTo>
                    <a:pt x="2414" y="6126"/>
                    <a:pt x="2523" y="6151"/>
                    <a:pt x="2630" y="6151"/>
                  </a:cubicBezTo>
                  <a:cubicBezTo>
                    <a:pt x="3181" y="6151"/>
                    <a:pt x="3717" y="5514"/>
                    <a:pt x="3717" y="5514"/>
                  </a:cubicBezTo>
                  <a:lnTo>
                    <a:pt x="3717" y="5514"/>
                  </a:lnTo>
                  <a:cubicBezTo>
                    <a:pt x="3717" y="5514"/>
                    <a:pt x="3146" y="6513"/>
                    <a:pt x="3717" y="6977"/>
                  </a:cubicBezTo>
                  <a:cubicBezTo>
                    <a:pt x="3835" y="7072"/>
                    <a:pt x="3971" y="7110"/>
                    <a:pt x="4113" y="7110"/>
                  </a:cubicBezTo>
                  <a:cubicBezTo>
                    <a:pt x="4657" y="7110"/>
                    <a:pt x="5286" y="6549"/>
                    <a:pt x="5287" y="6549"/>
                  </a:cubicBezTo>
                  <a:lnTo>
                    <a:pt x="5287" y="6549"/>
                  </a:lnTo>
                  <a:cubicBezTo>
                    <a:pt x="4699" y="7191"/>
                    <a:pt x="4806" y="7762"/>
                    <a:pt x="5287" y="8118"/>
                  </a:cubicBezTo>
                  <a:cubicBezTo>
                    <a:pt x="5366" y="8167"/>
                    <a:pt x="5460" y="8190"/>
                    <a:pt x="5564" y="8190"/>
                  </a:cubicBezTo>
                  <a:cubicBezTo>
                    <a:pt x="6684" y="8190"/>
                    <a:pt x="9056" y="5605"/>
                    <a:pt x="8354" y="4855"/>
                  </a:cubicBezTo>
                  <a:cubicBezTo>
                    <a:pt x="8030" y="4500"/>
                    <a:pt x="7756" y="4397"/>
                    <a:pt x="7548" y="4397"/>
                  </a:cubicBezTo>
                  <a:cubicBezTo>
                    <a:pt x="7266" y="4397"/>
                    <a:pt x="7106" y="4587"/>
                    <a:pt x="7106" y="4587"/>
                  </a:cubicBezTo>
                  <a:cubicBezTo>
                    <a:pt x="7106" y="4587"/>
                    <a:pt x="7909" y="3250"/>
                    <a:pt x="7267" y="2644"/>
                  </a:cubicBezTo>
                  <a:cubicBezTo>
                    <a:pt x="7085" y="2472"/>
                    <a:pt x="6903" y="2410"/>
                    <a:pt x="6736" y="2410"/>
                  </a:cubicBezTo>
                  <a:cubicBezTo>
                    <a:pt x="6312" y="2410"/>
                    <a:pt x="5983" y="2803"/>
                    <a:pt x="5983" y="2803"/>
                  </a:cubicBezTo>
                  <a:cubicBezTo>
                    <a:pt x="5983" y="2803"/>
                    <a:pt x="6625" y="1680"/>
                    <a:pt x="5983" y="1324"/>
                  </a:cubicBezTo>
                  <a:cubicBezTo>
                    <a:pt x="5673" y="1188"/>
                    <a:pt x="5409" y="1134"/>
                    <a:pt x="5185" y="1134"/>
                  </a:cubicBezTo>
                  <a:cubicBezTo>
                    <a:pt x="4457" y="1134"/>
                    <a:pt x="4154" y="1699"/>
                    <a:pt x="4088" y="1843"/>
                  </a:cubicBezTo>
                  <a:lnTo>
                    <a:pt x="4088" y="1843"/>
                  </a:lnTo>
                  <a:cubicBezTo>
                    <a:pt x="4178" y="1624"/>
                    <a:pt x="4644" y="379"/>
                    <a:pt x="3717" y="21"/>
                  </a:cubicBezTo>
                  <a:cubicBezTo>
                    <a:pt x="3678" y="7"/>
                    <a:pt x="3636" y="0"/>
                    <a:pt x="3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1"/>
            <p:cNvSpPr/>
            <p:nvPr/>
          </p:nvSpPr>
          <p:spPr>
            <a:xfrm>
              <a:off x="7816468" y="2518212"/>
              <a:ext cx="132393" cy="147691"/>
            </a:xfrm>
            <a:custGeom>
              <a:rect b="b" l="l" r="r" t="t"/>
              <a:pathLst>
                <a:path extrusionOk="0" h="5532" w="4959">
                  <a:moveTo>
                    <a:pt x="3746" y="0"/>
                  </a:moveTo>
                  <a:cubicBezTo>
                    <a:pt x="2958" y="0"/>
                    <a:pt x="2203" y="1288"/>
                    <a:pt x="1855" y="1762"/>
                  </a:cubicBezTo>
                  <a:cubicBezTo>
                    <a:pt x="1213" y="2619"/>
                    <a:pt x="1" y="4402"/>
                    <a:pt x="945" y="5275"/>
                  </a:cubicBezTo>
                  <a:cubicBezTo>
                    <a:pt x="1149" y="5457"/>
                    <a:pt x="1348" y="5531"/>
                    <a:pt x="1535" y="5531"/>
                  </a:cubicBezTo>
                  <a:cubicBezTo>
                    <a:pt x="2100" y="5531"/>
                    <a:pt x="2560" y="4857"/>
                    <a:pt x="2747" y="4455"/>
                  </a:cubicBezTo>
                  <a:cubicBezTo>
                    <a:pt x="2821" y="4306"/>
                    <a:pt x="2690" y="4167"/>
                    <a:pt x="2566" y="4167"/>
                  </a:cubicBezTo>
                  <a:cubicBezTo>
                    <a:pt x="2512" y="4167"/>
                    <a:pt x="2459" y="4194"/>
                    <a:pt x="2426" y="4259"/>
                  </a:cubicBezTo>
                  <a:cubicBezTo>
                    <a:pt x="2326" y="4604"/>
                    <a:pt x="1773" y="5033"/>
                    <a:pt x="1403" y="5033"/>
                  </a:cubicBezTo>
                  <a:cubicBezTo>
                    <a:pt x="1180" y="5033"/>
                    <a:pt x="1024" y="4877"/>
                    <a:pt x="1071" y="4455"/>
                  </a:cubicBezTo>
                  <a:cubicBezTo>
                    <a:pt x="1106" y="4152"/>
                    <a:pt x="1159" y="3848"/>
                    <a:pt x="1266" y="3563"/>
                  </a:cubicBezTo>
                  <a:cubicBezTo>
                    <a:pt x="1427" y="3082"/>
                    <a:pt x="1713" y="2636"/>
                    <a:pt x="1998" y="2226"/>
                  </a:cubicBezTo>
                  <a:cubicBezTo>
                    <a:pt x="2283" y="1798"/>
                    <a:pt x="2622" y="1406"/>
                    <a:pt x="2943" y="995"/>
                  </a:cubicBezTo>
                  <a:cubicBezTo>
                    <a:pt x="3050" y="871"/>
                    <a:pt x="3140" y="764"/>
                    <a:pt x="3264" y="657"/>
                  </a:cubicBezTo>
                  <a:cubicBezTo>
                    <a:pt x="3370" y="556"/>
                    <a:pt x="3522" y="508"/>
                    <a:pt x="3677" y="508"/>
                  </a:cubicBezTo>
                  <a:cubicBezTo>
                    <a:pt x="3989" y="508"/>
                    <a:pt x="4317" y="703"/>
                    <a:pt x="4317" y="1049"/>
                  </a:cubicBezTo>
                  <a:cubicBezTo>
                    <a:pt x="4298" y="1387"/>
                    <a:pt x="4210" y="1691"/>
                    <a:pt x="4048" y="1977"/>
                  </a:cubicBezTo>
                  <a:cubicBezTo>
                    <a:pt x="3988" y="2134"/>
                    <a:pt x="4119" y="2276"/>
                    <a:pt x="4242" y="2276"/>
                  </a:cubicBezTo>
                  <a:cubicBezTo>
                    <a:pt x="4299" y="2276"/>
                    <a:pt x="4354" y="2246"/>
                    <a:pt x="4388" y="2172"/>
                  </a:cubicBezTo>
                  <a:cubicBezTo>
                    <a:pt x="4709" y="1441"/>
                    <a:pt x="4959" y="460"/>
                    <a:pt x="4048" y="67"/>
                  </a:cubicBezTo>
                  <a:cubicBezTo>
                    <a:pt x="3947" y="21"/>
                    <a:pt x="3846" y="0"/>
                    <a:pt x="3746" y="0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1"/>
            <p:cNvSpPr/>
            <p:nvPr/>
          </p:nvSpPr>
          <p:spPr>
            <a:xfrm>
              <a:off x="7855019" y="2547739"/>
              <a:ext cx="131939" cy="148144"/>
            </a:xfrm>
            <a:custGeom>
              <a:rect b="b" l="l" r="r" t="t"/>
              <a:pathLst>
                <a:path extrusionOk="0" h="5549" w="4942">
                  <a:moveTo>
                    <a:pt x="3745" y="0"/>
                  </a:moveTo>
                  <a:cubicBezTo>
                    <a:pt x="2946" y="0"/>
                    <a:pt x="2202" y="1304"/>
                    <a:pt x="1838" y="1779"/>
                  </a:cubicBezTo>
                  <a:cubicBezTo>
                    <a:pt x="1213" y="2635"/>
                    <a:pt x="1" y="4419"/>
                    <a:pt x="947" y="5294"/>
                  </a:cubicBezTo>
                  <a:cubicBezTo>
                    <a:pt x="1146" y="5475"/>
                    <a:pt x="1342" y="5549"/>
                    <a:pt x="1528" y="5549"/>
                  </a:cubicBezTo>
                  <a:cubicBezTo>
                    <a:pt x="2090" y="5549"/>
                    <a:pt x="2560" y="4875"/>
                    <a:pt x="2747" y="4473"/>
                  </a:cubicBezTo>
                  <a:cubicBezTo>
                    <a:pt x="2822" y="4324"/>
                    <a:pt x="2689" y="4184"/>
                    <a:pt x="2560" y="4184"/>
                  </a:cubicBezTo>
                  <a:cubicBezTo>
                    <a:pt x="2503" y="4184"/>
                    <a:pt x="2447" y="4211"/>
                    <a:pt x="2409" y="4276"/>
                  </a:cubicBezTo>
                  <a:cubicBezTo>
                    <a:pt x="2308" y="4622"/>
                    <a:pt x="1756" y="5050"/>
                    <a:pt x="1390" y="5050"/>
                  </a:cubicBezTo>
                  <a:cubicBezTo>
                    <a:pt x="1170" y="5050"/>
                    <a:pt x="1017" y="4895"/>
                    <a:pt x="1071" y="4473"/>
                  </a:cubicBezTo>
                  <a:cubicBezTo>
                    <a:pt x="1089" y="4169"/>
                    <a:pt x="1161" y="3867"/>
                    <a:pt x="1268" y="3581"/>
                  </a:cubicBezTo>
                  <a:cubicBezTo>
                    <a:pt x="1427" y="3099"/>
                    <a:pt x="1713" y="2654"/>
                    <a:pt x="1981" y="2243"/>
                  </a:cubicBezTo>
                  <a:cubicBezTo>
                    <a:pt x="2266" y="1798"/>
                    <a:pt x="2604" y="1406"/>
                    <a:pt x="2944" y="1013"/>
                  </a:cubicBezTo>
                  <a:cubicBezTo>
                    <a:pt x="3033" y="888"/>
                    <a:pt x="3140" y="781"/>
                    <a:pt x="3247" y="674"/>
                  </a:cubicBezTo>
                  <a:cubicBezTo>
                    <a:pt x="3353" y="574"/>
                    <a:pt x="3506" y="526"/>
                    <a:pt x="3663" y="526"/>
                  </a:cubicBezTo>
                  <a:cubicBezTo>
                    <a:pt x="3981" y="526"/>
                    <a:pt x="4317" y="720"/>
                    <a:pt x="4317" y="1066"/>
                  </a:cubicBezTo>
                  <a:cubicBezTo>
                    <a:pt x="4281" y="1387"/>
                    <a:pt x="4192" y="1708"/>
                    <a:pt x="4050" y="1993"/>
                  </a:cubicBezTo>
                  <a:cubicBezTo>
                    <a:pt x="3977" y="2153"/>
                    <a:pt x="4112" y="2286"/>
                    <a:pt x="4233" y="2286"/>
                  </a:cubicBezTo>
                  <a:cubicBezTo>
                    <a:pt x="4289" y="2286"/>
                    <a:pt x="4342" y="2258"/>
                    <a:pt x="4371" y="2190"/>
                  </a:cubicBezTo>
                  <a:cubicBezTo>
                    <a:pt x="4692" y="1458"/>
                    <a:pt x="4942" y="478"/>
                    <a:pt x="4050" y="67"/>
                  </a:cubicBezTo>
                  <a:cubicBezTo>
                    <a:pt x="3948" y="21"/>
                    <a:pt x="3846" y="0"/>
                    <a:pt x="3745" y="0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1"/>
            <p:cNvSpPr/>
            <p:nvPr/>
          </p:nvSpPr>
          <p:spPr>
            <a:xfrm>
              <a:off x="7895011" y="2573448"/>
              <a:ext cx="132393" cy="147958"/>
            </a:xfrm>
            <a:custGeom>
              <a:rect b="b" l="l" r="r" t="t"/>
              <a:pathLst>
                <a:path extrusionOk="0" h="5542" w="4959">
                  <a:moveTo>
                    <a:pt x="3745" y="1"/>
                  </a:moveTo>
                  <a:cubicBezTo>
                    <a:pt x="2946" y="1"/>
                    <a:pt x="2204" y="1304"/>
                    <a:pt x="1856" y="1779"/>
                  </a:cubicBezTo>
                  <a:cubicBezTo>
                    <a:pt x="1213" y="2618"/>
                    <a:pt x="1" y="4419"/>
                    <a:pt x="947" y="5275"/>
                  </a:cubicBezTo>
                  <a:cubicBezTo>
                    <a:pt x="1154" y="5465"/>
                    <a:pt x="1356" y="5541"/>
                    <a:pt x="1546" y="5541"/>
                  </a:cubicBezTo>
                  <a:cubicBezTo>
                    <a:pt x="2106" y="5541"/>
                    <a:pt x="2561" y="4873"/>
                    <a:pt x="2747" y="4473"/>
                  </a:cubicBezTo>
                  <a:cubicBezTo>
                    <a:pt x="2820" y="4314"/>
                    <a:pt x="2694" y="4173"/>
                    <a:pt x="2572" y="4173"/>
                  </a:cubicBezTo>
                  <a:cubicBezTo>
                    <a:pt x="2516" y="4173"/>
                    <a:pt x="2460" y="4203"/>
                    <a:pt x="2426" y="4276"/>
                  </a:cubicBezTo>
                  <a:cubicBezTo>
                    <a:pt x="2316" y="4620"/>
                    <a:pt x="1772" y="5046"/>
                    <a:pt x="1405" y="5046"/>
                  </a:cubicBezTo>
                  <a:cubicBezTo>
                    <a:pt x="1181" y="5046"/>
                    <a:pt x="1024" y="4887"/>
                    <a:pt x="1071" y="4455"/>
                  </a:cubicBezTo>
                  <a:cubicBezTo>
                    <a:pt x="1106" y="4152"/>
                    <a:pt x="1161" y="3867"/>
                    <a:pt x="1268" y="3582"/>
                  </a:cubicBezTo>
                  <a:cubicBezTo>
                    <a:pt x="1427" y="3099"/>
                    <a:pt x="1713" y="2654"/>
                    <a:pt x="1998" y="2226"/>
                  </a:cubicBezTo>
                  <a:cubicBezTo>
                    <a:pt x="2284" y="1798"/>
                    <a:pt x="2623" y="1406"/>
                    <a:pt x="2944" y="1013"/>
                  </a:cubicBezTo>
                  <a:cubicBezTo>
                    <a:pt x="3033" y="888"/>
                    <a:pt x="3140" y="764"/>
                    <a:pt x="3247" y="657"/>
                  </a:cubicBezTo>
                  <a:cubicBezTo>
                    <a:pt x="3356" y="565"/>
                    <a:pt x="3506" y="521"/>
                    <a:pt x="3658" y="521"/>
                  </a:cubicBezTo>
                  <a:cubicBezTo>
                    <a:pt x="3981" y="521"/>
                    <a:pt x="4317" y="716"/>
                    <a:pt x="4317" y="1066"/>
                  </a:cubicBezTo>
                  <a:cubicBezTo>
                    <a:pt x="4300" y="1387"/>
                    <a:pt x="4210" y="1708"/>
                    <a:pt x="4050" y="1994"/>
                  </a:cubicBezTo>
                  <a:cubicBezTo>
                    <a:pt x="3976" y="2142"/>
                    <a:pt x="4116" y="2283"/>
                    <a:pt x="4245" y="2283"/>
                  </a:cubicBezTo>
                  <a:cubicBezTo>
                    <a:pt x="4301" y="2283"/>
                    <a:pt x="4355" y="2256"/>
                    <a:pt x="4388" y="2190"/>
                  </a:cubicBezTo>
                  <a:cubicBezTo>
                    <a:pt x="4709" y="1458"/>
                    <a:pt x="4959" y="478"/>
                    <a:pt x="4050" y="67"/>
                  </a:cubicBezTo>
                  <a:cubicBezTo>
                    <a:pt x="3948" y="21"/>
                    <a:pt x="3846" y="1"/>
                    <a:pt x="3745" y="1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1"/>
            <p:cNvSpPr/>
            <p:nvPr/>
          </p:nvSpPr>
          <p:spPr>
            <a:xfrm>
              <a:off x="7933616" y="2602014"/>
              <a:ext cx="131886" cy="147691"/>
            </a:xfrm>
            <a:custGeom>
              <a:rect b="b" l="l" r="r" t="t"/>
              <a:pathLst>
                <a:path extrusionOk="0" h="5532" w="4940">
                  <a:moveTo>
                    <a:pt x="3741" y="0"/>
                  </a:moveTo>
                  <a:cubicBezTo>
                    <a:pt x="2943" y="0"/>
                    <a:pt x="2201" y="1288"/>
                    <a:pt x="1836" y="1762"/>
                  </a:cubicBezTo>
                  <a:cubicBezTo>
                    <a:pt x="1213" y="2619"/>
                    <a:pt x="0" y="4402"/>
                    <a:pt x="945" y="5275"/>
                  </a:cubicBezTo>
                  <a:cubicBezTo>
                    <a:pt x="1144" y="5457"/>
                    <a:pt x="1341" y="5531"/>
                    <a:pt x="1527" y="5531"/>
                  </a:cubicBezTo>
                  <a:cubicBezTo>
                    <a:pt x="2090" y="5531"/>
                    <a:pt x="2559" y="4857"/>
                    <a:pt x="2747" y="4455"/>
                  </a:cubicBezTo>
                  <a:cubicBezTo>
                    <a:pt x="2821" y="4306"/>
                    <a:pt x="2689" y="4167"/>
                    <a:pt x="2566" y="4167"/>
                  </a:cubicBezTo>
                  <a:cubicBezTo>
                    <a:pt x="2511" y="4167"/>
                    <a:pt x="2458" y="4194"/>
                    <a:pt x="2426" y="4259"/>
                  </a:cubicBezTo>
                  <a:cubicBezTo>
                    <a:pt x="2314" y="4604"/>
                    <a:pt x="1758" y="5033"/>
                    <a:pt x="1391" y="5033"/>
                  </a:cubicBezTo>
                  <a:cubicBezTo>
                    <a:pt x="1169" y="5033"/>
                    <a:pt x="1017" y="4877"/>
                    <a:pt x="1070" y="4455"/>
                  </a:cubicBezTo>
                  <a:cubicBezTo>
                    <a:pt x="1087" y="4152"/>
                    <a:pt x="1159" y="3848"/>
                    <a:pt x="1266" y="3563"/>
                  </a:cubicBezTo>
                  <a:cubicBezTo>
                    <a:pt x="1427" y="3082"/>
                    <a:pt x="1712" y="2636"/>
                    <a:pt x="1979" y="2226"/>
                  </a:cubicBezTo>
                  <a:cubicBezTo>
                    <a:pt x="2264" y="1798"/>
                    <a:pt x="2604" y="1387"/>
                    <a:pt x="2942" y="995"/>
                  </a:cubicBezTo>
                  <a:cubicBezTo>
                    <a:pt x="3032" y="871"/>
                    <a:pt x="3139" y="764"/>
                    <a:pt x="3246" y="657"/>
                  </a:cubicBezTo>
                  <a:cubicBezTo>
                    <a:pt x="3352" y="556"/>
                    <a:pt x="3506" y="508"/>
                    <a:pt x="3663" y="508"/>
                  </a:cubicBezTo>
                  <a:cubicBezTo>
                    <a:pt x="3981" y="508"/>
                    <a:pt x="4316" y="703"/>
                    <a:pt x="4316" y="1049"/>
                  </a:cubicBezTo>
                  <a:cubicBezTo>
                    <a:pt x="4280" y="1387"/>
                    <a:pt x="4191" y="1691"/>
                    <a:pt x="4048" y="1976"/>
                  </a:cubicBezTo>
                  <a:cubicBezTo>
                    <a:pt x="3975" y="2134"/>
                    <a:pt x="4110" y="2276"/>
                    <a:pt x="4231" y="2276"/>
                  </a:cubicBezTo>
                  <a:cubicBezTo>
                    <a:pt x="4288" y="2276"/>
                    <a:pt x="4341" y="2246"/>
                    <a:pt x="4369" y="2172"/>
                  </a:cubicBezTo>
                  <a:cubicBezTo>
                    <a:pt x="4690" y="1441"/>
                    <a:pt x="4940" y="460"/>
                    <a:pt x="4048" y="67"/>
                  </a:cubicBezTo>
                  <a:cubicBezTo>
                    <a:pt x="3945" y="21"/>
                    <a:pt x="3842" y="0"/>
                    <a:pt x="3741" y="0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1"/>
            <p:cNvSpPr/>
            <p:nvPr/>
          </p:nvSpPr>
          <p:spPr>
            <a:xfrm>
              <a:off x="7273657" y="1674682"/>
              <a:ext cx="48509" cy="19596"/>
            </a:xfrm>
            <a:custGeom>
              <a:rect b="b" l="l" r="r" t="t"/>
              <a:pathLst>
                <a:path extrusionOk="0" h="734" w="1817">
                  <a:moveTo>
                    <a:pt x="459" y="0"/>
                  </a:moveTo>
                  <a:cubicBezTo>
                    <a:pt x="402" y="0"/>
                    <a:pt x="344" y="2"/>
                    <a:pt x="286" y="7"/>
                  </a:cubicBezTo>
                  <a:cubicBezTo>
                    <a:pt x="6" y="24"/>
                    <a:pt x="1" y="453"/>
                    <a:pt x="269" y="453"/>
                  </a:cubicBezTo>
                  <a:cubicBezTo>
                    <a:pt x="274" y="453"/>
                    <a:pt x="280" y="452"/>
                    <a:pt x="286" y="452"/>
                  </a:cubicBezTo>
                  <a:cubicBezTo>
                    <a:pt x="342" y="447"/>
                    <a:pt x="398" y="444"/>
                    <a:pt x="453" y="444"/>
                  </a:cubicBezTo>
                  <a:cubicBezTo>
                    <a:pt x="780" y="444"/>
                    <a:pt x="1084" y="534"/>
                    <a:pt x="1373" y="702"/>
                  </a:cubicBezTo>
                  <a:cubicBezTo>
                    <a:pt x="1412" y="724"/>
                    <a:pt x="1450" y="734"/>
                    <a:pt x="1487" y="734"/>
                  </a:cubicBezTo>
                  <a:cubicBezTo>
                    <a:pt x="1684" y="734"/>
                    <a:pt x="1817" y="448"/>
                    <a:pt x="1606" y="328"/>
                  </a:cubicBezTo>
                  <a:cubicBezTo>
                    <a:pt x="1246" y="109"/>
                    <a:pt x="860" y="0"/>
                    <a:pt x="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1"/>
            <p:cNvSpPr/>
            <p:nvPr/>
          </p:nvSpPr>
          <p:spPr>
            <a:xfrm>
              <a:off x="7181417" y="1678286"/>
              <a:ext cx="47014" cy="19489"/>
            </a:xfrm>
            <a:custGeom>
              <a:rect b="b" l="l" r="r" t="t"/>
              <a:pathLst>
                <a:path extrusionOk="0" h="730" w="1761">
                  <a:moveTo>
                    <a:pt x="1247" y="1"/>
                  </a:moveTo>
                  <a:cubicBezTo>
                    <a:pt x="879" y="1"/>
                    <a:pt x="519" y="107"/>
                    <a:pt x="210" y="300"/>
                  </a:cubicBezTo>
                  <a:cubicBezTo>
                    <a:pt x="1" y="434"/>
                    <a:pt x="128" y="730"/>
                    <a:pt x="312" y="730"/>
                  </a:cubicBezTo>
                  <a:cubicBezTo>
                    <a:pt x="347" y="730"/>
                    <a:pt x="386" y="718"/>
                    <a:pt x="424" y="692"/>
                  </a:cubicBezTo>
                  <a:cubicBezTo>
                    <a:pt x="677" y="523"/>
                    <a:pt x="954" y="443"/>
                    <a:pt x="1243" y="443"/>
                  </a:cubicBezTo>
                  <a:cubicBezTo>
                    <a:pt x="1319" y="443"/>
                    <a:pt x="1397" y="449"/>
                    <a:pt x="1475" y="460"/>
                  </a:cubicBezTo>
                  <a:cubicBezTo>
                    <a:pt x="1481" y="460"/>
                    <a:pt x="1487" y="460"/>
                    <a:pt x="1492" y="460"/>
                  </a:cubicBezTo>
                  <a:cubicBezTo>
                    <a:pt x="1760" y="460"/>
                    <a:pt x="1755" y="31"/>
                    <a:pt x="1475" y="15"/>
                  </a:cubicBezTo>
                  <a:cubicBezTo>
                    <a:pt x="1399" y="5"/>
                    <a:pt x="1323" y="1"/>
                    <a:pt x="1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1"/>
            <p:cNvSpPr/>
            <p:nvPr/>
          </p:nvSpPr>
          <p:spPr>
            <a:xfrm>
              <a:off x="7283641" y="1697695"/>
              <a:ext cx="22880" cy="22906"/>
            </a:xfrm>
            <a:custGeom>
              <a:rect b="b" l="l" r="r" t="t"/>
              <a:pathLst>
                <a:path extrusionOk="0" h="858" w="857">
                  <a:moveTo>
                    <a:pt x="428" y="1"/>
                  </a:moveTo>
                  <a:cubicBezTo>
                    <a:pt x="179" y="1"/>
                    <a:pt x="0" y="196"/>
                    <a:pt x="0" y="429"/>
                  </a:cubicBezTo>
                  <a:cubicBezTo>
                    <a:pt x="0" y="660"/>
                    <a:pt x="179" y="857"/>
                    <a:pt x="428" y="857"/>
                  </a:cubicBezTo>
                  <a:cubicBezTo>
                    <a:pt x="661" y="857"/>
                    <a:pt x="856" y="660"/>
                    <a:pt x="856" y="429"/>
                  </a:cubicBezTo>
                  <a:cubicBezTo>
                    <a:pt x="856" y="196"/>
                    <a:pt x="661" y="1"/>
                    <a:pt x="4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1"/>
            <p:cNvSpPr/>
            <p:nvPr/>
          </p:nvSpPr>
          <p:spPr>
            <a:xfrm>
              <a:off x="7192710" y="1701967"/>
              <a:ext cx="22880" cy="22880"/>
            </a:xfrm>
            <a:custGeom>
              <a:rect b="b" l="l" r="r" t="t"/>
              <a:pathLst>
                <a:path extrusionOk="0" h="857" w="857">
                  <a:moveTo>
                    <a:pt x="429" y="1"/>
                  </a:moveTo>
                  <a:cubicBezTo>
                    <a:pt x="196" y="1"/>
                    <a:pt x="1" y="198"/>
                    <a:pt x="1" y="429"/>
                  </a:cubicBezTo>
                  <a:cubicBezTo>
                    <a:pt x="1" y="678"/>
                    <a:pt x="196" y="857"/>
                    <a:pt x="429" y="857"/>
                  </a:cubicBezTo>
                  <a:cubicBezTo>
                    <a:pt x="660" y="857"/>
                    <a:pt x="857" y="678"/>
                    <a:pt x="857" y="429"/>
                  </a:cubicBezTo>
                  <a:cubicBezTo>
                    <a:pt x="857" y="198"/>
                    <a:pt x="660" y="1"/>
                    <a:pt x="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1"/>
            <p:cNvSpPr/>
            <p:nvPr/>
          </p:nvSpPr>
          <p:spPr>
            <a:xfrm>
              <a:off x="7220796" y="1713393"/>
              <a:ext cx="35748" cy="61858"/>
            </a:xfrm>
            <a:custGeom>
              <a:rect b="b" l="l" r="r" t="t"/>
              <a:pathLst>
                <a:path extrusionOk="0" h="2317" w="1339">
                  <a:moveTo>
                    <a:pt x="928" y="1"/>
                  </a:moveTo>
                  <a:cubicBezTo>
                    <a:pt x="928" y="1"/>
                    <a:pt x="749" y="1696"/>
                    <a:pt x="0" y="1891"/>
                  </a:cubicBezTo>
                  <a:cubicBezTo>
                    <a:pt x="0" y="1891"/>
                    <a:pt x="403" y="2316"/>
                    <a:pt x="827" y="2316"/>
                  </a:cubicBezTo>
                  <a:cubicBezTo>
                    <a:pt x="939" y="2316"/>
                    <a:pt x="1052" y="2287"/>
                    <a:pt x="1160" y="2212"/>
                  </a:cubicBezTo>
                  <a:cubicBezTo>
                    <a:pt x="1160" y="2212"/>
                    <a:pt x="1338" y="1107"/>
                    <a:pt x="928" y="1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1"/>
            <p:cNvSpPr/>
            <p:nvPr/>
          </p:nvSpPr>
          <p:spPr>
            <a:xfrm>
              <a:off x="7245544" y="1780057"/>
              <a:ext cx="48136" cy="28086"/>
            </a:xfrm>
            <a:custGeom>
              <a:rect b="b" l="l" r="r" t="t"/>
              <a:pathLst>
                <a:path extrusionOk="0" h="1052" w="1803">
                  <a:moveTo>
                    <a:pt x="1784" y="1"/>
                  </a:moveTo>
                  <a:lnTo>
                    <a:pt x="1" y="536"/>
                  </a:lnTo>
                  <a:cubicBezTo>
                    <a:pt x="1" y="536"/>
                    <a:pt x="369" y="1052"/>
                    <a:pt x="945" y="1052"/>
                  </a:cubicBezTo>
                  <a:cubicBezTo>
                    <a:pt x="1003" y="1052"/>
                    <a:pt x="1063" y="1047"/>
                    <a:pt x="1125" y="1035"/>
                  </a:cubicBezTo>
                  <a:cubicBezTo>
                    <a:pt x="1803" y="911"/>
                    <a:pt x="1784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1"/>
            <p:cNvSpPr/>
            <p:nvPr/>
          </p:nvSpPr>
          <p:spPr>
            <a:xfrm>
              <a:off x="7556489" y="2933302"/>
              <a:ext cx="302856" cy="285263"/>
            </a:xfrm>
            <a:custGeom>
              <a:rect b="b" l="l" r="r" t="t"/>
              <a:pathLst>
                <a:path extrusionOk="0" h="10685" w="11344">
                  <a:moveTo>
                    <a:pt x="10309" y="0"/>
                  </a:moveTo>
                  <a:cubicBezTo>
                    <a:pt x="8614" y="6136"/>
                    <a:pt x="2515" y="8294"/>
                    <a:pt x="1" y="8936"/>
                  </a:cubicBezTo>
                  <a:cubicBezTo>
                    <a:pt x="1124" y="10006"/>
                    <a:pt x="1873" y="10684"/>
                    <a:pt x="1873" y="10684"/>
                  </a:cubicBezTo>
                  <a:cubicBezTo>
                    <a:pt x="1873" y="10684"/>
                    <a:pt x="11130" y="7902"/>
                    <a:pt x="11344" y="1981"/>
                  </a:cubicBezTo>
                  <a:cubicBezTo>
                    <a:pt x="11344" y="1981"/>
                    <a:pt x="10951" y="1196"/>
                    <a:pt x="10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1"/>
            <p:cNvSpPr/>
            <p:nvPr/>
          </p:nvSpPr>
          <p:spPr>
            <a:xfrm>
              <a:off x="6942262" y="2861406"/>
              <a:ext cx="315698" cy="306674"/>
            </a:xfrm>
            <a:custGeom>
              <a:rect b="b" l="l" r="r" t="t"/>
              <a:pathLst>
                <a:path extrusionOk="0" h="11487" w="11825">
                  <a:moveTo>
                    <a:pt x="1677" y="1"/>
                  </a:moveTo>
                  <a:cubicBezTo>
                    <a:pt x="1088" y="696"/>
                    <a:pt x="535" y="1428"/>
                    <a:pt x="0" y="2194"/>
                  </a:cubicBezTo>
                  <a:cubicBezTo>
                    <a:pt x="1463" y="6653"/>
                    <a:pt x="5297" y="10255"/>
                    <a:pt x="9827" y="11487"/>
                  </a:cubicBezTo>
                  <a:cubicBezTo>
                    <a:pt x="10397" y="11218"/>
                    <a:pt x="11075" y="10862"/>
                    <a:pt x="11824" y="10469"/>
                  </a:cubicBezTo>
                  <a:cubicBezTo>
                    <a:pt x="3781" y="7473"/>
                    <a:pt x="2034" y="1944"/>
                    <a:pt x="1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6" name="Google Shape;1226;p31"/>
          <p:cNvGrpSpPr/>
          <p:nvPr/>
        </p:nvGrpSpPr>
        <p:grpSpPr>
          <a:xfrm>
            <a:off x="6104510" y="1612679"/>
            <a:ext cx="1429078" cy="1702535"/>
            <a:chOff x="268004" y="1213250"/>
            <a:chExt cx="2722054" cy="3242924"/>
          </a:xfrm>
        </p:grpSpPr>
        <p:sp>
          <p:nvSpPr>
            <p:cNvPr id="1227" name="Google Shape;1227;p31"/>
            <p:cNvSpPr/>
            <p:nvPr/>
          </p:nvSpPr>
          <p:spPr>
            <a:xfrm>
              <a:off x="2175709" y="3976402"/>
              <a:ext cx="425583" cy="425583"/>
            </a:xfrm>
            <a:custGeom>
              <a:rect b="b" l="l" r="r" t="t"/>
              <a:pathLst>
                <a:path extrusionOk="0" h="12183" w="12183">
                  <a:moveTo>
                    <a:pt x="6083" y="0"/>
                  </a:moveTo>
                  <a:cubicBezTo>
                    <a:pt x="5280" y="0"/>
                    <a:pt x="4531" y="161"/>
                    <a:pt x="3817" y="447"/>
                  </a:cubicBezTo>
                  <a:cubicBezTo>
                    <a:pt x="2997" y="768"/>
                    <a:pt x="2248" y="1284"/>
                    <a:pt x="1660" y="1926"/>
                  </a:cubicBezTo>
                  <a:cubicBezTo>
                    <a:pt x="625" y="3015"/>
                    <a:pt x="0" y="4478"/>
                    <a:pt x="0" y="6100"/>
                  </a:cubicBezTo>
                  <a:cubicBezTo>
                    <a:pt x="0" y="6190"/>
                    <a:pt x="0" y="6297"/>
                    <a:pt x="19" y="6404"/>
                  </a:cubicBezTo>
                  <a:cubicBezTo>
                    <a:pt x="55" y="7331"/>
                    <a:pt x="322" y="8204"/>
                    <a:pt x="732" y="8972"/>
                  </a:cubicBezTo>
                  <a:cubicBezTo>
                    <a:pt x="1499" y="10416"/>
                    <a:pt x="2837" y="11505"/>
                    <a:pt x="4442" y="11950"/>
                  </a:cubicBezTo>
                  <a:cubicBezTo>
                    <a:pt x="4959" y="12092"/>
                    <a:pt x="5512" y="12182"/>
                    <a:pt x="6083" y="12182"/>
                  </a:cubicBezTo>
                  <a:cubicBezTo>
                    <a:pt x="6492" y="12182"/>
                    <a:pt x="6885" y="12128"/>
                    <a:pt x="7277" y="12057"/>
                  </a:cubicBezTo>
                  <a:cubicBezTo>
                    <a:pt x="8901" y="11736"/>
                    <a:pt x="10292" y="10773"/>
                    <a:pt x="11184" y="9436"/>
                  </a:cubicBezTo>
                  <a:cubicBezTo>
                    <a:pt x="11700" y="8632"/>
                    <a:pt x="12040" y="7724"/>
                    <a:pt x="12147" y="6725"/>
                  </a:cubicBezTo>
                  <a:cubicBezTo>
                    <a:pt x="12164" y="6528"/>
                    <a:pt x="12183" y="6314"/>
                    <a:pt x="12183" y="6100"/>
                  </a:cubicBezTo>
                  <a:cubicBezTo>
                    <a:pt x="12183" y="4620"/>
                    <a:pt x="11648" y="3265"/>
                    <a:pt x="10773" y="2212"/>
                  </a:cubicBezTo>
                  <a:cubicBezTo>
                    <a:pt x="10185" y="1498"/>
                    <a:pt x="9453" y="928"/>
                    <a:pt x="8616" y="554"/>
                  </a:cubicBezTo>
                  <a:cubicBezTo>
                    <a:pt x="7848" y="197"/>
                    <a:pt x="6992" y="0"/>
                    <a:pt x="60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1"/>
            <p:cNvSpPr/>
            <p:nvPr/>
          </p:nvSpPr>
          <p:spPr>
            <a:xfrm>
              <a:off x="2201280" y="4006304"/>
              <a:ext cx="335806" cy="335212"/>
            </a:xfrm>
            <a:custGeom>
              <a:rect b="b" l="l" r="r" t="t"/>
              <a:pathLst>
                <a:path extrusionOk="0" h="9596" w="9613">
                  <a:moveTo>
                    <a:pt x="4797" y="0"/>
                  </a:moveTo>
                  <a:cubicBezTo>
                    <a:pt x="4174" y="0"/>
                    <a:pt x="3567" y="107"/>
                    <a:pt x="3014" y="340"/>
                  </a:cubicBezTo>
                  <a:cubicBezTo>
                    <a:pt x="2355" y="590"/>
                    <a:pt x="1765" y="999"/>
                    <a:pt x="1302" y="1517"/>
                  </a:cubicBezTo>
                  <a:cubicBezTo>
                    <a:pt x="500" y="2373"/>
                    <a:pt x="0" y="3532"/>
                    <a:pt x="0" y="4799"/>
                  </a:cubicBezTo>
                  <a:cubicBezTo>
                    <a:pt x="0" y="4870"/>
                    <a:pt x="0" y="4958"/>
                    <a:pt x="18" y="5048"/>
                  </a:cubicBezTo>
                  <a:cubicBezTo>
                    <a:pt x="53" y="5779"/>
                    <a:pt x="250" y="6457"/>
                    <a:pt x="571" y="7063"/>
                  </a:cubicBezTo>
                  <a:cubicBezTo>
                    <a:pt x="1178" y="8204"/>
                    <a:pt x="2248" y="9061"/>
                    <a:pt x="3496" y="9417"/>
                  </a:cubicBezTo>
                  <a:cubicBezTo>
                    <a:pt x="3924" y="9543"/>
                    <a:pt x="4352" y="9596"/>
                    <a:pt x="4797" y="9596"/>
                  </a:cubicBezTo>
                  <a:cubicBezTo>
                    <a:pt x="5118" y="9596"/>
                    <a:pt x="5439" y="9560"/>
                    <a:pt x="5743" y="9507"/>
                  </a:cubicBezTo>
                  <a:cubicBezTo>
                    <a:pt x="7027" y="9257"/>
                    <a:pt x="8133" y="8490"/>
                    <a:pt x="8811" y="7438"/>
                  </a:cubicBezTo>
                  <a:cubicBezTo>
                    <a:pt x="9239" y="6813"/>
                    <a:pt x="9506" y="6083"/>
                    <a:pt x="9577" y="5298"/>
                  </a:cubicBezTo>
                  <a:cubicBezTo>
                    <a:pt x="9596" y="5137"/>
                    <a:pt x="9613" y="4958"/>
                    <a:pt x="9613" y="4799"/>
                  </a:cubicBezTo>
                  <a:cubicBezTo>
                    <a:pt x="9613" y="3622"/>
                    <a:pt x="9203" y="2551"/>
                    <a:pt x="8507" y="1731"/>
                  </a:cubicBezTo>
                  <a:cubicBezTo>
                    <a:pt x="8043" y="1177"/>
                    <a:pt x="7456" y="714"/>
                    <a:pt x="6795" y="428"/>
                  </a:cubicBezTo>
                  <a:cubicBezTo>
                    <a:pt x="6188" y="143"/>
                    <a:pt x="5511" y="0"/>
                    <a:pt x="47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1"/>
            <p:cNvSpPr/>
            <p:nvPr/>
          </p:nvSpPr>
          <p:spPr>
            <a:xfrm>
              <a:off x="2427403" y="4234104"/>
              <a:ext cx="48626" cy="91872"/>
            </a:xfrm>
            <a:custGeom>
              <a:rect b="b" l="l" r="r" t="t"/>
              <a:pathLst>
                <a:path extrusionOk="0" h="2630" w="1392">
                  <a:moveTo>
                    <a:pt x="84" y="0"/>
                  </a:moveTo>
                  <a:cubicBezTo>
                    <a:pt x="74" y="0"/>
                    <a:pt x="65" y="2"/>
                    <a:pt x="55" y="7"/>
                  </a:cubicBezTo>
                  <a:cubicBezTo>
                    <a:pt x="19" y="25"/>
                    <a:pt x="1" y="78"/>
                    <a:pt x="19" y="114"/>
                  </a:cubicBezTo>
                  <a:lnTo>
                    <a:pt x="305" y="613"/>
                  </a:lnTo>
                  <a:lnTo>
                    <a:pt x="821" y="1790"/>
                  </a:lnTo>
                  <a:lnTo>
                    <a:pt x="1232" y="2575"/>
                  </a:lnTo>
                  <a:cubicBezTo>
                    <a:pt x="1249" y="2611"/>
                    <a:pt x="1285" y="2629"/>
                    <a:pt x="1304" y="2629"/>
                  </a:cubicBezTo>
                  <a:cubicBezTo>
                    <a:pt x="1321" y="2629"/>
                    <a:pt x="1321" y="2629"/>
                    <a:pt x="1339" y="2611"/>
                  </a:cubicBezTo>
                  <a:cubicBezTo>
                    <a:pt x="1375" y="2594"/>
                    <a:pt x="1392" y="2540"/>
                    <a:pt x="1375" y="2504"/>
                  </a:cubicBezTo>
                  <a:lnTo>
                    <a:pt x="947" y="1738"/>
                  </a:lnTo>
                  <a:lnTo>
                    <a:pt x="447" y="542"/>
                  </a:lnTo>
                  <a:lnTo>
                    <a:pt x="162" y="43"/>
                  </a:lnTo>
                  <a:cubicBezTo>
                    <a:pt x="136" y="16"/>
                    <a:pt x="110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1"/>
            <p:cNvSpPr/>
            <p:nvPr/>
          </p:nvSpPr>
          <p:spPr>
            <a:xfrm>
              <a:off x="2441132" y="4150229"/>
              <a:ext cx="102212" cy="7510"/>
            </a:xfrm>
            <a:custGeom>
              <a:rect b="b" l="l" r="r" t="t"/>
              <a:pathLst>
                <a:path extrusionOk="0" h="215" w="2926">
                  <a:moveTo>
                    <a:pt x="2837" y="1"/>
                  </a:moveTo>
                  <a:lnTo>
                    <a:pt x="90" y="72"/>
                  </a:lnTo>
                  <a:cubicBezTo>
                    <a:pt x="36" y="72"/>
                    <a:pt x="0" y="108"/>
                    <a:pt x="19" y="144"/>
                  </a:cubicBezTo>
                  <a:cubicBezTo>
                    <a:pt x="19" y="179"/>
                    <a:pt x="36" y="215"/>
                    <a:pt x="90" y="215"/>
                  </a:cubicBezTo>
                  <a:lnTo>
                    <a:pt x="2837" y="144"/>
                  </a:lnTo>
                  <a:cubicBezTo>
                    <a:pt x="2890" y="144"/>
                    <a:pt x="2925" y="108"/>
                    <a:pt x="2925" y="72"/>
                  </a:cubicBezTo>
                  <a:cubicBezTo>
                    <a:pt x="2925" y="37"/>
                    <a:pt x="2890" y="1"/>
                    <a:pt x="2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1"/>
            <p:cNvSpPr/>
            <p:nvPr/>
          </p:nvSpPr>
          <p:spPr>
            <a:xfrm>
              <a:off x="2385693" y="4035613"/>
              <a:ext cx="9362" cy="80380"/>
            </a:xfrm>
            <a:custGeom>
              <a:rect b="b" l="l" r="r" t="t"/>
              <a:pathLst>
                <a:path extrusionOk="0" h="2301" w="268">
                  <a:moveTo>
                    <a:pt x="196" y="0"/>
                  </a:moveTo>
                  <a:cubicBezTo>
                    <a:pt x="143" y="0"/>
                    <a:pt x="108" y="36"/>
                    <a:pt x="108" y="72"/>
                  </a:cubicBezTo>
                  <a:lnTo>
                    <a:pt x="1" y="2229"/>
                  </a:lnTo>
                  <a:cubicBezTo>
                    <a:pt x="1" y="2265"/>
                    <a:pt x="36" y="2300"/>
                    <a:pt x="72" y="2300"/>
                  </a:cubicBezTo>
                  <a:cubicBezTo>
                    <a:pt x="125" y="2300"/>
                    <a:pt x="160" y="2283"/>
                    <a:pt x="160" y="2229"/>
                  </a:cubicBezTo>
                  <a:lnTo>
                    <a:pt x="267" y="89"/>
                  </a:lnTo>
                  <a:cubicBezTo>
                    <a:pt x="267" y="36"/>
                    <a:pt x="232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1"/>
            <p:cNvSpPr/>
            <p:nvPr/>
          </p:nvSpPr>
          <p:spPr>
            <a:xfrm>
              <a:off x="2249243" y="4134649"/>
              <a:ext cx="71053" cy="28086"/>
            </a:xfrm>
            <a:custGeom>
              <a:rect b="b" l="l" r="r" t="t"/>
              <a:pathLst>
                <a:path extrusionOk="0" h="804" w="2034">
                  <a:moveTo>
                    <a:pt x="107" y="0"/>
                  </a:moveTo>
                  <a:cubicBezTo>
                    <a:pt x="71" y="0"/>
                    <a:pt x="19" y="19"/>
                    <a:pt x="19" y="55"/>
                  </a:cubicBezTo>
                  <a:cubicBezTo>
                    <a:pt x="0" y="90"/>
                    <a:pt x="19" y="143"/>
                    <a:pt x="54" y="143"/>
                  </a:cubicBezTo>
                  <a:lnTo>
                    <a:pt x="1926" y="804"/>
                  </a:lnTo>
                  <a:lnTo>
                    <a:pt x="1945" y="804"/>
                  </a:lnTo>
                  <a:cubicBezTo>
                    <a:pt x="1980" y="804"/>
                    <a:pt x="1998" y="785"/>
                    <a:pt x="2016" y="749"/>
                  </a:cubicBezTo>
                  <a:cubicBezTo>
                    <a:pt x="2033" y="714"/>
                    <a:pt x="2016" y="661"/>
                    <a:pt x="1962" y="661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1"/>
            <p:cNvSpPr/>
            <p:nvPr/>
          </p:nvSpPr>
          <p:spPr>
            <a:xfrm>
              <a:off x="2293504" y="4233930"/>
              <a:ext cx="54844" cy="75210"/>
            </a:xfrm>
            <a:custGeom>
              <a:rect b="b" l="l" r="r" t="t"/>
              <a:pathLst>
                <a:path extrusionOk="0" h="2153" w="1570">
                  <a:moveTo>
                    <a:pt x="1485" y="1"/>
                  </a:moveTo>
                  <a:cubicBezTo>
                    <a:pt x="1460" y="1"/>
                    <a:pt x="1437" y="9"/>
                    <a:pt x="1427" y="30"/>
                  </a:cubicBezTo>
                  <a:lnTo>
                    <a:pt x="36" y="2045"/>
                  </a:lnTo>
                  <a:cubicBezTo>
                    <a:pt x="0" y="2081"/>
                    <a:pt x="17" y="2116"/>
                    <a:pt x="53" y="2152"/>
                  </a:cubicBezTo>
                  <a:lnTo>
                    <a:pt x="88" y="2152"/>
                  </a:lnTo>
                  <a:cubicBezTo>
                    <a:pt x="124" y="2152"/>
                    <a:pt x="143" y="2152"/>
                    <a:pt x="160" y="2135"/>
                  </a:cubicBezTo>
                  <a:lnTo>
                    <a:pt x="1551" y="119"/>
                  </a:lnTo>
                  <a:cubicBezTo>
                    <a:pt x="1570" y="83"/>
                    <a:pt x="1570" y="48"/>
                    <a:pt x="1534" y="12"/>
                  </a:cubicBezTo>
                  <a:cubicBezTo>
                    <a:pt x="1519" y="5"/>
                    <a:pt x="1502" y="1"/>
                    <a:pt x="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1"/>
            <p:cNvSpPr/>
            <p:nvPr/>
          </p:nvSpPr>
          <p:spPr>
            <a:xfrm>
              <a:off x="2304054" y="4093533"/>
              <a:ext cx="168899" cy="160759"/>
            </a:xfrm>
            <a:custGeom>
              <a:rect b="b" l="l" r="r" t="t"/>
              <a:pathLst>
                <a:path extrusionOk="0" h="4602" w="4835">
                  <a:moveTo>
                    <a:pt x="2409" y="0"/>
                  </a:moveTo>
                  <a:lnTo>
                    <a:pt x="1" y="1767"/>
                  </a:lnTo>
                  <a:lnTo>
                    <a:pt x="928" y="4602"/>
                  </a:lnTo>
                  <a:lnTo>
                    <a:pt x="3907" y="4602"/>
                  </a:lnTo>
                  <a:lnTo>
                    <a:pt x="4835" y="1767"/>
                  </a:lnTo>
                  <a:lnTo>
                    <a:pt x="24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1"/>
            <p:cNvSpPr/>
            <p:nvPr/>
          </p:nvSpPr>
          <p:spPr>
            <a:xfrm>
              <a:off x="2307792" y="3976402"/>
              <a:ext cx="168899" cy="81672"/>
            </a:xfrm>
            <a:custGeom>
              <a:rect b="b" l="l" r="r" t="t"/>
              <a:pathLst>
                <a:path extrusionOk="0" h="2338" w="4835">
                  <a:moveTo>
                    <a:pt x="2302" y="0"/>
                  </a:moveTo>
                  <a:cubicBezTo>
                    <a:pt x="1499" y="0"/>
                    <a:pt x="750" y="161"/>
                    <a:pt x="36" y="447"/>
                  </a:cubicBezTo>
                  <a:lnTo>
                    <a:pt x="1" y="589"/>
                  </a:lnTo>
                  <a:lnTo>
                    <a:pt x="2426" y="2337"/>
                  </a:lnTo>
                  <a:lnTo>
                    <a:pt x="4835" y="589"/>
                  </a:lnTo>
                  <a:lnTo>
                    <a:pt x="4835" y="554"/>
                  </a:lnTo>
                  <a:cubicBezTo>
                    <a:pt x="4067" y="197"/>
                    <a:pt x="3211" y="0"/>
                    <a:pt x="2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1"/>
            <p:cNvSpPr/>
            <p:nvPr/>
          </p:nvSpPr>
          <p:spPr>
            <a:xfrm>
              <a:off x="2175709" y="4043683"/>
              <a:ext cx="89742" cy="160166"/>
            </a:xfrm>
            <a:custGeom>
              <a:rect b="b" l="l" r="r" t="t"/>
              <a:pathLst>
                <a:path extrusionOk="0" h="4585" w="2569">
                  <a:moveTo>
                    <a:pt x="1660" y="0"/>
                  </a:moveTo>
                  <a:cubicBezTo>
                    <a:pt x="625" y="1089"/>
                    <a:pt x="0" y="2552"/>
                    <a:pt x="0" y="4174"/>
                  </a:cubicBezTo>
                  <a:cubicBezTo>
                    <a:pt x="0" y="4264"/>
                    <a:pt x="0" y="4371"/>
                    <a:pt x="19" y="4478"/>
                  </a:cubicBezTo>
                  <a:lnTo>
                    <a:pt x="143" y="4585"/>
                  </a:lnTo>
                  <a:lnTo>
                    <a:pt x="2569" y="2818"/>
                  </a:lnTo>
                  <a:lnTo>
                    <a:pt x="16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1"/>
            <p:cNvSpPr/>
            <p:nvPr/>
          </p:nvSpPr>
          <p:spPr>
            <a:xfrm>
              <a:off x="2201280" y="4289159"/>
              <a:ext cx="137110" cy="104693"/>
            </a:xfrm>
            <a:custGeom>
              <a:rect b="b" l="l" r="r" t="t"/>
              <a:pathLst>
                <a:path extrusionOk="0" h="2997" w="3925">
                  <a:moveTo>
                    <a:pt x="18" y="0"/>
                  </a:moveTo>
                  <a:lnTo>
                    <a:pt x="0" y="19"/>
                  </a:lnTo>
                  <a:cubicBezTo>
                    <a:pt x="767" y="1463"/>
                    <a:pt x="2105" y="2552"/>
                    <a:pt x="3710" y="2997"/>
                  </a:cubicBezTo>
                  <a:lnTo>
                    <a:pt x="3924" y="2837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1"/>
            <p:cNvSpPr/>
            <p:nvPr/>
          </p:nvSpPr>
          <p:spPr>
            <a:xfrm>
              <a:off x="2426181" y="4295377"/>
              <a:ext cx="140219" cy="102212"/>
            </a:xfrm>
            <a:custGeom>
              <a:rect b="b" l="l" r="r" t="t"/>
              <a:pathLst>
                <a:path extrusionOk="0" h="2926" w="4014">
                  <a:moveTo>
                    <a:pt x="910" y="1"/>
                  </a:moveTo>
                  <a:lnTo>
                    <a:pt x="0" y="2854"/>
                  </a:lnTo>
                  <a:lnTo>
                    <a:pt x="107" y="2926"/>
                  </a:lnTo>
                  <a:cubicBezTo>
                    <a:pt x="1731" y="2605"/>
                    <a:pt x="3122" y="1642"/>
                    <a:pt x="4014" y="305"/>
                  </a:cubicBezTo>
                  <a:lnTo>
                    <a:pt x="39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1"/>
            <p:cNvSpPr/>
            <p:nvPr/>
          </p:nvSpPr>
          <p:spPr>
            <a:xfrm>
              <a:off x="2511558" y="4053639"/>
              <a:ext cx="89742" cy="160794"/>
            </a:xfrm>
            <a:custGeom>
              <a:rect b="b" l="l" r="r" t="t"/>
              <a:pathLst>
                <a:path extrusionOk="0" h="4603" w="2569">
                  <a:moveTo>
                    <a:pt x="928" y="1"/>
                  </a:moveTo>
                  <a:lnTo>
                    <a:pt x="0" y="2837"/>
                  </a:lnTo>
                  <a:lnTo>
                    <a:pt x="2426" y="4602"/>
                  </a:lnTo>
                  <a:lnTo>
                    <a:pt x="2533" y="4514"/>
                  </a:lnTo>
                  <a:cubicBezTo>
                    <a:pt x="2550" y="4317"/>
                    <a:pt x="2569" y="4103"/>
                    <a:pt x="2569" y="3889"/>
                  </a:cubicBezTo>
                  <a:cubicBezTo>
                    <a:pt x="2569" y="2409"/>
                    <a:pt x="2034" y="1054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1"/>
            <p:cNvSpPr/>
            <p:nvPr/>
          </p:nvSpPr>
          <p:spPr>
            <a:xfrm>
              <a:off x="1786935" y="4145269"/>
              <a:ext cx="363892" cy="249243"/>
            </a:xfrm>
            <a:custGeom>
              <a:rect b="b" l="l" r="r" t="t"/>
              <a:pathLst>
                <a:path extrusionOk="0" h="7135" w="10417">
                  <a:moveTo>
                    <a:pt x="1356" y="0"/>
                  </a:moveTo>
                  <a:lnTo>
                    <a:pt x="785" y="2015"/>
                  </a:lnTo>
                  <a:lnTo>
                    <a:pt x="0" y="4780"/>
                  </a:lnTo>
                  <a:lnTo>
                    <a:pt x="10416" y="7134"/>
                  </a:lnTo>
                  <a:cubicBezTo>
                    <a:pt x="10399" y="6350"/>
                    <a:pt x="10185" y="5600"/>
                    <a:pt x="9828" y="4923"/>
                  </a:cubicBezTo>
                  <a:cubicBezTo>
                    <a:pt x="9703" y="4690"/>
                    <a:pt x="9560" y="4476"/>
                    <a:pt x="9400" y="4262"/>
                  </a:cubicBezTo>
                  <a:cubicBezTo>
                    <a:pt x="9186" y="4012"/>
                    <a:pt x="8954" y="3763"/>
                    <a:pt x="8704" y="3549"/>
                  </a:cubicBezTo>
                  <a:cubicBezTo>
                    <a:pt x="8526" y="3406"/>
                    <a:pt x="8347" y="3263"/>
                    <a:pt x="8152" y="3139"/>
                  </a:cubicBezTo>
                  <a:cubicBezTo>
                    <a:pt x="7919" y="2997"/>
                    <a:pt x="7688" y="2871"/>
                    <a:pt x="7455" y="2747"/>
                  </a:cubicBezTo>
                  <a:lnTo>
                    <a:pt x="7189" y="2640"/>
                  </a:lnTo>
                  <a:cubicBezTo>
                    <a:pt x="6706" y="2443"/>
                    <a:pt x="6278" y="2158"/>
                    <a:pt x="5922" y="1801"/>
                  </a:cubicBezTo>
                  <a:cubicBezTo>
                    <a:pt x="5743" y="1623"/>
                    <a:pt x="5601" y="1427"/>
                    <a:pt x="5458" y="1213"/>
                  </a:cubicBezTo>
                  <a:lnTo>
                    <a:pt x="5244" y="873"/>
                  </a:lnTo>
                  <a:lnTo>
                    <a:pt x="13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1"/>
            <p:cNvSpPr/>
            <p:nvPr/>
          </p:nvSpPr>
          <p:spPr>
            <a:xfrm>
              <a:off x="1786935" y="4215625"/>
              <a:ext cx="122788" cy="122823"/>
            </a:xfrm>
            <a:custGeom>
              <a:rect b="b" l="l" r="r" t="t"/>
              <a:pathLst>
                <a:path extrusionOk="0" h="3516" w="3515">
                  <a:moveTo>
                    <a:pt x="785" y="1"/>
                  </a:moveTo>
                  <a:lnTo>
                    <a:pt x="0" y="2766"/>
                  </a:lnTo>
                  <a:lnTo>
                    <a:pt x="3353" y="3515"/>
                  </a:lnTo>
                  <a:cubicBezTo>
                    <a:pt x="3515" y="1910"/>
                    <a:pt x="2444" y="376"/>
                    <a:pt x="821" y="19"/>
                  </a:cubicBezTo>
                  <a:lnTo>
                    <a:pt x="7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1"/>
            <p:cNvSpPr/>
            <p:nvPr/>
          </p:nvSpPr>
          <p:spPr>
            <a:xfrm>
              <a:off x="1957655" y="4208149"/>
              <a:ext cx="89742" cy="64450"/>
            </a:xfrm>
            <a:custGeom>
              <a:rect b="b" l="l" r="r" t="t"/>
              <a:pathLst>
                <a:path extrusionOk="0" h="1845" w="2569">
                  <a:moveTo>
                    <a:pt x="1035" y="1"/>
                  </a:moveTo>
                  <a:lnTo>
                    <a:pt x="500" y="340"/>
                  </a:lnTo>
                  <a:cubicBezTo>
                    <a:pt x="107" y="590"/>
                    <a:pt x="0" y="1090"/>
                    <a:pt x="250" y="1463"/>
                  </a:cubicBezTo>
                  <a:cubicBezTo>
                    <a:pt x="357" y="1642"/>
                    <a:pt x="554" y="1767"/>
                    <a:pt x="749" y="1820"/>
                  </a:cubicBezTo>
                  <a:cubicBezTo>
                    <a:pt x="814" y="1836"/>
                    <a:pt x="878" y="1845"/>
                    <a:pt x="942" y="1845"/>
                  </a:cubicBezTo>
                  <a:cubicBezTo>
                    <a:pt x="1091" y="1845"/>
                    <a:pt x="1237" y="1801"/>
                    <a:pt x="1374" y="1713"/>
                  </a:cubicBezTo>
                  <a:lnTo>
                    <a:pt x="2568" y="947"/>
                  </a:lnTo>
                  <a:lnTo>
                    <a:pt x="2302" y="840"/>
                  </a:lnTo>
                  <a:cubicBezTo>
                    <a:pt x="1819" y="643"/>
                    <a:pt x="1391" y="358"/>
                    <a:pt x="10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1"/>
            <p:cNvSpPr/>
            <p:nvPr/>
          </p:nvSpPr>
          <p:spPr>
            <a:xfrm>
              <a:off x="2001251" y="4254924"/>
              <a:ext cx="114090" cy="85934"/>
            </a:xfrm>
            <a:custGeom>
              <a:rect b="b" l="l" r="r" t="t"/>
              <a:pathLst>
                <a:path extrusionOk="0" h="2460" w="3266">
                  <a:moveTo>
                    <a:pt x="2017" y="0"/>
                  </a:moveTo>
                  <a:lnTo>
                    <a:pt x="483" y="963"/>
                  </a:lnTo>
                  <a:cubicBezTo>
                    <a:pt x="108" y="1194"/>
                    <a:pt x="1" y="1694"/>
                    <a:pt x="233" y="2086"/>
                  </a:cubicBezTo>
                  <a:cubicBezTo>
                    <a:pt x="357" y="2265"/>
                    <a:pt x="536" y="2390"/>
                    <a:pt x="750" y="2443"/>
                  </a:cubicBezTo>
                  <a:cubicBezTo>
                    <a:pt x="807" y="2453"/>
                    <a:pt x="868" y="2459"/>
                    <a:pt x="929" y="2459"/>
                  </a:cubicBezTo>
                  <a:cubicBezTo>
                    <a:pt x="1077" y="2459"/>
                    <a:pt x="1230" y="2425"/>
                    <a:pt x="1356" y="2336"/>
                  </a:cubicBezTo>
                  <a:lnTo>
                    <a:pt x="3265" y="1123"/>
                  </a:lnTo>
                  <a:cubicBezTo>
                    <a:pt x="3051" y="873"/>
                    <a:pt x="2819" y="624"/>
                    <a:pt x="2569" y="410"/>
                  </a:cubicBezTo>
                  <a:cubicBezTo>
                    <a:pt x="2391" y="267"/>
                    <a:pt x="2212" y="124"/>
                    <a:pt x="2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1"/>
            <p:cNvSpPr/>
            <p:nvPr/>
          </p:nvSpPr>
          <p:spPr>
            <a:xfrm>
              <a:off x="1778202" y="4312250"/>
              <a:ext cx="372625" cy="120238"/>
            </a:xfrm>
            <a:custGeom>
              <a:rect b="b" l="l" r="r" t="t"/>
              <a:pathLst>
                <a:path extrusionOk="0" h="3442" w="10667">
                  <a:moveTo>
                    <a:pt x="250" y="0"/>
                  </a:moveTo>
                  <a:lnTo>
                    <a:pt x="1" y="1087"/>
                  </a:lnTo>
                  <a:lnTo>
                    <a:pt x="10435" y="3441"/>
                  </a:lnTo>
                  <a:lnTo>
                    <a:pt x="10666" y="2354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1"/>
            <p:cNvSpPr/>
            <p:nvPr/>
          </p:nvSpPr>
          <p:spPr>
            <a:xfrm>
              <a:off x="2079747" y="4418133"/>
              <a:ext cx="62983" cy="38041"/>
            </a:xfrm>
            <a:custGeom>
              <a:rect b="b" l="l" r="r" t="t"/>
              <a:pathLst>
                <a:path extrusionOk="0" h="1089" w="1803">
                  <a:moveTo>
                    <a:pt x="1" y="1"/>
                  </a:moveTo>
                  <a:lnTo>
                    <a:pt x="215" y="857"/>
                  </a:lnTo>
                  <a:lnTo>
                    <a:pt x="1232" y="1088"/>
                  </a:lnTo>
                  <a:lnTo>
                    <a:pt x="1803" y="4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1"/>
            <p:cNvSpPr/>
            <p:nvPr/>
          </p:nvSpPr>
          <p:spPr>
            <a:xfrm>
              <a:off x="1940188" y="4387007"/>
              <a:ext cx="62983" cy="38007"/>
            </a:xfrm>
            <a:custGeom>
              <a:rect b="b" l="l" r="r" t="t"/>
              <a:pathLst>
                <a:path extrusionOk="0" h="1088" w="1803">
                  <a:moveTo>
                    <a:pt x="1" y="0"/>
                  </a:moveTo>
                  <a:lnTo>
                    <a:pt x="215" y="856"/>
                  </a:lnTo>
                  <a:lnTo>
                    <a:pt x="1249" y="1087"/>
                  </a:lnTo>
                  <a:lnTo>
                    <a:pt x="1803" y="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1"/>
            <p:cNvSpPr/>
            <p:nvPr/>
          </p:nvSpPr>
          <p:spPr>
            <a:xfrm>
              <a:off x="1801293" y="4355183"/>
              <a:ext cx="62320" cy="38670"/>
            </a:xfrm>
            <a:custGeom>
              <a:rect b="b" l="l" r="r" t="t"/>
              <a:pathLst>
                <a:path extrusionOk="0" h="1107" w="1784">
                  <a:moveTo>
                    <a:pt x="0" y="1"/>
                  </a:moveTo>
                  <a:lnTo>
                    <a:pt x="196" y="876"/>
                  </a:lnTo>
                  <a:lnTo>
                    <a:pt x="1230" y="1107"/>
                  </a:lnTo>
                  <a:lnTo>
                    <a:pt x="1784" y="4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1"/>
            <p:cNvSpPr/>
            <p:nvPr/>
          </p:nvSpPr>
          <p:spPr>
            <a:xfrm>
              <a:off x="1819318" y="2978288"/>
              <a:ext cx="563915" cy="1211180"/>
            </a:xfrm>
            <a:custGeom>
              <a:rect b="b" l="l" r="r" t="t"/>
              <a:pathLst>
                <a:path extrusionOk="0" h="34672" w="16143">
                  <a:moveTo>
                    <a:pt x="8490" y="0"/>
                  </a:moveTo>
                  <a:lnTo>
                    <a:pt x="1946" y="3907"/>
                  </a:lnTo>
                  <a:lnTo>
                    <a:pt x="1268" y="6064"/>
                  </a:lnTo>
                  <a:lnTo>
                    <a:pt x="5173" y="13288"/>
                  </a:lnTo>
                  <a:cubicBezTo>
                    <a:pt x="4852" y="13484"/>
                    <a:pt x="4549" y="13681"/>
                    <a:pt x="4281" y="13876"/>
                  </a:cubicBezTo>
                  <a:cubicBezTo>
                    <a:pt x="1" y="17034"/>
                    <a:pt x="1142" y="21759"/>
                    <a:pt x="1142" y="25433"/>
                  </a:cubicBezTo>
                  <a:cubicBezTo>
                    <a:pt x="1142" y="29321"/>
                    <a:pt x="376" y="33637"/>
                    <a:pt x="376" y="33637"/>
                  </a:cubicBezTo>
                  <a:cubicBezTo>
                    <a:pt x="2783" y="34636"/>
                    <a:pt x="4549" y="34672"/>
                    <a:pt x="4549" y="34672"/>
                  </a:cubicBezTo>
                  <a:cubicBezTo>
                    <a:pt x="4549" y="34672"/>
                    <a:pt x="10452" y="23043"/>
                    <a:pt x="13591" y="15802"/>
                  </a:cubicBezTo>
                  <a:cubicBezTo>
                    <a:pt x="14608" y="13484"/>
                    <a:pt x="15339" y="11612"/>
                    <a:pt x="15482" y="10701"/>
                  </a:cubicBezTo>
                  <a:cubicBezTo>
                    <a:pt x="16142" y="7010"/>
                    <a:pt x="13948" y="1285"/>
                    <a:pt x="13948" y="1285"/>
                  </a:cubicBezTo>
                  <a:lnTo>
                    <a:pt x="84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1"/>
            <p:cNvSpPr/>
            <p:nvPr/>
          </p:nvSpPr>
          <p:spPr>
            <a:xfrm>
              <a:off x="1819318" y="3454149"/>
              <a:ext cx="474803" cy="737530"/>
            </a:xfrm>
            <a:custGeom>
              <a:rect b="b" l="l" r="r" t="t"/>
              <a:pathLst>
                <a:path extrusionOk="0" h="21113" w="13592">
                  <a:moveTo>
                    <a:pt x="6431" y="0"/>
                  </a:moveTo>
                  <a:cubicBezTo>
                    <a:pt x="5089" y="0"/>
                    <a:pt x="4300" y="254"/>
                    <a:pt x="4300" y="254"/>
                  </a:cubicBezTo>
                  <a:lnTo>
                    <a:pt x="4281" y="254"/>
                  </a:lnTo>
                  <a:cubicBezTo>
                    <a:pt x="1" y="3412"/>
                    <a:pt x="1142" y="8137"/>
                    <a:pt x="1142" y="11811"/>
                  </a:cubicBezTo>
                  <a:cubicBezTo>
                    <a:pt x="1142" y="15699"/>
                    <a:pt x="376" y="20015"/>
                    <a:pt x="376" y="20015"/>
                  </a:cubicBezTo>
                  <a:cubicBezTo>
                    <a:pt x="1667" y="20939"/>
                    <a:pt x="2971" y="21113"/>
                    <a:pt x="3770" y="21113"/>
                  </a:cubicBezTo>
                  <a:cubicBezTo>
                    <a:pt x="4252" y="21113"/>
                    <a:pt x="4549" y="21050"/>
                    <a:pt x="4549" y="21050"/>
                  </a:cubicBezTo>
                  <a:cubicBezTo>
                    <a:pt x="4549" y="21050"/>
                    <a:pt x="10452" y="9421"/>
                    <a:pt x="13591" y="2180"/>
                  </a:cubicBezTo>
                  <a:cubicBezTo>
                    <a:pt x="10649" y="397"/>
                    <a:pt x="8108" y="0"/>
                    <a:pt x="64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1"/>
            <p:cNvSpPr/>
            <p:nvPr/>
          </p:nvSpPr>
          <p:spPr>
            <a:xfrm>
              <a:off x="1909691" y="3454149"/>
              <a:ext cx="384432" cy="150943"/>
            </a:xfrm>
            <a:custGeom>
              <a:rect b="b" l="l" r="r" t="t"/>
              <a:pathLst>
                <a:path extrusionOk="0" h="4321" w="11005">
                  <a:moveTo>
                    <a:pt x="3844" y="0"/>
                  </a:moveTo>
                  <a:cubicBezTo>
                    <a:pt x="2502" y="0"/>
                    <a:pt x="1713" y="254"/>
                    <a:pt x="1713" y="254"/>
                  </a:cubicBezTo>
                  <a:lnTo>
                    <a:pt x="1694" y="254"/>
                  </a:lnTo>
                  <a:cubicBezTo>
                    <a:pt x="981" y="772"/>
                    <a:pt x="429" y="1324"/>
                    <a:pt x="1" y="1931"/>
                  </a:cubicBezTo>
                  <a:cubicBezTo>
                    <a:pt x="412" y="1853"/>
                    <a:pt x="1035" y="1773"/>
                    <a:pt x="1829" y="1773"/>
                  </a:cubicBezTo>
                  <a:cubicBezTo>
                    <a:pt x="3751" y="1773"/>
                    <a:pt x="6678" y="2239"/>
                    <a:pt x="10060" y="4320"/>
                  </a:cubicBezTo>
                  <a:cubicBezTo>
                    <a:pt x="10398" y="3590"/>
                    <a:pt x="10719" y="2858"/>
                    <a:pt x="11004" y="2180"/>
                  </a:cubicBezTo>
                  <a:cubicBezTo>
                    <a:pt x="8062" y="397"/>
                    <a:pt x="5521" y="0"/>
                    <a:pt x="3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1"/>
            <p:cNvSpPr/>
            <p:nvPr/>
          </p:nvSpPr>
          <p:spPr>
            <a:xfrm>
              <a:off x="1649263" y="2514130"/>
              <a:ext cx="657290" cy="694179"/>
            </a:xfrm>
            <a:custGeom>
              <a:rect b="b" l="l" r="r" t="t"/>
              <a:pathLst>
                <a:path extrusionOk="0" h="19872" w="18816">
                  <a:moveTo>
                    <a:pt x="5975" y="1"/>
                  </a:moveTo>
                  <a:lnTo>
                    <a:pt x="1" y="9756"/>
                  </a:lnTo>
                  <a:lnTo>
                    <a:pt x="5440" y="18264"/>
                  </a:lnTo>
                  <a:lnTo>
                    <a:pt x="6136" y="19351"/>
                  </a:lnTo>
                  <a:cubicBezTo>
                    <a:pt x="7096" y="19714"/>
                    <a:pt x="8095" y="19871"/>
                    <a:pt x="9093" y="19871"/>
                  </a:cubicBezTo>
                  <a:cubicBezTo>
                    <a:pt x="13878" y="19871"/>
                    <a:pt x="18625" y="16269"/>
                    <a:pt x="18816" y="14572"/>
                  </a:cubicBezTo>
                  <a:lnTo>
                    <a:pt x="18281" y="13287"/>
                  </a:lnTo>
                  <a:lnTo>
                    <a:pt x="13591" y="1980"/>
                  </a:lnTo>
                  <a:lnTo>
                    <a:pt x="59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1"/>
            <p:cNvSpPr/>
            <p:nvPr/>
          </p:nvSpPr>
          <p:spPr>
            <a:xfrm>
              <a:off x="1839265" y="2978288"/>
              <a:ext cx="467292" cy="230031"/>
            </a:xfrm>
            <a:custGeom>
              <a:rect b="b" l="l" r="r" t="t"/>
              <a:pathLst>
                <a:path extrusionOk="0" h="6585" w="13377">
                  <a:moveTo>
                    <a:pt x="12842" y="0"/>
                  </a:moveTo>
                  <a:cubicBezTo>
                    <a:pt x="8026" y="4192"/>
                    <a:pt x="2587" y="4906"/>
                    <a:pt x="1" y="4977"/>
                  </a:cubicBezTo>
                  <a:lnTo>
                    <a:pt x="697" y="6064"/>
                  </a:lnTo>
                  <a:cubicBezTo>
                    <a:pt x="1657" y="6427"/>
                    <a:pt x="2656" y="6584"/>
                    <a:pt x="3654" y="6584"/>
                  </a:cubicBezTo>
                  <a:cubicBezTo>
                    <a:pt x="8439" y="6584"/>
                    <a:pt x="13186" y="2982"/>
                    <a:pt x="13377" y="1285"/>
                  </a:cubicBezTo>
                  <a:lnTo>
                    <a:pt x="128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1"/>
            <p:cNvSpPr/>
            <p:nvPr/>
          </p:nvSpPr>
          <p:spPr>
            <a:xfrm>
              <a:off x="2310936" y="2018217"/>
              <a:ext cx="679123" cy="862938"/>
            </a:xfrm>
            <a:custGeom>
              <a:rect b="b" l="l" r="r" t="t"/>
              <a:pathLst>
                <a:path extrusionOk="0" h="24703" w="19441">
                  <a:moveTo>
                    <a:pt x="3371" y="0"/>
                  </a:moveTo>
                  <a:lnTo>
                    <a:pt x="410" y="1623"/>
                  </a:lnTo>
                  <a:cubicBezTo>
                    <a:pt x="410" y="1623"/>
                    <a:pt x="0" y="3817"/>
                    <a:pt x="143" y="6723"/>
                  </a:cubicBezTo>
                  <a:cubicBezTo>
                    <a:pt x="481" y="13287"/>
                    <a:pt x="4298" y="18423"/>
                    <a:pt x="10666" y="20118"/>
                  </a:cubicBezTo>
                  <a:cubicBezTo>
                    <a:pt x="10701" y="20118"/>
                    <a:pt x="10754" y="20135"/>
                    <a:pt x="10790" y="20154"/>
                  </a:cubicBezTo>
                  <a:cubicBezTo>
                    <a:pt x="10790" y="20154"/>
                    <a:pt x="11539" y="21545"/>
                    <a:pt x="12716" y="22187"/>
                  </a:cubicBezTo>
                  <a:cubicBezTo>
                    <a:pt x="12716" y="22187"/>
                    <a:pt x="14144" y="24702"/>
                    <a:pt x="14895" y="24702"/>
                  </a:cubicBezTo>
                  <a:cubicBezTo>
                    <a:pt x="14932" y="24702"/>
                    <a:pt x="14966" y="24696"/>
                    <a:pt x="14999" y="24684"/>
                  </a:cubicBezTo>
                  <a:cubicBezTo>
                    <a:pt x="15731" y="24434"/>
                    <a:pt x="14643" y="22420"/>
                    <a:pt x="14642" y="22418"/>
                  </a:cubicBezTo>
                  <a:lnTo>
                    <a:pt x="14642" y="22418"/>
                  </a:lnTo>
                  <a:cubicBezTo>
                    <a:pt x="14643" y="22420"/>
                    <a:pt x="15720" y="24338"/>
                    <a:pt x="16297" y="24338"/>
                  </a:cubicBezTo>
                  <a:cubicBezTo>
                    <a:pt x="16336" y="24338"/>
                    <a:pt x="16374" y="24328"/>
                    <a:pt x="16409" y="24309"/>
                  </a:cubicBezTo>
                  <a:cubicBezTo>
                    <a:pt x="16944" y="24023"/>
                    <a:pt x="15998" y="21689"/>
                    <a:pt x="15998" y="21688"/>
                  </a:cubicBezTo>
                  <a:lnTo>
                    <a:pt x="15998" y="21688"/>
                  </a:lnTo>
                  <a:cubicBezTo>
                    <a:pt x="15998" y="21689"/>
                    <a:pt x="17035" y="23865"/>
                    <a:pt x="17714" y="23865"/>
                  </a:cubicBezTo>
                  <a:cubicBezTo>
                    <a:pt x="17724" y="23865"/>
                    <a:pt x="17735" y="23865"/>
                    <a:pt x="17746" y="23864"/>
                  </a:cubicBezTo>
                  <a:cubicBezTo>
                    <a:pt x="18442" y="23809"/>
                    <a:pt x="17460" y="21312"/>
                    <a:pt x="17175" y="20849"/>
                  </a:cubicBezTo>
                  <a:lnTo>
                    <a:pt x="17175" y="20849"/>
                  </a:lnTo>
                  <a:cubicBezTo>
                    <a:pt x="17176" y="20850"/>
                    <a:pt x="18291" y="22554"/>
                    <a:pt x="18847" y="22554"/>
                  </a:cubicBezTo>
                  <a:cubicBezTo>
                    <a:pt x="18887" y="22554"/>
                    <a:pt x="18925" y="22545"/>
                    <a:pt x="18958" y="22525"/>
                  </a:cubicBezTo>
                  <a:cubicBezTo>
                    <a:pt x="19441" y="22223"/>
                    <a:pt x="17460" y="19493"/>
                    <a:pt x="15945" y="18173"/>
                  </a:cubicBezTo>
                  <a:lnTo>
                    <a:pt x="13091" y="15945"/>
                  </a:lnTo>
                  <a:lnTo>
                    <a:pt x="10131" y="13322"/>
                  </a:lnTo>
                  <a:cubicBezTo>
                    <a:pt x="8614" y="11860"/>
                    <a:pt x="7829" y="9810"/>
                    <a:pt x="7936" y="7686"/>
                  </a:cubicBezTo>
                  <a:lnTo>
                    <a:pt x="8205" y="2676"/>
                  </a:lnTo>
                  <a:lnTo>
                    <a:pt x="33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1"/>
            <p:cNvSpPr/>
            <p:nvPr/>
          </p:nvSpPr>
          <p:spPr>
            <a:xfrm>
              <a:off x="2224965" y="1747834"/>
              <a:ext cx="424290" cy="498976"/>
            </a:xfrm>
            <a:custGeom>
              <a:rect b="b" l="l" r="r" t="t"/>
              <a:pathLst>
                <a:path extrusionOk="0" h="14284" w="12146">
                  <a:moveTo>
                    <a:pt x="5903" y="0"/>
                  </a:moveTo>
                  <a:cubicBezTo>
                    <a:pt x="5317" y="0"/>
                    <a:pt x="4730" y="180"/>
                    <a:pt x="4226" y="552"/>
                  </a:cubicBezTo>
                  <a:cubicBezTo>
                    <a:pt x="0" y="3638"/>
                    <a:pt x="2157" y="13322"/>
                    <a:pt x="2157" y="13322"/>
                  </a:cubicBezTo>
                  <a:cubicBezTo>
                    <a:pt x="3719" y="14022"/>
                    <a:pt x="5127" y="14284"/>
                    <a:pt x="6360" y="14284"/>
                  </a:cubicBezTo>
                  <a:cubicBezTo>
                    <a:pt x="10027" y="14284"/>
                    <a:pt x="12145" y="11966"/>
                    <a:pt x="12145" y="11966"/>
                  </a:cubicBezTo>
                  <a:cubicBezTo>
                    <a:pt x="11360" y="6295"/>
                    <a:pt x="9292" y="2247"/>
                    <a:pt x="7990" y="892"/>
                  </a:cubicBezTo>
                  <a:cubicBezTo>
                    <a:pt x="7425" y="306"/>
                    <a:pt x="6666" y="0"/>
                    <a:pt x="5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1"/>
            <p:cNvSpPr/>
            <p:nvPr/>
          </p:nvSpPr>
          <p:spPr>
            <a:xfrm>
              <a:off x="2290360" y="2104782"/>
              <a:ext cx="358897" cy="142036"/>
            </a:xfrm>
            <a:custGeom>
              <a:rect b="b" l="l" r="r" t="t"/>
              <a:pathLst>
                <a:path extrusionOk="0" h="4066" w="10274">
                  <a:moveTo>
                    <a:pt x="9988" y="1"/>
                  </a:moveTo>
                  <a:cubicBezTo>
                    <a:pt x="9402" y="548"/>
                    <a:pt x="7301" y="2277"/>
                    <a:pt x="4047" y="2277"/>
                  </a:cubicBezTo>
                  <a:cubicBezTo>
                    <a:pt x="2849" y="2277"/>
                    <a:pt x="1494" y="2042"/>
                    <a:pt x="0" y="1427"/>
                  </a:cubicBezTo>
                  <a:lnTo>
                    <a:pt x="0" y="1427"/>
                  </a:lnTo>
                  <a:cubicBezTo>
                    <a:pt x="143" y="2445"/>
                    <a:pt x="285" y="3104"/>
                    <a:pt x="285" y="3104"/>
                  </a:cubicBezTo>
                  <a:cubicBezTo>
                    <a:pt x="1847" y="3804"/>
                    <a:pt x="3255" y="4066"/>
                    <a:pt x="4488" y="4066"/>
                  </a:cubicBezTo>
                  <a:cubicBezTo>
                    <a:pt x="8155" y="4066"/>
                    <a:pt x="10273" y="1748"/>
                    <a:pt x="10273" y="1748"/>
                  </a:cubicBezTo>
                  <a:cubicBezTo>
                    <a:pt x="10185" y="1125"/>
                    <a:pt x="10095" y="554"/>
                    <a:pt x="99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1"/>
            <p:cNvSpPr/>
            <p:nvPr/>
          </p:nvSpPr>
          <p:spPr>
            <a:xfrm>
              <a:off x="1459854" y="1601149"/>
              <a:ext cx="1097824" cy="1081755"/>
            </a:xfrm>
            <a:custGeom>
              <a:rect b="b" l="l" r="r" t="t"/>
              <a:pathLst>
                <a:path extrusionOk="0" h="30967" w="31427">
                  <a:moveTo>
                    <a:pt x="22889" y="0"/>
                  </a:moveTo>
                  <a:cubicBezTo>
                    <a:pt x="20137" y="0"/>
                    <a:pt x="17419" y="1193"/>
                    <a:pt x="15160" y="2646"/>
                  </a:cubicBezTo>
                  <a:cubicBezTo>
                    <a:pt x="12592" y="4270"/>
                    <a:pt x="10077" y="5999"/>
                    <a:pt x="7884" y="8104"/>
                  </a:cubicBezTo>
                  <a:cubicBezTo>
                    <a:pt x="5530" y="10370"/>
                    <a:pt x="3496" y="12974"/>
                    <a:pt x="1908" y="15827"/>
                  </a:cubicBezTo>
                  <a:cubicBezTo>
                    <a:pt x="1659" y="16291"/>
                    <a:pt x="1" y="18769"/>
                    <a:pt x="267" y="19323"/>
                  </a:cubicBezTo>
                  <a:cubicBezTo>
                    <a:pt x="3603" y="26314"/>
                    <a:pt x="10167" y="29292"/>
                    <a:pt x="14732" y="30523"/>
                  </a:cubicBezTo>
                  <a:cubicBezTo>
                    <a:pt x="15213" y="30666"/>
                    <a:pt x="15696" y="30790"/>
                    <a:pt x="16124" y="30880"/>
                  </a:cubicBezTo>
                  <a:cubicBezTo>
                    <a:pt x="16385" y="30938"/>
                    <a:pt x="16646" y="30966"/>
                    <a:pt x="16904" y="30966"/>
                  </a:cubicBezTo>
                  <a:cubicBezTo>
                    <a:pt x="18390" y="30966"/>
                    <a:pt x="19756" y="30038"/>
                    <a:pt x="20243" y="28579"/>
                  </a:cubicBezTo>
                  <a:cubicBezTo>
                    <a:pt x="20725" y="27188"/>
                    <a:pt x="21384" y="25903"/>
                    <a:pt x="22062" y="24619"/>
                  </a:cubicBezTo>
                  <a:cubicBezTo>
                    <a:pt x="23132" y="22657"/>
                    <a:pt x="24559" y="20945"/>
                    <a:pt x="26218" y="19447"/>
                  </a:cubicBezTo>
                  <a:cubicBezTo>
                    <a:pt x="26913" y="18841"/>
                    <a:pt x="27520" y="18199"/>
                    <a:pt x="28019" y="17575"/>
                  </a:cubicBezTo>
                  <a:cubicBezTo>
                    <a:pt x="30730" y="14329"/>
                    <a:pt x="31426" y="9852"/>
                    <a:pt x="29821" y="6035"/>
                  </a:cubicBezTo>
                  <a:cubicBezTo>
                    <a:pt x="29660" y="5643"/>
                    <a:pt x="29464" y="5269"/>
                    <a:pt x="29267" y="4894"/>
                  </a:cubicBezTo>
                  <a:cubicBezTo>
                    <a:pt x="28982" y="4394"/>
                    <a:pt x="28768" y="4127"/>
                    <a:pt x="28768" y="4127"/>
                  </a:cubicBezTo>
                  <a:cubicBezTo>
                    <a:pt x="27662" y="2772"/>
                    <a:pt x="26646" y="1255"/>
                    <a:pt x="25148" y="506"/>
                  </a:cubicBezTo>
                  <a:cubicBezTo>
                    <a:pt x="24684" y="275"/>
                    <a:pt x="24185" y="114"/>
                    <a:pt x="23631" y="43"/>
                  </a:cubicBezTo>
                  <a:cubicBezTo>
                    <a:pt x="23507" y="25"/>
                    <a:pt x="23365" y="7"/>
                    <a:pt x="23239" y="7"/>
                  </a:cubicBezTo>
                  <a:cubicBezTo>
                    <a:pt x="23122" y="3"/>
                    <a:pt x="23006" y="0"/>
                    <a:pt x="22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1"/>
            <p:cNvSpPr/>
            <p:nvPr/>
          </p:nvSpPr>
          <p:spPr>
            <a:xfrm>
              <a:off x="2743620" y="2554618"/>
              <a:ext cx="130333" cy="184548"/>
            </a:xfrm>
            <a:custGeom>
              <a:rect b="b" l="l" r="r" t="t"/>
              <a:pathLst>
                <a:path extrusionOk="0" h="5283" w="3731">
                  <a:moveTo>
                    <a:pt x="45" y="1"/>
                  </a:moveTo>
                  <a:cubicBezTo>
                    <a:pt x="0" y="3069"/>
                    <a:pt x="1667" y="3309"/>
                    <a:pt x="2191" y="3309"/>
                  </a:cubicBezTo>
                  <a:cubicBezTo>
                    <a:pt x="2288" y="3309"/>
                    <a:pt x="2346" y="3301"/>
                    <a:pt x="2346" y="3301"/>
                  </a:cubicBezTo>
                  <a:cubicBezTo>
                    <a:pt x="2346" y="3301"/>
                    <a:pt x="2453" y="5173"/>
                    <a:pt x="3095" y="5280"/>
                  </a:cubicBezTo>
                  <a:cubicBezTo>
                    <a:pt x="3108" y="5282"/>
                    <a:pt x="3121" y="5283"/>
                    <a:pt x="3134" y="5283"/>
                  </a:cubicBezTo>
                  <a:cubicBezTo>
                    <a:pt x="3730" y="5283"/>
                    <a:pt x="3559" y="2818"/>
                    <a:pt x="3559" y="2818"/>
                  </a:cubicBezTo>
                  <a:cubicBezTo>
                    <a:pt x="2934" y="1106"/>
                    <a:pt x="45" y="1"/>
                    <a:pt x="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1"/>
            <p:cNvSpPr/>
            <p:nvPr/>
          </p:nvSpPr>
          <p:spPr>
            <a:xfrm>
              <a:off x="309079" y="3760828"/>
              <a:ext cx="257383" cy="396903"/>
            </a:xfrm>
            <a:custGeom>
              <a:rect b="b" l="l" r="r" t="t"/>
              <a:pathLst>
                <a:path extrusionOk="0" h="11362" w="7368">
                  <a:moveTo>
                    <a:pt x="4210" y="0"/>
                  </a:moveTo>
                  <a:lnTo>
                    <a:pt x="2426" y="1125"/>
                  </a:lnTo>
                  <a:lnTo>
                    <a:pt x="0" y="2658"/>
                  </a:lnTo>
                  <a:lnTo>
                    <a:pt x="6190" y="11362"/>
                  </a:lnTo>
                  <a:cubicBezTo>
                    <a:pt x="6689" y="10756"/>
                    <a:pt x="7046" y="10059"/>
                    <a:pt x="7224" y="9310"/>
                  </a:cubicBezTo>
                  <a:cubicBezTo>
                    <a:pt x="7277" y="9060"/>
                    <a:pt x="7313" y="8811"/>
                    <a:pt x="7331" y="8544"/>
                  </a:cubicBezTo>
                  <a:cubicBezTo>
                    <a:pt x="7367" y="8204"/>
                    <a:pt x="7349" y="7883"/>
                    <a:pt x="7313" y="7545"/>
                  </a:cubicBezTo>
                  <a:cubicBezTo>
                    <a:pt x="7277" y="7331"/>
                    <a:pt x="7224" y="7099"/>
                    <a:pt x="7170" y="6867"/>
                  </a:cubicBezTo>
                  <a:cubicBezTo>
                    <a:pt x="7099" y="6618"/>
                    <a:pt x="7010" y="6368"/>
                    <a:pt x="6903" y="6118"/>
                  </a:cubicBezTo>
                  <a:cubicBezTo>
                    <a:pt x="6868" y="6029"/>
                    <a:pt x="6832" y="5940"/>
                    <a:pt x="6778" y="5850"/>
                  </a:cubicBezTo>
                  <a:cubicBezTo>
                    <a:pt x="6547" y="5386"/>
                    <a:pt x="6421" y="4887"/>
                    <a:pt x="6404" y="4388"/>
                  </a:cubicBezTo>
                  <a:cubicBezTo>
                    <a:pt x="6385" y="4138"/>
                    <a:pt x="6404" y="3888"/>
                    <a:pt x="6457" y="3639"/>
                  </a:cubicBezTo>
                  <a:lnTo>
                    <a:pt x="6511" y="3246"/>
                  </a:lnTo>
                  <a:lnTo>
                    <a:pt x="4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1"/>
            <p:cNvSpPr/>
            <p:nvPr/>
          </p:nvSpPr>
          <p:spPr>
            <a:xfrm>
              <a:off x="309079" y="3800093"/>
              <a:ext cx="119050" cy="151397"/>
            </a:xfrm>
            <a:custGeom>
              <a:rect b="b" l="l" r="r" t="t"/>
              <a:pathLst>
                <a:path extrusionOk="0" h="4334" w="3408">
                  <a:moveTo>
                    <a:pt x="2426" y="1"/>
                  </a:moveTo>
                  <a:lnTo>
                    <a:pt x="0" y="1534"/>
                  </a:lnTo>
                  <a:lnTo>
                    <a:pt x="1998" y="4334"/>
                  </a:lnTo>
                  <a:cubicBezTo>
                    <a:pt x="3194" y="3228"/>
                    <a:pt x="3408" y="1392"/>
                    <a:pt x="2445" y="36"/>
                  </a:cubicBezTo>
                  <a:lnTo>
                    <a:pt x="24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1"/>
            <p:cNvSpPr/>
            <p:nvPr/>
          </p:nvSpPr>
          <p:spPr>
            <a:xfrm>
              <a:off x="476690" y="3909993"/>
              <a:ext cx="73568" cy="64590"/>
            </a:xfrm>
            <a:custGeom>
              <a:rect b="b" l="l" r="r" t="t"/>
              <a:pathLst>
                <a:path extrusionOk="0" h="1849" w="2106">
                  <a:moveTo>
                    <a:pt x="851" y="0"/>
                  </a:moveTo>
                  <a:cubicBezTo>
                    <a:pt x="455" y="0"/>
                    <a:pt x="101" y="287"/>
                    <a:pt x="36" y="688"/>
                  </a:cubicBezTo>
                  <a:cubicBezTo>
                    <a:pt x="1" y="902"/>
                    <a:pt x="54" y="1116"/>
                    <a:pt x="179" y="1278"/>
                  </a:cubicBezTo>
                  <a:cubicBezTo>
                    <a:pt x="303" y="1456"/>
                    <a:pt x="482" y="1580"/>
                    <a:pt x="696" y="1616"/>
                  </a:cubicBezTo>
                  <a:lnTo>
                    <a:pt x="2105" y="1848"/>
                  </a:lnTo>
                  <a:cubicBezTo>
                    <a:pt x="2070" y="1759"/>
                    <a:pt x="2034" y="1670"/>
                    <a:pt x="1980" y="1580"/>
                  </a:cubicBezTo>
                  <a:cubicBezTo>
                    <a:pt x="1749" y="1116"/>
                    <a:pt x="1623" y="617"/>
                    <a:pt x="1606" y="118"/>
                  </a:cubicBezTo>
                  <a:lnTo>
                    <a:pt x="981" y="11"/>
                  </a:lnTo>
                  <a:cubicBezTo>
                    <a:pt x="937" y="4"/>
                    <a:pt x="894" y="0"/>
                    <a:pt x="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1"/>
            <p:cNvSpPr/>
            <p:nvPr/>
          </p:nvSpPr>
          <p:spPr>
            <a:xfrm>
              <a:off x="463590" y="3989746"/>
              <a:ext cx="102876" cy="69551"/>
            </a:xfrm>
            <a:custGeom>
              <a:rect b="b" l="l" r="r" t="t"/>
              <a:pathLst>
                <a:path extrusionOk="0" h="1991" w="2945">
                  <a:moveTo>
                    <a:pt x="834" y="0"/>
                  </a:moveTo>
                  <a:cubicBezTo>
                    <a:pt x="441" y="0"/>
                    <a:pt x="99" y="287"/>
                    <a:pt x="19" y="688"/>
                  </a:cubicBezTo>
                  <a:cubicBezTo>
                    <a:pt x="1" y="902"/>
                    <a:pt x="55" y="1116"/>
                    <a:pt x="162" y="1295"/>
                  </a:cubicBezTo>
                  <a:cubicBezTo>
                    <a:pt x="286" y="1456"/>
                    <a:pt x="483" y="1580"/>
                    <a:pt x="697" y="1616"/>
                  </a:cubicBezTo>
                  <a:lnTo>
                    <a:pt x="2908" y="1991"/>
                  </a:lnTo>
                  <a:cubicBezTo>
                    <a:pt x="2944" y="1651"/>
                    <a:pt x="2926" y="1330"/>
                    <a:pt x="2890" y="992"/>
                  </a:cubicBezTo>
                  <a:cubicBezTo>
                    <a:pt x="2854" y="778"/>
                    <a:pt x="2801" y="546"/>
                    <a:pt x="2747" y="314"/>
                  </a:cubicBezTo>
                  <a:lnTo>
                    <a:pt x="964" y="11"/>
                  </a:lnTo>
                  <a:cubicBezTo>
                    <a:pt x="920" y="4"/>
                    <a:pt x="877" y="0"/>
                    <a:pt x="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1"/>
            <p:cNvSpPr/>
            <p:nvPr/>
          </p:nvSpPr>
          <p:spPr>
            <a:xfrm>
              <a:off x="277325" y="3853681"/>
              <a:ext cx="247986" cy="326479"/>
            </a:xfrm>
            <a:custGeom>
              <a:rect b="b" l="l" r="r" t="t"/>
              <a:pathLst>
                <a:path extrusionOk="0" h="9346" w="7099">
                  <a:moveTo>
                    <a:pt x="909" y="0"/>
                  </a:moveTo>
                  <a:lnTo>
                    <a:pt x="1" y="642"/>
                  </a:lnTo>
                  <a:lnTo>
                    <a:pt x="6207" y="9346"/>
                  </a:lnTo>
                  <a:lnTo>
                    <a:pt x="7099" y="870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1"/>
            <p:cNvSpPr/>
            <p:nvPr/>
          </p:nvSpPr>
          <p:spPr>
            <a:xfrm>
              <a:off x="441826" y="4127802"/>
              <a:ext cx="52364" cy="57359"/>
            </a:xfrm>
            <a:custGeom>
              <a:rect b="b" l="l" r="r" t="t"/>
              <a:pathLst>
                <a:path extrusionOk="0" h="1642" w="1499">
                  <a:moveTo>
                    <a:pt x="428" y="1"/>
                  </a:moveTo>
                  <a:lnTo>
                    <a:pt x="0" y="786"/>
                  </a:lnTo>
                  <a:lnTo>
                    <a:pt x="606" y="1642"/>
                  </a:lnTo>
                  <a:lnTo>
                    <a:pt x="1498" y="1499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1"/>
            <p:cNvSpPr/>
            <p:nvPr/>
          </p:nvSpPr>
          <p:spPr>
            <a:xfrm>
              <a:off x="358929" y="4011265"/>
              <a:ext cx="51770" cy="57359"/>
            </a:xfrm>
            <a:custGeom>
              <a:rect b="b" l="l" r="r" t="t"/>
              <a:pathLst>
                <a:path extrusionOk="0" h="1642" w="1482">
                  <a:moveTo>
                    <a:pt x="428" y="1"/>
                  </a:moveTo>
                  <a:lnTo>
                    <a:pt x="0" y="786"/>
                  </a:lnTo>
                  <a:lnTo>
                    <a:pt x="607" y="1642"/>
                  </a:lnTo>
                  <a:lnTo>
                    <a:pt x="1481" y="1499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1"/>
            <p:cNvSpPr/>
            <p:nvPr/>
          </p:nvSpPr>
          <p:spPr>
            <a:xfrm>
              <a:off x="447381" y="2790138"/>
              <a:ext cx="1118399" cy="1084095"/>
            </a:xfrm>
            <a:custGeom>
              <a:rect b="b" l="l" r="r" t="t"/>
              <a:pathLst>
                <a:path extrusionOk="0" h="31034" w="32016">
                  <a:moveTo>
                    <a:pt x="21296" y="0"/>
                  </a:moveTo>
                  <a:lnTo>
                    <a:pt x="15767" y="13270"/>
                  </a:lnTo>
                  <a:cubicBezTo>
                    <a:pt x="15426" y="13180"/>
                    <a:pt x="15072" y="13141"/>
                    <a:pt x="14705" y="13141"/>
                  </a:cubicBezTo>
                  <a:cubicBezTo>
                    <a:pt x="14631" y="13141"/>
                    <a:pt x="14557" y="13142"/>
                    <a:pt x="14483" y="13145"/>
                  </a:cubicBezTo>
                  <a:cubicBezTo>
                    <a:pt x="11327" y="13234"/>
                    <a:pt x="7082" y="16035"/>
                    <a:pt x="5120" y="19495"/>
                  </a:cubicBezTo>
                  <a:cubicBezTo>
                    <a:pt x="2873" y="23471"/>
                    <a:pt x="1" y="27966"/>
                    <a:pt x="1" y="27966"/>
                  </a:cubicBezTo>
                  <a:cubicBezTo>
                    <a:pt x="1304" y="30160"/>
                    <a:pt x="2552" y="31033"/>
                    <a:pt x="2552" y="31033"/>
                  </a:cubicBezTo>
                  <a:cubicBezTo>
                    <a:pt x="2552" y="31033"/>
                    <a:pt x="13396" y="24524"/>
                    <a:pt x="19781" y="20458"/>
                  </a:cubicBezTo>
                  <a:cubicBezTo>
                    <a:pt x="20583" y="19940"/>
                    <a:pt x="21296" y="19495"/>
                    <a:pt x="21902" y="19102"/>
                  </a:cubicBezTo>
                  <a:cubicBezTo>
                    <a:pt x="27324" y="15731"/>
                    <a:pt x="32016" y="7848"/>
                    <a:pt x="32016" y="7848"/>
                  </a:cubicBezTo>
                  <a:lnTo>
                    <a:pt x="31124" y="6885"/>
                  </a:lnTo>
                  <a:lnTo>
                    <a:pt x="24061" y="1712"/>
                  </a:lnTo>
                  <a:lnTo>
                    <a:pt x="21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1"/>
            <p:cNvSpPr/>
            <p:nvPr/>
          </p:nvSpPr>
          <p:spPr>
            <a:xfrm>
              <a:off x="447381" y="3249335"/>
              <a:ext cx="691000" cy="624907"/>
            </a:xfrm>
            <a:custGeom>
              <a:rect b="b" l="l" r="r" t="t"/>
              <a:pathLst>
                <a:path extrusionOk="0" h="17889" w="19781">
                  <a:moveTo>
                    <a:pt x="14483" y="0"/>
                  </a:moveTo>
                  <a:cubicBezTo>
                    <a:pt x="11327" y="89"/>
                    <a:pt x="7082" y="2890"/>
                    <a:pt x="5120" y="6350"/>
                  </a:cubicBezTo>
                  <a:cubicBezTo>
                    <a:pt x="2873" y="10326"/>
                    <a:pt x="1" y="14821"/>
                    <a:pt x="1" y="14821"/>
                  </a:cubicBezTo>
                  <a:cubicBezTo>
                    <a:pt x="875" y="17353"/>
                    <a:pt x="2552" y="17888"/>
                    <a:pt x="2552" y="17888"/>
                  </a:cubicBezTo>
                  <a:cubicBezTo>
                    <a:pt x="2552" y="17888"/>
                    <a:pt x="13396" y="11379"/>
                    <a:pt x="19781" y="7313"/>
                  </a:cubicBezTo>
                  <a:cubicBezTo>
                    <a:pt x="19013" y="3496"/>
                    <a:pt x="16088" y="1070"/>
                    <a:pt x="144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1"/>
            <p:cNvSpPr/>
            <p:nvPr/>
          </p:nvSpPr>
          <p:spPr>
            <a:xfrm>
              <a:off x="864834" y="3249335"/>
              <a:ext cx="273556" cy="294097"/>
            </a:xfrm>
            <a:custGeom>
              <a:rect b="b" l="l" r="r" t="t"/>
              <a:pathLst>
                <a:path extrusionOk="0" h="8419" w="7831">
                  <a:moveTo>
                    <a:pt x="2533" y="0"/>
                  </a:moveTo>
                  <a:cubicBezTo>
                    <a:pt x="1731" y="17"/>
                    <a:pt x="875" y="214"/>
                    <a:pt x="0" y="553"/>
                  </a:cubicBezTo>
                  <a:cubicBezTo>
                    <a:pt x="1106" y="1177"/>
                    <a:pt x="5191" y="3781"/>
                    <a:pt x="6100" y="8419"/>
                  </a:cubicBezTo>
                  <a:cubicBezTo>
                    <a:pt x="6706" y="8026"/>
                    <a:pt x="7277" y="7651"/>
                    <a:pt x="7831" y="7313"/>
                  </a:cubicBezTo>
                  <a:cubicBezTo>
                    <a:pt x="7063" y="3496"/>
                    <a:pt x="4138" y="1070"/>
                    <a:pt x="25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1"/>
            <p:cNvSpPr/>
            <p:nvPr/>
          </p:nvSpPr>
          <p:spPr>
            <a:xfrm>
              <a:off x="1191286" y="2259292"/>
              <a:ext cx="748918" cy="804985"/>
            </a:xfrm>
            <a:custGeom>
              <a:rect b="b" l="l" r="r" t="t"/>
              <a:pathLst>
                <a:path extrusionOk="0" h="23044" w="21439">
                  <a:moveTo>
                    <a:pt x="8152" y="1"/>
                  </a:moveTo>
                  <a:cubicBezTo>
                    <a:pt x="4353" y="2338"/>
                    <a:pt x="1839" y="9008"/>
                    <a:pt x="697" y="12682"/>
                  </a:cubicBezTo>
                  <a:cubicBezTo>
                    <a:pt x="234" y="14180"/>
                    <a:pt x="1" y="15196"/>
                    <a:pt x="1" y="15196"/>
                  </a:cubicBezTo>
                  <a:cubicBezTo>
                    <a:pt x="4300" y="22384"/>
                    <a:pt x="10721" y="23044"/>
                    <a:pt x="10721" y="23044"/>
                  </a:cubicBezTo>
                  <a:lnTo>
                    <a:pt x="12450" y="20993"/>
                  </a:lnTo>
                  <a:lnTo>
                    <a:pt x="21439" y="10309"/>
                  </a:lnTo>
                  <a:lnTo>
                    <a:pt x="19834" y="7332"/>
                  </a:lnTo>
                  <a:lnTo>
                    <a:pt x="13306" y="2569"/>
                  </a:lnTo>
                  <a:lnTo>
                    <a:pt x="81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1"/>
            <p:cNvSpPr/>
            <p:nvPr/>
          </p:nvSpPr>
          <p:spPr>
            <a:xfrm>
              <a:off x="1191286" y="2702315"/>
              <a:ext cx="434910" cy="361971"/>
            </a:xfrm>
            <a:custGeom>
              <a:rect b="b" l="l" r="r" t="t"/>
              <a:pathLst>
                <a:path extrusionOk="0" h="10362" w="12450">
                  <a:moveTo>
                    <a:pt x="697" y="0"/>
                  </a:moveTo>
                  <a:cubicBezTo>
                    <a:pt x="234" y="1498"/>
                    <a:pt x="1" y="2514"/>
                    <a:pt x="1" y="2514"/>
                  </a:cubicBezTo>
                  <a:cubicBezTo>
                    <a:pt x="4300" y="9702"/>
                    <a:pt x="10721" y="10362"/>
                    <a:pt x="10721" y="10362"/>
                  </a:cubicBezTo>
                  <a:lnTo>
                    <a:pt x="12450" y="8311"/>
                  </a:lnTo>
                  <a:cubicBezTo>
                    <a:pt x="6029" y="7027"/>
                    <a:pt x="2177" y="2229"/>
                    <a:pt x="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1"/>
            <p:cNvSpPr/>
            <p:nvPr/>
          </p:nvSpPr>
          <p:spPr>
            <a:xfrm>
              <a:off x="1466701" y="1601149"/>
              <a:ext cx="986284" cy="1066280"/>
            </a:xfrm>
            <a:custGeom>
              <a:rect b="b" l="l" r="r" t="t"/>
              <a:pathLst>
                <a:path extrusionOk="0" h="30524" w="28234">
                  <a:moveTo>
                    <a:pt x="22693" y="0"/>
                  </a:moveTo>
                  <a:cubicBezTo>
                    <a:pt x="19941" y="0"/>
                    <a:pt x="17223" y="1193"/>
                    <a:pt x="14964" y="2646"/>
                  </a:cubicBezTo>
                  <a:cubicBezTo>
                    <a:pt x="12396" y="4270"/>
                    <a:pt x="9881" y="5999"/>
                    <a:pt x="7688" y="8104"/>
                  </a:cubicBezTo>
                  <a:cubicBezTo>
                    <a:pt x="5334" y="10370"/>
                    <a:pt x="3300" y="12974"/>
                    <a:pt x="1712" y="15827"/>
                  </a:cubicBezTo>
                  <a:cubicBezTo>
                    <a:pt x="1534" y="16148"/>
                    <a:pt x="625" y="17521"/>
                    <a:pt x="233" y="18467"/>
                  </a:cubicBezTo>
                  <a:cubicBezTo>
                    <a:pt x="71" y="18859"/>
                    <a:pt x="0" y="19162"/>
                    <a:pt x="71" y="19323"/>
                  </a:cubicBezTo>
                  <a:cubicBezTo>
                    <a:pt x="3407" y="26314"/>
                    <a:pt x="9971" y="29292"/>
                    <a:pt x="14536" y="30523"/>
                  </a:cubicBezTo>
                  <a:cubicBezTo>
                    <a:pt x="16391" y="29382"/>
                    <a:pt x="17568" y="26635"/>
                    <a:pt x="18263" y="24281"/>
                  </a:cubicBezTo>
                  <a:cubicBezTo>
                    <a:pt x="19102" y="21445"/>
                    <a:pt x="21830" y="19875"/>
                    <a:pt x="24256" y="17164"/>
                  </a:cubicBezTo>
                  <a:cubicBezTo>
                    <a:pt x="24720" y="16648"/>
                    <a:pt x="25166" y="16094"/>
                    <a:pt x="25576" y="15488"/>
                  </a:cubicBezTo>
                  <a:cubicBezTo>
                    <a:pt x="28234" y="11635"/>
                    <a:pt x="27128" y="5376"/>
                    <a:pt x="27128" y="5376"/>
                  </a:cubicBezTo>
                  <a:lnTo>
                    <a:pt x="24952" y="506"/>
                  </a:lnTo>
                  <a:cubicBezTo>
                    <a:pt x="24488" y="275"/>
                    <a:pt x="23989" y="114"/>
                    <a:pt x="23435" y="43"/>
                  </a:cubicBezTo>
                  <a:cubicBezTo>
                    <a:pt x="23311" y="25"/>
                    <a:pt x="23169" y="7"/>
                    <a:pt x="23043" y="7"/>
                  </a:cubicBezTo>
                  <a:cubicBezTo>
                    <a:pt x="22926" y="3"/>
                    <a:pt x="22810" y="0"/>
                    <a:pt x="226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1"/>
            <p:cNvSpPr/>
            <p:nvPr/>
          </p:nvSpPr>
          <p:spPr>
            <a:xfrm>
              <a:off x="2224965" y="1213250"/>
              <a:ext cx="168235" cy="230555"/>
            </a:xfrm>
            <a:custGeom>
              <a:rect b="b" l="l" r="r" t="t"/>
              <a:pathLst>
                <a:path extrusionOk="0" h="6600" w="4816">
                  <a:moveTo>
                    <a:pt x="3639" y="0"/>
                  </a:moveTo>
                  <a:cubicBezTo>
                    <a:pt x="3639" y="0"/>
                    <a:pt x="2782" y="17"/>
                    <a:pt x="2640" y="802"/>
                  </a:cubicBezTo>
                  <a:lnTo>
                    <a:pt x="3584" y="2871"/>
                  </a:lnTo>
                  <a:lnTo>
                    <a:pt x="1622" y="1230"/>
                  </a:lnTo>
                  <a:cubicBezTo>
                    <a:pt x="1622" y="1230"/>
                    <a:pt x="838" y="1391"/>
                    <a:pt x="873" y="2426"/>
                  </a:cubicBezTo>
                  <a:lnTo>
                    <a:pt x="3068" y="3639"/>
                  </a:lnTo>
                  <a:lnTo>
                    <a:pt x="714" y="3299"/>
                  </a:lnTo>
                  <a:cubicBezTo>
                    <a:pt x="714" y="3299"/>
                    <a:pt x="0" y="3977"/>
                    <a:pt x="393" y="4851"/>
                  </a:cubicBezTo>
                  <a:lnTo>
                    <a:pt x="2871" y="4655"/>
                  </a:lnTo>
                  <a:lnTo>
                    <a:pt x="1016" y="5601"/>
                  </a:lnTo>
                  <a:cubicBezTo>
                    <a:pt x="1016" y="5601"/>
                    <a:pt x="766" y="6243"/>
                    <a:pt x="1463" y="6599"/>
                  </a:cubicBezTo>
                  <a:lnTo>
                    <a:pt x="4048" y="5172"/>
                  </a:lnTo>
                  <a:lnTo>
                    <a:pt x="4816" y="4067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1"/>
            <p:cNvSpPr/>
            <p:nvPr/>
          </p:nvSpPr>
          <p:spPr>
            <a:xfrm>
              <a:off x="2342690" y="1347813"/>
              <a:ext cx="122788" cy="122753"/>
            </a:xfrm>
            <a:custGeom>
              <a:rect b="b" l="l" r="r" t="t"/>
              <a:pathLst>
                <a:path extrusionOk="0" h="3514" w="3515">
                  <a:moveTo>
                    <a:pt x="1748" y="1"/>
                  </a:moveTo>
                  <a:cubicBezTo>
                    <a:pt x="785" y="1"/>
                    <a:pt x="0" y="785"/>
                    <a:pt x="0" y="1749"/>
                  </a:cubicBezTo>
                  <a:cubicBezTo>
                    <a:pt x="0" y="2729"/>
                    <a:pt x="785" y="3513"/>
                    <a:pt x="1748" y="3513"/>
                  </a:cubicBezTo>
                  <a:cubicBezTo>
                    <a:pt x="2730" y="3513"/>
                    <a:pt x="3515" y="2729"/>
                    <a:pt x="3515" y="1749"/>
                  </a:cubicBezTo>
                  <a:cubicBezTo>
                    <a:pt x="3515" y="785"/>
                    <a:pt x="2730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1"/>
            <p:cNvSpPr/>
            <p:nvPr/>
          </p:nvSpPr>
          <p:spPr>
            <a:xfrm>
              <a:off x="2327145" y="1313474"/>
              <a:ext cx="382546" cy="324698"/>
            </a:xfrm>
            <a:custGeom>
              <a:rect b="b" l="l" r="r" t="t"/>
              <a:pathLst>
                <a:path extrusionOk="0" h="9295" w="10951">
                  <a:moveTo>
                    <a:pt x="5551" y="0"/>
                  </a:moveTo>
                  <a:cubicBezTo>
                    <a:pt x="5508" y="0"/>
                    <a:pt x="5465" y="1"/>
                    <a:pt x="5422" y="2"/>
                  </a:cubicBezTo>
                  <a:cubicBezTo>
                    <a:pt x="4602" y="21"/>
                    <a:pt x="3781" y="235"/>
                    <a:pt x="3049" y="627"/>
                  </a:cubicBezTo>
                  <a:cubicBezTo>
                    <a:pt x="2371" y="984"/>
                    <a:pt x="1765" y="1483"/>
                    <a:pt x="1301" y="2089"/>
                  </a:cubicBezTo>
                  <a:cubicBezTo>
                    <a:pt x="428" y="3177"/>
                    <a:pt x="0" y="4622"/>
                    <a:pt x="196" y="5995"/>
                  </a:cubicBezTo>
                  <a:cubicBezTo>
                    <a:pt x="392" y="7369"/>
                    <a:pt x="1249" y="8653"/>
                    <a:pt x="2478" y="9295"/>
                  </a:cubicBezTo>
                  <a:lnTo>
                    <a:pt x="9613" y="8171"/>
                  </a:lnTo>
                  <a:cubicBezTo>
                    <a:pt x="10773" y="6655"/>
                    <a:pt x="10951" y="4461"/>
                    <a:pt x="10076" y="2767"/>
                  </a:cubicBezTo>
                  <a:cubicBezTo>
                    <a:pt x="9239" y="1110"/>
                    <a:pt x="7414" y="0"/>
                    <a:pt x="55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1"/>
            <p:cNvSpPr/>
            <p:nvPr/>
          </p:nvSpPr>
          <p:spPr>
            <a:xfrm>
              <a:off x="2487754" y="1310430"/>
              <a:ext cx="68630" cy="147663"/>
            </a:xfrm>
            <a:custGeom>
              <a:rect b="b" l="l" r="r" t="t"/>
              <a:pathLst>
                <a:path extrusionOk="0" h="4447" w="2067">
                  <a:moveTo>
                    <a:pt x="358" y="1"/>
                  </a:moveTo>
                  <a:cubicBezTo>
                    <a:pt x="175" y="1"/>
                    <a:pt x="1" y="181"/>
                    <a:pt x="16" y="361"/>
                  </a:cubicBezTo>
                  <a:cubicBezTo>
                    <a:pt x="52" y="877"/>
                    <a:pt x="319" y="1376"/>
                    <a:pt x="480" y="1859"/>
                  </a:cubicBezTo>
                  <a:cubicBezTo>
                    <a:pt x="675" y="2518"/>
                    <a:pt x="658" y="3160"/>
                    <a:pt x="587" y="3838"/>
                  </a:cubicBezTo>
                  <a:cubicBezTo>
                    <a:pt x="537" y="4226"/>
                    <a:pt x="880" y="4447"/>
                    <a:pt x="1218" y="4447"/>
                  </a:cubicBezTo>
                  <a:cubicBezTo>
                    <a:pt x="1487" y="4447"/>
                    <a:pt x="1754" y="4307"/>
                    <a:pt x="1817" y="3999"/>
                  </a:cubicBezTo>
                  <a:cubicBezTo>
                    <a:pt x="2067" y="2750"/>
                    <a:pt x="1835" y="556"/>
                    <a:pt x="461" y="21"/>
                  </a:cubicBezTo>
                  <a:cubicBezTo>
                    <a:pt x="427" y="7"/>
                    <a:pt x="393" y="1"/>
                    <a:pt x="358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1"/>
            <p:cNvSpPr/>
            <p:nvPr/>
          </p:nvSpPr>
          <p:spPr>
            <a:xfrm>
              <a:off x="2571261" y="1339419"/>
              <a:ext cx="61557" cy="134945"/>
            </a:xfrm>
            <a:custGeom>
              <a:rect b="b" l="l" r="r" t="t"/>
              <a:pathLst>
                <a:path extrusionOk="0" h="4064" w="1854">
                  <a:moveTo>
                    <a:pt x="791" y="1"/>
                  </a:moveTo>
                  <a:cubicBezTo>
                    <a:pt x="682" y="1"/>
                    <a:pt x="580" y="57"/>
                    <a:pt x="533" y="182"/>
                  </a:cubicBezTo>
                  <a:cubicBezTo>
                    <a:pt x="408" y="610"/>
                    <a:pt x="640" y="1074"/>
                    <a:pt x="693" y="1502"/>
                  </a:cubicBezTo>
                  <a:cubicBezTo>
                    <a:pt x="764" y="2144"/>
                    <a:pt x="569" y="2698"/>
                    <a:pt x="248" y="3250"/>
                  </a:cubicBezTo>
                  <a:cubicBezTo>
                    <a:pt x="1" y="3695"/>
                    <a:pt x="361" y="4063"/>
                    <a:pt x="748" y="4063"/>
                  </a:cubicBezTo>
                  <a:cubicBezTo>
                    <a:pt x="920" y="4063"/>
                    <a:pt x="1097" y="3991"/>
                    <a:pt x="1228" y="3821"/>
                  </a:cubicBezTo>
                  <a:cubicBezTo>
                    <a:pt x="1675" y="3233"/>
                    <a:pt x="1853" y="2430"/>
                    <a:pt x="1799" y="1699"/>
                  </a:cubicBezTo>
                  <a:cubicBezTo>
                    <a:pt x="1763" y="1110"/>
                    <a:pt x="1532" y="111"/>
                    <a:pt x="836" y="4"/>
                  </a:cubicBezTo>
                  <a:cubicBezTo>
                    <a:pt x="821" y="2"/>
                    <a:pt x="806" y="1"/>
                    <a:pt x="791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1"/>
            <p:cNvSpPr/>
            <p:nvPr/>
          </p:nvSpPr>
          <p:spPr>
            <a:xfrm>
              <a:off x="2628605" y="1423928"/>
              <a:ext cx="58669" cy="110838"/>
            </a:xfrm>
            <a:custGeom>
              <a:rect b="b" l="l" r="r" t="t"/>
              <a:pathLst>
                <a:path extrusionOk="0" h="3338" w="1767">
                  <a:moveTo>
                    <a:pt x="1115" y="1"/>
                  </a:moveTo>
                  <a:cubicBezTo>
                    <a:pt x="1048" y="1"/>
                    <a:pt x="982" y="48"/>
                    <a:pt x="982" y="134"/>
                  </a:cubicBezTo>
                  <a:cubicBezTo>
                    <a:pt x="1018" y="1009"/>
                    <a:pt x="643" y="1794"/>
                    <a:pt x="215" y="2543"/>
                  </a:cubicBezTo>
                  <a:cubicBezTo>
                    <a:pt x="1" y="2930"/>
                    <a:pt x="348" y="3338"/>
                    <a:pt x="708" y="3338"/>
                  </a:cubicBezTo>
                  <a:cubicBezTo>
                    <a:pt x="829" y="3338"/>
                    <a:pt x="950" y="3292"/>
                    <a:pt x="1053" y="3185"/>
                  </a:cubicBezTo>
                  <a:cubicBezTo>
                    <a:pt x="1463" y="2774"/>
                    <a:pt x="1677" y="2168"/>
                    <a:pt x="1731" y="1597"/>
                  </a:cubicBezTo>
                  <a:cubicBezTo>
                    <a:pt x="1767" y="990"/>
                    <a:pt x="1570" y="545"/>
                    <a:pt x="1232" y="63"/>
                  </a:cubicBezTo>
                  <a:cubicBezTo>
                    <a:pt x="1204" y="21"/>
                    <a:pt x="1159" y="1"/>
                    <a:pt x="1115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1"/>
            <p:cNvSpPr/>
            <p:nvPr/>
          </p:nvSpPr>
          <p:spPr>
            <a:xfrm>
              <a:off x="2385817" y="1346891"/>
              <a:ext cx="81745" cy="147995"/>
            </a:xfrm>
            <a:custGeom>
              <a:rect b="b" l="l" r="r" t="t"/>
              <a:pathLst>
                <a:path extrusionOk="0" h="4457" w="2462">
                  <a:moveTo>
                    <a:pt x="960" y="0"/>
                  </a:moveTo>
                  <a:cubicBezTo>
                    <a:pt x="938" y="0"/>
                    <a:pt x="915" y="4"/>
                    <a:pt x="892" y="12"/>
                  </a:cubicBezTo>
                  <a:cubicBezTo>
                    <a:pt x="0" y="385"/>
                    <a:pt x="54" y="1634"/>
                    <a:pt x="214" y="2437"/>
                  </a:cubicBezTo>
                  <a:cubicBezTo>
                    <a:pt x="370" y="3162"/>
                    <a:pt x="1027" y="4456"/>
                    <a:pt x="1877" y="4456"/>
                  </a:cubicBezTo>
                  <a:cubicBezTo>
                    <a:pt x="1905" y="4456"/>
                    <a:pt x="1934" y="4455"/>
                    <a:pt x="1962" y="4452"/>
                  </a:cubicBezTo>
                  <a:cubicBezTo>
                    <a:pt x="2212" y="4416"/>
                    <a:pt x="2461" y="4256"/>
                    <a:pt x="2444" y="3971"/>
                  </a:cubicBezTo>
                  <a:cubicBezTo>
                    <a:pt x="2409" y="3310"/>
                    <a:pt x="1784" y="2918"/>
                    <a:pt x="1552" y="2312"/>
                  </a:cubicBezTo>
                  <a:cubicBezTo>
                    <a:pt x="1267" y="1617"/>
                    <a:pt x="1534" y="761"/>
                    <a:pt x="1160" y="119"/>
                  </a:cubicBezTo>
                  <a:cubicBezTo>
                    <a:pt x="1118" y="48"/>
                    <a:pt x="1042" y="0"/>
                    <a:pt x="960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1"/>
            <p:cNvSpPr/>
            <p:nvPr/>
          </p:nvSpPr>
          <p:spPr>
            <a:xfrm>
              <a:off x="2328375" y="1423364"/>
              <a:ext cx="122584" cy="128835"/>
            </a:xfrm>
            <a:custGeom>
              <a:rect b="b" l="l" r="r" t="t"/>
              <a:pathLst>
                <a:path extrusionOk="0" h="3880" w="3692">
                  <a:moveTo>
                    <a:pt x="711" y="0"/>
                  </a:moveTo>
                  <a:cubicBezTo>
                    <a:pt x="656" y="0"/>
                    <a:pt x="606" y="28"/>
                    <a:pt x="572" y="63"/>
                  </a:cubicBezTo>
                  <a:cubicBezTo>
                    <a:pt x="1" y="491"/>
                    <a:pt x="357" y="1542"/>
                    <a:pt x="589" y="2060"/>
                  </a:cubicBezTo>
                  <a:cubicBezTo>
                    <a:pt x="945" y="2881"/>
                    <a:pt x="1659" y="3523"/>
                    <a:pt x="2462" y="3844"/>
                  </a:cubicBezTo>
                  <a:cubicBezTo>
                    <a:pt x="2516" y="3868"/>
                    <a:pt x="2573" y="3879"/>
                    <a:pt x="2630" y="3879"/>
                  </a:cubicBezTo>
                  <a:cubicBezTo>
                    <a:pt x="2779" y="3879"/>
                    <a:pt x="2930" y="3804"/>
                    <a:pt x="3033" y="3701"/>
                  </a:cubicBezTo>
                  <a:cubicBezTo>
                    <a:pt x="3692" y="3076"/>
                    <a:pt x="2391" y="2453"/>
                    <a:pt x="2034" y="2096"/>
                  </a:cubicBezTo>
                  <a:cubicBezTo>
                    <a:pt x="1713" y="1775"/>
                    <a:pt x="1535" y="1400"/>
                    <a:pt x="1338" y="1007"/>
                  </a:cubicBezTo>
                  <a:cubicBezTo>
                    <a:pt x="1159" y="651"/>
                    <a:pt x="1124" y="258"/>
                    <a:pt x="803" y="27"/>
                  </a:cubicBezTo>
                  <a:cubicBezTo>
                    <a:pt x="772" y="8"/>
                    <a:pt x="741" y="0"/>
                    <a:pt x="711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1"/>
            <p:cNvSpPr/>
            <p:nvPr/>
          </p:nvSpPr>
          <p:spPr>
            <a:xfrm>
              <a:off x="2259828" y="1602616"/>
              <a:ext cx="241768" cy="241628"/>
            </a:xfrm>
            <a:custGeom>
              <a:rect b="b" l="l" r="r" t="t"/>
              <a:pathLst>
                <a:path extrusionOk="0" h="6917" w="6921">
                  <a:moveTo>
                    <a:pt x="731" y="1"/>
                  </a:moveTo>
                  <a:lnTo>
                    <a:pt x="731" y="1"/>
                  </a:lnTo>
                  <a:cubicBezTo>
                    <a:pt x="1" y="2105"/>
                    <a:pt x="714" y="4673"/>
                    <a:pt x="2498" y="6029"/>
                  </a:cubicBezTo>
                  <a:cubicBezTo>
                    <a:pt x="3173" y="6560"/>
                    <a:pt x="4023" y="6916"/>
                    <a:pt x="4889" y="6916"/>
                  </a:cubicBezTo>
                  <a:cubicBezTo>
                    <a:pt x="4984" y="6916"/>
                    <a:pt x="5078" y="6912"/>
                    <a:pt x="5173" y="6903"/>
                  </a:cubicBezTo>
                  <a:cubicBezTo>
                    <a:pt x="5851" y="6832"/>
                    <a:pt x="6493" y="6511"/>
                    <a:pt x="6921" y="5993"/>
                  </a:cubicBezTo>
                  <a:cubicBezTo>
                    <a:pt x="6760" y="5601"/>
                    <a:pt x="6564" y="5227"/>
                    <a:pt x="6367" y="4852"/>
                  </a:cubicBezTo>
                  <a:cubicBezTo>
                    <a:pt x="6082" y="4352"/>
                    <a:pt x="5868" y="4085"/>
                    <a:pt x="5868" y="4085"/>
                  </a:cubicBezTo>
                  <a:cubicBezTo>
                    <a:pt x="4424" y="2319"/>
                    <a:pt x="3121" y="286"/>
                    <a:pt x="7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1"/>
            <p:cNvSpPr/>
            <p:nvPr/>
          </p:nvSpPr>
          <p:spPr>
            <a:xfrm>
              <a:off x="2302202" y="1568975"/>
              <a:ext cx="162611" cy="220040"/>
            </a:xfrm>
            <a:custGeom>
              <a:rect b="b" l="l" r="r" t="t"/>
              <a:pathLst>
                <a:path extrusionOk="0" h="6299" w="4655">
                  <a:moveTo>
                    <a:pt x="2319" y="0"/>
                  </a:moveTo>
                  <a:lnTo>
                    <a:pt x="536" y="1588"/>
                  </a:lnTo>
                  <a:cubicBezTo>
                    <a:pt x="536" y="1588"/>
                    <a:pt x="1" y="3674"/>
                    <a:pt x="999" y="5013"/>
                  </a:cubicBezTo>
                  <a:cubicBezTo>
                    <a:pt x="1606" y="5798"/>
                    <a:pt x="2284" y="6100"/>
                    <a:pt x="2712" y="6226"/>
                  </a:cubicBezTo>
                  <a:cubicBezTo>
                    <a:pt x="2930" y="6289"/>
                    <a:pt x="3093" y="6298"/>
                    <a:pt x="3167" y="6298"/>
                  </a:cubicBezTo>
                  <a:cubicBezTo>
                    <a:pt x="3196" y="6298"/>
                    <a:pt x="3211" y="6297"/>
                    <a:pt x="3211" y="6297"/>
                  </a:cubicBezTo>
                  <a:lnTo>
                    <a:pt x="4655" y="5048"/>
                  </a:lnTo>
                  <a:cubicBezTo>
                    <a:pt x="4655" y="5048"/>
                    <a:pt x="4245" y="2552"/>
                    <a:pt x="3389" y="1053"/>
                  </a:cubicBezTo>
                  <a:cubicBezTo>
                    <a:pt x="3085" y="518"/>
                    <a:pt x="2729" y="107"/>
                    <a:pt x="23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1"/>
            <p:cNvSpPr/>
            <p:nvPr/>
          </p:nvSpPr>
          <p:spPr>
            <a:xfrm>
              <a:off x="2376331" y="1605271"/>
              <a:ext cx="88484" cy="183745"/>
            </a:xfrm>
            <a:custGeom>
              <a:rect b="b" l="l" r="r" t="t"/>
              <a:pathLst>
                <a:path extrusionOk="0" h="5260" w="2533">
                  <a:moveTo>
                    <a:pt x="944" y="1"/>
                  </a:moveTo>
                  <a:cubicBezTo>
                    <a:pt x="835" y="1"/>
                    <a:pt x="723" y="5"/>
                    <a:pt x="607" y="14"/>
                  </a:cubicBezTo>
                  <a:cubicBezTo>
                    <a:pt x="321" y="978"/>
                    <a:pt x="19" y="1958"/>
                    <a:pt x="19" y="2975"/>
                  </a:cubicBezTo>
                  <a:cubicBezTo>
                    <a:pt x="0" y="3741"/>
                    <a:pt x="179" y="4545"/>
                    <a:pt x="590" y="5187"/>
                  </a:cubicBezTo>
                  <a:cubicBezTo>
                    <a:pt x="808" y="5250"/>
                    <a:pt x="971" y="5259"/>
                    <a:pt x="1045" y="5259"/>
                  </a:cubicBezTo>
                  <a:cubicBezTo>
                    <a:pt x="1074" y="5259"/>
                    <a:pt x="1089" y="5258"/>
                    <a:pt x="1089" y="5258"/>
                  </a:cubicBezTo>
                  <a:lnTo>
                    <a:pt x="2533" y="4009"/>
                  </a:lnTo>
                  <a:cubicBezTo>
                    <a:pt x="2533" y="4009"/>
                    <a:pt x="2123" y="1513"/>
                    <a:pt x="1267" y="14"/>
                  </a:cubicBezTo>
                  <a:cubicBezTo>
                    <a:pt x="1160" y="5"/>
                    <a:pt x="1053" y="1"/>
                    <a:pt x="944" y="1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1"/>
            <p:cNvSpPr/>
            <p:nvPr/>
          </p:nvSpPr>
          <p:spPr>
            <a:xfrm>
              <a:off x="2358270" y="1427531"/>
              <a:ext cx="333990" cy="372520"/>
            </a:xfrm>
            <a:custGeom>
              <a:rect b="b" l="l" r="r" t="t"/>
              <a:pathLst>
                <a:path extrusionOk="0" h="10664" w="9561">
                  <a:moveTo>
                    <a:pt x="5428" y="0"/>
                  </a:moveTo>
                  <a:cubicBezTo>
                    <a:pt x="3505" y="0"/>
                    <a:pt x="1838" y="751"/>
                    <a:pt x="1891" y="3747"/>
                  </a:cubicBezTo>
                  <a:cubicBezTo>
                    <a:pt x="1894" y="3802"/>
                    <a:pt x="1884" y="3826"/>
                    <a:pt x="1863" y="3826"/>
                  </a:cubicBezTo>
                  <a:cubicBezTo>
                    <a:pt x="1755" y="3826"/>
                    <a:pt x="1372" y="3217"/>
                    <a:pt x="1088" y="3158"/>
                  </a:cubicBezTo>
                  <a:cubicBezTo>
                    <a:pt x="1039" y="3148"/>
                    <a:pt x="989" y="3143"/>
                    <a:pt x="940" y="3143"/>
                  </a:cubicBezTo>
                  <a:cubicBezTo>
                    <a:pt x="632" y="3143"/>
                    <a:pt x="333" y="3328"/>
                    <a:pt x="179" y="3604"/>
                  </a:cubicBezTo>
                  <a:cubicBezTo>
                    <a:pt x="1" y="3925"/>
                    <a:pt x="37" y="4335"/>
                    <a:pt x="232" y="4639"/>
                  </a:cubicBezTo>
                  <a:cubicBezTo>
                    <a:pt x="410" y="4960"/>
                    <a:pt x="750" y="5155"/>
                    <a:pt x="1107" y="5227"/>
                  </a:cubicBezTo>
                  <a:cubicBezTo>
                    <a:pt x="1107" y="5227"/>
                    <a:pt x="1249" y="6529"/>
                    <a:pt x="1480" y="8044"/>
                  </a:cubicBezTo>
                  <a:cubicBezTo>
                    <a:pt x="1659" y="9293"/>
                    <a:pt x="2586" y="10327"/>
                    <a:pt x="3835" y="10596"/>
                  </a:cubicBezTo>
                  <a:cubicBezTo>
                    <a:pt x="3870" y="10596"/>
                    <a:pt x="3906" y="10596"/>
                    <a:pt x="3925" y="10613"/>
                  </a:cubicBezTo>
                  <a:cubicBezTo>
                    <a:pt x="4109" y="10647"/>
                    <a:pt x="4293" y="10663"/>
                    <a:pt x="4476" y="10663"/>
                  </a:cubicBezTo>
                  <a:cubicBezTo>
                    <a:pt x="5547" y="10663"/>
                    <a:pt x="6556" y="10098"/>
                    <a:pt x="7135" y="9169"/>
                  </a:cubicBezTo>
                  <a:cubicBezTo>
                    <a:pt x="7901" y="7885"/>
                    <a:pt x="8864" y="6315"/>
                    <a:pt x="9239" y="4175"/>
                  </a:cubicBezTo>
                  <a:cubicBezTo>
                    <a:pt x="9560" y="2427"/>
                    <a:pt x="8543" y="696"/>
                    <a:pt x="6850" y="197"/>
                  </a:cubicBezTo>
                  <a:cubicBezTo>
                    <a:pt x="6831" y="180"/>
                    <a:pt x="6795" y="180"/>
                    <a:pt x="6760" y="161"/>
                  </a:cubicBezTo>
                  <a:cubicBezTo>
                    <a:pt x="6367" y="54"/>
                    <a:pt x="5958" y="2"/>
                    <a:pt x="5565" y="2"/>
                  </a:cubicBezTo>
                  <a:cubicBezTo>
                    <a:pt x="5519" y="1"/>
                    <a:pt x="5474" y="0"/>
                    <a:pt x="5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1"/>
            <p:cNvSpPr/>
            <p:nvPr/>
          </p:nvSpPr>
          <p:spPr>
            <a:xfrm>
              <a:off x="2543312" y="2809456"/>
              <a:ext cx="120901" cy="90370"/>
            </a:xfrm>
            <a:custGeom>
              <a:rect b="b" l="l" r="r" t="t"/>
              <a:pathLst>
                <a:path extrusionOk="0" h="2587" w="3461">
                  <a:moveTo>
                    <a:pt x="0" y="1"/>
                  </a:moveTo>
                  <a:lnTo>
                    <a:pt x="3336" y="2586"/>
                  </a:lnTo>
                  <a:cubicBezTo>
                    <a:pt x="3460" y="2070"/>
                    <a:pt x="3265" y="1516"/>
                    <a:pt x="2925" y="1107"/>
                  </a:cubicBezTo>
                  <a:cubicBezTo>
                    <a:pt x="2568" y="714"/>
                    <a:pt x="2088" y="446"/>
                    <a:pt x="1570" y="286"/>
                  </a:cubicBezTo>
                  <a:cubicBezTo>
                    <a:pt x="1070" y="125"/>
                    <a:pt x="535" y="7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1"/>
            <p:cNvSpPr/>
            <p:nvPr/>
          </p:nvSpPr>
          <p:spPr>
            <a:xfrm>
              <a:off x="1906547" y="2106039"/>
              <a:ext cx="861715" cy="1008396"/>
            </a:xfrm>
            <a:custGeom>
              <a:rect b="b" l="l" r="r" t="t"/>
              <a:pathLst>
                <a:path extrusionOk="0" h="28867" w="24668">
                  <a:moveTo>
                    <a:pt x="3658" y="0"/>
                  </a:moveTo>
                  <a:lnTo>
                    <a:pt x="340" y="2052"/>
                  </a:lnTo>
                  <a:cubicBezTo>
                    <a:pt x="340" y="2052"/>
                    <a:pt x="1" y="4602"/>
                    <a:pt x="357" y="7938"/>
                  </a:cubicBezTo>
                  <a:cubicBezTo>
                    <a:pt x="1142" y="15481"/>
                    <a:pt x="6654" y="21759"/>
                    <a:pt x="14073" y="23311"/>
                  </a:cubicBezTo>
                  <a:cubicBezTo>
                    <a:pt x="14126" y="23329"/>
                    <a:pt x="14180" y="23347"/>
                    <a:pt x="14233" y="23347"/>
                  </a:cubicBezTo>
                  <a:cubicBezTo>
                    <a:pt x="14233" y="23347"/>
                    <a:pt x="15500" y="25433"/>
                    <a:pt x="16891" y="26094"/>
                  </a:cubicBezTo>
                  <a:cubicBezTo>
                    <a:pt x="16891" y="26094"/>
                    <a:pt x="18670" y="28866"/>
                    <a:pt x="19554" y="28866"/>
                  </a:cubicBezTo>
                  <a:cubicBezTo>
                    <a:pt x="19602" y="28866"/>
                    <a:pt x="19648" y="28858"/>
                    <a:pt x="19691" y="28840"/>
                  </a:cubicBezTo>
                  <a:cubicBezTo>
                    <a:pt x="20511" y="28501"/>
                    <a:pt x="19139" y="26255"/>
                    <a:pt x="19138" y="26254"/>
                  </a:cubicBezTo>
                  <a:lnTo>
                    <a:pt x="19138" y="26254"/>
                  </a:lnTo>
                  <a:cubicBezTo>
                    <a:pt x="19139" y="26255"/>
                    <a:pt x="20476" y="28362"/>
                    <a:pt x="21139" y="28362"/>
                  </a:cubicBezTo>
                  <a:cubicBezTo>
                    <a:pt x="21190" y="28362"/>
                    <a:pt x="21237" y="28349"/>
                    <a:pt x="21279" y="28322"/>
                  </a:cubicBezTo>
                  <a:cubicBezTo>
                    <a:pt x="21885" y="27949"/>
                    <a:pt x="20654" y="25327"/>
                    <a:pt x="20654" y="25326"/>
                  </a:cubicBezTo>
                  <a:lnTo>
                    <a:pt x="20654" y="25326"/>
                  </a:lnTo>
                  <a:cubicBezTo>
                    <a:pt x="20654" y="25327"/>
                    <a:pt x="21971" y="27738"/>
                    <a:pt x="22763" y="27738"/>
                  </a:cubicBezTo>
                  <a:cubicBezTo>
                    <a:pt x="22780" y="27738"/>
                    <a:pt x="22796" y="27737"/>
                    <a:pt x="22813" y="27735"/>
                  </a:cubicBezTo>
                  <a:cubicBezTo>
                    <a:pt x="23579" y="27609"/>
                    <a:pt x="22330" y="24791"/>
                    <a:pt x="21956" y="24275"/>
                  </a:cubicBezTo>
                  <a:lnTo>
                    <a:pt x="21956" y="24275"/>
                  </a:lnTo>
                  <a:cubicBezTo>
                    <a:pt x="21966" y="24288"/>
                    <a:pt x="23306" y="26137"/>
                    <a:pt x="23948" y="26137"/>
                  </a:cubicBezTo>
                  <a:cubicBezTo>
                    <a:pt x="24003" y="26137"/>
                    <a:pt x="24053" y="26123"/>
                    <a:pt x="24097" y="26094"/>
                  </a:cubicBezTo>
                  <a:cubicBezTo>
                    <a:pt x="24667" y="25718"/>
                    <a:pt x="22206" y="22687"/>
                    <a:pt x="20387" y="21278"/>
                  </a:cubicBezTo>
                  <a:lnTo>
                    <a:pt x="16963" y="18870"/>
                  </a:lnTo>
                  <a:lnTo>
                    <a:pt x="12254" y="14965"/>
                  </a:lnTo>
                  <a:cubicBezTo>
                    <a:pt x="10435" y="13341"/>
                    <a:pt x="9401" y="11022"/>
                    <a:pt x="9401" y="8597"/>
                  </a:cubicBezTo>
                  <a:lnTo>
                    <a:pt x="9401" y="2801"/>
                  </a:lnTo>
                  <a:lnTo>
                    <a:pt x="36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1"/>
            <p:cNvSpPr/>
            <p:nvPr/>
          </p:nvSpPr>
          <p:spPr>
            <a:xfrm>
              <a:off x="1887264" y="1694770"/>
              <a:ext cx="418072" cy="561924"/>
            </a:xfrm>
            <a:custGeom>
              <a:rect b="b" l="l" r="r" t="t"/>
              <a:pathLst>
                <a:path extrusionOk="0" h="16086" w="11968">
                  <a:moveTo>
                    <a:pt x="6943" y="0"/>
                  </a:moveTo>
                  <a:cubicBezTo>
                    <a:pt x="6542" y="0"/>
                    <a:pt x="6135" y="76"/>
                    <a:pt x="5743" y="235"/>
                  </a:cubicBezTo>
                  <a:cubicBezTo>
                    <a:pt x="286" y="2463"/>
                    <a:pt x="1" y="13611"/>
                    <a:pt x="1" y="13611"/>
                  </a:cubicBezTo>
                  <a:cubicBezTo>
                    <a:pt x="2432" y="15517"/>
                    <a:pt x="4735" y="16085"/>
                    <a:pt x="6619" y="16085"/>
                  </a:cubicBezTo>
                  <a:cubicBezTo>
                    <a:pt x="9405" y="16085"/>
                    <a:pt x="11272" y="14841"/>
                    <a:pt x="11272" y="14841"/>
                  </a:cubicBezTo>
                  <a:cubicBezTo>
                    <a:pt x="11967" y="8456"/>
                    <a:pt x="10809" y="3481"/>
                    <a:pt x="9756" y="1643"/>
                  </a:cubicBezTo>
                  <a:cubicBezTo>
                    <a:pt x="9164" y="603"/>
                    <a:pt x="8075" y="0"/>
                    <a:pt x="69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1"/>
            <p:cNvSpPr/>
            <p:nvPr/>
          </p:nvSpPr>
          <p:spPr>
            <a:xfrm>
              <a:off x="1887264" y="2103524"/>
              <a:ext cx="399383" cy="153424"/>
            </a:xfrm>
            <a:custGeom>
              <a:rect b="b" l="l" r="r" t="t"/>
              <a:pathLst>
                <a:path extrusionOk="0" h="4392" w="11433">
                  <a:moveTo>
                    <a:pt x="160" y="1"/>
                  </a:moveTo>
                  <a:cubicBezTo>
                    <a:pt x="18" y="1161"/>
                    <a:pt x="1" y="1910"/>
                    <a:pt x="1" y="1910"/>
                  </a:cubicBezTo>
                  <a:cubicBezTo>
                    <a:pt x="2440" y="3822"/>
                    <a:pt x="4750" y="4391"/>
                    <a:pt x="6637" y="4391"/>
                  </a:cubicBezTo>
                  <a:cubicBezTo>
                    <a:pt x="9413" y="4391"/>
                    <a:pt x="11272" y="3158"/>
                    <a:pt x="11272" y="3158"/>
                  </a:cubicBezTo>
                  <a:cubicBezTo>
                    <a:pt x="11344" y="2462"/>
                    <a:pt x="11396" y="1803"/>
                    <a:pt x="11432" y="1161"/>
                  </a:cubicBezTo>
                  <a:lnTo>
                    <a:pt x="11432" y="1161"/>
                  </a:lnTo>
                  <a:cubicBezTo>
                    <a:pt x="10831" y="1496"/>
                    <a:pt x="9104" y="2328"/>
                    <a:pt x="6764" y="2328"/>
                  </a:cubicBezTo>
                  <a:cubicBezTo>
                    <a:pt x="4873" y="2328"/>
                    <a:pt x="2583" y="1786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1"/>
            <p:cNvSpPr/>
            <p:nvPr/>
          </p:nvSpPr>
          <p:spPr>
            <a:xfrm>
              <a:off x="2733944" y="2566285"/>
              <a:ext cx="167012" cy="182243"/>
            </a:xfrm>
            <a:custGeom>
              <a:rect b="b" l="l" r="r" t="t"/>
              <a:pathLst>
                <a:path extrusionOk="0" h="5217" w="4781">
                  <a:moveTo>
                    <a:pt x="1456" y="1"/>
                  </a:moveTo>
                  <a:cubicBezTo>
                    <a:pt x="1277" y="1"/>
                    <a:pt x="1173" y="238"/>
                    <a:pt x="1356" y="344"/>
                  </a:cubicBezTo>
                  <a:cubicBezTo>
                    <a:pt x="2319" y="898"/>
                    <a:pt x="3301" y="1362"/>
                    <a:pt x="3675" y="2503"/>
                  </a:cubicBezTo>
                  <a:cubicBezTo>
                    <a:pt x="3853" y="3074"/>
                    <a:pt x="3658" y="3876"/>
                    <a:pt x="3532" y="4446"/>
                  </a:cubicBezTo>
                  <a:cubicBezTo>
                    <a:pt x="3469" y="4503"/>
                    <a:pt x="3405" y="4527"/>
                    <a:pt x="3344" y="4527"/>
                  </a:cubicBezTo>
                  <a:cubicBezTo>
                    <a:pt x="3096" y="4527"/>
                    <a:pt x="2883" y="4123"/>
                    <a:pt x="2854" y="3823"/>
                  </a:cubicBezTo>
                  <a:cubicBezTo>
                    <a:pt x="2819" y="3716"/>
                    <a:pt x="2766" y="3359"/>
                    <a:pt x="2730" y="3091"/>
                  </a:cubicBezTo>
                  <a:cubicBezTo>
                    <a:pt x="2695" y="2895"/>
                    <a:pt x="2695" y="2806"/>
                    <a:pt x="2605" y="2753"/>
                  </a:cubicBezTo>
                  <a:cubicBezTo>
                    <a:pt x="1482" y="2111"/>
                    <a:pt x="500" y="1540"/>
                    <a:pt x="519" y="202"/>
                  </a:cubicBezTo>
                  <a:cubicBezTo>
                    <a:pt x="519" y="131"/>
                    <a:pt x="449" y="89"/>
                    <a:pt x="383" y="89"/>
                  </a:cubicBezTo>
                  <a:cubicBezTo>
                    <a:pt x="333" y="89"/>
                    <a:pt x="284" y="113"/>
                    <a:pt x="269" y="166"/>
                  </a:cubicBezTo>
                  <a:cubicBezTo>
                    <a:pt x="1" y="1611"/>
                    <a:pt x="982" y="3038"/>
                    <a:pt x="2445" y="3181"/>
                  </a:cubicBezTo>
                  <a:cubicBezTo>
                    <a:pt x="2338" y="3840"/>
                    <a:pt x="2481" y="4572"/>
                    <a:pt x="2961" y="5053"/>
                  </a:cubicBezTo>
                  <a:cubicBezTo>
                    <a:pt x="3068" y="5169"/>
                    <a:pt x="3182" y="5216"/>
                    <a:pt x="3292" y="5216"/>
                  </a:cubicBezTo>
                  <a:cubicBezTo>
                    <a:pt x="3607" y="5216"/>
                    <a:pt x="3904" y="4836"/>
                    <a:pt x="3996" y="4572"/>
                  </a:cubicBezTo>
                  <a:cubicBezTo>
                    <a:pt x="4781" y="2467"/>
                    <a:pt x="3337" y="808"/>
                    <a:pt x="1553" y="23"/>
                  </a:cubicBezTo>
                  <a:cubicBezTo>
                    <a:pt x="1519" y="8"/>
                    <a:pt x="1487" y="1"/>
                    <a:pt x="1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1"/>
            <p:cNvSpPr/>
            <p:nvPr/>
          </p:nvSpPr>
          <p:spPr>
            <a:xfrm>
              <a:off x="2466703" y="1550286"/>
              <a:ext cx="75384" cy="25990"/>
            </a:xfrm>
            <a:custGeom>
              <a:rect b="b" l="l" r="r" t="t"/>
              <a:pathLst>
                <a:path extrusionOk="0" h="744" w="2158">
                  <a:moveTo>
                    <a:pt x="1123" y="0"/>
                  </a:moveTo>
                  <a:cubicBezTo>
                    <a:pt x="785" y="0"/>
                    <a:pt x="286" y="19"/>
                    <a:pt x="53" y="304"/>
                  </a:cubicBezTo>
                  <a:cubicBezTo>
                    <a:pt x="0" y="357"/>
                    <a:pt x="0" y="428"/>
                    <a:pt x="53" y="483"/>
                  </a:cubicBezTo>
                  <a:cubicBezTo>
                    <a:pt x="303" y="642"/>
                    <a:pt x="695" y="625"/>
                    <a:pt x="980" y="642"/>
                  </a:cubicBezTo>
                  <a:cubicBezTo>
                    <a:pt x="1180" y="666"/>
                    <a:pt x="1425" y="743"/>
                    <a:pt x="1651" y="743"/>
                  </a:cubicBezTo>
                  <a:cubicBezTo>
                    <a:pt x="1769" y="743"/>
                    <a:pt x="1881" y="722"/>
                    <a:pt x="1979" y="661"/>
                  </a:cubicBezTo>
                  <a:cubicBezTo>
                    <a:pt x="2086" y="590"/>
                    <a:pt x="2158" y="447"/>
                    <a:pt x="2069" y="321"/>
                  </a:cubicBezTo>
                  <a:cubicBezTo>
                    <a:pt x="1872" y="0"/>
                    <a:pt x="1480" y="19"/>
                    <a:pt x="1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1"/>
            <p:cNvSpPr/>
            <p:nvPr/>
          </p:nvSpPr>
          <p:spPr>
            <a:xfrm>
              <a:off x="2481655" y="1579595"/>
              <a:ext cx="39264" cy="29937"/>
            </a:xfrm>
            <a:custGeom>
              <a:rect b="b" l="l" r="r" t="t"/>
              <a:pathLst>
                <a:path extrusionOk="0" h="857" w="1124">
                  <a:moveTo>
                    <a:pt x="552" y="0"/>
                  </a:moveTo>
                  <a:cubicBezTo>
                    <a:pt x="0" y="0"/>
                    <a:pt x="0" y="856"/>
                    <a:pt x="552" y="856"/>
                  </a:cubicBezTo>
                  <a:cubicBezTo>
                    <a:pt x="1123" y="856"/>
                    <a:pt x="1123" y="0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1"/>
            <p:cNvSpPr/>
            <p:nvPr/>
          </p:nvSpPr>
          <p:spPr>
            <a:xfrm>
              <a:off x="2588167" y="1564714"/>
              <a:ext cx="75454" cy="24942"/>
            </a:xfrm>
            <a:custGeom>
              <a:rect b="b" l="l" r="r" t="t"/>
              <a:pathLst>
                <a:path extrusionOk="0" h="714" w="2160">
                  <a:moveTo>
                    <a:pt x="708" y="1"/>
                  </a:moveTo>
                  <a:cubicBezTo>
                    <a:pt x="470" y="1"/>
                    <a:pt x="247" y="42"/>
                    <a:pt x="90" y="248"/>
                  </a:cubicBezTo>
                  <a:cubicBezTo>
                    <a:pt x="0" y="372"/>
                    <a:pt x="72" y="533"/>
                    <a:pt x="162" y="605"/>
                  </a:cubicBezTo>
                  <a:cubicBezTo>
                    <a:pt x="276" y="688"/>
                    <a:pt x="416" y="713"/>
                    <a:pt x="564" y="713"/>
                  </a:cubicBezTo>
                  <a:cubicBezTo>
                    <a:pt x="763" y="713"/>
                    <a:pt x="976" y="668"/>
                    <a:pt x="1160" y="657"/>
                  </a:cubicBezTo>
                  <a:cubicBezTo>
                    <a:pt x="1275" y="657"/>
                    <a:pt x="1404" y="666"/>
                    <a:pt x="1535" y="666"/>
                  </a:cubicBezTo>
                  <a:cubicBezTo>
                    <a:pt x="1729" y="666"/>
                    <a:pt x="1927" y="647"/>
                    <a:pt x="2088" y="550"/>
                  </a:cubicBezTo>
                  <a:cubicBezTo>
                    <a:pt x="2159" y="515"/>
                    <a:pt x="2159" y="443"/>
                    <a:pt x="2105" y="372"/>
                  </a:cubicBezTo>
                  <a:cubicBezTo>
                    <a:pt x="1891" y="87"/>
                    <a:pt x="1391" y="34"/>
                    <a:pt x="1053" y="15"/>
                  </a:cubicBezTo>
                  <a:cubicBezTo>
                    <a:pt x="938" y="10"/>
                    <a:pt x="822" y="1"/>
                    <a:pt x="7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1"/>
            <p:cNvSpPr/>
            <p:nvPr/>
          </p:nvSpPr>
          <p:spPr>
            <a:xfrm>
              <a:off x="2606821" y="1594442"/>
              <a:ext cx="40207" cy="30077"/>
            </a:xfrm>
            <a:custGeom>
              <a:rect b="b" l="l" r="r" t="t"/>
              <a:pathLst>
                <a:path extrusionOk="0" h="861" w="1151">
                  <a:moveTo>
                    <a:pt x="559" y="1"/>
                  </a:moveTo>
                  <a:cubicBezTo>
                    <a:pt x="52" y="1"/>
                    <a:pt x="1" y="825"/>
                    <a:pt x="536" y="859"/>
                  </a:cubicBezTo>
                  <a:cubicBezTo>
                    <a:pt x="548" y="860"/>
                    <a:pt x="559" y="861"/>
                    <a:pt x="570" y="861"/>
                  </a:cubicBezTo>
                  <a:cubicBezTo>
                    <a:pt x="1093" y="861"/>
                    <a:pt x="1150" y="38"/>
                    <a:pt x="608" y="3"/>
                  </a:cubicBezTo>
                  <a:cubicBezTo>
                    <a:pt x="591" y="2"/>
                    <a:pt x="575" y="1"/>
                    <a:pt x="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1"/>
            <p:cNvSpPr/>
            <p:nvPr/>
          </p:nvSpPr>
          <p:spPr>
            <a:xfrm>
              <a:off x="2549530" y="1615716"/>
              <a:ext cx="45552" cy="73323"/>
            </a:xfrm>
            <a:custGeom>
              <a:rect b="b" l="l" r="r" t="t"/>
              <a:pathLst>
                <a:path extrusionOk="0" h="2099" w="1304">
                  <a:moveTo>
                    <a:pt x="768" y="1"/>
                  </a:moveTo>
                  <a:lnTo>
                    <a:pt x="768" y="1"/>
                  </a:lnTo>
                  <a:cubicBezTo>
                    <a:pt x="269" y="536"/>
                    <a:pt x="1" y="1266"/>
                    <a:pt x="250" y="1963"/>
                  </a:cubicBezTo>
                  <a:cubicBezTo>
                    <a:pt x="415" y="2054"/>
                    <a:pt x="598" y="2099"/>
                    <a:pt x="783" y="2099"/>
                  </a:cubicBezTo>
                  <a:cubicBezTo>
                    <a:pt x="960" y="2099"/>
                    <a:pt x="1138" y="2058"/>
                    <a:pt x="1303" y="1980"/>
                  </a:cubicBezTo>
                  <a:cubicBezTo>
                    <a:pt x="857" y="1428"/>
                    <a:pt x="661" y="696"/>
                    <a:pt x="7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1"/>
            <p:cNvSpPr/>
            <p:nvPr/>
          </p:nvSpPr>
          <p:spPr>
            <a:xfrm>
              <a:off x="2469778" y="1675487"/>
              <a:ext cx="63577" cy="62948"/>
            </a:xfrm>
            <a:custGeom>
              <a:rect b="b" l="l" r="r" t="t"/>
              <a:pathLst>
                <a:path extrusionOk="0" h="1802" w="1820">
                  <a:moveTo>
                    <a:pt x="122" y="0"/>
                  </a:moveTo>
                  <a:cubicBezTo>
                    <a:pt x="99" y="0"/>
                    <a:pt x="77" y="1"/>
                    <a:pt x="55" y="2"/>
                  </a:cubicBezTo>
                  <a:cubicBezTo>
                    <a:pt x="1" y="340"/>
                    <a:pt x="19" y="732"/>
                    <a:pt x="143" y="1036"/>
                  </a:cubicBezTo>
                  <a:cubicBezTo>
                    <a:pt x="269" y="1357"/>
                    <a:pt x="500" y="1643"/>
                    <a:pt x="840" y="1750"/>
                  </a:cubicBezTo>
                  <a:cubicBezTo>
                    <a:pt x="941" y="1784"/>
                    <a:pt x="1055" y="1801"/>
                    <a:pt x="1170" y="1801"/>
                  </a:cubicBezTo>
                  <a:cubicBezTo>
                    <a:pt x="1419" y="1801"/>
                    <a:pt x="1673" y="1718"/>
                    <a:pt x="1820" y="1536"/>
                  </a:cubicBezTo>
                  <a:cubicBezTo>
                    <a:pt x="1767" y="1108"/>
                    <a:pt x="1553" y="697"/>
                    <a:pt x="1232" y="430"/>
                  </a:cubicBezTo>
                  <a:cubicBezTo>
                    <a:pt x="928" y="159"/>
                    <a:pt x="527" y="0"/>
                    <a:pt x="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1"/>
            <p:cNvSpPr/>
            <p:nvPr/>
          </p:nvSpPr>
          <p:spPr>
            <a:xfrm>
              <a:off x="268004" y="3883215"/>
              <a:ext cx="51770" cy="57359"/>
            </a:xfrm>
            <a:custGeom>
              <a:rect b="b" l="l" r="r" t="t"/>
              <a:pathLst>
                <a:path extrusionOk="0" h="1642" w="1482">
                  <a:moveTo>
                    <a:pt x="428" y="1"/>
                  </a:moveTo>
                  <a:lnTo>
                    <a:pt x="0" y="786"/>
                  </a:lnTo>
                  <a:lnTo>
                    <a:pt x="607" y="1642"/>
                  </a:lnTo>
                  <a:lnTo>
                    <a:pt x="1481" y="1499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4"/>
          <p:cNvCxnSpPr/>
          <p:nvPr/>
        </p:nvCxnSpPr>
        <p:spPr>
          <a:xfrm rot="10800000">
            <a:off x="1163300" y="3044550"/>
            <a:ext cx="7056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9" name="Google Shape;119;p14"/>
          <p:cNvSpPr txBox="1"/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2559163" y="-628612"/>
            <a:ext cx="16647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6266675" y="-628612"/>
            <a:ext cx="16647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Has a very poisonous atmosphere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2" name="Google Shape;122;p14"/>
          <p:cNvGrpSpPr/>
          <p:nvPr/>
        </p:nvGrpSpPr>
        <p:grpSpPr>
          <a:xfrm>
            <a:off x="7776557" y="2583853"/>
            <a:ext cx="851220" cy="921375"/>
            <a:chOff x="4191300" y="1704975"/>
            <a:chExt cx="2794550" cy="3024869"/>
          </a:xfrm>
        </p:grpSpPr>
        <p:sp>
          <p:nvSpPr>
            <p:cNvPr id="123" name="Google Shape;123;p14"/>
            <p:cNvSpPr/>
            <p:nvPr/>
          </p:nvSpPr>
          <p:spPr>
            <a:xfrm>
              <a:off x="4953647" y="3349786"/>
              <a:ext cx="1265692" cy="1380011"/>
            </a:xfrm>
            <a:custGeom>
              <a:rect b="b" l="l" r="r" t="t"/>
              <a:pathLst>
                <a:path extrusionOk="0" h="63919" w="58624">
                  <a:moveTo>
                    <a:pt x="22242" y="1"/>
                  </a:moveTo>
                  <a:lnTo>
                    <a:pt x="22242" y="28694"/>
                  </a:lnTo>
                  <a:cubicBezTo>
                    <a:pt x="22242" y="41069"/>
                    <a:pt x="14884" y="52232"/>
                    <a:pt x="3528" y="57110"/>
                  </a:cubicBezTo>
                  <a:cubicBezTo>
                    <a:pt x="0" y="58653"/>
                    <a:pt x="1074" y="63919"/>
                    <a:pt x="4906" y="63919"/>
                  </a:cubicBezTo>
                  <a:lnTo>
                    <a:pt x="53691" y="63919"/>
                  </a:lnTo>
                  <a:cubicBezTo>
                    <a:pt x="57550" y="63919"/>
                    <a:pt x="58624" y="58653"/>
                    <a:pt x="55096" y="57110"/>
                  </a:cubicBezTo>
                  <a:cubicBezTo>
                    <a:pt x="43740" y="52232"/>
                    <a:pt x="36382" y="41069"/>
                    <a:pt x="36382" y="28694"/>
                  </a:cubicBezTo>
                  <a:lnTo>
                    <a:pt x="36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5433847" y="3657477"/>
              <a:ext cx="305326" cy="205925"/>
            </a:xfrm>
            <a:custGeom>
              <a:rect b="b" l="l" r="r" t="t"/>
              <a:pathLst>
                <a:path extrusionOk="0" h="9538" w="14142">
                  <a:moveTo>
                    <a:pt x="1" y="1"/>
                  </a:moveTo>
                  <a:lnTo>
                    <a:pt x="1" y="9537"/>
                  </a:lnTo>
                  <a:lnTo>
                    <a:pt x="14141" y="9537"/>
                  </a:lnTo>
                  <a:lnTo>
                    <a:pt x="14141" y="1"/>
                  </a:ln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5205957" y="3291469"/>
              <a:ext cx="778384" cy="437435"/>
            </a:xfrm>
            <a:custGeom>
              <a:rect b="b" l="l" r="r" t="t"/>
              <a:pathLst>
                <a:path extrusionOk="0" h="20261" w="36053">
                  <a:moveTo>
                    <a:pt x="1" y="1"/>
                  </a:moveTo>
                  <a:lnTo>
                    <a:pt x="1" y="8986"/>
                  </a:lnTo>
                  <a:cubicBezTo>
                    <a:pt x="1" y="15215"/>
                    <a:pt x="5043" y="20260"/>
                    <a:pt x="11272" y="20260"/>
                  </a:cubicBezTo>
                  <a:lnTo>
                    <a:pt x="24778" y="20260"/>
                  </a:lnTo>
                  <a:cubicBezTo>
                    <a:pt x="31007" y="20260"/>
                    <a:pt x="36052" y="15215"/>
                    <a:pt x="36052" y="8986"/>
                  </a:cubicBezTo>
                  <a:lnTo>
                    <a:pt x="36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4191300" y="1991226"/>
              <a:ext cx="730195" cy="1194920"/>
            </a:xfrm>
            <a:custGeom>
              <a:rect b="b" l="l" r="r" t="t"/>
              <a:pathLst>
                <a:path extrusionOk="0" h="55346" w="33821">
                  <a:moveTo>
                    <a:pt x="27673" y="1"/>
                  </a:moveTo>
                  <a:cubicBezTo>
                    <a:pt x="12433" y="1"/>
                    <a:pt x="1" y="12404"/>
                    <a:pt x="1" y="27673"/>
                  </a:cubicBezTo>
                  <a:cubicBezTo>
                    <a:pt x="1" y="42914"/>
                    <a:pt x="12433" y="55345"/>
                    <a:pt x="27673" y="55345"/>
                  </a:cubicBezTo>
                  <a:lnTo>
                    <a:pt x="33821" y="55345"/>
                  </a:lnTo>
                  <a:lnTo>
                    <a:pt x="33821" y="47930"/>
                  </a:lnTo>
                  <a:lnTo>
                    <a:pt x="27673" y="47930"/>
                  </a:lnTo>
                  <a:cubicBezTo>
                    <a:pt x="16512" y="47930"/>
                    <a:pt x="7416" y="38835"/>
                    <a:pt x="7416" y="27673"/>
                  </a:cubicBezTo>
                  <a:cubicBezTo>
                    <a:pt x="7416" y="16483"/>
                    <a:pt x="16512" y="7414"/>
                    <a:pt x="27673" y="7414"/>
                  </a:cubicBezTo>
                  <a:lnTo>
                    <a:pt x="33821" y="7414"/>
                  </a:lnTo>
                  <a:lnTo>
                    <a:pt x="338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6256259" y="1991226"/>
              <a:ext cx="729591" cy="1194920"/>
            </a:xfrm>
            <a:custGeom>
              <a:rect b="b" l="l" r="r" t="t"/>
              <a:pathLst>
                <a:path extrusionOk="0" h="55346" w="33793">
                  <a:moveTo>
                    <a:pt x="1" y="1"/>
                  </a:moveTo>
                  <a:lnTo>
                    <a:pt x="1" y="7414"/>
                  </a:lnTo>
                  <a:lnTo>
                    <a:pt x="6120" y="7414"/>
                  </a:lnTo>
                  <a:cubicBezTo>
                    <a:pt x="17284" y="7414"/>
                    <a:pt x="26379" y="16483"/>
                    <a:pt x="26379" y="27673"/>
                  </a:cubicBezTo>
                  <a:cubicBezTo>
                    <a:pt x="26379" y="38835"/>
                    <a:pt x="17284" y="47930"/>
                    <a:pt x="6120" y="47930"/>
                  </a:cubicBezTo>
                  <a:lnTo>
                    <a:pt x="1" y="47930"/>
                  </a:lnTo>
                  <a:lnTo>
                    <a:pt x="1" y="55345"/>
                  </a:lnTo>
                  <a:lnTo>
                    <a:pt x="6120" y="55345"/>
                  </a:lnTo>
                  <a:cubicBezTo>
                    <a:pt x="21389" y="55345"/>
                    <a:pt x="33792" y="42914"/>
                    <a:pt x="33792" y="27673"/>
                  </a:cubicBezTo>
                  <a:cubicBezTo>
                    <a:pt x="33792" y="12404"/>
                    <a:pt x="21389" y="1"/>
                    <a:pt x="6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4688794" y="1882300"/>
              <a:ext cx="1795381" cy="1722774"/>
            </a:xfrm>
            <a:custGeom>
              <a:rect b="b" l="l" r="r" t="t"/>
              <a:pathLst>
                <a:path extrusionOk="0" h="79795" w="83158">
                  <a:moveTo>
                    <a:pt x="1" y="1"/>
                  </a:moveTo>
                  <a:lnTo>
                    <a:pt x="1" y="38202"/>
                  </a:lnTo>
                  <a:cubicBezTo>
                    <a:pt x="1" y="61162"/>
                    <a:pt x="18607" y="79794"/>
                    <a:pt x="41565" y="79794"/>
                  </a:cubicBezTo>
                  <a:cubicBezTo>
                    <a:pt x="64552" y="79794"/>
                    <a:pt x="83157" y="61162"/>
                    <a:pt x="83157" y="38202"/>
                  </a:cubicBezTo>
                  <a:lnTo>
                    <a:pt x="831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4594788" y="1704975"/>
              <a:ext cx="1983409" cy="177340"/>
            </a:xfrm>
            <a:custGeom>
              <a:rect b="b" l="l" r="r" t="t"/>
              <a:pathLst>
                <a:path extrusionOk="0" h="8214" w="91867">
                  <a:moveTo>
                    <a:pt x="4079" y="0"/>
                  </a:moveTo>
                  <a:cubicBezTo>
                    <a:pt x="1819" y="0"/>
                    <a:pt x="0" y="1848"/>
                    <a:pt x="0" y="4108"/>
                  </a:cubicBezTo>
                  <a:cubicBezTo>
                    <a:pt x="0" y="6368"/>
                    <a:pt x="1819" y="8214"/>
                    <a:pt x="4079" y="8214"/>
                  </a:cubicBezTo>
                  <a:lnTo>
                    <a:pt x="87758" y="8214"/>
                  </a:lnTo>
                  <a:cubicBezTo>
                    <a:pt x="90047" y="8214"/>
                    <a:pt x="91866" y="6368"/>
                    <a:pt x="91866" y="4108"/>
                  </a:cubicBezTo>
                  <a:cubicBezTo>
                    <a:pt x="91866" y="1848"/>
                    <a:pt x="90047" y="0"/>
                    <a:pt x="877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4688794" y="1882300"/>
              <a:ext cx="1795381" cy="91671"/>
            </a:xfrm>
            <a:custGeom>
              <a:rect b="b" l="l" r="r" t="t"/>
              <a:pathLst>
                <a:path extrusionOk="0" h="4246" w="83158">
                  <a:moveTo>
                    <a:pt x="1" y="1"/>
                  </a:moveTo>
                  <a:lnTo>
                    <a:pt x="1" y="4245"/>
                  </a:lnTo>
                  <a:lnTo>
                    <a:pt x="83157" y="4245"/>
                  </a:lnTo>
                  <a:lnTo>
                    <a:pt x="83157" y="1"/>
                  </a:ln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4803052" y="2045981"/>
              <a:ext cx="327931" cy="564147"/>
            </a:xfrm>
            <a:custGeom>
              <a:rect b="b" l="l" r="r" t="t"/>
              <a:pathLst>
                <a:path extrusionOk="0" h="26130" w="15189">
                  <a:moveTo>
                    <a:pt x="7608" y="0"/>
                  </a:moveTo>
                  <a:cubicBezTo>
                    <a:pt x="3419" y="0"/>
                    <a:pt x="1" y="3418"/>
                    <a:pt x="1" y="7607"/>
                  </a:cubicBezTo>
                  <a:lnTo>
                    <a:pt x="1" y="18549"/>
                  </a:lnTo>
                  <a:cubicBezTo>
                    <a:pt x="1" y="22738"/>
                    <a:pt x="3419" y="26129"/>
                    <a:pt x="7608" y="26129"/>
                  </a:cubicBezTo>
                  <a:cubicBezTo>
                    <a:pt x="11797" y="26129"/>
                    <a:pt x="15189" y="22738"/>
                    <a:pt x="15189" y="18549"/>
                  </a:cubicBezTo>
                  <a:lnTo>
                    <a:pt x="15189" y="7607"/>
                  </a:lnTo>
                  <a:cubicBezTo>
                    <a:pt x="15189" y="3418"/>
                    <a:pt x="11797" y="0"/>
                    <a:pt x="7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4921499" y="2793412"/>
              <a:ext cx="244010" cy="243989"/>
            </a:xfrm>
            <a:custGeom>
              <a:rect b="b" l="l" r="r" t="t"/>
              <a:pathLst>
                <a:path extrusionOk="0" h="11301" w="11302">
                  <a:moveTo>
                    <a:pt x="5650" y="0"/>
                  </a:moveTo>
                  <a:cubicBezTo>
                    <a:pt x="2537" y="0"/>
                    <a:pt x="1" y="2536"/>
                    <a:pt x="1" y="5650"/>
                  </a:cubicBezTo>
                  <a:cubicBezTo>
                    <a:pt x="1" y="8765"/>
                    <a:pt x="2537" y="11301"/>
                    <a:pt x="5650" y="11301"/>
                  </a:cubicBezTo>
                  <a:cubicBezTo>
                    <a:pt x="8766" y="11301"/>
                    <a:pt x="11301" y="8765"/>
                    <a:pt x="11301" y="5650"/>
                  </a:cubicBezTo>
                  <a:cubicBezTo>
                    <a:pt x="11301" y="2536"/>
                    <a:pt x="8766" y="0"/>
                    <a:pt x="5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4906040" y="4565587"/>
              <a:ext cx="1360904" cy="164257"/>
            </a:xfrm>
            <a:custGeom>
              <a:rect b="b" l="l" r="r" t="t"/>
              <a:pathLst>
                <a:path extrusionOk="0" h="7608" w="63034">
                  <a:moveTo>
                    <a:pt x="3804" y="1"/>
                  </a:moveTo>
                  <a:cubicBezTo>
                    <a:pt x="1709" y="1"/>
                    <a:pt x="0" y="1710"/>
                    <a:pt x="0" y="3804"/>
                  </a:cubicBezTo>
                  <a:cubicBezTo>
                    <a:pt x="0" y="5899"/>
                    <a:pt x="1709" y="7608"/>
                    <a:pt x="3804" y="7608"/>
                  </a:cubicBezTo>
                  <a:lnTo>
                    <a:pt x="59230" y="7608"/>
                  </a:lnTo>
                  <a:cubicBezTo>
                    <a:pt x="61325" y="7608"/>
                    <a:pt x="63034" y="5899"/>
                    <a:pt x="63034" y="3804"/>
                  </a:cubicBezTo>
                  <a:cubicBezTo>
                    <a:pt x="63034" y="1710"/>
                    <a:pt x="61325" y="1"/>
                    <a:pt x="592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4"/>
          <p:cNvSpPr/>
          <p:nvPr/>
        </p:nvSpPr>
        <p:spPr>
          <a:xfrm>
            <a:off x="1301275" y="1709600"/>
            <a:ext cx="1257892" cy="359387"/>
          </a:xfrm>
          <a:custGeom>
            <a:rect b="b" l="l" r="r" t="t"/>
            <a:pathLst>
              <a:path extrusionOk="0" h="17514" w="76456">
                <a:moveTo>
                  <a:pt x="1" y="1"/>
                </a:moveTo>
                <a:lnTo>
                  <a:pt x="76456" y="1"/>
                </a:lnTo>
                <a:lnTo>
                  <a:pt x="76456" y="17513"/>
                </a:lnTo>
                <a:lnTo>
                  <a:pt x="1" y="17513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Dataset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5" name="Google Shape;135;p14"/>
          <p:cNvGrpSpPr/>
          <p:nvPr/>
        </p:nvGrpSpPr>
        <p:grpSpPr>
          <a:xfrm>
            <a:off x="1716325" y="2832978"/>
            <a:ext cx="427800" cy="427800"/>
            <a:chOff x="2304025" y="2830478"/>
            <a:chExt cx="427800" cy="427800"/>
          </a:xfrm>
        </p:grpSpPr>
        <p:sp>
          <p:nvSpPr>
            <p:cNvPr id="136" name="Google Shape;136;p14"/>
            <p:cNvSpPr/>
            <p:nvPr/>
          </p:nvSpPr>
          <p:spPr>
            <a:xfrm>
              <a:off x="2304025" y="2830478"/>
              <a:ext cx="427800" cy="42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" name="Google Shape;137;p14"/>
            <p:cNvGrpSpPr/>
            <p:nvPr/>
          </p:nvGrpSpPr>
          <p:grpSpPr>
            <a:xfrm>
              <a:off x="2313903" y="2840243"/>
              <a:ext cx="408002" cy="408594"/>
              <a:chOff x="1650050" y="4161922"/>
              <a:chExt cx="204205" cy="204491"/>
            </a:xfrm>
          </p:grpSpPr>
          <p:sp>
            <p:nvSpPr>
              <p:cNvPr id="138" name="Google Shape;138;p14"/>
              <p:cNvSpPr/>
              <p:nvPr/>
            </p:nvSpPr>
            <p:spPr>
              <a:xfrm flipH="1">
                <a:off x="1650050" y="4161922"/>
                <a:ext cx="204205" cy="204491"/>
              </a:xfrm>
              <a:custGeom>
                <a:rect b="b" l="l" r="r" t="t"/>
                <a:pathLst>
                  <a:path extrusionOk="0" h="12154" w="12137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cubicBezTo>
                      <a:pt x="2979" y="770"/>
                      <a:pt x="2243" y="1284"/>
                      <a:pt x="1643" y="1934"/>
                    </a:cubicBez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cubicBezTo>
                      <a:pt x="52" y="7327"/>
                      <a:pt x="308" y="8183"/>
                      <a:pt x="719" y="8952"/>
                    </a:cubicBezTo>
                    <a:cubicBezTo>
                      <a:pt x="1490" y="10390"/>
                      <a:pt x="2825" y="11485"/>
                      <a:pt x="4416" y="11930"/>
                    </a:cubicBezTo>
                    <a:cubicBezTo>
                      <a:pt x="4948" y="12067"/>
                      <a:pt x="5495" y="12154"/>
                      <a:pt x="6059" y="12154"/>
                    </a:cubicBezTo>
                    <a:cubicBezTo>
                      <a:pt x="6470" y="12154"/>
                      <a:pt x="6865" y="12119"/>
                      <a:pt x="7258" y="12033"/>
                    </a:cubicBezTo>
                    <a:cubicBezTo>
                      <a:pt x="8867" y="11725"/>
                      <a:pt x="10270" y="10750"/>
                      <a:pt x="11144" y="9415"/>
                    </a:cubicBezTo>
                    <a:cubicBezTo>
                      <a:pt x="11674" y="8628"/>
                      <a:pt x="12000" y="7703"/>
                      <a:pt x="12102" y="6711"/>
                    </a:cubicBez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cubicBezTo>
                      <a:pt x="10151" y="1507"/>
                      <a:pt x="9414" y="925"/>
                      <a:pt x="8576" y="549"/>
                    </a:cubicBez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 flipH="1">
                <a:off x="1650050" y="4161922"/>
                <a:ext cx="204205" cy="202472"/>
              </a:xfrm>
              <a:custGeom>
                <a:rect b="b" l="l" r="r" t="t"/>
                <a:pathLst>
                  <a:path extrusionOk="0" h="12034" w="12137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lnTo>
                      <a:pt x="3766" y="583"/>
                    </a:lnTo>
                    <a:lnTo>
                      <a:pt x="6077" y="2260"/>
                    </a:lnTo>
                    <a:lnTo>
                      <a:pt x="6025" y="3390"/>
                    </a:lnTo>
                    <a:lnTo>
                      <a:pt x="3715" y="5050"/>
                    </a:lnTo>
                    <a:lnTo>
                      <a:pt x="2517" y="4639"/>
                    </a:lnTo>
                    <a:lnTo>
                      <a:pt x="1643" y="1934"/>
                    </a:ln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lnTo>
                      <a:pt x="137" y="6487"/>
                    </a:lnTo>
                    <a:lnTo>
                      <a:pt x="2483" y="4776"/>
                    </a:lnTo>
                    <a:lnTo>
                      <a:pt x="3681" y="5204"/>
                    </a:lnTo>
                    <a:lnTo>
                      <a:pt x="4519" y="7772"/>
                    </a:lnTo>
                    <a:lnTo>
                      <a:pt x="3715" y="8936"/>
                    </a:lnTo>
                    <a:lnTo>
                      <a:pt x="737" y="8936"/>
                    </a:lnTo>
                    <a:lnTo>
                      <a:pt x="719" y="8952"/>
                    </a:lnTo>
                    <a:cubicBezTo>
                      <a:pt x="1490" y="10390"/>
                      <a:pt x="2825" y="11485"/>
                      <a:pt x="4416" y="11930"/>
                    </a:cubicBezTo>
                    <a:lnTo>
                      <a:pt x="4639" y="11759"/>
                    </a:lnTo>
                    <a:lnTo>
                      <a:pt x="3766" y="9107"/>
                    </a:lnTo>
                    <a:lnTo>
                      <a:pt x="4587" y="7943"/>
                    </a:lnTo>
                    <a:lnTo>
                      <a:pt x="7481" y="7943"/>
                    </a:lnTo>
                    <a:lnTo>
                      <a:pt x="7497" y="7977"/>
                    </a:lnTo>
                    <a:lnTo>
                      <a:pt x="7994" y="9158"/>
                    </a:lnTo>
                    <a:lnTo>
                      <a:pt x="8029" y="9226"/>
                    </a:lnTo>
                    <a:lnTo>
                      <a:pt x="7138" y="11948"/>
                    </a:lnTo>
                    <a:lnTo>
                      <a:pt x="7258" y="12033"/>
                    </a:lnTo>
                    <a:cubicBezTo>
                      <a:pt x="8867" y="11725"/>
                      <a:pt x="10270" y="10750"/>
                      <a:pt x="11144" y="9415"/>
                    </a:cubicBezTo>
                    <a:lnTo>
                      <a:pt x="11057" y="9123"/>
                    </a:lnTo>
                    <a:lnTo>
                      <a:pt x="8148" y="9123"/>
                    </a:lnTo>
                    <a:lnTo>
                      <a:pt x="8131" y="9089"/>
                    </a:lnTo>
                    <a:lnTo>
                      <a:pt x="7634" y="7909"/>
                    </a:lnTo>
                    <a:lnTo>
                      <a:pt x="7600" y="7840"/>
                    </a:lnTo>
                    <a:lnTo>
                      <a:pt x="8456" y="5152"/>
                    </a:lnTo>
                    <a:lnTo>
                      <a:pt x="9706" y="5136"/>
                    </a:lnTo>
                    <a:lnTo>
                      <a:pt x="12000" y="6795"/>
                    </a:lnTo>
                    <a:lnTo>
                      <a:pt x="12102" y="6711"/>
                    </a:ln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lnTo>
                      <a:pt x="10510" y="2208"/>
                    </a:lnTo>
                    <a:lnTo>
                      <a:pt x="9603" y="4981"/>
                    </a:lnTo>
                    <a:lnTo>
                      <a:pt x="8353" y="5015"/>
                    </a:lnTo>
                    <a:lnTo>
                      <a:pt x="6162" y="3424"/>
                    </a:lnTo>
                    <a:lnTo>
                      <a:pt x="6231" y="2295"/>
                    </a:lnTo>
                    <a:lnTo>
                      <a:pt x="8593" y="583"/>
                    </a:lnTo>
                    <a:lnTo>
                      <a:pt x="8576" y="549"/>
                    </a:ln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40" name="Google Shape;140;p14"/>
          <p:cNvCxnSpPr>
            <a:stCxn id="136" idx="0"/>
          </p:cNvCxnSpPr>
          <p:nvPr/>
        </p:nvCxnSpPr>
        <p:spPr>
          <a:xfrm rot="-5400000">
            <a:off x="1559425" y="2457678"/>
            <a:ext cx="746100" cy="4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41" name="Google Shape;141;p14"/>
          <p:cNvGrpSpPr/>
          <p:nvPr/>
        </p:nvGrpSpPr>
        <p:grpSpPr>
          <a:xfrm>
            <a:off x="672055" y="2646045"/>
            <a:ext cx="684203" cy="796995"/>
            <a:chOff x="5575400" y="3073525"/>
            <a:chExt cx="1225950" cy="1428050"/>
          </a:xfrm>
        </p:grpSpPr>
        <p:sp>
          <p:nvSpPr>
            <p:cNvPr id="142" name="Google Shape;142;p14"/>
            <p:cNvSpPr/>
            <p:nvPr/>
          </p:nvSpPr>
          <p:spPr>
            <a:xfrm>
              <a:off x="5669650" y="3369500"/>
              <a:ext cx="581250" cy="581250"/>
            </a:xfrm>
            <a:custGeom>
              <a:rect b="b" l="l" r="r" t="t"/>
              <a:pathLst>
                <a:path extrusionOk="0" h="23250" w="23250">
                  <a:moveTo>
                    <a:pt x="3676" y="1"/>
                  </a:moveTo>
                  <a:lnTo>
                    <a:pt x="1" y="3692"/>
                  </a:lnTo>
                  <a:lnTo>
                    <a:pt x="19558" y="23250"/>
                  </a:lnTo>
                  <a:lnTo>
                    <a:pt x="23250" y="19575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6167800" y="3123050"/>
              <a:ext cx="130250" cy="770175"/>
            </a:xfrm>
            <a:custGeom>
              <a:rect b="b" l="l" r="r" t="t"/>
              <a:pathLst>
                <a:path extrusionOk="0" h="30807" w="5210">
                  <a:moveTo>
                    <a:pt x="0" y="1"/>
                  </a:moveTo>
                  <a:lnTo>
                    <a:pt x="0" y="30807"/>
                  </a:lnTo>
                  <a:lnTo>
                    <a:pt x="5209" y="30807"/>
                  </a:lnTo>
                  <a:lnTo>
                    <a:pt x="5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6049950" y="3303200"/>
              <a:ext cx="366325" cy="310425"/>
            </a:xfrm>
            <a:custGeom>
              <a:rect b="b" l="l" r="r" t="t"/>
              <a:pathLst>
                <a:path extrusionOk="0" h="12417" w="14653">
                  <a:moveTo>
                    <a:pt x="113" y="0"/>
                  </a:moveTo>
                  <a:cubicBezTo>
                    <a:pt x="49" y="0"/>
                    <a:pt x="0" y="49"/>
                    <a:pt x="0" y="113"/>
                  </a:cubicBezTo>
                  <a:lnTo>
                    <a:pt x="0" y="12304"/>
                  </a:lnTo>
                  <a:cubicBezTo>
                    <a:pt x="0" y="12367"/>
                    <a:pt x="49" y="12416"/>
                    <a:pt x="113" y="12416"/>
                  </a:cubicBezTo>
                  <a:lnTo>
                    <a:pt x="14540" y="12416"/>
                  </a:lnTo>
                  <a:cubicBezTo>
                    <a:pt x="14589" y="12416"/>
                    <a:pt x="14653" y="12367"/>
                    <a:pt x="14653" y="12304"/>
                  </a:cubicBezTo>
                  <a:lnTo>
                    <a:pt x="14653" y="113"/>
                  </a:lnTo>
                  <a:cubicBezTo>
                    <a:pt x="14653" y="49"/>
                    <a:pt x="14589" y="0"/>
                    <a:pt x="145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5664475" y="3364725"/>
              <a:ext cx="1136875" cy="1136850"/>
            </a:xfrm>
            <a:custGeom>
              <a:rect b="b" l="l" r="r" t="t"/>
              <a:pathLst>
                <a:path extrusionOk="0" h="45474" w="45475">
                  <a:moveTo>
                    <a:pt x="22737" y="0"/>
                  </a:moveTo>
                  <a:cubicBezTo>
                    <a:pt x="10178" y="0"/>
                    <a:pt x="1" y="10179"/>
                    <a:pt x="1" y="22738"/>
                  </a:cubicBezTo>
                  <a:cubicBezTo>
                    <a:pt x="1" y="35296"/>
                    <a:pt x="10178" y="45474"/>
                    <a:pt x="22737" y="45474"/>
                  </a:cubicBezTo>
                  <a:cubicBezTo>
                    <a:pt x="35296" y="45474"/>
                    <a:pt x="45475" y="35296"/>
                    <a:pt x="45475" y="22738"/>
                  </a:cubicBezTo>
                  <a:cubicBezTo>
                    <a:pt x="45475" y="10179"/>
                    <a:pt x="35296" y="0"/>
                    <a:pt x="22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5810275" y="3510125"/>
              <a:ext cx="845250" cy="845675"/>
            </a:xfrm>
            <a:custGeom>
              <a:rect b="b" l="l" r="r" t="t"/>
              <a:pathLst>
                <a:path extrusionOk="0" h="33827" w="33810">
                  <a:moveTo>
                    <a:pt x="16905" y="0"/>
                  </a:moveTo>
                  <a:cubicBezTo>
                    <a:pt x="7574" y="0"/>
                    <a:pt x="0" y="7574"/>
                    <a:pt x="0" y="16922"/>
                  </a:cubicBezTo>
                  <a:cubicBezTo>
                    <a:pt x="0" y="26253"/>
                    <a:pt x="7574" y="33826"/>
                    <a:pt x="16905" y="33826"/>
                  </a:cubicBezTo>
                  <a:cubicBezTo>
                    <a:pt x="26253" y="33826"/>
                    <a:pt x="33810" y="26253"/>
                    <a:pt x="33810" y="16922"/>
                  </a:cubicBezTo>
                  <a:cubicBezTo>
                    <a:pt x="33810" y="7574"/>
                    <a:pt x="26253" y="0"/>
                    <a:pt x="169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6074700" y="3073525"/>
              <a:ext cx="316800" cy="136650"/>
            </a:xfrm>
            <a:custGeom>
              <a:rect b="b" l="l" r="r" t="t"/>
              <a:pathLst>
                <a:path extrusionOk="0" h="5466" w="12672">
                  <a:moveTo>
                    <a:pt x="17" y="1"/>
                  </a:moveTo>
                  <a:cubicBezTo>
                    <a:pt x="1" y="1"/>
                    <a:pt x="1" y="1"/>
                    <a:pt x="1" y="16"/>
                  </a:cubicBezTo>
                  <a:lnTo>
                    <a:pt x="1" y="5449"/>
                  </a:lnTo>
                  <a:cubicBezTo>
                    <a:pt x="1" y="5449"/>
                    <a:pt x="1" y="5465"/>
                    <a:pt x="17" y="5465"/>
                  </a:cubicBezTo>
                  <a:lnTo>
                    <a:pt x="12655" y="5465"/>
                  </a:lnTo>
                  <a:lnTo>
                    <a:pt x="12672" y="5449"/>
                  </a:lnTo>
                  <a:lnTo>
                    <a:pt x="12672" y="16"/>
                  </a:lnTo>
                  <a:cubicBezTo>
                    <a:pt x="12672" y="1"/>
                    <a:pt x="12655" y="1"/>
                    <a:pt x="12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6544450" y="3924375"/>
              <a:ext cx="86725" cy="17600"/>
            </a:xfrm>
            <a:custGeom>
              <a:rect b="b" l="l" r="r" t="t"/>
              <a:pathLst>
                <a:path extrusionOk="0" h="704" w="3469">
                  <a:moveTo>
                    <a:pt x="352" y="0"/>
                  </a:moveTo>
                  <a:cubicBezTo>
                    <a:pt x="145" y="0"/>
                    <a:pt x="1" y="160"/>
                    <a:pt x="1" y="352"/>
                  </a:cubicBezTo>
                  <a:cubicBezTo>
                    <a:pt x="1" y="543"/>
                    <a:pt x="145" y="703"/>
                    <a:pt x="352" y="703"/>
                  </a:cubicBezTo>
                  <a:lnTo>
                    <a:pt x="3117" y="703"/>
                  </a:lnTo>
                  <a:cubicBezTo>
                    <a:pt x="3309" y="703"/>
                    <a:pt x="3469" y="543"/>
                    <a:pt x="3469" y="352"/>
                  </a:cubicBezTo>
                  <a:cubicBezTo>
                    <a:pt x="3469" y="160"/>
                    <a:pt x="3309" y="0"/>
                    <a:pt x="3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6500150" y="3729475"/>
              <a:ext cx="79900" cy="52300"/>
            </a:xfrm>
            <a:custGeom>
              <a:rect b="b" l="l" r="r" t="t"/>
              <a:pathLst>
                <a:path extrusionOk="0" h="2092" w="3196">
                  <a:moveTo>
                    <a:pt x="2794" y="1"/>
                  </a:moveTo>
                  <a:cubicBezTo>
                    <a:pt x="2736" y="1"/>
                    <a:pt x="2677" y="15"/>
                    <a:pt x="2620" y="46"/>
                  </a:cubicBezTo>
                  <a:lnTo>
                    <a:pt x="224" y="1437"/>
                  </a:lnTo>
                  <a:cubicBezTo>
                    <a:pt x="64" y="1533"/>
                    <a:pt x="0" y="1756"/>
                    <a:pt x="96" y="1916"/>
                  </a:cubicBezTo>
                  <a:cubicBezTo>
                    <a:pt x="160" y="2027"/>
                    <a:pt x="288" y="2091"/>
                    <a:pt x="399" y="2091"/>
                  </a:cubicBezTo>
                  <a:cubicBezTo>
                    <a:pt x="463" y="2091"/>
                    <a:pt x="527" y="2076"/>
                    <a:pt x="575" y="2044"/>
                  </a:cubicBezTo>
                  <a:lnTo>
                    <a:pt x="2972" y="653"/>
                  </a:lnTo>
                  <a:cubicBezTo>
                    <a:pt x="3147" y="557"/>
                    <a:pt x="3196" y="350"/>
                    <a:pt x="3100" y="174"/>
                  </a:cubicBezTo>
                  <a:cubicBezTo>
                    <a:pt x="3035" y="65"/>
                    <a:pt x="2918" y="1"/>
                    <a:pt x="27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6383075" y="3587200"/>
              <a:ext cx="54775" cy="77550"/>
            </a:xfrm>
            <a:custGeom>
              <a:rect b="b" l="l" r="r" t="t"/>
              <a:pathLst>
                <a:path extrusionOk="0" h="3102" w="2191">
                  <a:moveTo>
                    <a:pt x="1778" y="0"/>
                  </a:moveTo>
                  <a:cubicBezTo>
                    <a:pt x="1663" y="0"/>
                    <a:pt x="1551" y="61"/>
                    <a:pt x="1487" y="177"/>
                  </a:cubicBezTo>
                  <a:lnTo>
                    <a:pt x="97" y="2573"/>
                  </a:lnTo>
                  <a:cubicBezTo>
                    <a:pt x="1" y="2733"/>
                    <a:pt x="49" y="2957"/>
                    <a:pt x="225" y="3053"/>
                  </a:cubicBezTo>
                  <a:cubicBezTo>
                    <a:pt x="273" y="3085"/>
                    <a:pt x="337" y="3101"/>
                    <a:pt x="401" y="3101"/>
                  </a:cubicBezTo>
                  <a:cubicBezTo>
                    <a:pt x="512" y="3101"/>
                    <a:pt x="640" y="3037"/>
                    <a:pt x="704" y="2925"/>
                  </a:cubicBezTo>
                  <a:lnTo>
                    <a:pt x="2095" y="528"/>
                  </a:lnTo>
                  <a:cubicBezTo>
                    <a:pt x="2190" y="353"/>
                    <a:pt x="2127" y="145"/>
                    <a:pt x="1950" y="49"/>
                  </a:cubicBezTo>
                  <a:cubicBezTo>
                    <a:pt x="1896" y="16"/>
                    <a:pt x="1836" y="0"/>
                    <a:pt x="1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6224100" y="3534875"/>
              <a:ext cx="17600" cy="86725"/>
            </a:xfrm>
            <a:custGeom>
              <a:rect b="b" l="l" r="r" t="t"/>
              <a:pathLst>
                <a:path extrusionOk="0" h="3469" w="704">
                  <a:moveTo>
                    <a:pt x="352" y="1"/>
                  </a:moveTo>
                  <a:cubicBezTo>
                    <a:pt x="160" y="1"/>
                    <a:pt x="1" y="161"/>
                    <a:pt x="1" y="352"/>
                  </a:cubicBezTo>
                  <a:lnTo>
                    <a:pt x="1" y="3117"/>
                  </a:lnTo>
                  <a:cubicBezTo>
                    <a:pt x="1" y="3324"/>
                    <a:pt x="160" y="3469"/>
                    <a:pt x="352" y="3469"/>
                  </a:cubicBezTo>
                  <a:cubicBezTo>
                    <a:pt x="544" y="3469"/>
                    <a:pt x="704" y="3324"/>
                    <a:pt x="704" y="3117"/>
                  </a:cubicBezTo>
                  <a:lnTo>
                    <a:pt x="704" y="352"/>
                  </a:lnTo>
                  <a:cubicBezTo>
                    <a:pt x="704" y="161"/>
                    <a:pt x="544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028375" y="3587200"/>
              <a:ext cx="54350" cy="77550"/>
            </a:xfrm>
            <a:custGeom>
              <a:rect b="b" l="l" r="r" t="t"/>
              <a:pathLst>
                <a:path extrusionOk="0" h="3102" w="2174">
                  <a:moveTo>
                    <a:pt x="401" y="0"/>
                  </a:moveTo>
                  <a:cubicBezTo>
                    <a:pt x="340" y="0"/>
                    <a:pt x="278" y="16"/>
                    <a:pt x="224" y="49"/>
                  </a:cubicBezTo>
                  <a:cubicBezTo>
                    <a:pt x="49" y="145"/>
                    <a:pt x="0" y="353"/>
                    <a:pt x="96" y="528"/>
                  </a:cubicBezTo>
                  <a:lnTo>
                    <a:pt x="1470" y="2925"/>
                  </a:lnTo>
                  <a:cubicBezTo>
                    <a:pt x="1534" y="3037"/>
                    <a:pt x="1662" y="3101"/>
                    <a:pt x="1774" y="3101"/>
                  </a:cubicBezTo>
                  <a:cubicBezTo>
                    <a:pt x="1838" y="3101"/>
                    <a:pt x="1902" y="3085"/>
                    <a:pt x="1950" y="3053"/>
                  </a:cubicBezTo>
                  <a:cubicBezTo>
                    <a:pt x="2126" y="2957"/>
                    <a:pt x="2173" y="2733"/>
                    <a:pt x="2077" y="2573"/>
                  </a:cubicBezTo>
                  <a:lnTo>
                    <a:pt x="703" y="177"/>
                  </a:lnTo>
                  <a:cubicBezTo>
                    <a:pt x="640" y="61"/>
                    <a:pt x="521" y="0"/>
                    <a:pt x="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5885775" y="3729475"/>
              <a:ext cx="79925" cy="52300"/>
            </a:xfrm>
            <a:custGeom>
              <a:rect b="b" l="l" r="r" t="t"/>
              <a:pathLst>
                <a:path extrusionOk="0" h="2092" w="3197">
                  <a:moveTo>
                    <a:pt x="402" y="1"/>
                  </a:moveTo>
                  <a:cubicBezTo>
                    <a:pt x="278" y="1"/>
                    <a:pt x="162" y="65"/>
                    <a:pt x="97" y="174"/>
                  </a:cubicBezTo>
                  <a:cubicBezTo>
                    <a:pt x="1" y="350"/>
                    <a:pt x="48" y="557"/>
                    <a:pt x="224" y="653"/>
                  </a:cubicBezTo>
                  <a:lnTo>
                    <a:pt x="2621" y="2044"/>
                  </a:lnTo>
                  <a:cubicBezTo>
                    <a:pt x="2685" y="2076"/>
                    <a:pt x="2732" y="2091"/>
                    <a:pt x="2796" y="2091"/>
                  </a:cubicBezTo>
                  <a:cubicBezTo>
                    <a:pt x="2924" y="2091"/>
                    <a:pt x="3037" y="2027"/>
                    <a:pt x="3100" y="1916"/>
                  </a:cubicBezTo>
                  <a:cubicBezTo>
                    <a:pt x="3196" y="1756"/>
                    <a:pt x="3132" y="1533"/>
                    <a:pt x="2973" y="1437"/>
                  </a:cubicBezTo>
                  <a:lnTo>
                    <a:pt x="576" y="46"/>
                  </a:lnTo>
                  <a:cubicBezTo>
                    <a:pt x="519" y="15"/>
                    <a:pt x="460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5834650" y="3924375"/>
              <a:ext cx="87100" cy="17600"/>
            </a:xfrm>
            <a:custGeom>
              <a:rect b="b" l="l" r="r" t="t"/>
              <a:pathLst>
                <a:path extrusionOk="0" h="704" w="3484">
                  <a:moveTo>
                    <a:pt x="352" y="0"/>
                  </a:moveTo>
                  <a:cubicBezTo>
                    <a:pt x="160" y="0"/>
                    <a:pt x="1" y="160"/>
                    <a:pt x="1" y="352"/>
                  </a:cubicBezTo>
                  <a:cubicBezTo>
                    <a:pt x="1" y="543"/>
                    <a:pt x="160" y="703"/>
                    <a:pt x="352" y="703"/>
                  </a:cubicBezTo>
                  <a:lnTo>
                    <a:pt x="3132" y="703"/>
                  </a:lnTo>
                  <a:cubicBezTo>
                    <a:pt x="3324" y="703"/>
                    <a:pt x="3484" y="543"/>
                    <a:pt x="3484" y="352"/>
                  </a:cubicBezTo>
                  <a:cubicBezTo>
                    <a:pt x="3484" y="160"/>
                    <a:pt x="3324" y="0"/>
                    <a:pt x="3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5885775" y="4084525"/>
              <a:ext cx="79925" cy="51950"/>
            </a:xfrm>
            <a:custGeom>
              <a:rect b="b" l="l" r="r" t="t"/>
              <a:pathLst>
                <a:path extrusionOk="0" h="2078" w="3197">
                  <a:moveTo>
                    <a:pt x="2806" y="1"/>
                  </a:moveTo>
                  <a:cubicBezTo>
                    <a:pt x="2744" y="1"/>
                    <a:pt x="2681" y="17"/>
                    <a:pt x="2621" y="49"/>
                  </a:cubicBezTo>
                  <a:lnTo>
                    <a:pt x="224" y="1423"/>
                  </a:lnTo>
                  <a:cubicBezTo>
                    <a:pt x="48" y="1519"/>
                    <a:pt x="1" y="1743"/>
                    <a:pt x="97" y="1903"/>
                  </a:cubicBezTo>
                  <a:cubicBezTo>
                    <a:pt x="160" y="2014"/>
                    <a:pt x="272" y="2078"/>
                    <a:pt x="400" y="2078"/>
                  </a:cubicBezTo>
                  <a:cubicBezTo>
                    <a:pt x="463" y="2078"/>
                    <a:pt x="512" y="2062"/>
                    <a:pt x="576" y="2031"/>
                  </a:cubicBezTo>
                  <a:lnTo>
                    <a:pt x="2973" y="656"/>
                  </a:lnTo>
                  <a:cubicBezTo>
                    <a:pt x="3132" y="561"/>
                    <a:pt x="3196" y="337"/>
                    <a:pt x="3100" y="177"/>
                  </a:cubicBezTo>
                  <a:cubicBezTo>
                    <a:pt x="3037" y="61"/>
                    <a:pt x="2925" y="1"/>
                    <a:pt x="2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6028375" y="4201550"/>
              <a:ext cx="54350" cy="77550"/>
            </a:xfrm>
            <a:custGeom>
              <a:rect b="b" l="l" r="r" t="t"/>
              <a:pathLst>
                <a:path extrusionOk="0" h="3102" w="2174">
                  <a:moveTo>
                    <a:pt x="1773" y="1"/>
                  </a:moveTo>
                  <a:cubicBezTo>
                    <a:pt x="1653" y="1"/>
                    <a:pt x="1534" y="61"/>
                    <a:pt x="1470" y="177"/>
                  </a:cubicBezTo>
                  <a:lnTo>
                    <a:pt x="96" y="2574"/>
                  </a:lnTo>
                  <a:cubicBezTo>
                    <a:pt x="0" y="2750"/>
                    <a:pt x="49" y="2957"/>
                    <a:pt x="224" y="3053"/>
                  </a:cubicBezTo>
                  <a:cubicBezTo>
                    <a:pt x="273" y="3085"/>
                    <a:pt x="336" y="3102"/>
                    <a:pt x="400" y="3102"/>
                  </a:cubicBezTo>
                  <a:cubicBezTo>
                    <a:pt x="512" y="3102"/>
                    <a:pt x="639" y="3038"/>
                    <a:pt x="703" y="2925"/>
                  </a:cubicBezTo>
                  <a:lnTo>
                    <a:pt x="2077" y="529"/>
                  </a:lnTo>
                  <a:cubicBezTo>
                    <a:pt x="2173" y="353"/>
                    <a:pt x="2126" y="145"/>
                    <a:pt x="1950" y="49"/>
                  </a:cubicBezTo>
                  <a:cubicBezTo>
                    <a:pt x="1895" y="17"/>
                    <a:pt x="1834" y="1"/>
                    <a:pt x="1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6224100" y="4244300"/>
              <a:ext cx="17600" cy="87125"/>
            </a:xfrm>
            <a:custGeom>
              <a:rect b="b" l="l" r="r" t="t"/>
              <a:pathLst>
                <a:path extrusionOk="0" h="3485" w="704">
                  <a:moveTo>
                    <a:pt x="352" y="1"/>
                  </a:moveTo>
                  <a:cubicBezTo>
                    <a:pt x="160" y="1"/>
                    <a:pt x="1" y="161"/>
                    <a:pt x="1" y="352"/>
                  </a:cubicBezTo>
                  <a:lnTo>
                    <a:pt x="1" y="3133"/>
                  </a:lnTo>
                  <a:cubicBezTo>
                    <a:pt x="1" y="3324"/>
                    <a:pt x="160" y="3484"/>
                    <a:pt x="352" y="3484"/>
                  </a:cubicBezTo>
                  <a:cubicBezTo>
                    <a:pt x="544" y="3484"/>
                    <a:pt x="704" y="3324"/>
                    <a:pt x="704" y="3133"/>
                  </a:cubicBezTo>
                  <a:lnTo>
                    <a:pt x="704" y="352"/>
                  </a:lnTo>
                  <a:cubicBezTo>
                    <a:pt x="704" y="161"/>
                    <a:pt x="544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6383075" y="4201550"/>
              <a:ext cx="54775" cy="77550"/>
            </a:xfrm>
            <a:custGeom>
              <a:rect b="b" l="l" r="r" t="t"/>
              <a:pathLst>
                <a:path extrusionOk="0" h="3102" w="2191">
                  <a:moveTo>
                    <a:pt x="402" y="1"/>
                  </a:moveTo>
                  <a:cubicBezTo>
                    <a:pt x="340" y="1"/>
                    <a:pt x="279" y="17"/>
                    <a:pt x="225" y="49"/>
                  </a:cubicBezTo>
                  <a:cubicBezTo>
                    <a:pt x="49" y="145"/>
                    <a:pt x="1" y="353"/>
                    <a:pt x="97" y="529"/>
                  </a:cubicBezTo>
                  <a:lnTo>
                    <a:pt x="1487" y="2925"/>
                  </a:lnTo>
                  <a:cubicBezTo>
                    <a:pt x="1551" y="3038"/>
                    <a:pt x="1663" y="3102"/>
                    <a:pt x="1790" y="3102"/>
                  </a:cubicBezTo>
                  <a:cubicBezTo>
                    <a:pt x="1839" y="3102"/>
                    <a:pt x="1903" y="3085"/>
                    <a:pt x="1950" y="3053"/>
                  </a:cubicBezTo>
                  <a:cubicBezTo>
                    <a:pt x="2127" y="2957"/>
                    <a:pt x="2190" y="2750"/>
                    <a:pt x="2095" y="2574"/>
                  </a:cubicBezTo>
                  <a:lnTo>
                    <a:pt x="704" y="177"/>
                  </a:lnTo>
                  <a:cubicBezTo>
                    <a:pt x="640" y="61"/>
                    <a:pt x="521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6500150" y="4084525"/>
              <a:ext cx="79900" cy="51950"/>
            </a:xfrm>
            <a:custGeom>
              <a:rect b="b" l="l" r="r" t="t"/>
              <a:pathLst>
                <a:path extrusionOk="0" h="2078" w="3196">
                  <a:moveTo>
                    <a:pt x="397" y="1"/>
                  </a:moveTo>
                  <a:cubicBezTo>
                    <a:pt x="278" y="1"/>
                    <a:pt x="159" y="61"/>
                    <a:pt x="96" y="177"/>
                  </a:cubicBezTo>
                  <a:cubicBezTo>
                    <a:pt x="0" y="337"/>
                    <a:pt x="64" y="561"/>
                    <a:pt x="224" y="656"/>
                  </a:cubicBezTo>
                  <a:lnTo>
                    <a:pt x="2620" y="2031"/>
                  </a:lnTo>
                  <a:cubicBezTo>
                    <a:pt x="2684" y="2062"/>
                    <a:pt x="2748" y="2078"/>
                    <a:pt x="2796" y="2078"/>
                  </a:cubicBezTo>
                  <a:cubicBezTo>
                    <a:pt x="2923" y="2078"/>
                    <a:pt x="3036" y="2014"/>
                    <a:pt x="3100" y="1903"/>
                  </a:cubicBezTo>
                  <a:cubicBezTo>
                    <a:pt x="3196" y="1743"/>
                    <a:pt x="3147" y="1519"/>
                    <a:pt x="2972" y="1423"/>
                  </a:cubicBezTo>
                  <a:lnTo>
                    <a:pt x="575" y="49"/>
                  </a:lnTo>
                  <a:cubicBezTo>
                    <a:pt x="521" y="17"/>
                    <a:pt x="459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6224100" y="3697850"/>
              <a:ext cx="17600" cy="244125"/>
            </a:xfrm>
            <a:custGeom>
              <a:rect b="b" l="l" r="r" t="t"/>
              <a:pathLst>
                <a:path extrusionOk="0" h="9765" w="704">
                  <a:moveTo>
                    <a:pt x="352" y="1"/>
                  </a:moveTo>
                  <a:cubicBezTo>
                    <a:pt x="160" y="1"/>
                    <a:pt x="1" y="161"/>
                    <a:pt x="1" y="352"/>
                  </a:cubicBezTo>
                  <a:lnTo>
                    <a:pt x="1" y="9413"/>
                  </a:lnTo>
                  <a:cubicBezTo>
                    <a:pt x="1" y="9604"/>
                    <a:pt x="160" y="9764"/>
                    <a:pt x="352" y="9764"/>
                  </a:cubicBezTo>
                  <a:cubicBezTo>
                    <a:pt x="544" y="9764"/>
                    <a:pt x="704" y="9604"/>
                    <a:pt x="704" y="9413"/>
                  </a:cubicBezTo>
                  <a:lnTo>
                    <a:pt x="704" y="352"/>
                  </a:lnTo>
                  <a:cubicBezTo>
                    <a:pt x="704" y="161"/>
                    <a:pt x="544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6238475" y="3788125"/>
              <a:ext cx="86300" cy="135475"/>
            </a:xfrm>
            <a:custGeom>
              <a:rect b="b" l="l" r="r" t="t"/>
              <a:pathLst>
                <a:path extrusionOk="0" h="5419" w="3452">
                  <a:moveTo>
                    <a:pt x="3044" y="1"/>
                  </a:moveTo>
                  <a:cubicBezTo>
                    <a:pt x="2924" y="1"/>
                    <a:pt x="2812" y="61"/>
                    <a:pt x="2749" y="177"/>
                  </a:cubicBezTo>
                  <a:lnTo>
                    <a:pt x="97" y="4890"/>
                  </a:lnTo>
                  <a:cubicBezTo>
                    <a:pt x="1" y="5050"/>
                    <a:pt x="65" y="5274"/>
                    <a:pt x="224" y="5370"/>
                  </a:cubicBezTo>
                  <a:cubicBezTo>
                    <a:pt x="288" y="5401"/>
                    <a:pt x="352" y="5418"/>
                    <a:pt x="401" y="5418"/>
                  </a:cubicBezTo>
                  <a:cubicBezTo>
                    <a:pt x="529" y="5418"/>
                    <a:pt x="640" y="5354"/>
                    <a:pt x="704" y="5226"/>
                  </a:cubicBezTo>
                  <a:lnTo>
                    <a:pt x="3356" y="512"/>
                  </a:lnTo>
                  <a:cubicBezTo>
                    <a:pt x="3452" y="352"/>
                    <a:pt x="3388" y="129"/>
                    <a:pt x="3228" y="49"/>
                  </a:cubicBezTo>
                  <a:cubicBezTo>
                    <a:pt x="3169" y="17"/>
                    <a:pt x="3105" y="1"/>
                    <a:pt x="30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6182550" y="3882400"/>
              <a:ext cx="101100" cy="101100"/>
            </a:xfrm>
            <a:custGeom>
              <a:rect b="b" l="l" r="r" t="t"/>
              <a:pathLst>
                <a:path extrusionOk="0" h="4044" w="4044">
                  <a:moveTo>
                    <a:pt x="2014" y="1"/>
                  </a:moveTo>
                  <a:cubicBezTo>
                    <a:pt x="896" y="1"/>
                    <a:pt x="1" y="912"/>
                    <a:pt x="1" y="2031"/>
                  </a:cubicBezTo>
                  <a:cubicBezTo>
                    <a:pt x="1" y="3149"/>
                    <a:pt x="896" y="4044"/>
                    <a:pt x="2014" y="4044"/>
                  </a:cubicBezTo>
                  <a:cubicBezTo>
                    <a:pt x="3133" y="4044"/>
                    <a:pt x="4044" y="3149"/>
                    <a:pt x="4044" y="2031"/>
                  </a:cubicBezTo>
                  <a:cubicBezTo>
                    <a:pt x="4044" y="912"/>
                    <a:pt x="3133" y="1"/>
                    <a:pt x="2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5575400" y="3275650"/>
              <a:ext cx="320375" cy="320275"/>
            </a:xfrm>
            <a:custGeom>
              <a:rect b="b" l="l" r="r" t="t"/>
              <a:pathLst>
                <a:path extrusionOk="0" h="12811" w="12815">
                  <a:moveTo>
                    <a:pt x="8948" y="1"/>
                  </a:moveTo>
                  <a:lnTo>
                    <a:pt x="0" y="8932"/>
                  </a:lnTo>
                  <a:lnTo>
                    <a:pt x="0" y="8964"/>
                  </a:lnTo>
                  <a:lnTo>
                    <a:pt x="3851" y="12798"/>
                  </a:lnTo>
                  <a:cubicBezTo>
                    <a:pt x="3851" y="12807"/>
                    <a:pt x="3855" y="12811"/>
                    <a:pt x="3859" y="12811"/>
                  </a:cubicBezTo>
                  <a:cubicBezTo>
                    <a:pt x="3863" y="12811"/>
                    <a:pt x="3867" y="12807"/>
                    <a:pt x="3867" y="12798"/>
                  </a:cubicBezTo>
                  <a:lnTo>
                    <a:pt x="12799" y="3867"/>
                  </a:lnTo>
                  <a:cubicBezTo>
                    <a:pt x="12815" y="3851"/>
                    <a:pt x="12815" y="3851"/>
                    <a:pt x="12799" y="3835"/>
                  </a:cubicBezTo>
                  <a:lnTo>
                    <a:pt x="89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4"/>
          <p:cNvSpPr/>
          <p:nvPr/>
        </p:nvSpPr>
        <p:spPr>
          <a:xfrm>
            <a:off x="1934724" y="3948575"/>
            <a:ext cx="1924971" cy="359387"/>
          </a:xfrm>
          <a:custGeom>
            <a:rect b="b" l="l" r="r" t="t"/>
            <a:pathLst>
              <a:path extrusionOk="0" h="17514" w="76456">
                <a:moveTo>
                  <a:pt x="1" y="1"/>
                </a:moveTo>
                <a:lnTo>
                  <a:pt x="76456" y="1"/>
                </a:lnTo>
                <a:lnTo>
                  <a:pt x="76456" y="17513"/>
                </a:lnTo>
                <a:lnTo>
                  <a:pt x="1" y="17513"/>
                </a:ln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Business objectives</a:t>
            </a:r>
            <a:endParaRPr sz="18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5" name="Google Shape;165;p14"/>
          <p:cNvGrpSpPr/>
          <p:nvPr/>
        </p:nvGrpSpPr>
        <p:grpSpPr>
          <a:xfrm>
            <a:off x="2683304" y="2813528"/>
            <a:ext cx="427800" cy="427800"/>
            <a:chOff x="2304025" y="2830478"/>
            <a:chExt cx="427800" cy="427800"/>
          </a:xfrm>
        </p:grpSpPr>
        <p:sp>
          <p:nvSpPr>
            <p:cNvPr id="166" name="Google Shape;166;p14"/>
            <p:cNvSpPr/>
            <p:nvPr/>
          </p:nvSpPr>
          <p:spPr>
            <a:xfrm>
              <a:off x="2304025" y="2830478"/>
              <a:ext cx="427800" cy="42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" name="Google Shape;167;p14"/>
            <p:cNvGrpSpPr/>
            <p:nvPr/>
          </p:nvGrpSpPr>
          <p:grpSpPr>
            <a:xfrm>
              <a:off x="2313903" y="2840243"/>
              <a:ext cx="408002" cy="408594"/>
              <a:chOff x="1650050" y="4161922"/>
              <a:chExt cx="204205" cy="204491"/>
            </a:xfrm>
          </p:grpSpPr>
          <p:sp>
            <p:nvSpPr>
              <p:cNvPr id="168" name="Google Shape;168;p14"/>
              <p:cNvSpPr/>
              <p:nvPr/>
            </p:nvSpPr>
            <p:spPr>
              <a:xfrm flipH="1">
                <a:off x="1650050" y="4161922"/>
                <a:ext cx="204205" cy="204491"/>
              </a:xfrm>
              <a:custGeom>
                <a:rect b="b" l="l" r="r" t="t"/>
                <a:pathLst>
                  <a:path extrusionOk="0" h="12154" w="12137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cubicBezTo>
                      <a:pt x="2979" y="770"/>
                      <a:pt x="2243" y="1284"/>
                      <a:pt x="1643" y="1934"/>
                    </a:cubicBez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cubicBezTo>
                      <a:pt x="52" y="7327"/>
                      <a:pt x="308" y="8183"/>
                      <a:pt x="719" y="8952"/>
                    </a:cubicBezTo>
                    <a:cubicBezTo>
                      <a:pt x="1490" y="10390"/>
                      <a:pt x="2825" y="11485"/>
                      <a:pt x="4416" y="11930"/>
                    </a:cubicBezTo>
                    <a:cubicBezTo>
                      <a:pt x="4948" y="12067"/>
                      <a:pt x="5495" y="12154"/>
                      <a:pt x="6059" y="12154"/>
                    </a:cubicBezTo>
                    <a:cubicBezTo>
                      <a:pt x="6470" y="12154"/>
                      <a:pt x="6865" y="12119"/>
                      <a:pt x="7258" y="12033"/>
                    </a:cubicBezTo>
                    <a:cubicBezTo>
                      <a:pt x="8867" y="11725"/>
                      <a:pt x="10270" y="10750"/>
                      <a:pt x="11144" y="9415"/>
                    </a:cubicBezTo>
                    <a:cubicBezTo>
                      <a:pt x="11674" y="8628"/>
                      <a:pt x="12000" y="7703"/>
                      <a:pt x="12102" y="6711"/>
                    </a:cubicBez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cubicBezTo>
                      <a:pt x="10151" y="1507"/>
                      <a:pt x="9414" y="925"/>
                      <a:pt x="8576" y="549"/>
                    </a:cubicBez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 flipH="1">
                <a:off x="1650050" y="4161922"/>
                <a:ext cx="204205" cy="202472"/>
              </a:xfrm>
              <a:custGeom>
                <a:rect b="b" l="l" r="r" t="t"/>
                <a:pathLst>
                  <a:path extrusionOk="0" h="12034" w="12137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lnTo>
                      <a:pt x="3766" y="583"/>
                    </a:lnTo>
                    <a:lnTo>
                      <a:pt x="6077" y="2260"/>
                    </a:lnTo>
                    <a:lnTo>
                      <a:pt x="6025" y="3390"/>
                    </a:lnTo>
                    <a:lnTo>
                      <a:pt x="3715" y="5050"/>
                    </a:lnTo>
                    <a:lnTo>
                      <a:pt x="2517" y="4639"/>
                    </a:lnTo>
                    <a:lnTo>
                      <a:pt x="1643" y="1934"/>
                    </a:ln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lnTo>
                      <a:pt x="137" y="6487"/>
                    </a:lnTo>
                    <a:lnTo>
                      <a:pt x="2483" y="4776"/>
                    </a:lnTo>
                    <a:lnTo>
                      <a:pt x="3681" y="5204"/>
                    </a:lnTo>
                    <a:lnTo>
                      <a:pt x="4519" y="7772"/>
                    </a:lnTo>
                    <a:lnTo>
                      <a:pt x="3715" y="8936"/>
                    </a:lnTo>
                    <a:lnTo>
                      <a:pt x="737" y="8936"/>
                    </a:lnTo>
                    <a:lnTo>
                      <a:pt x="719" y="8952"/>
                    </a:lnTo>
                    <a:cubicBezTo>
                      <a:pt x="1490" y="10390"/>
                      <a:pt x="2825" y="11485"/>
                      <a:pt x="4416" y="11930"/>
                    </a:cubicBezTo>
                    <a:lnTo>
                      <a:pt x="4639" y="11759"/>
                    </a:lnTo>
                    <a:lnTo>
                      <a:pt x="3766" y="9107"/>
                    </a:lnTo>
                    <a:lnTo>
                      <a:pt x="4587" y="7943"/>
                    </a:lnTo>
                    <a:lnTo>
                      <a:pt x="7481" y="7943"/>
                    </a:lnTo>
                    <a:lnTo>
                      <a:pt x="7497" y="7977"/>
                    </a:lnTo>
                    <a:lnTo>
                      <a:pt x="7994" y="9158"/>
                    </a:lnTo>
                    <a:lnTo>
                      <a:pt x="8029" y="9226"/>
                    </a:lnTo>
                    <a:lnTo>
                      <a:pt x="7138" y="11948"/>
                    </a:lnTo>
                    <a:lnTo>
                      <a:pt x="7258" y="12033"/>
                    </a:lnTo>
                    <a:cubicBezTo>
                      <a:pt x="8867" y="11725"/>
                      <a:pt x="10270" y="10750"/>
                      <a:pt x="11144" y="9415"/>
                    </a:cubicBezTo>
                    <a:lnTo>
                      <a:pt x="11057" y="9123"/>
                    </a:lnTo>
                    <a:lnTo>
                      <a:pt x="8148" y="9123"/>
                    </a:lnTo>
                    <a:lnTo>
                      <a:pt x="8131" y="9089"/>
                    </a:lnTo>
                    <a:lnTo>
                      <a:pt x="7634" y="7909"/>
                    </a:lnTo>
                    <a:lnTo>
                      <a:pt x="7600" y="7840"/>
                    </a:lnTo>
                    <a:lnTo>
                      <a:pt x="8456" y="5152"/>
                    </a:lnTo>
                    <a:lnTo>
                      <a:pt x="9706" y="5136"/>
                    </a:lnTo>
                    <a:lnTo>
                      <a:pt x="12000" y="6795"/>
                    </a:lnTo>
                    <a:lnTo>
                      <a:pt x="12102" y="6711"/>
                    </a:ln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lnTo>
                      <a:pt x="10510" y="2208"/>
                    </a:lnTo>
                    <a:lnTo>
                      <a:pt x="9603" y="4981"/>
                    </a:lnTo>
                    <a:lnTo>
                      <a:pt x="8353" y="5015"/>
                    </a:lnTo>
                    <a:lnTo>
                      <a:pt x="6162" y="3424"/>
                    </a:lnTo>
                    <a:lnTo>
                      <a:pt x="6231" y="2295"/>
                    </a:lnTo>
                    <a:lnTo>
                      <a:pt x="8593" y="583"/>
                    </a:lnTo>
                    <a:lnTo>
                      <a:pt x="8576" y="549"/>
                    </a:ln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70" name="Google Shape;170;p14"/>
          <p:cNvCxnSpPr>
            <a:stCxn id="166" idx="4"/>
          </p:cNvCxnSpPr>
          <p:nvPr/>
        </p:nvCxnSpPr>
        <p:spPr>
          <a:xfrm flipH="1" rot="-5400000">
            <a:off x="2540054" y="3598478"/>
            <a:ext cx="718800" cy="4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1" name="Google Shape;171;p14"/>
          <p:cNvSpPr/>
          <p:nvPr/>
        </p:nvSpPr>
        <p:spPr>
          <a:xfrm>
            <a:off x="4324025" y="3948575"/>
            <a:ext cx="1447885" cy="359387"/>
          </a:xfrm>
          <a:custGeom>
            <a:rect b="b" l="l" r="r" t="t"/>
            <a:pathLst>
              <a:path extrusionOk="0" h="17514" w="76456">
                <a:moveTo>
                  <a:pt x="1" y="1"/>
                </a:moveTo>
                <a:lnTo>
                  <a:pt x="76456" y="1"/>
                </a:lnTo>
                <a:lnTo>
                  <a:pt x="76456" y="17513"/>
                </a:lnTo>
                <a:lnTo>
                  <a:pt x="1" y="17513"/>
                </a:ln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Preprocessing</a:t>
            </a:r>
            <a:endParaRPr sz="18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72" name="Google Shape;172;p14"/>
          <p:cNvGrpSpPr/>
          <p:nvPr/>
        </p:nvGrpSpPr>
        <p:grpSpPr>
          <a:xfrm>
            <a:off x="4851150" y="2813528"/>
            <a:ext cx="427800" cy="427800"/>
            <a:chOff x="2304025" y="2830478"/>
            <a:chExt cx="427800" cy="427800"/>
          </a:xfrm>
        </p:grpSpPr>
        <p:sp>
          <p:nvSpPr>
            <p:cNvPr id="173" name="Google Shape;173;p14"/>
            <p:cNvSpPr/>
            <p:nvPr/>
          </p:nvSpPr>
          <p:spPr>
            <a:xfrm>
              <a:off x="2304025" y="2830478"/>
              <a:ext cx="427800" cy="42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" name="Google Shape;174;p14"/>
            <p:cNvGrpSpPr/>
            <p:nvPr/>
          </p:nvGrpSpPr>
          <p:grpSpPr>
            <a:xfrm>
              <a:off x="2313903" y="2840243"/>
              <a:ext cx="408002" cy="408594"/>
              <a:chOff x="1650050" y="4161922"/>
              <a:chExt cx="204205" cy="204491"/>
            </a:xfrm>
          </p:grpSpPr>
          <p:sp>
            <p:nvSpPr>
              <p:cNvPr id="175" name="Google Shape;175;p14"/>
              <p:cNvSpPr/>
              <p:nvPr/>
            </p:nvSpPr>
            <p:spPr>
              <a:xfrm flipH="1">
                <a:off x="1650050" y="4161922"/>
                <a:ext cx="204205" cy="204491"/>
              </a:xfrm>
              <a:custGeom>
                <a:rect b="b" l="l" r="r" t="t"/>
                <a:pathLst>
                  <a:path extrusionOk="0" h="12154" w="12137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cubicBezTo>
                      <a:pt x="2979" y="770"/>
                      <a:pt x="2243" y="1284"/>
                      <a:pt x="1643" y="1934"/>
                    </a:cubicBez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cubicBezTo>
                      <a:pt x="52" y="7327"/>
                      <a:pt x="308" y="8183"/>
                      <a:pt x="719" y="8952"/>
                    </a:cubicBezTo>
                    <a:cubicBezTo>
                      <a:pt x="1490" y="10390"/>
                      <a:pt x="2825" y="11485"/>
                      <a:pt x="4416" y="11930"/>
                    </a:cubicBezTo>
                    <a:cubicBezTo>
                      <a:pt x="4948" y="12067"/>
                      <a:pt x="5495" y="12154"/>
                      <a:pt x="6059" y="12154"/>
                    </a:cubicBezTo>
                    <a:cubicBezTo>
                      <a:pt x="6470" y="12154"/>
                      <a:pt x="6865" y="12119"/>
                      <a:pt x="7258" y="12033"/>
                    </a:cubicBezTo>
                    <a:cubicBezTo>
                      <a:pt x="8867" y="11725"/>
                      <a:pt x="10270" y="10750"/>
                      <a:pt x="11144" y="9415"/>
                    </a:cubicBezTo>
                    <a:cubicBezTo>
                      <a:pt x="11674" y="8628"/>
                      <a:pt x="12000" y="7703"/>
                      <a:pt x="12102" y="6711"/>
                    </a:cubicBez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cubicBezTo>
                      <a:pt x="10151" y="1507"/>
                      <a:pt x="9414" y="925"/>
                      <a:pt x="8576" y="549"/>
                    </a:cubicBez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4"/>
              <p:cNvSpPr/>
              <p:nvPr/>
            </p:nvSpPr>
            <p:spPr>
              <a:xfrm flipH="1">
                <a:off x="1650050" y="4161922"/>
                <a:ext cx="204205" cy="202472"/>
              </a:xfrm>
              <a:custGeom>
                <a:rect b="b" l="l" r="r" t="t"/>
                <a:pathLst>
                  <a:path extrusionOk="0" h="12034" w="12137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lnTo>
                      <a:pt x="3766" y="583"/>
                    </a:lnTo>
                    <a:lnTo>
                      <a:pt x="6077" y="2260"/>
                    </a:lnTo>
                    <a:lnTo>
                      <a:pt x="6025" y="3390"/>
                    </a:lnTo>
                    <a:lnTo>
                      <a:pt x="3715" y="5050"/>
                    </a:lnTo>
                    <a:lnTo>
                      <a:pt x="2517" y="4639"/>
                    </a:lnTo>
                    <a:lnTo>
                      <a:pt x="1643" y="1934"/>
                    </a:ln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lnTo>
                      <a:pt x="137" y="6487"/>
                    </a:lnTo>
                    <a:lnTo>
                      <a:pt x="2483" y="4776"/>
                    </a:lnTo>
                    <a:lnTo>
                      <a:pt x="3681" y="5204"/>
                    </a:lnTo>
                    <a:lnTo>
                      <a:pt x="4519" y="7772"/>
                    </a:lnTo>
                    <a:lnTo>
                      <a:pt x="3715" y="8936"/>
                    </a:lnTo>
                    <a:lnTo>
                      <a:pt x="737" y="8936"/>
                    </a:lnTo>
                    <a:lnTo>
                      <a:pt x="719" y="8952"/>
                    </a:lnTo>
                    <a:cubicBezTo>
                      <a:pt x="1490" y="10390"/>
                      <a:pt x="2825" y="11485"/>
                      <a:pt x="4416" y="11930"/>
                    </a:cubicBezTo>
                    <a:lnTo>
                      <a:pt x="4639" y="11759"/>
                    </a:lnTo>
                    <a:lnTo>
                      <a:pt x="3766" y="9107"/>
                    </a:lnTo>
                    <a:lnTo>
                      <a:pt x="4587" y="7943"/>
                    </a:lnTo>
                    <a:lnTo>
                      <a:pt x="7481" y="7943"/>
                    </a:lnTo>
                    <a:lnTo>
                      <a:pt x="7497" y="7977"/>
                    </a:lnTo>
                    <a:lnTo>
                      <a:pt x="7994" y="9158"/>
                    </a:lnTo>
                    <a:lnTo>
                      <a:pt x="8029" y="9226"/>
                    </a:lnTo>
                    <a:lnTo>
                      <a:pt x="7138" y="11948"/>
                    </a:lnTo>
                    <a:lnTo>
                      <a:pt x="7258" y="12033"/>
                    </a:lnTo>
                    <a:cubicBezTo>
                      <a:pt x="8867" y="11725"/>
                      <a:pt x="10270" y="10750"/>
                      <a:pt x="11144" y="9415"/>
                    </a:cubicBezTo>
                    <a:lnTo>
                      <a:pt x="11057" y="9123"/>
                    </a:lnTo>
                    <a:lnTo>
                      <a:pt x="8148" y="9123"/>
                    </a:lnTo>
                    <a:lnTo>
                      <a:pt x="8131" y="9089"/>
                    </a:lnTo>
                    <a:lnTo>
                      <a:pt x="7634" y="7909"/>
                    </a:lnTo>
                    <a:lnTo>
                      <a:pt x="7600" y="7840"/>
                    </a:lnTo>
                    <a:lnTo>
                      <a:pt x="8456" y="5152"/>
                    </a:lnTo>
                    <a:lnTo>
                      <a:pt x="9706" y="5136"/>
                    </a:lnTo>
                    <a:lnTo>
                      <a:pt x="12000" y="6795"/>
                    </a:lnTo>
                    <a:lnTo>
                      <a:pt x="12102" y="6711"/>
                    </a:ln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lnTo>
                      <a:pt x="10510" y="2208"/>
                    </a:lnTo>
                    <a:lnTo>
                      <a:pt x="9603" y="4981"/>
                    </a:lnTo>
                    <a:lnTo>
                      <a:pt x="8353" y="5015"/>
                    </a:lnTo>
                    <a:lnTo>
                      <a:pt x="6162" y="3424"/>
                    </a:lnTo>
                    <a:lnTo>
                      <a:pt x="6231" y="2295"/>
                    </a:lnTo>
                    <a:lnTo>
                      <a:pt x="8593" y="583"/>
                    </a:lnTo>
                    <a:lnTo>
                      <a:pt x="8576" y="549"/>
                    </a:ln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77" name="Google Shape;177;p14"/>
          <p:cNvCxnSpPr>
            <a:stCxn id="173" idx="4"/>
          </p:cNvCxnSpPr>
          <p:nvPr/>
        </p:nvCxnSpPr>
        <p:spPr>
          <a:xfrm rot="5400000">
            <a:off x="4712850" y="3592328"/>
            <a:ext cx="703200" cy="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78" name="Google Shape;178;p14"/>
          <p:cNvGrpSpPr/>
          <p:nvPr/>
        </p:nvGrpSpPr>
        <p:grpSpPr>
          <a:xfrm>
            <a:off x="3743833" y="2832966"/>
            <a:ext cx="427800" cy="427800"/>
            <a:chOff x="2304025" y="2830478"/>
            <a:chExt cx="427800" cy="427800"/>
          </a:xfrm>
        </p:grpSpPr>
        <p:sp>
          <p:nvSpPr>
            <p:cNvPr id="179" name="Google Shape;179;p14"/>
            <p:cNvSpPr/>
            <p:nvPr/>
          </p:nvSpPr>
          <p:spPr>
            <a:xfrm>
              <a:off x="2304025" y="2830478"/>
              <a:ext cx="427800" cy="42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0" name="Google Shape;180;p14"/>
            <p:cNvGrpSpPr/>
            <p:nvPr/>
          </p:nvGrpSpPr>
          <p:grpSpPr>
            <a:xfrm>
              <a:off x="2313903" y="2840243"/>
              <a:ext cx="408002" cy="408594"/>
              <a:chOff x="1650050" y="4161922"/>
              <a:chExt cx="204205" cy="204491"/>
            </a:xfrm>
          </p:grpSpPr>
          <p:sp>
            <p:nvSpPr>
              <p:cNvPr id="181" name="Google Shape;181;p14"/>
              <p:cNvSpPr/>
              <p:nvPr/>
            </p:nvSpPr>
            <p:spPr>
              <a:xfrm flipH="1">
                <a:off x="1650050" y="4161922"/>
                <a:ext cx="204205" cy="204491"/>
              </a:xfrm>
              <a:custGeom>
                <a:rect b="b" l="l" r="r" t="t"/>
                <a:pathLst>
                  <a:path extrusionOk="0" h="12154" w="12137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cubicBezTo>
                      <a:pt x="2979" y="770"/>
                      <a:pt x="2243" y="1284"/>
                      <a:pt x="1643" y="1934"/>
                    </a:cubicBez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cubicBezTo>
                      <a:pt x="52" y="7327"/>
                      <a:pt x="308" y="8183"/>
                      <a:pt x="719" y="8952"/>
                    </a:cubicBezTo>
                    <a:cubicBezTo>
                      <a:pt x="1490" y="10390"/>
                      <a:pt x="2825" y="11485"/>
                      <a:pt x="4416" y="11930"/>
                    </a:cubicBezTo>
                    <a:cubicBezTo>
                      <a:pt x="4948" y="12067"/>
                      <a:pt x="5495" y="12154"/>
                      <a:pt x="6059" y="12154"/>
                    </a:cubicBezTo>
                    <a:cubicBezTo>
                      <a:pt x="6470" y="12154"/>
                      <a:pt x="6865" y="12119"/>
                      <a:pt x="7258" y="12033"/>
                    </a:cubicBezTo>
                    <a:cubicBezTo>
                      <a:pt x="8867" y="11725"/>
                      <a:pt x="10270" y="10750"/>
                      <a:pt x="11144" y="9415"/>
                    </a:cubicBezTo>
                    <a:cubicBezTo>
                      <a:pt x="11674" y="8628"/>
                      <a:pt x="12000" y="7703"/>
                      <a:pt x="12102" y="6711"/>
                    </a:cubicBez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cubicBezTo>
                      <a:pt x="10151" y="1507"/>
                      <a:pt x="9414" y="925"/>
                      <a:pt x="8576" y="549"/>
                    </a:cubicBez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4"/>
              <p:cNvSpPr/>
              <p:nvPr/>
            </p:nvSpPr>
            <p:spPr>
              <a:xfrm flipH="1">
                <a:off x="1650050" y="4161922"/>
                <a:ext cx="204205" cy="202472"/>
              </a:xfrm>
              <a:custGeom>
                <a:rect b="b" l="l" r="r" t="t"/>
                <a:pathLst>
                  <a:path extrusionOk="0" h="12034" w="12137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lnTo>
                      <a:pt x="3766" y="583"/>
                    </a:lnTo>
                    <a:lnTo>
                      <a:pt x="6077" y="2260"/>
                    </a:lnTo>
                    <a:lnTo>
                      <a:pt x="6025" y="3390"/>
                    </a:lnTo>
                    <a:lnTo>
                      <a:pt x="3715" y="5050"/>
                    </a:lnTo>
                    <a:lnTo>
                      <a:pt x="2517" y="4639"/>
                    </a:lnTo>
                    <a:lnTo>
                      <a:pt x="1643" y="1934"/>
                    </a:ln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lnTo>
                      <a:pt x="137" y="6487"/>
                    </a:lnTo>
                    <a:lnTo>
                      <a:pt x="2483" y="4776"/>
                    </a:lnTo>
                    <a:lnTo>
                      <a:pt x="3681" y="5204"/>
                    </a:lnTo>
                    <a:lnTo>
                      <a:pt x="4519" y="7772"/>
                    </a:lnTo>
                    <a:lnTo>
                      <a:pt x="3715" y="8936"/>
                    </a:lnTo>
                    <a:lnTo>
                      <a:pt x="737" y="8936"/>
                    </a:lnTo>
                    <a:lnTo>
                      <a:pt x="719" y="8952"/>
                    </a:lnTo>
                    <a:cubicBezTo>
                      <a:pt x="1490" y="10390"/>
                      <a:pt x="2825" y="11485"/>
                      <a:pt x="4416" y="11930"/>
                    </a:cubicBezTo>
                    <a:lnTo>
                      <a:pt x="4639" y="11759"/>
                    </a:lnTo>
                    <a:lnTo>
                      <a:pt x="3766" y="9107"/>
                    </a:lnTo>
                    <a:lnTo>
                      <a:pt x="4587" y="7943"/>
                    </a:lnTo>
                    <a:lnTo>
                      <a:pt x="7481" y="7943"/>
                    </a:lnTo>
                    <a:lnTo>
                      <a:pt x="7497" y="7977"/>
                    </a:lnTo>
                    <a:lnTo>
                      <a:pt x="7994" y="9158"/>
                    </a:lnTo>
                    <a:lnTo>
                      <a:pt x="8029" y="9226"/>
                    </a:lnTo>
                    <a:lnTo>
                      <a:pt x="7138" y="11948"/>
                    </a:lnTo>
                    <a:lnTo>
                      <a:pt x="7258" y="12033"/>
                    </a:lnTo>
                    <a:cubicBezTo>
                      <a:pt x="8867" y="11725"/>
                      <a:pt x="10270" y="10750"/>
                      <a:pt x="11144" y="9415"/>
                    </a:cubicBezTo>
                    <a:lnTo>
                      <a:pt x="11057" y="9123"/>
                    </a:lnTo>
                    <a:lnTo>
                      <a:pt x="8148" y="9123"/>
                    </a:lnTo>
                    <a:lnTo>
                      <a:pt x="8131" y="9089"/>
                    </a:lnTo>
                    <a:lnTo>
                      <a:pt x="7634" y="7909"/>
                    </a:lnTo>
                    <a:lnTo>
                      <a:pt x="7600" y="7840"/>
                    </a:lnTo>
                    <a:lnTo>
                      <a:pt x="8456" y="5152"/>
                    </a:lnTo>
                    <a:lnTo>
                      <a:pt x="9706" y="5136"/>
                    </a:lnTo>
                    <a:lnTo>
                      <a:pt x="12000" y="6795"/>
                    </a:lnTo>
                    <a:lnTo>
                      <a:pt x="12102" y="6711"/>
                    </a:ln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lnTo>
                      <a:pt x="10510" y="2208"/>
                    </a:lnTo>
                    <a:lnTo>
                      <a:pt x="9603" y="4981"/>
                    </a:lnTo>
                    <a:lnTo>
                      <a:pt x="8353" y="5015"/>
                    </a:lnTo>
                    <a:lnTo>
                      <a:pt x="6162" y="3424"/>
                    </a:lnTo>
                    <a:lnTo>
                      <a:pt x="6231" y="2295"/>
                    </a:lnTo>
                    <a:lnTo>
                      <a:pt x="8593" y="583"/>
                    </a:lnTo>
                    <a:lnTo>
                      <a:pt x="8576" y="549"/>
                    </a:ln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83" name="Google Shape;183;p14"/>
          <p:cNvCxnSpPr>
            <a:stCxn id="179" idx="0"/>
          </p:cNvCxnSpPr>
          <p:nvPr/>
        </p:nvCxnSpPr>
        <p:spPr>
          <a:xfrm rot="-5400000">
            <a:off x="3594133" y="2465766"/>
            <a:ext cx="730800" cy="3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4" name="Google Shape;184;p14"/>
          <p:cNvSpPr/>
          <p:nvPr/>
        </p:nvSpPr>
        <p:spPr>
          <a:xfrm>
            <a:off x="3541025" y="1710850"/>
            <a:ext cx="851146" cy="359387"/>
          </a:xfrm>
          <a:custGeom>
            <a:rect b="b" l="l" r="r" t="t"/>
            <a:pathLst>
              <a:path extrusionOk="0" h="17514" w="76456">
                <a:moveTo>
                  <a:pt x="1" y="1"/>
                </a:moveTo>
                <a:lnTo>
                  <a:pt x="76456" y="1"/>
                </a:lnTo>
                <a:lnTo>
                  <a:pt x="76456" y="17513"/>
                </a:lnTo>
                <a:lnTo>
                  <a:pt x="1" y="17513"/>
                </a:lnTo>
                <a:close/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EDA</a:t>
            </a:r>
            <a:endParaRPr sz="18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85" name="Google Shape;185;p14"/>
          <p:cNvGrpSpPr/>
          <p:nvPr/>
        </p:nvGrpSpPr>
        <p:grpSpPr>
          <a:xfrm>
            <a:off x="6942800" y="2830641"/>
            <a:ext cx="427800" cy="427800"/>
            <a:chOff x="2304025" y="2830478"/>
            <a:chExt cx="427800" cy="427800"/>
          </a:xfrm>
        </p:grpSpPr>
        <p:sp>
          <p:nvSpPr>
            <p:cNvPr id="186" name="Google Shape;186;p14"/>
            <p:cNvSpPr/>
            <p:nvPr/>
          </p:nvSpPr>
          <p:spPr>
            <a:xfrm>
              <a:off x="2304025" y="2830478"/>
              <a:ext cx="427800" cy="42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" name="Google Shape;187;p14"/>
            <p:cNvGrpSpPr/>
            <p:nvPr/>
          </p:nvGrpSpPr>
          <p:grpSpPr>
            <a:xfrm>
              <a:off x="2313903" y="2840243"/>
              <a:ext cx="408002" cy="408594"/>
              <a:chOff x="1650050" y="4161922"/>
              <a:chExt cx="204205" cy="204491"/>
            </a:xfrm>
          </p:grpSpPr>
          <p:sp>
            <p:nvSpPr>
              <p:cNvPr id="188" name="Google Shape;188;p14"/>
              <p:cNvSpPr/>
              <p:nvPr/>
            </p:nvSpPr>
            <p:spPr>
              <a:xfrm flipH="1">
                <a:off x="1650050" y="4161922"/>
                <a:ext cx="204205" cy="204491"/>
              </a:xfrm>
              <a:custGeom>
                <a:rect b="b" l="l" r="r" t="t"/>
                <a:pathLst>
                  <a:path extrusionOk="0" h="12154" w="12137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cubicBezTo>
                      <a:pt x="2979" y="770"/>
                      <a:pt x="2243" y="1284"/>
                      <a:pt x="1643" y="1934"/>
                    </a:cubicBez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cubicBezTo>
                      <a:pt x="52" y="7327"/>
                      <a:pt x="308" y="8183"/>
                      <a:pt x="719" y="8952"/>
                    </a:cubicBezTo>
                    <a:cubicBezTo>
                      <a:pt x="1490" y="10390"/>
                      <a:pt x="2825" y="11485"/>
                      <a:pt x="4416" y="11930"/>
                    </a:cubicBezTo>
                    <a:cubicBezTo>
                      <a:pt x="4948" y="12067"/>
                      <a:pt x="5495" y="12154"/>
                      <a:pt x="6059" y="12154"/>
                    </a:cubicBezTo>
                    <a:cubicBezTo>
                      <a:pt x="6470" y="12154"/>
                      <a:pt x="6865" y="12119"/>
                      <a:pt x="7258" y="12033"/>
                    </a:cubicBezTo>
                    <a:cubicBezTo>
                      <a:pt x="8867" y="11725"/>
                      <a:pt x="10270" y="10750"/>
                      <a:pt x="11144" y="9415"/>
                    </a:cubicBezTo>
                    <a:cubicBezTo>
                      <a:pt x="11674" y="8628"/>
                      <a:pt x="12000" y="7703"/>
                      <a:pt x="12102" y="6711"/>
                    </a:cubicBez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cubicBezTo>
                      <a:pt x="10151" y="1507"/>
                      <a:pt x="9414" y="925"/>
                      <a:pt x="8576" y="549"/>
                    </a:cubicBez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4"/>
              <p:cNvSpPr/>
              <p:nvPr/>
            </p:nvSpPr>
            <p:spPr>
              <a:xfrm flipH="1">
                <a:off x="1650050" y="4161922"/>
                <a:ext cx="204205" cy="202472"/>
              </a:xfrm>
              <a:custGeom>
                <a:rect b="b" l="l" r="r" t="t"/>
                <a:pathLst>
                  <a:path extrusionOk="0" h="12034" w="12137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lnTo>
                      <a:pt x="3766" y="583"/>
                    </a:lnTo>
                    <a:lnTo>
                      <a:pt x="6077" y="2260"/>
                    </a:lnTo>
                    <a:lnTo>
                      <a:pt x="6025" y="3390"/>
                    </a:lnTo>
                    <a:lnTo>
                      <a:pt x="3715" y="5050"/>
                    </a:lnTo>
                    <a:lnTo>
                      <a:pt x="2517" y="4639"/>
                    </a:lnTo>
                    <a:lnTo>
                      <a:pt x="1643" y="1934"/>
                    </a:ln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lnTo>
                      <a:pt x="137" y="6487"/>
                    </a:lnTo>
                    <a:lnTo>
                      <a:pt x="2483" y="4776"/>
                    </a:lnTo>
                    <a:lnTo>
                      <a:pt x="3681" y="5204"/>
                    </a:lnTo>
                    <a:lnTo>
                      <a:pt x="4519" y="7772"/>
                    </a:lnTo>
                    <a:lnTo>
                      <a:pt x="3715" y="8936"/>
                    </a:lnTo>
                    <a:lnTo>
                      <a:pt x="737" y="8936"/>
                    </a:lnTo>
                    <a:lnTo>
                      <a:pt x="719" y="8952"/>
                    </a:lnTo>
                    <a:cubicBezTo>
                      <a:pt x="1490" y="10390"/>
                      <a:pt x="2825" y="11485"/>
                      <a:pt x="4416" y="11930"/>
                    </a:cubicBezTo>
                    <a:lnTo>
                      <a:pt x="4639" y="11759"/>
                    </a:lnTo>
                    <a:lnTo>
                      <a:pt x="3766" y="9107"/>
                    </a:lnTo>
                    <a:lnTo>
                      <a:pt x="4587" y="7943"/>
                    </a:lnTo>
                    <a:lnTo>
                      <a:pt x="7481" y="7943"/>
                    </a:lnTo>
                    <a:lnTo>
                      <a:pt x="7497" y="7977"/>
                    </a:lnTo>
                    <a:lnTo>
                      <a:pt x="7994" y="9158"/>
                    </a:lnTo>
                    <a:lnTo>
                      <a:pt x="8029" y="9226"/>
                    </a:lnTo>
                    <a:lnTo>
                      <a:pt x="7138" y="11948"/>
                    </a:lnTo>
                    <a:lnTo>
                      <a:pt x="7258" y="12033"/>
                    </a:lnTo>
                    <a:cubicBezTo>
                      <a:pt x="8867" y="11725"/>
                      <a:pt x="10270" y="10750"/>
                      <a:pt x="11144" y="9415"/>
                    </a:cubicBezTo>
                    <a:lnTo>
                      <a:pt x="11057" y="9123"/>
                    </a:lnTo>
                    <a:lnTo>
                      <a:pt x="8148" y="9123"/>
                    </a:lnTo>
                    <a:lnTo>
                      <a:pt x="8131" y="9089"/>
                    </a:lnTo>
                    <a:lnTo>
                      <a:pt x="7634" y="7909"/>
                    </a:lnTo>
                    <a:lnTo>
                      <a:pt x="7600" y="7840"/>
                    </a:lnTo>
                    <a:lnTo>
                      <a:pt x="8456" y="5152"/>
                    </a:lnTo>
                    <a:lnTo>
                      <a:pt x="9706" y="5136"/>
                    </a:lnTo>
                    <a:lnTo>
                      <a:pt x="12000" y="6795"/>
                    </a:lnTo>
                    <a:lnTo>
                      <a:pt x="12102" y="6711"/>
                    </a:ln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lnTo>
                      <a:pt x="10510" y="2208"/>
                    </a:lnTo>
                    <a:lnTo>
                      <a:pt x="9603" y="4981"/>
                    </a:lnTo>
                    <a:lnTo>
                      <a:pt x="8353" y="5015"/>
                    </a:lnTo>
                    <a:lnTo>
                      <a:pt x="6162" y="3424"/>
                    </a:lnTo>
                    <a:lnTo>
                      <a:pt x="6231" y="2295"/>
                    </a:lnTo>
                    <a:lnTo>
                      <a:pt x="8593" y="583"/>
                    </a:lnTo>
                    <a:lnTo>
                      <a:pt x="8576" y="549"/>
                    </a:ln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0" name="Google Shape;190;p14"/>
          <p:cNvGrpSpPr/>
          <p:nvPr/>
        </p:nvGrpSpPr>
        <p:grpSpPr>
          <a:xfrm>
            <a:off x="5882725" y="2813528"/>
            <a:ext cx="427800" cy="427800"/>
            <a:chOff x="2304025" y="2830478"/>
            <a:chExt cx="427800" cy="427800"/>
          </a:xfrm>
        </p:grpSpPr>
        <p:sp>
          <p:nvSpPr>
            <p:cNvPr id="191" name="Google Shape;191;p14"/>
            <p:cNvSpPr/>
            <p:nvPr/>
          </p:nvSpPr>
          <p:spPr>
            <a:xfrm>
              <a:off x="2304025" y="2830478"/>
              <a:ext cx="427800" cy="42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" name="Google Shape;192;p14"/>
            <p:cNvGrpSpPr/>
            <p:nvPr/>
          </p:nvGrpSpPr>
          <p:grpSpPr>
            <a:xfrm>
              <a:off x="2313903" y="2840243"/>
              <a:ext cx="408002" cy="408594"/>
              <a:chOff x="1650050" y="4161922"/>
              <a:chExt cx="204205" cy="204491"/>
            </a:xfrm>
          </p:grpSpPr>
          <p:sp>
            <p:nvSpPr>
              <p:cNvPr id="193" name="Google Shape;193;p14"/>
              <p:cNvSpPr/>
              <p:nvPr/>
            </p:nvSpPr>
            <p:spPr>
              <a:xfrm flipH="1">
                <a:off x="1650050" y="4161922"/>
                <a:ext cx="204205" cy="204491"/>
              </a:xfrm>
              <a:custGeom>
                <a:rect b="b" l="l" r="r" t="t"/>
                <a:pathLst>
                  <a:path extrusionOk="0" h="12154" w="12137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cubicBezTo>
                      <a:pt x="2979" y="770"/>
                      <a:pt x="2243" y="1284"/>
                      <a:pt x="1643" y="1934"/>
                    </a:cubicBez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cubicBezTo>
                      <a:pt x="52" y="7327"/>
                      <a:pt x="308" y="8183"/>
                      <a:pt x="719" y="8952"/>
                    </a:cubicBezTo>
                    <a:cubicBezTo>
                      <a:pt x="1490" y="10390"/>
                      <a:pt x="2825" y="11485"/>
                      <a:pt x="4416" y="11930"/>
                    </a:cubicBezTo>
                    <a:cubicBezTo>
                      <a:pt x="4948" y="12067"/>
                      <a:pt x="5495" y="12154"/>
                      <a:pt x="6059" y="12154"/>
                    </a:cubicBezTo>
                    <a:cubicBezTo>
                      <a:pt x="6470" y="12154"/>
                      <a:pt x="6865" y="12119"/>
                      <a:pt x="7258" y="12033"/>
                    </a:cubicBezTo>
                    <a:cubicBezTo>
                      <a:pt x="8867" y="11725"/>
                      <a:pt x="10270" y="10750"/>
                      <a:pt x="11144" y="9415"/>
                    </a:cubicBezTo>
                    <a:cubicBezTo>
                      <a:pt x="11674" y="8628"/>
                      <a:pt x="12000" y="7703"/>
                      <a:pt x="12102" y="6711"/>
                    </a:cubicBez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cubicBezTo>
                      <a:pt x="10151" y="1507"/>
                      <a:pt x="9414" y="925"/>
                      <a:pt x="8576" y="549"/>
                    </a:cubicBez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4"/>
              <p:cNvSpPr/>
              <p:nvPr/>
            </p:nvSpPr>
            <p:spPr>
              <a:xfrm flipH="1">
                <a:off x="1650050" y="4161922"/>
                <a:ext cx="204205" cy="202472"/>
              </a:xfrm>
              <a:custGeom>
                <a:rect b="b" l="l" r="r" t="t"/>
                <a:pathLst>
                  <a:path extrusionOk="0" h="12034" w="12137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lnTo>
                      <a:pt x="3766" y="583"/>
                    </a:lnTo>
                    <a:lnTo>
                      <a:pt x="6077" y="2260"/>
                    </a:lnTo>
                    <a:lnTo>
                      <a:pt x="6025" y="3390"/>
                    </a:lnTo>
                    <a:lnTo>
                      <a:pt x="3715" y="5050"/>
                    </a:lnTo>
                    <a:lnTo>
                      <a:pt x="2517" y="4639"/>
                    </a:lnTo>
                    <a:lnTo>
                      <a:pt x="1643" y="1934"/>
                    </a:ln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lnTo>
                      <a:pt x="137" y="6487"/>
                    </a:lnTo>
                    <a:lnTo>
                      <a:pt x="2483" y="4776"/>
                    </a:lnTo>
                    <a:lnTo>
                      <a:pt x="3681" y="5204"/>
                    </a:lnTo>
                    <a:lnTo>
                      <a:pt x="4519" y="7772"/>
                    </a:lnTo>
                    <a:lnTo>
                      <a:pt x="3715" y="8936"/>
                    </a:lnTo>
                    <a:lnTo>
                      <a:pt x="737" y="8936"/>
                    </a:lnTo>
                    <a:lnTo>
                      <a:pt x="719" y="8952"/>
                    </a:lnTo>
                    <a:cubicBezTo>
                      <a:pt x="1490" y="10390"/>
                      <a:pt x="2825" y="11485"/>
                      <a:pt x="4416" y="11930"/>
                    </a:cubicBezTo>
                    <a:lnTo>
                      <a:pt x="4639" y="11759"/>
                    </a:lnTo>
                    <a:lnTo>
                      <a:pt x="3766" y="9107"/>
                    </a:lnTo>
                    <a:lnTo>
                      <a:pt x="4587" y="7943"/>
                    </a:lnTo>
                    <a:lnTo>
                      <a:pt x="7481" y="7943"/>
                    </a:lnTo>
                    <a:lnTo>
                      <a:pt x="7497" y="7977"/>
                    </a:lnTo>
                    <a:lnTo>
                      <a:pt x="7994" y="9158"/>
                    </a:lnTo>
                    <a:lnTo>
                      <a:pt x="8029" y="9226"/>
                    </a:lnTo>
                    <a:lnTo>
                      <a:pt x="7138" y="11948"/>
                    </a:lnTo>
                    <a:lnTo>
                      <a:pt x="7258" y="12033"/>
                    </a:lnTo>
                    <a:cubicBezTo>
                      <a:pt x="8867" y="11725"/>
                      <a:pt x="10270" y="10750"/>
                      <a:pt x="11144" y="9415"/>
                    </a:cubicBezTo>
                    <a:lnTo>
                      <a:pt x="11057" y="9123"/>
                    </a:lnTo>
                    <a:lnTo>
                      <a:pt x="8148" y="9123"/>
                    </a:lnTo>
                    <a:lnTo>
                      <a:pt x="8131" y="9089"/>
                    </a:lnTo>
                    <a:lnTo>
                      <a:pt x="7634" y="7909"/>
                    </a:lnTo>
                    <a:lnTo>
                      <a:pt x="7600" y="7840"/>
                    </a:lnTo>
                    <a:lnTo>
                      <a:pt x="8456" y="5152"/>
                    </a:lnTo>
                    <a:lnTo>
                      <a:pt x="9706" y="5136"/>
                    </a:lnTo>
                    <a:lnTo>
                      <a:pt x="12000" y="6795"/>
                    </a:lnTo>
                    <a:lnTo>
                      <a:pt x="12102" y="6711"/>
                    </a:ln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lnTo>
                      <a:pt x="10510" y="2208"/>
                    </a:lnTo>
                    <a:lnTo>
                      <a:pt x="9603" y="4981"/>
                    </a:lnTo>
                    <a:lnTo>
                      <a:pt x="8353" y="5015"/>
                    </a:lnTo>
                    <a:lnTo>
                      <a:pt x="6162" y="3424"/>
                    </a:lnTo>
                    <a:lnTo>
                      <a:pt x="6231" y="2295"/>
                    </a:lnTo>
                    <a:lnTo>
                      <a:pt x="8593" y="583"/>
                    </a:lnTo>
                    <a:lnTo>
                      <a:pt x="8576" y="549"/>
                    </a:ln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5" name="Google Shape;195;p14"/>
          <p:cNvSpPr/>
          <p:nvPr/>
        </p:nvSpPr>
        <p:spPr>
          <a:xfrm>
            <a:off x="5481925" y="1734250"/>
            <a:ext cx="1257892" cy="359387"/>
          </a:xfrm>
          <a:custGeom>
            <a:rect b="b" l="l" r="r" t="t"/>
            <a:pathLst>
              <a:path extrusionOk="0" h="17514" w="76456">
                <a:moveTo>
                  <a:pt x="1" y="1"/>
                </a:moveTo>
                <a:lnTo>
                  <a:pt x="76456" y="1"/>
                </a:lnTo>
                <a:lnTo>
                  <a:pt x="76456" y="17513"/>
                </a:lnTo>
                <a:lnTo>
                  <a:pt x="1" y="17513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ML models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96" name="Google Shape;196;p14"/>
          <p:cNvCxnSpPr/>
          <p:nvPr/>
        </p:nvCxnSpPr>
        <p:spPr>
          <a:xfrm rot="-5400000">
            <a:off x="5740075" y="2482328"/>
            <a:ext cx="746100" cy="4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97" name="Google Shape;197;p14"/>
          <p:cNvSpPr/>
          <p:nvPr/>
        </p:nvSpPr>
        <p:spPr>
          <a:xfrm>
            <a:off x="6586776" y="3921700"/>
            <a:ext cx="1257892" cy="359387"/>
          </a:xfrm>
          <a:custGeom>
            <a:rect b="b" l="l" r="r" t="t"/>
            <a:pathLst>
              <a:path extrusionOk="0" h="17514" w="76456">
                <a:moveTo>
                  <a:pt x="1" y="1"/>
                </a:moveTo>
                <a:lnTo>
                  <a:pt x="76456" y="1"/>
                </a:lnTo>
                <a:lnTo>
                  <a:pt x="76456" y="17513"/>
                </a:lnTo>
                <a:lnTo>
                  <a:pt x="1" y="17513"/>
                </a:ln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Evaluation</a:t>
            </a:r>
            <a:endParaRPr sz="18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98" name="Google Shape;198;p14"/>
          <p:cNvCxnSpPr/>
          <p:nvPr/>
        </p:nvCxnSpPr>
        <p:spPr>
          <a:xfrm flipH="1" rot="-5400000">
            <a:off x="6818067" y="3571603"/>
            <a:ext cx="718800" cy="4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32"/>
          <p:cNvSpPr txBox="1"/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100"/>
              <a:t>Thank You </a:t>
            </a:r>
            <a:endParaRPr sz="4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Any Questions?</a:t>
            </a:r>
            <a:endParaRPr sz="1900"/>
          </a:p>
        </p:txBody>
      </p:sp>
      <p:grpSp>
        <p:nvGrpSpPr>
          <p:cNvPr id="1300" name="Google Shape;1300;p32"/>
          <p:cNvGrpSpPr/>
          <p:nvPr/>
        </p:nvGrpSpPr>
        <p:grpSpPr>
          <a:xfrm>
            <a:off x="483675" y="1759475"/>
            <a:ext cx="8176575" cy="3105600"/>
            <a:chOff x="483675" y="1759475"/>
            <a:chExt cx="8176575" cy="3105600"/>
          </a:xfrm>
        </p:grpSpPr>
        <p:grpSp>
          <p:nvGrpSpPr>
            <p:cNvPr id="1301" name="Google Shape;1301;p32"/>
            <p:cNvGrpSpPr/>
            <p:nvPr/>
          </p:nvGrpSpPr>
          <p:grpSpPr>
            <a:xfrm>
              <a:off x="4166788" y="2078674"/>
              <a:ext cx="810375" cy="846849"/>
              <a:chOff x="4544513" y="1336499"/>
              <a:chExt cx="810375" cy="846849"/>
            </a:xfrm>
          </p:grpSpPr>
          <p:sp>
            <p:nvSpPr>
              <p:cNvPr id="1302" name="Google Shape;1302;p32"/>
              <p:cNvSpPr/>
              <p:nvPr/>
            </p:nvSpPr>
            <p:spPr>
              <a:xfrm>
                <a:off x="4544513" y="1336499"/>
                <a:ext cx="810375" cy="846825"/>
              </a:xfrm>
              <a:custGeom>
                <a:rect b="b" l="l" r="r" t="t"/>
                <a:pathLst>
                  <a:path extrusionOk="0" h="52877" w="50601">
                    <a:moveTo>
                      <a:pt x="9025" y="8411"/>
                    </a:moveTo>
                    <a:lnTo>
                      <a:pt x="9025" y="8995"/>
                    </a:lnTo>
                    <a:cubicBezTo>
                      <a:pt x="9025" y="13239"/>
                      <a:pt x="9763" y="17344"/>
                      <a:pt x="11132" y="21080"/>
                    </a:cubicBezTo>
                    <a:cubicBezTo>
                      <a:pt x="7842" y="19189"/>
                      <a:pt x="5720" y="15760"/>
                      <a:pt x="5489" y="11963"/>
                    </a:cubicBezTo>
                    <a:lnTo>
                      <a:pt x="5273" y="8411"/>
                    </a:lnTo>
                    <a:close/>
                    <a:moveTo>
                      <a:pt x="45327" y="8411"/>
                    </a:moveTo>
                    <a:lnTo>
                      <a:pt x="45112" y="11963"/>
                    </a:lnTo>
                    <a:cubicBezTo>
                      <a:pt x="44881" y="15760"/>
                      <a:pt x="42759" y="19189"/>
                      <a:pt x="39469" y="21080"/>
                    </a:cubicBezTo>
                    <a:cubicBezTo>
                      <a:pt x="40838" y="17344"/>
                      <a:pt x="41576" y="13239"/>
                      <a:pt x="41576" y="8995"/>
                    </a:cubicBezTo>
                    <a:lnTo>
                      <a:pt x="41576" y="8411"/>
                    </a:lnTo>
                    <a:close/>
                    <a:moveTo>
                      <a:pt x="9025" y="1"/>
                    </a:moveTo>
                    <a:lnTo>
                      <a:pt x="9025" y="3460"/>
                    </a:lnTo>
                    <a:lnTo>
                      <a:pt x="0" y="3460"/>
                    </a:lnTo>
                    <a:lnTo>
                      <a:pt x="415" y="10286"/>
                    </a:lnTo>
                    <a:cubicBezTo>
                      <a:pt x="831" y="16975"/>
                      <a:pt x="4566" y="23017"/>
                      <a:pt x="10378" y="26369"/>
                    </a:cubicBezTo>
                    <a:lnTo>
                      <a:pt x="15760" y="29475"/>
                    </a:lnTo>
                    <a:cubicBezTo>
                      <a:pt x="16990" y="31029"/>
                      <a:pt x="18343" y="32412"/>
                      <a:pt x="19849" y="33612"/>
                    </a:cubicBezTo>
                    <a:lnTo>
                      <a:pt x="22602" y="35779"/>
                    </a:lnTo>
                    <a:lnTo>
                      <a:pt x="22586" y="40162"/>
                    </a:lnTo>
                    <a:cubicBezTo>
                      <a:pt x="17297" y="41053"/>
                      <a:pt x="12930" y="44528"/>
                      <a:pt x="10702" y="49217"/>
                    </a:cubicBezTo>
                    <a:lnTo>
                      <a:pt x="7350" y="49217"/>
                    </a:lnTo>
                    <a:lnTo>
                      <a:pt x="7350" y="52877"/>
                    </a:lnTo>
                    <a:lnTo>
                      <a:pt x="43282" y="52877"/>
                    </a:lnTo>
                    <a:lnTo>
                      <a:pt x="43282" y="49217"/>
                    </a:lnTo>
                    <a:lnTo>
                      <a:pt x="39899" y="49217"/>
                    </a:lnTo>
                    <a:cubicBezTo>
                      <a:pt x="37670" y="44528"/>
                      <a:pt x="33304" y="41053"/>
                      <a:pt x="28014" y="40162"/>
                    </a:cubicBezTo>
                    <a:lnTo>
                      <a:pt x="27998" y="35779"/>
                    </a:lnTo>
                    <a:lnTo>
                      <a:pt x="30751" y="33612"/>
                    </a:lnTo>
                    <a:cubicBezTo>
                      <a:pt x="32258" y="32412"/>
                      <a:pt x="33611" y="31029"/>
                      <a:pt x="34841" y="29475"/>
                    </a:cubicBezTo>
                    <a:lnTo>
                      <a:pt x="40223" y="26369"/>
                    </a:lnTo>
                    <a:cubicBezTo>
                      <a:pt x="46034" y="23017"/>
                      <a:pt x="49770" y="16975"/>
                      <a:pt x="50186" y="10286"/>
                    </a:cubicBezTo>
                    <a:lnTo>
                      <a:pt x="50600" y="3460"/>
                    </a:lnTo>
                    <a:lnTo>
                      <a:pt x="41576" y="3460"/>
                    </a:lnTo>
                    <a:lnTo>
                      <a:pt x="415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32"/>
              <p:cNvSpPr/>
              <p:nvPr/>
            </p:nvSpPr>
            <p:spPr>
              <a:xfrm>
                <a:off x="4761699" y="1413069"/>
                <a:ext cx="75863" cy="250699"/>
              </a:xfrm>
              <a:custGeom>
                <a:rect b="b" l="l" r="r" t="t"/>
                <a:pathLst>
                  <a:path extrusionOk="0" h="15654" w="4737">
                    <a:moveTo>
                      <a:pt x="1686" y="1"/>
                    </a:moveTo>
                    <a:cubicBezTo>
                      <a:pt x="1677" y="1"/>
                      <a:pt x="1669" y="1"/>
                      <a:pt x="1661" y="1"/>
                    </a:cubicBezTo>
                    <a:cubicBezTo>
                      <a:pt x="738" y="1"/>
                      <a:pt x="0" y="755"/>
                      <a:pt x="15" y="1662"/>
                    </a:cubicBezTo>
                    <a:cubicBezTo>
                      <a:pt x="46" y="5614"/>
                      <a:pt x="93" y="10087"/>
                      <a:pt x="1307" y="14439"/>
                    </a:cubicBezTo>
                    <a:cubicBezTo>
                      <a:pt x="1507" y="15161"/>
                      <a:pt x="2168" y="15653"/>
                      <a:pt x="2891" y="15653"/>
                    </a:cubicBezTo>
                    <a:cubicBezTo>
                      <a:pt x="3045" y="15653"/>
                      <a:pt x="3183" y="15623"/>
                      <a:pt x="3336" y="15592"/>
                    </a:cubicBezTo>
                    <a:cubicBezTo>
                      <a:pt x="4213" y="15346"/>
                      <a:pt x="4736" y="14423"/>
                      <a:pt x="4490" y="13547"/>
                    </a:cubicBezTo>
                    <a:cubicBezTo>
                      <a:pt x="3398" y="9626"/>
                      <a:pt x="3352" y="5382"/>
                      <a:pt x="3322" y="1631"/>
                    </a:cubicBezTo>
                    <a:cubicBezTo>
                      <a:pt x="3306" y="733"/>
                      <a:pt x="2507" y="1"/>
                      <a:pt x="16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32"/>
              <p:cNvSpPr/>
              <p:nvPr/>
            </p:nvSpPr>
            <p:spPr>
              <a:xfrm>
                <a:off x="4807006" y="1678045"/>
                <a:ext cx="55172" cy="55172"/>
              </a:xfrm>
              <a:custGeom>
                <a:rect b="b" l="l" r="r" t="t"/>
                <a:pathLst>
                  <a:path extrusionOk="0" h="3445" w="3445">
                    <a:moveTo>
                      <a:pt x="1723" y="0"/>
                    </a:moveTo>
                    <a:cubicBezTo>
                      <a:pt x="769" y="0"/>
                      <a:pt x="1" y="769"/>
                      <a:pt x="1" y="1722"/>
                    </a:cubicBezTo>
                    <a:cubicBezTo>
                      <a:pt x="1" y="2675"/>
                      <a:pt x="769" y="3444"/>
                      <a:pt x="1723" y="3444"/>
                    </a:cubicBezTo>
                    <a:cubicBezTo>
                      <a:pt x="2676" y="3444"/>
                      <a:pt x="3445" y="2675"/>
                      <a:pt x="3445" y="1722"/>
                    </a:cubicBezTo>
                    <a:cubicBezTo>
                      <a:pt x="3445" y="769"/>
                      <a:pt x="2676" y="0"/>
                      <a:pt x="17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32"/>
              <p:cNvSpPr/>
              <p:nvPr/>
            </p:nvSpPr>
            <p:spPr>
              <a:xfrm>
                <a:off x="4662210" y="1979697"/>
                <a:ext cx="575467" cy="203647"/>
              </a:xfrm>
              <a:custGeom>
                <a:rect b="b" l="l" r="r" t="t"/>
                <a:pathLst>
                  <a:path extrusionOk="0" h="12716" w="35933">
                    <a:moveTo>
                      <a:pt x="15237" y="1"/>
                    </a:moveTo>
                    <a:cubicBezTo>
                      <a:pt x="9948" y="892"/>
                      <a:pt x="5581" y="4367"/>
                      <a:pt x="3353" y="9056"/>
                    </a:cubicBezTo>
                    <a:lnTo>
                      <a:pt x="1" y="9056"/>
                    </a:lnTo>
                    <a:lnTo>
                      <a:pt x="1" y="12716"/>
                    </a:lnTo>
                    <a:lnTo>
                      <a:pt x="35933" y="12716"/>
                    </a:lnTo>
                    <a:lnTo>
                      <a:pt x="35933" y="9056"/>
                    </a:lnTo>
                    <a:lnTo>
                      <a:pt x="32550" y="9056"/>
                    </a:lnTo>
                    <a:cubicBezTo>
                      <a:pt x="30321" y="4367"/>
                      <a:pt x="25955" y="892"/>
                      <a:pt x="20665" y="1"/>
                    </a:cubicBezTo>
                    <a:cubicBezTo>
                      <a:pt x="20665" y="1"/>
                      <a:pt x="19558" y="600"/>
                      <a:pt x="17913" y="600"/>
                    </a:cubicBezTo>
                    <a:cubicBezTo>
                      <a:pt x="16483" y="600"/>
                      <a:pt x="15237" y="1"/>
                      <a:pt x="152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32"/>
              <p:cNvSpPr/>
              <p:nvPr/>
            </p:nvSpPr>
            <p:spPr>
              <a:xfrm>
                <a:off x="4662210" y="2124733"/>
                <a:ext cx="575467" cy="58615"/>
              </a:xfrm>
              <a:custGeom>
                <a:rect b="b" l="l" r="r" t="t"/>
                <a:pathLst>
                  <a:path extrusionOk="0" h="3660" w="35933">
                    <a:moveTo>
                      <a:pt x="1" y="0"/>
                    </a:moveTo>
                    <a:lnTo>
                      <a:pt x="1" y="3660"/>
                    </a:lnTo>
                    <a:lnTo>
                      <a:pt x="35933" y="3660"/>
                    </a:lnTo>
                    <a:lnTo>
                      <a:pt x="359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07" name="Google Shape;1307;p32"/>
            <p:cNvCxnSpPr>
              <a:stCxn id="1308" idx="6"/>
              <a:endCxn id="1309" idx="2"/>
            </p:cNvCxnSpPr>
            <p:nvPr/>
          </p:nvCxnSpPr>
          <p:spPr>
            <a:xfrm>
              <a:off x="5345025" y="3312275"/>
              <a:ext cx="245100" cy="936000"/>
            </a:xfrm>
            <a:prstGeom prst="bentConnector3">
              <a:avLst>
                <a:gd fmla="val 49985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0" name="Google Shape;1310;p32"/>
            <p:cNvCxnSpPr>
              <a:stCxn id="1308" idx="6"/>
              <a:endCxn id="1311" idx="2"/>
            </p:cNvCxnSpPr>
            <p:nvPr/>
          </p:nvCxnSpPr>
          <p:spPr>
            <a:xfrm flipH="1" rot="10800000">
              <a:off x="5345025" y="2376275"/>
              <a:ext cx="245100" cy="936000"/>
            </a:xfrm>
            <a:prstGeom prst="bentConnector3">
              <a:avLst>
                <a:gd fmla="val 49985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12" name="Google Shape;1312;p32"/>
            <p:cNvGrpSpPr/>
            <p:nvPr/>
          </p:nvGrpSpPr>
          <p:grpSpPr>
            <a:xfrm>
              <a:off x="5590050" y="2216675"/>
              <a:ext cx="1356300" cy="319200"/>
              <a:chOff x="3650050" y="1476150"/>
              <a:chExt cx="1356300" cy="319200"/>
            </a:xfrm>
          </p:grpSpPr>
          <p:sp>
            <p:nvSpPr>
              <p:cNvPr id="1313" name="Google Shape;1313;p32"/>
              <p:cNvSpPr/>
              <p:nvPr/>
            </p:nvSpPr>
            <p:spPr>
              <a:xfrm>
                <a:off x="3824050" y="1476150"/>
                <a:ext cx="1182300" cy="319200"/>
              </a:xfrm>
              <a:prstGeom prst="roundRect">
                <a:avLst>
                  <a:gd fmla="val 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Black Belts</a:t>
                </a:r>
                <a:endParaRPr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11" name="Google Shape;1311;p32"/>
              <p:cNvSpPr/>
              <p:nvPr/>
            </p:nvSpPr>
            <p:spPr>
              <a:xfrm>
                <a:off x="3650050" y="1548750"/>
                <a:ext cx="174000" cy="174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314" name="Google Shape;1314;p32"/>
            <p:cNvGrpSpPr/>
            <p:nvPr/>
          </p:nvGrpSpPr>
          <p:grpSpPr>
            <a:xfrm>
              <a:off x="5590050" y="4088675"/>
              <a:ext cx="1356300" cy="319200"/>
              <a:chOff x="3650050" y="3348150"/>
              <a:chExt cx="1356300" cy="319200"/>
            </a:xfrm>
          </p:grpSpPr>
          <p:sp>
            <p:nvSpPr>
              <p:cNvPr id="1315" name="Google Shape;1315;p32"/>
              <p:cNvSpPr/>
              <p:nvPr/>
            </p:nvSpPr>
            <p:spPr>
              <a:xfrm>
                <a:off x="3824050" y="3348150"/>
                <a:ext cx="1182300" cy="319200"/>
              </a:xfrm>
              <a:prstGeom prst="roundRect">
                <a:avLst>
                  <a:gd fmla="val 364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BTD</a:t>
                </a:r>
                <a:endParaRPr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09" name="Google Shape;1309;p32"/>
              <p:cNvSpPr/>
              <p:nvPr/>
            </p:nvSpPr>
            <p:spPr>
              <a:xfrm>
                <a:off x="3650050" y="3420750"/>
                <a:ext cx="174000" cy="174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cxnSp>
          <p:nvCxnSpPr>
            <p:cNvPr id="1316" name="Google Shape;1316;p32"/>
            <p:cNvCxnSpPr>
              <a:stCxn id="1313" idx="3"/>
              <a:endCxn id="1317" idx="2"/>
            </p:cNvCxnSpPr>
            <p:nvPr/>
          </p:nvCxnSpPr>
          <p:spPr>
            <a:xfrm flipH="1" rot="10800000">
              <a:off x="6946350" y="1919075"/>
              <a:ext cx="357600" cy="457200"/>
            </a:xfrm>
            <a:prstGeom prst="bentConnector3">
              <a:avLst>
                <a:gd fmla="val 50001" name="adj1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8" name="Google Shape;1318;p32"/>
            <p:cNvCxnSpPr>
              <a:stCxn id="1313" idx="3"/>
              <a:endCxn id="1319" idx="2"/>
            </p:cNvCxnSpPr>
            <p:nvPr/>
          </p:nvCxnSpPr>
          <p:spPr>
            <a:xfrm>
              <a:off x="6946350" y="2376275"/>
              <a:ext cx="357600" cy="442500"/>
            </a:xfrm>
            <a:prstGeom prst="bentConnector3">
              <a:avLst>
                <a:gd fmla="val 50001" name="adj1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20" name="Google Shape;1320;p32"/>
            <p:cNvGrpSpPr/>
            <p:nvPr/>
          </p:nvGrpSpPr>
          <p:grpSpPr>
            <a:xfrm>
              <a:off x="3982750" y="3152675"/>
              <a:ext cx="1362275" cy="319200"/>
              <a:chOff x="1596750" y="2412150"/>
              <a:chExt cx="1362275" cy="319200"/>
            </a:xfrm>
          </p:grpSpPr>
          <p:sp>
            <p:nvSpPr>
              <p:cNvPr id="1321" name="Google Shape;1321;p32"/>
              <p:cNvSpPr/>
              <p:nvPr/>
            </p:nvSpPr>
            <p:spPr>
              <a:xfrm>
                <a:off x="1596750" y="2412150"/>
                <a:ext cx="1182300" cy="3192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Black Belts</a:t>
                </a:r>
                <a:endParaRPr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08" name="Google Shape;1308;p32"/>
              <p:cNvSpPr/>
              <p:nvPr/>
            </p:nvSpPr>
            <p:spPr>
              <a:xfrm>
                <a:off x="2785025" y="2484750"/>
                <a:ext cx="174000" cy="174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22" name="Google Shape;1322;p32"/>
            <p:cNvSpPr/>
            <p:nvPr/>
          </p:nvSpPr>
          <p:spPr>
            <a:xfrm flipH="1">
              <a:off x="3798900" y="3225275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3" name="Google Shape;1323;p32"/>
            <p:cNvGrpSpPr/>
            <p:nvPr/>
          </p:nvGrpSpPr>
          <p:grpSpPr>
            <a:xfrm>
              <a:off x="7303950" y="1759475"/>
              <a:ext cx="1356300" cy="319200"/>
              <a:chOff x="5592550" y="1018950"/>
              <a:chExt cx="1356300" cy="319200"/>
            </a:xfrm>
          </p:grpSpPr>
          <p:sp>
            <p:nvSpPr>
              <p:cNvPr id="1324" name="Google Shape;1324;p32"/>
              <p:cNvSpPr/>
              <p:nvPr/>
            </p:nvSpPr>
            <p:spPr>
              <a:xfrm>
                <a:off x="5766550" y="1018950"/>
                <a:ext cx="1182300" cy="319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Black Belts</a:t>
                </a:r>
                <a:endParaRPr sz="11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17" name="Google Shape;1317;p32"/>
              <p:cNvSpPr/>
              <p:nvPr/>
            </p:nvSpPr>
            <p:spPr>
              <a:xfrm>
                <a:off x="5592550" y="1091550"/>
                <a:ext cx="174000" cy="17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1325" name="Google Shape;1325;p32"/>
            <p:cNvCxnSpPr>
              <a:stCxn id="1322" idx="6"/>
              <a:endCxn id="1326" idx="2"/>
            </p:cNvCxnSpPr>
            <p:nvPr/>
          </p:nvCxnSpPr>
          <p:spPr>
            <a:xfrm flipH="1">
              <a:off x="3553800" y="3312275"/>
              <a:ext cx="245100" cy="936000"/>
            </a:xfrm>
            <a:prstGeom prst="bentConnector3">
              <a:avLst>
                <a:gd fmla="val 49985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7" name="Google Shape;1327;p32"/>
            <p:cNvCxnSpPr>
              <a:stCxn id="1322" idx="6"/>
              <a:endCxn id="1328" idx="2"/>
            </p:cNvCxnSpPr>
            <p:nvPr/>
          </p:nvCxnSpPr>
          <p:spPr>
            <a:xfrm rot="10800000">
              <a:off x="3553800" y="2376275"/>
              <a:ext cx="245100" cy="936000"/>
            </a:xfrm>
            <a:prstGeom prst="bentConnector3">
              <a:avLst>
                <a:gd fmla="val 49985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29" name="Google Shape;1329;p32"/>
            <p:cNvGrpSpPr/>
            <p:nvPr/>
          </p:nvGrpSpPr>
          <p:grpSpPr>
            <a:xfrm>
              <a:off x="7303950" y="2673875"/>
              <a:ext cx="1356300" cy="319200"/>
              <a:chOff x="5592550" y="1933350"/>
              <a:chExt cx="1356300" cy="319200"/>
            </a:xfrm>
          </p:grpSpPr>
          <p:sp>
            <p:nvSpPr>
              <p:cNvPr id="1330" name="Google Shape;1330;p32"/>
              <p:cNvSpPr/>
              <p:nvPr/>
            </p:nvSpPr>
            <p:spPr>
              <a:xfrm>
                <a:off x="5766550" y="1933350"/>
                <a:ext cx="1182300" cy="319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Ninjas</a:t>
                </a:r>
                <a:endParaRPr sz="11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19" name="Google Shape;1319;p32"/>
              <p:cNvSpPr/>
              <p:nvPr/>
            </p:nvSpPr>
            <p:spPr>
              <a:xfrm>
                <a:off x="5592550" y="1991250"/>
                <a:ext cx="174000" cy="17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1331" name="Google Shape;1331;p32"/>
            <p:cNvCxnSpPr>
              <a:stCxn id="1315" idx="3"/>
              <a:endCxn id="1332" idx="2"/>
            </p:cNvCxnSpPr>
            <p:nvPr/>
          </p:nvCxnSpPr>
          <p:spPr>
            <a:xfrm flipH="1" rot="10800000">
              <a:off x="6946350" y="3791075"/>
              <a:ext cx="357600" cy="4572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3" name="Google Shape;1333;p32"/>
            <p:cNvCxnSpPr>
              <a:stCxn id="1315" idx="3"/>
              <a:endCxn id="1334" idx="2"/>
            </p:cNvCxnSpPr>
            <p:nvPr/>
          </p:nvCxnSpPr>
          <p:spPr>
            <a:xfrm>
              <a:off x="6946350" y="4248275"/>
              <a:ext cx="357600" cy="4572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5" name="Google Shape;1335;p32"/>
            <p:cNvCxnSpPr>
              <a:stCxn id="1336" idx="3"/>
              <a:endCxn id="1337" idx="2"/>
            </p:cNvCxnSpPr>
            <p:nvPr/>
          </p:nvCxnSpPr>
          <p:spPr>
            <a:xfrm rot="10800000">
              <a:off x="1839975" y="1919075"/>
              <a:ext cx="357600" cy="457200"/>
            </a:xfrm>
            <a:prstGeom prst="bentConnector3">
              <a:avLst>
                <a:gd fmla="val 50001" name="adj1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8" name="Google Shape;1338;p32"/>
            <p:cNvCxnSpPr>
              <a:stCxn id="1336" idx="3"/>
              <a:endCxn id="1339" idx="2"/>
            </p:cNvCxnSpPr>
            <p:nvPr/>
          </p:nvCxnSpPr>
          <p:spPr>
            <a:xfrm flipH="1">
              <a:off x="1839975" y="2376275"/>
              <a:ext cx="357600" cy="442500"/>
            </a:xfrm>
            <a:prstGeom prst="bentConnector3">
              <a:avLst>
                <a:gd fmla="val 50001" name="adj1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0" name="Google Shape;1340;p32"/>
            <p:cNvCxnSpPr>
              <a:stCxn id="1341" idx="3"/>
              <a:endCxn id="1342" idx="2"/>
            </p:cNvCxnSpPr>
            <p:nvPr/>
          </p:nvCxnSpPr>
          <p:spPr>
            <a:xfrm rot="10800000">
              <a:off x="1839975" y="3791075"/>
              <a:ext cx="357600" cy="457200"/>
            </a:xfrm>
            <a:prstGeom prst="bentConnector3">
              <a:avLst>
                <a:gd fmla="val 50001" name="adj1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43" name="Google Shape;1343;p32"/>
            <p:cNvGrpSpPr/>
            <p:nvPr/>
          </p:nvGrpSpPr>
          <p:grpSpPr>
            <a:xfrm>
              <a:off x="7303950" y="3631475"/>
              <a:ext cx="1356300" cy="319200"/>
              <a:chOff x="5592550" y="2890950"/>
              <a:chExt cx="1356300" cy="319200"/>
            </a:xfrm>
          </p:grpSpPr>
          <p:sp>
            <p:nvSpPr>
              <p:cNvPr id="1344" name="Google Shape;1344;p32"/>
              <p:cNvSpPr/>
              <p:nvPr/>
            </p:nvSpPr>
            <p:spPr>
              <a:xfrm>
                <a:off x="5766550" y="2890950"/>
                <a:ext cx="1182300" cy="319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BTD</a:t>
                </a:r>
                <a:endParaRPr sz="11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32" name="Google Shape;1332;p32"/>
              <p:cNvSpPr/>
              <p:nvPr/>
            </p:nvSpPr>
            <p:spPr>
              <a:xfrm>
                <a:off x="5592550" y="2963550"/>
                <a:ext cx="174000" cy="17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1345" name="Google Shape;1345;p32"/>
            <p:cNvGrpSpPr/>
            <p:nvPr/>
          </p:nvGrpSpPr>
          <p:grpSpPr>
            <a:xfrm>
              <a:off x="7303950" y="4545875"/>
              <a:ext cx="1356300" cy="319200"/>
              <a:chOff x="5592550" y="3805350"/>
              <a:chExt cx="1356300" cy="319200"/>
            </a:xfrm>
          </p:grpSpPr>
          <p:sp>
            <p:nvSpPr>
              <p:cNvPr id="1346" name="Google Shape;1346;p32"/>
              <p:cNvSpPr/>
              <p:nvPr/>
            </p:nvSpPr>
            <p:spPr>
              <a:xfrm>
                <a:off x="5766550" y="3805350"/>
                <a:ext cx="1182300" cy="319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DaQuest</a:t>
                </a:r>
                <a:endParaRPr sz="11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34" name="Google Shape;1334;p32"/>
              <p:cNvSpPr/>
              <p:nvPr/>
            </p:nvSpPr>
            <p:spPr>
              <a:xfrm>
                <a:off x="5592550" y="3877950"/>
                <a:ext cx="174000" cy="17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1347" name="Google Shape;1347;p32"/>
            <p:cNvCxnSpPr>
              <a:stCxn id="1341" idx="3"/>
              <a:endCxn id="1348" idx="2"/>
            </p:cNvCxnSpPr>
            <p:nvPr/>
          </p:nvCxnSpPr>
          <p:spPr>
            <a:xfrm flipH="1">
              <a:off x="1839975" y="4248275"/>
              <a:ext cx="357600" cy="457200"/>
            </a:xfrm>
            <a:prstGeom prst="bentConnector3">
              <a:avLst>
                <a:gd fmla="val 50001" name="adj1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49" name="Google Shape;1349;p32"/>
            <p:cNvGrpSpPr/>
            <p:nvPr/>
          </p:nvGrpSpPr>
          <p:grpSpPr>
            <a:xfrm flipH="1">
              <a:off x="483675" y="1759475"/>
              <a:ext cx="1356300" cy="319200"/>
              <a:chOff x="5592550" y="1018950"/>
              <a:chExt cx="1356300" cy="319200"/>
            </a:xfrm>
          </p:grpSpPr>
          <p:sp>
            <p:nvSpPr>
              <p:cNvPr id="1350" name="Google Shape;1350;p32"/>
              <p:cNvSpPr/>
              <p:nvPr/>
            </p:nvSpPr>
            <p:spPr>
              <a:xfrm>
                <a:off x="5766550" y="1018950"/>
                <a:ext cx="1182300" cy="319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Vision</a:t>
                </a:r>
                <a:endParaRPr sz="11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37" name="Google Shape;1337;p32"/>
              <p:cNvSpPr/>
              <p:nvPr/>
            </p:nvSpPr>
            <p:spPr>
              <a:xfrm>
                <a:off x="5592550" y="1091550"/>
                <a:ext cx="174000" cy="17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1351" name="Google Shape;1351;p32"/>
            <p:cNvGrpSpPr/>
            <p:nvPr/>
          </p:nvGrpSpPr>
          <p:grpSpPr>
            <a:xfrm flipH="1">
              <a:off x="2197575" y="2216675"/>
              <a:ext cx="1356300" cy="319200"/>
              <a:chOff x="3650050" y="1476150"/>
              <a:chExt cx="1356300" cy="319200"/>
            </a:xfrm>
          </p:grpSpPr>
          <p:sp>
            <p:nvSpPr>
              <p:cNvPr id="1336" name="Google Shape;1336;p32"/>
              <p:cNvSpPr/>
              <p:nvPr/>
            </p:nvSpPr>
            <p:spPr>
              <a:xfrm>
                <a:off x="3824050" y="1476150"/>
                <a:ext cx="1182300" cy="319200"/>
              </a:xfrm>
              <a:prstGeom prst="roundRect">
                <a:avLst>
                  <a:gd fmla="val 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Vision</a:t>
                </a:r>
                <a:endParaRPr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28" name="Google Shape;1328;p32"/>
              <p:cNvSpPr/>
              <p:nvPr/>
            </p:nvSpPr>
            <p:spPr>
              <a:xfrm>
                <a:off x="3650050" y="1548750"/>
                <a:ext cx="174000" cy="174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352" name="Google Shape;1352;p32"/>
            <p:cNvGrpSpPr/>
            <p:nvPr/>
          </p:nvGrpSpPr>
          <p:grpSpPr>
            <a:xfrm flipH="1">
              <a:off x="2197575" y="4088675"/>
              <a:ext cx="1356300" cy="319200"/>
              <a:chOff x="3650050" y="3348150"/>
              <a:chExt cx="1356300" cy="319200"/>
            </a:xfrm>
          </p:grpSpPr>
          <p:sp>
            <p:nvSpPr>
              <p:cNvPr id="1341" name="Google Shape;1341;p32"/>
              <p:cNvSpPr/>
              <p:nvPr/>
            </p:nvSpPr>
            <p:spPr>
              <a:xfrm>
                <a:off x="3824050" y="3348150"/>
                <a:ext cx="1182300" cy="319200"/>
              </a:xfrm>
              <a:prstGeom prst="roundRect">
                <a:avLst>
                  <a:gd fmla="val 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Hokages</a:t>
                </a:r>
                <a:endParaRPr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26" name="Google Shape;1326;p32"/>
              <p:cNvSpPr/>
              <p:nvPr/>
            </p:nvSpPr>
            <p:spPr>
              <a:xfrm>
                <a:off x="3650050" y="3420750"/>
                <a:ext cx="174000" cy="174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353" name="Google Shape;1353;p32"/>
            <p:cNvGrpSpPr/>
            <p:nvPr/>
          </p:nvGrpSpPr>
          <p:grpSpPr>
            <a:xfrm flipH="1">
              <a:off x="483675" y="2673875"/>
              <a:ext cx="1356300" cy="319200"/>
              <a:chOff x="5592550" y="1933350"/>
              <a:chExt cx="1356300" cy="319200"/>
            </a:xfrm>
          </p:grpSpPr>
          <p:sp>
            <p:nvSpPr>
              <p:cNvPr id="1354" name="Google Shape;1354;p32"/>
              <p:cNvSpPr/>
              <p:nvPr/>
            </p:nvSpPr>
            <p:spPr>
              <a:xfrm>
                <a:off x="5766550" y="1933350"/>
                <a:ext cx="1182300" cy="319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Instructors</a:t>
                </a:r>
                <a:endParaRPr sz="11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39" name="Google Shape;1339;p32"/>
              <p:cNvSpPr/>
              <p:nvPr/>
            </p:nvSpPr>
            <p:spPr>
              <a:xfrm>
                <a:off x="5592550" y="1991250"/>
                <a:ext cx="174000" cy="17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1355" name="Google Shape;1355;p32"/>
            <p:cNvGrpSpPr/>
            <p:nvPr/>
          </p:nvGrpSpPr>
          <p:grpSpPr>
            <a:xfrm flipH="1">
              <a:off x="483675" y="3631475"/>
              <a:ext cx="1356300" cy="319200"/>
              <a:chOff x="5592550" y="2890950"/>
              <a:chExt cx="1356300" cy="319200"/>
            </a:xfrm>
          </p:grpSpPr>
          <p:sp>
            <p:nvSpPr>
              <p:cNvPr id="1356" name="Google Shape;1356;p32"/>
              <p:cNvSpPr/>
              <p:nvPr/>
            </p:nvSpPr>
            <p:spPr>
              <a:xfrm>
                <a:off x="5766550" y="2890950"/>
                <a:ext cx="1182300" cy="319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Hokages</a:t>
                </a:r>
                <a:endParaRPr sz="11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42" name="Google Shape;1342;p32"/>
              <p:cNvSpPr/>
              <p:nvPr/>
            </p:nvSpPr>
            <p:spPr>
              <a:xfrm>
                <a:off x="5592550" y="2963550"/>
                <a:ext cx="174000" cy="17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1357" name="Google Shape;1357;p32"/>
            <p:cNvGrpSpPr/>
            <p:nvPr/>
          </p:nvGrpSpPr>
          <p:grpSpPr>
            <a:xfrm flipH="1">
              <a:off x="483675" y="4545875"/>
              <a:ext cx="1356300" cy="319200"/>
              <a:chOff x="5592550" y="3805350"/>
              <a:chExt cx="1356300" cy="319200"/>
            </a:xfrm>
          </p:grpSpPr>
          <p:sp>
            <p:nvSpPr>
              <p:cNvPr id="1358" name="Google Shape;1358;p32"/>
              <p:cNvSpPr/>
              <p:nvPr/>
            </p:nvSpPr>
            <p:spPr>
              <a:xfrm>
                <a:off x="5766550" y="3805350"/>
                <a:ext cx="1182300" cy="319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Avengers</a:t>
                </a:r>
                <a:endParaRPr sz="11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48" name="Google Shape;1348;p32"/>
              <p:cNvSpPr/>
              <p:nvPr/>
            </p:nvSpPr>
            <p:spPr>
              <a:xfrm>
                <a:off x="5592550" y="3877950"/>
                <a:ext cx="174000" cy="17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/>
          <p:nvPr>
            <p:ph type="title"/>
          </p:nvPr>
        </p:nvSpPr>
        <p:spPr>
          <a:xfrm>
            <a:off x="5039788" y="2028250"/>
            <a:ext cx="24507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Dataset</a:t>
            </a:r>
            <a:endParaRPr sz="3600"/>
          </a:p>
        </p:txBody>
      </p:sp>
      <p:grpSp>
        <p:nvGrpSpPr>
          <p:cNvPr id="204" name="Google Shape;204;p15"/>
          <p:cNvGrpSpPr/>
          <p:nvPr/>
        </p:nvGrpSpPr>
        <p:grpSpPr>
          <a:xfrm>
            <a:off x="713197" y="948134"/>
            <a:ext cx="3157424" cy="3686805"/>
            <a:chOff x="713197" y="948134"/>
            <a:chExt cx="3157424" cy="3686805"/>
          </a:xfrm>
        </p:grpSpPr>
        <p:sp>
          <p:nvSpPr>
            <p:cNvPr id="205" name="Google Shape;205;p15"/>
            <p:cNvSpPr/>
            <p:nvPr/>
          </p:nvSpPr>
          <p:spPr>
            <a:xfrm>
              <a:off x="713197" y="4410539"/>
              <a:ext cx="22482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" name="Google Shape;206;p15"/>
            <p:cNvGrpSpPr/>
            <p:nvPr/>
          </p:nvGrpSpPr>
          <p:grpSpPr>
            <a:xfrm>
              <a:off x="713260" y="948134"/>
              <a:ext cx="3157361" cy="3658828"/>
              <a:chOff x="1501300" y="1176600"/>
              <a:chExt cx="2961599" cy="3431974"/>
            </a:xfrm>
          </p:grpSpPr>
          <p:sp>
            <p:nvSpPr>
              <p:cNvPr id="207" name="Google Shape;207;p15"/>
              <p:cNvSpPr/>
              <p:nvPr/>
            </p:nvSpPr>
            <p:spPr>
              <a:xfrm>
                <a:off x="4043691" y="2680248"/>
                <a:ext cx="386526" cy="386558"/>
              </a:xfrm>
              <a:custGeom>
                <a:rect b="b" l="l" r="r" t="t"/>
                <a:pathLst>
                  <a:path extrusionOk="0" h="12154" w="12153">
                    <a:moveTo>
                      <a:pt x="6076" y="0"/>
                    </a:moveTo>
                    <a:cubicBezTo>
                      <a:pt x="5289" y="0"/>
                      <a:pt x="4519" y="154"/>
                      <a:pt x="3817" y="445"/>
                    </a:cubicBezTo>
                    <a:cubicBezTo>
                      <a:pt x="2995" y="770"/>
                      <a:pt x="2242" y="1283"/>
                      <a:pt x="1644" y="1917"/>
                    </a:cubicBezTo>
                    <a:cubicBezTo>
                      <a:pt x="633" y="3013"/>
                      <a:pt x="0" y="4467"/>
                      <a:pt x="0" y="6076"/>
                    </a:cubicBezTo>
                    <a:cubicBezTo>
                      <a:pt x="0" y="6179"/>
                      <a:pt x="17" y="6281"/>
                      <a:pt x="17" y="6384"/>
                    </a:cubicBezTo>
                    <a:cubicBezTo>
                      <a:pt x="69" y="7326"/>
                      <a:pt x="325" y="8182"/>
                      <a:pt x="736" y="8952"/>
                    </a:cubicBezTo>
                    <a:cubicBezTo>
                      <a:pt x="1507" y="10389"/>
                      <a:pt x="2842" y="11468"/>
                      <a:pt x="4433" y="11930"/>
                    </a:cubicBezTo>
                    <a:cubicBezTo>
                      <a:pt x="4964" y="12067"/>
                      <a:pt x="5512" y="12153"/>
                      <a:pt x="6076" y="12153"/>
                    </a:cubicBezTo>
                    <a:cubicBezTo>
                      <a:pt x="6487" y="12153"/>
                      <a:pt x="6881" y="12119"/>
                      <a:pt x="7274" y="12033"/>
                    </a:cubicBezTo>
                    <a:cubicBezTo>
                      <a:pt x="8883" y="11708"/>
                      <a:pt x="10287" y="10750"/>
                      <a:pt x="11160" y="9414"/>
                    </a:cubicBezTo>
                    <a:cubicBezTo>
                      <a:pt x="11690" y="8627"/>
                      <a:pt x="12016" y="7703"/>
                      <a:pt x="12119" y="6710"/>
                    </a:cubicBezTo>
                    <a:cubicBezTo>
                      <a:pt x="12153" y="6505"/>
                      <a:pt x="12153" y="6299"/>
                      <a:pt x="12153" y="6076"/>
                    </a:cubicBezTo>
                    <a:cubicBezTo>
                      <a:pt x="12153" y="4604"/>
                      <a:pt x="11640" y="3253"/>
                      <a:pt x="10766" y="2191"/>
                    </a:cubicBezTo>
                    <a:cubicBezTo>
                      <a:pt x="10168" y="1489"/>
                      <a:pt x="9431" y="925"/>
                      <a:pt x="8593" y="548"/>
                    </a:cubicBezTo>
                    <a:cubicBezTo>
                      <a:pt x="7840" y="188"/>
                      <a:pt x="6984" y="0"/>
                      <a:pt x="6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4043691" y="2680248"/>
                <a:ext cx="386526" cy="382710"/>
              </a:xfrm>
              <a:custGeom>
                <a:rect b="b" l="l" r="r" t="t"/>
                <a:pathLst>
                  <a:path extrusionOk="0" h="12033" w="12153">
                    <a:moveTo>
                      <a:pt x="6076" y="0"/>
                    </a:moveTo>
                    <a:cubicBezTo>
                      <a:pt x="5289" y="0"/>
                      <a:pt x="4519" y="154"/>
                      <a:pt x="3817" y="445"/>
                    </a:cubicBezTo>
                    <a:lnTo>
                      <a:pt x="3782" y="582"/>
                    </a:lnTo>
                    <a:lnTo>
                      <a:pt x="6094" y="2260"/>
                    </a:lnTo>
                    <a:lnTo>
                      <a:pt x="6042" y="3389"/>
                    </a:lnTo>
                    <a:lnTo>
                      <a:pt x="3732" y="5049"/>
                    </a:lnTo>
                    <a:lnTo>
                      <a:pt x="2534" y="4638"/>
                    </a:lnTo>
                    <a:lnTo>
                      <a:pt x="1644" y="1917"/>
                    </a:lnTo>
                    <a:cubicBezTo>
                      <a:pt x="633" y="3013"/>
                      <a:pt x="0" y="4467"/>
                      <a:pt x="0" y="6076"/>
                    </a:cubicBezTo>
                    <a:cubicBezTo>
                      <a:pt x="0" y="6179"/>
                      <a:pt x="17" y="6281"/>
                      <a:pt x="17" y="6384"/>
                    </a:cubicBezTo>
                    <a:lnTo>
                      <a:pt x="154" y="6487"/>
                    </a:lnTo>
                    <a:lnTo>
                      <a:pt x="2499" y="4775"/>
                    </a:lnTo>
                    <a:lnTo>
                      <a:pt x="3698" y="5204"/>
                    </a:lnTo>
                    <a:lnTo>
                      <a:pt x="4536" y="7771"/>
                    </a:lnTo>
                    <a:lnTo>
                      <a:pt x="3732" y="8935"/>
                    </a:lnTo>
                    <a:lnTo>
                      <a:pt x="754" y="8935"/>
                    </a:lnTo>
                    <a:lnTo>
                      <a:pt x="736" y="8952"/>
                    </a:lnTo>
                    <a:cubicBezTo>
                      <a:pt x="1507" y="10389"/>
                      <a:pt x="2842" y="11468"/>
                      <a:pt x="4433" y="11930"/>
                    </a:cubicBezTo>
                    <a:lnTo>
                      <a:pt x="4656" y="11759"/>
                    </a:lnTo>
                    <a:lnTo>
                      <a:pt x="3782" y="9106"/>
                    </a:lnTo>
                    <a:lnTo>
                      <a:pt x="4588" y="7942"/>
                    </a:lnTo>
                    <a:lnTo>
                      <a:pt x="7497" y="7942"/>
                    </a:lnTo>
                    <a:lnTo>
                      <a:pt x="7514" y="7977"/>
                    </a:lnTo>
                    <a:lnTo>
                      <a:pt x="8011" y="9157"/>
                    </a:lnTo>
                    <a:lnTo>
                      <a:pt x="8045" y="9209"/>
                    </a:lnTo>
                    <a:lnTo>
                      <a:pt x="7155" y="11948"/>
                    </a:lnTo>
                    <a:lnTo>
                      <a:pt x="7274" y="12033"/>
                    </a:lnTo>
                    <a:cubicBezTo>
                      <a:pt x="8883" y="11708"/>
                      <a:pt x="10287" y="10750"/>
                      <a:pt x="11160" y="9414"/>
                    </a:cubicBezTo>
                    <a:lnTo>
                      <a:pt x="11058" y="9123"/>
                    </a:lnTo>
                    <a:lnTo>
                      <a:pt x="8164" y="9123"/>
                    </a:lnTo>
                    <a:lnTo>
                      <a:pt x="8148" y="9089"/>
                    </a:lnTo>
                    <a:lnTo>
                      <a:pt x="7634" y="7908"/>
                    </a:lnTo>
                    <a:lnTo>
                      <a:pt x="7600" y="7840"/>
                    </a:lnTo>
                    <a:lnTo>
                      <a:pt x="8472" y="5152"/>
                    </a:lnTo>
                    <a:lnTo>
                      <a:pt x="9722" y="5135"/>
                    </a:lnTo>
                    <a:lnTo>
                      <a:pt x="12016" y="6795"/>
                    </a:lnTo>
                    <a:lnTo>
                      <a:pt x="12119" y="6710"/>
                    </a:lnTo>
                    <a:cubicBezTo>
                      <a:pt x="12153" y="6505"/>
                      <a:pt x="12153" y="6299"/>
                      <a:pt x="12153" y="6076"/>
                    </a:cubicBezTo>
                    <a:cubicBezTo>
                      <a:pt x="12153" y="4604"/>
                      <a:pt x="11640" y="3253"/>
                      <a:pt x="10766" y="2191"/>
                    </a:cubicBezTo>
                    <a:lnTo>
                      <a:pt x="10526" y="2191"/>
                    </a:lnTo>
                    <a:lnTo>
                      <a:pt x="9620" y="4981"/>
                    </a:lnTo>
                    <a:lnTo>
                      <a:pt x="8370" y="5015"/>
                    </a:lnTo>
                    <a:lnTo>
                      <a:pt x="6179" y="3424"/>
                    </a:lnTo>
                    <a:lnTo>
                      <a:pt x="6247" y="2294"/>
                    </a:lnTo>
                    <a:lnTo>
                      <a:pt x="8609" y="582"/>
                    </a:lnTo>
                    <a:lnTo>
                      <a:pt x="8593" y="548"/>
                    </a:lnTo>
                    <a:cubicBezTo>
                      <a:pt x="7840" y="188"/>
                      <a:pt x="6984" y="0"/>
                      <a:pt x="60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2344046" y="4287331"/>
                <a:ext cx="281442" cy="277689"/>
              </a:xfrm>
              <a:custGeom>
                <a:rect b="b" l="l" r="r" t="t"/>
                <a:pathLst>
                  <a:path extrusionOk="0" h="8731" w="8849">
                    <a:moveTo>
                      <a:pt x="2481" y="1"/>
                    </a:moveTo>
                    <a:lnTo>
                      <a:pt x="1438" y="1644"/>
                    </a:lnTo>
                    <a:lnTo>
                      <a:pt x="0" y="3886"/>
                    </a:lnTo>
                    <a:lnTo>
                      <a:pt x="8661" y="8730"/>
                    </a:lnTo>
                    <a:cubicBezTo>
                      <a:pt x="8832" y="8011"/>
                      <a:pt x="8849" y="7292"/>
                      <a:pt x="8712" y="6608"/>
                    </a:cubicBezTo>
                    <a:cubicBezTo>
                      <a:pt x="8661" y="6368"/>
                      <a:pt x="8593" y="6129"/>
                      <a:pt x="8490" y="5905"/>
                    </a:cubicBezTo>
                    <a:cubicBezTo>
                      <a:pt x="8387" y="5615"/>
                      <a:pt x="8250" y="5341"/>
                      <a:pt x="8079" y="5084"/>
                    </a:cubicBezTo>
                    <a:cubicBezTo>
                      <a:pt x="7959" y="4913"/>
                      <a:pt x="7822" y="4741"/>
                      <a:pt x="7685" y="4570"/>
                    </a:cubicBezTo>
                    <a:cubicBezTo>
                      <a:pt x="7531" y="4383"/>
                      <a:pt x="7360" y="4212"/>
                      <a:pt x="7171" y="4057"/>
                    </a:cubicBezTo>
                    <a:cubicBezTo>
                      <a:pt x="7103" y="3988"/>
                      <a:pt x="7034" y="3938"/>
                      <a:pt x="6949" y="3869"/>
                    </a:cubicBezTo>
                    <a:cubicBezTo>
                      <a:pt x="6589" y="3578"/>
                      <a:pt x="6281" y="3219"/>
                      <a:pt x="6059" y="2790"/>
                    </a:cubicBezTo>
                    <a:cubicBezTo>
                      <a:pt x="5957" y="2585"/>
                      <a:pt x="5870" y="2379"/>
                      <a:pt x="5802" y="2158"/>
                    </a:cubicBezTo>
                    <a:lnTo>
                      <a:pt x="5699" y="1797"/>
                    </a:lnTo>
                    <a:lnTo>
                      <a:pt x="24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2344046" y="4339621"/>
                <a:ext cx="106706" cy="120859"/>
              </a:xfrm>
              <a:custGeom>
                <a:rect b="b" l="l" r="r" t="t"/>
                <a:pathLst>
                  <a:path extrusionOk="0" h="3800" w="3355">
                    <a:moveTo>
                      <a:pt x="1438" y="0"/>
                    </a:moveTo>
                    <a:lnTo>
                      <a:pt x="0" y="2242"/>
                    </a:lnTo>
                    <a:lnTo>
                      <a:pt x="2789" y="3800"/>
                    </a:lnTo>
                    <a:cubicBezTo>
                      <a:pt x="3355" y="2396"/>
                      <a:pt x="2807" y="770"/>
                      <a:pt x="1454" y="17"/>
                    </a:cubicBezTo>
                    <a:lnTo>
                      <a:pt x="14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2498657" y="4376071"/>
                <a:ext cx="73501" cy="52351"/>
              </a:xfrm>
              <a:custGeom>
                <a:rect b="b" l="l" r="r" t="t"/>
                <a:pathLst>
                  <a:path extrusionOk="0" h="1646" w="2311">
                    <a:moveTo>
                      <a:pt x="1198" y="0"/>
                    </a:moveTo>
                    <a:lnTo>
                      <a:pt x="633" y="171"/>
                    </a:lnTo>
                    <a:cubicBezTo>
                      <a:pt x="222" y="274"/>
                      <a:pt x="0" y="703"/>
                      <a:pt x="103" y="1096"/>
                    </a:cubicBezTo>
                    <a:cubicBezTo>
                      <a:pt x="171" y="1301"/>
                      <a:pt x="290" y="1456"/>
                      <a:pt x="462" y="1558"/>
                    </a:cubicBezTo>
                    <a:cubicBezTo>
                      <a:pt x="570" y="1612"/>
                      <a:pt x="692" y="1646"/>
                      <a:pt x="819" y="1646"/>
                    </a:cubicBezTo>
                    <a:cubicBezTo>
                      <a:pt x="893" y="1646"/>
                      <a:pt x="968" y="1634"/>
                      <a:pt x="1044" y="1609"/>
                    </a:cubicBezTo>
                    <a:lnTo>
                      <a:pt x="2310" y="1267"/>
                    </a:lnTo>
                    <a:cubicBezTo>
                      <a:pt x="2242" y="1198"/>
                      <a:pt x="2173" y="1148"/>
                      <a:pt x="2088" y="1079"/>
                    </a:cubicBezTo>
                    <a:cubicBezTo>
                      <a:pt x="1728" y="788"/>
                      <a:pt x="1420" y="429"/>
                      <a:pt x="11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2517169" y="4432687"/>
                <a:ext cx="96910" cy="61765"/>
              </a:xfrm>
              <a:custGeom>
                <a:rect b="b" l="l" r="r" t="t"/>
                <a:pathLst>
                  <a:path extrusionOk="0" h="1942" w="3047">
                    <a:moveTo>
                      <a:pt x="2242" y="0"/>
                    </a:moveTo>
                    <a:lnTo>
                      <a:pt x="633" y="463"/>
                    </a:lnTo>
                    <a:cubicBezTo>
                      <a:pt x="240" y="566"/>
                      <a:pt x="0" y="993"/>
                      <a:pt x="119" y="1387"/>
                    </a:cubicBezTo>
                    <a:cubicBezTo>
                      <a:pt x="171" y="1593"/>
                      <a:pt x="308" y="1746"/>
                      <a:pt x="479" y="1849"/>
                    </a:cubicBezTo>
                    <a:cubicBezTo>
                      <a:pt x="583" y="1907"/>
                      <a:pt x="711" y="1942"/>
                      <a:pt x="847" y="1942"/>
                    </a:cubicBezTo>
                    <a:cubicBezTo>
                      <a:pt x="911" y="1942"/>
                      <a:pt x="977" y="1934"/>
                      <a:pt x="1044" y="1917"/>
                    </a:cubicBezTo>
                    <a:lnTo>
                      <a:pt x="3047" y="1335"/>
                    </a:lnTo>
                    <a:cubicBezTo>
                      <a:pt x="2944" y="1045"/>
                      <a:pt x="2807" y="771"/>
                      <a:pt x="2636" y="514"/>
                    </a:cubicBezTo>
                    <a:cubicBezTo>
                      <a:pt x="2516" y="343"/>
                      <a:pt x="2379" y="171"/>
                      <a:pt x="2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2328238" y="4410899"/>
                <a:ext cx="291302" cy="182433"/>
              </a:xfrm>
              <a:custGeom>
                <a:rect b="b" l="l" r="r" t="t"/>
                <a:pathLst>
                  <a:path extrusionOk="0" h="5736" w="9159">
                    <a:moveTo>
                      <a:pt x="497" y="1"/>
                    </a:moveTo>
                    <a:lnTo>
                      <a:pt x="0" y="908"/>
                    </a:lnTo>
                    <a:lnTo>
                      <a:pt x="8645" y="5735"/>
                    </a:lnTo>
                    <a:lnTo>
                      <a:pt x="9158" y="4845"/>
                    </a:lnTo>
                    <a:lnTo>
                      <a:pt x="4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2554701" y="4567164"/>
                <a:ext cx="48503" cy="41410"/>
              </a:xfrm>
              <a:custGeom>
                <a:rect b="b" l="l" r="r" t="t"/>
                <a:pathLst>
                  <a:path extrusionOk="0" h="1302" w="1525">
                    <a:moveTo>
                      <a:pt x="53" y="1"/>
                    </a:moveTo>
                    <a:lnTo>
                      <a:pt x="0" y="822"/>
                    </a:lnTo>
                    <a:lnTo>
                      <a:pt x="856" y="1302"/>
                    </a:lnTo>
                    <a:lnTo>
                      <a:pt x="1525" y="822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2449071" y="4507813"/>
                <a:ext cx="49043" cy="41410"/>
              </a:xfrm>
              <a:custGeom>
                <a:rect b="b" l="l" r="r" t="t"/>
                <a:pathLst>
                  <a:path extrusionOk="0" h="1302" w="1542">
                    <a:moveTo>
                      <a:pt x="53" y="0"/>
                    </a:moveTo>
                    <a:lnTo>
                      <a:pt x="1" y="840"/>
                    </a:lnTo>
                    <a:lnTo>
                      <a:pt x="857" y="1301"/>
                    </a:lnTo>
                    <a:lnTo>
                      <a:pt x="1541" y="84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2344046" y="4449003"/>
                <a:ext cx="48439" cy="41410"/>
              </a:xfrm>
              <a:custGeom>
                <a:rect b="b" l="l" r="r" t="t"/>
                <a:pathLst>
                  <a:path extrusionOk="0" h="1302" w="1523">
                    <a:moveTo>
                      <a:pt x="34" y="1"/>
                    </a:moveTo>
                    <a:lnTo>
                      <a:pt x="0" y="822"/>
                    </a:lnTo>
                    <a:lnTo>
                      <a:pt x="838" y="1302"/>
                    </a:lnTo>
                    <a:lnTo>
                      <a:pt x="1523" y="840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2405528" y="3190901"/>
                <a:ext cx="511742" cy="1156843"/>
              </a:xfrm>
              <a:custGeom>
                <a:rect b="b" l="l" r="r" t="t"/>
                <a:pathLst>
                  <a:path extrusionOk="0" h="36373" w="16090">
                    <a:moveTo>
                      <a:pt x="14157" y="1"/>
                    </a:moveTo>
                    <a:lnTo>
                      <a:pt x="3852" y="856"/>
                    </a:lnTo>
                    <a:lnTo>
                      <a:pt x="2380" y="3047"/>
                    </a:lnTo>
                    <a:lnTo>
                      <a:pt x="3869" y="16877"/>
                    </a:lnTo>
                    <a:cubicBezTo>
                      <a:pt x="3750" y="17031"/>
                      <a:pt x="3647" y="17168"/>
                      <a:pt x="3527" y="17322"/>
                    </a:cubicBezTo>
                    <a:cubicBezTo>
                      <a:pt x="1507" y="20043"/>
                      <a:pt x="343" y="23416"/>
                      <a:pt x="309" y="26805"/>
                    </a:cubicBezTo>
                    <a:cubicBezTo>
                      <a:pt x="292" y="28054"/>
                      <a:pt x="411" y="29320"/>
                      <a:pt x="343" y="30570"/>
                    </a:cubicBezTo>
                    <a:cubicBezTo>
                      <a:pt x="258" y="31819"/>
                      <a:pt x="806" y="34370"/>
                      <a:pt x="1" y="35329"/>
                    </a:cubicBezTo>
                    <a:cubicBezTo>
                      <a:pt x="2791" y="36269"/>
                      <a:pt x="3852" y="36372"/>
                      <a:pt x="3852" y="36372"/>
                    </a:cubicBezTo>
                    <a:cubicBezTo>
                      <a:pt x="6694" y="31152"/>
                      <a:pt x="9330" y="24493"/>
                      <a:pt x="11418" y="18555"/>
                    </a:cubicBezTo>
                    <a:cubicBezTo>
                      <a:pt x="14259" y="10476"/>
                      <a:pt x="16090" y="3732"/>
                      <a:pt x="16090" y="3732"/>
                    </a:cubicBezTo>
                    <a:lnTo>
                      <a:pt x="141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501300" y="2386802"/>
                <a:ext cx="133358" cy="176232"/>
              </a:xfrm>
              <a:custGeom>
                <a:rect b="b" l="l" r="r" t="t"/>
                <a:pathLst>
                  <a:path extrusionOk="0" h="5541" w="4193">
                    <a:moveTo>
                      <a:pt x="3355" y="0"/>
                    </a:moveTo>
                    <a:lnTo>
                      <a:pt x="2824" y="257"/>
                    </a:lnTo>
                    <a:cubicBezTo>
                      <a:pt x="2824" y="257"/>
                      <a:pt x="0" y="4742"/>
                      <a:pt x="735" y="5461"/>
                    </a:cubicBezTo>
                    <a:cubicBezTo>
                      <a:pt x="791" y="5516"/>
                      <a:pt x="856" y="5541"/>
                      <a:pt x="929" y="5541"/>
                    </a:cubicBezTo>
                    <a:cubicBezTo>
                      <a:pt x="1783" y="5541"/>
                      <a:pt x="3647" y="2014"/>
                      <a:pt x="3663" y="1951"/>
                    </a:cubicBezTo>
                    <a:cubicBezTo>
                      <a:pt x="3679" y="1883"/>
                      <a:pt x="4193" y="616"/>
                      <a:pt x="4193" y="616"/>
                    </a:cubicBezTo>
                    <a:lnTo>
                      <a:pt x="33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591090" y="1793390"/>
                <a:ext cx="698501" cy="736636"/>
              </a:xfrm>
              <a:custGeom>
                <a:rect b="b" l="l" r="r" t="t"/>
                <a:pathLst>
                  <a:path extrusionOk="0" h="23161" w="21962">
                    <a:moveTo>
                      <a:pt x="18315" y="0"/>
                    </a:moveTo>
                    <a:cubicBezTo>
                      <a:pt x="10236" y="4861"/>
                      <a:pt x="3903" y="10989"/>
                      <a:pt x="1" y="18914"/>
                    </a:cubicBezTo>
                    <a:lnTo>
                      <a:pt x="5478" y="21722"/>
                    </a:lnTo>
                    <a:cubicBezTo>
                      <a:pt x="5478" y="21722"/>
                      <a:pt x="7197" y="23160"/>
                      <a:pt x="7857" y="23160"/>
                    </a:cubicBezTo>
                    <a:cubicBezTo>
                      <a:pt x="7927" y="23160"/>
                      <a:pt x="7986" y="23144"/>
                      <a:pt x="8029" y="23107"/>
                    </a:cubicBezTo>
                    <a:cubicBezTo>
                      <a:pt x="8490" y="22749"/>
                      <a:pt x="6968" y="19941"/>
                      <a:pt x="6968" y="19941"/>
                    </a:cubicBezTo>
                    <a:cubicBezTo>
                      <a:pt x="6968" y="19941"/>
                      <a:pt x="7652" y="18007"/>
                      <a:pt x="9962" y="16005"/>
                    </a:cubicBezTo>
                    <a:cubicBezTo>
                      <a:pt x="12256" y="14019"/>
                      <a:pt x="21962" y="8439"/>
                      <a:pt x="21962" y="8439"/>
                    </a:cubicBezTo>
                    <a:lnTo>
                      <a:pt x="183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52986" y="2395486"/>
                <a:ext cx="113258" cy="215097"/>
              </a:xfrm>
              <a:custGeom>
                <a:rect b="b" l="l" r="r" t="t"/>
                <a:pathLst>
                  <a:path extrusionOk="0" h="6763" w="3561">
                    <a:moveTo>
                      <a:pt x="2038" y="1"/>
                    </a:moveTo>
                    <a:cubicBezTo>
                      <a:pt x="2038" y="1"/>
                      <a:pt x="566" y="2226"/>
                      <a:pt x="292" y="3253"/>
                    </a:cubicBezTo>
                    <a:cubicBezTo>
                      <a:pt x="0" y="4298"/>
                      <a:pt x="908" y="6763"/>
                      <a:pt x="1456" y="6763"/>
                    </a:cubicBezTo>
                    <a:cubicBezTo>
                      <a:pt x="2004" y="6763"/>
                      <a:pt x="1969" y="3305"/>
                      <a:pt x="1969" y="3305"/>
                    </a:cubicBezTo>
                    <a:lnTo>
                      <a:pt x="3373" y="1593"/>
                    </a:lnTo>
                    <a:lnTo>
                      <a:pt x="3561" y="959"/>
                    </a:lnTo>
                    <a:lnTo>
                      <a:pt x="20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609665" y="2429264"/>
                <a:ext cx="103398" cy="204729"/>
              </a:xfrm>
              <a:custGeom>
                <a:rect b="b" l="l" r="r" t="t"/>
                <a:pathLst>
                  <a:path extrusionOk="0" h="6437" w="3251">
                    <a:moveTo>
                      <a:pt x="1488" y="0"/>
                    </a:moveTo>
                    <a:cubicBezTo>
                      <a:pt x="1488" y="0"/>
                      <a:pt x="375" y="2003"/>
                      <a:pt x="187" y="3065"/>
                    </a:cubicBezTo>
                    <a:cubicBezTo>
                      <a:pt x="1" y="4114"/>
                      <a:pt x="1088" y="6437"/>
                      <a:pt x="1624" y="6437"/>
                    </a:cubicBezTo>
                    <a:cubicBezTo>
                      <a:pt x="1630" y="6437"/>
                      <a:pt x="1636" y="6436"/>
                      <a:pt x="1642" y="6436"/>
                    </a:cubicBezTo>
                    <a:cubicBezTo>
                      <a:pt x="2189" y="6402"/>
                      <a:pt x="1865" y="2962"/>
                      <a:pt x="1865" y="2962"/>
                    </a:cubicBezTo>
                    <a:lnTo>
                      <a:pt x="3114" y="1130"/>
                    </a:lnTo>
                    <a:lnTo>
                      <a:pt x="3251" y="479"/>
                    </a:lnTo>
                    <a:lnTo>
                      <a:pt x="148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665772" y="2448316"/>
                <a:ext cx="103398" cy="204761"/>
              </a:xfrm>
              <a:custGeom>
                <a:rect b="b" l="l" r="r" t="t"/>
                <a:pathLst>
                  <a:path extrusionOk="0" h="6438" w="3251">
                    <a:moveTo>
                      <a:pt x="1504" y="1"/>
                    </a:moveTo>
                    <a:cubicBezTo>
                      <a:pt x="1504" y="1"/>
                      <a:pt x="391" y="1986"/>
                      <a:pt x="204" y="3048"/>
                    </a:cubicBezTo>
                    <a:cubicBezTo>
                      <a:pt x="0" y="4098"/>
                      <a:pt x="1104" y="6437"/>
                      <a:pt x="1641" y="6437"/>
                    </a:cubicBezTo>
                    <a:cubicBezTo>
                      <a:pt x="1647" y="6437"/>
                      <a:pt x="1652" y="6437"/>
                      <a:pt x="1658" y="6437"/>
                    </a:cubicBezTo>
                    <a:cubicBezTo>
                      <a:pt x="2205" y="6385"/>
                      <a:pt x="1881" y="2961"/>
                      <a:pt x="1881" y="2961"/>
                    </a:cubicBezTo>
                    <a:lnTo>
                      <a:pt x="3130" y="1131"/>
                    </a:lnTo>
                    <a:lnTo>
                      <a:pt x="3250" y="480"/>
                    </a:lnTo>
                    <a:lnTo>
                      <a:pt x="15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3064273" y="2569530"/>
                <a:ext cx="1155221" cy="744937"/>
              </a:xfrm>
              <a:custGeom>
                <a:rect b="b" l="l" r="r" t="t"/>
                <a:pathLst>
                  <a:path extrusionOk="0" h="23422" w="36322">
                    <a:moveTo>
                      <a:pt x="7208" y="1"/>
                    </a:moveTo>
                    <a:cubicBezTo>
                      <a:pt x="4860" y="1"/>
                      <a:pt x="2928" y="572"/>
                      <a:pt x="2928" y="572"/>
                    </a:cubicBezTo>
                    <a:lnTo>
                      <a:pt x="0" y="4080"/>
                    </a:lnTo>
                    <a:lnTo>
                      <a:pt x="822" y="11885"/>
                    </a:lnTo>
                    <a:lnTo>
                      <a:pt x="2449" y="12519"/>
                    </a:lnTo>
                    <a:cubicBezTo>
                      <a:pt x="4251" y="12144"/>
                      <a:pt x="5984" y="11972"/>
                      <a:pt x="7659" y="11972"/>
                    </a:cubicBezTo>
                    <a:cubicBezTo>
                      <a:pt x="8735" y="11972"/>
                      <a:pt x="9787" y="12043"/>
                      <a:pt x="10818" y="12177"/>
                    </a:cubicBezTo>
                    <a:cubicBezTo>
                      <a:pt x="11571" y="12279"/>
                      <a:pt x="12324" y="12450"/>
                      <a:pt x="13043" y="12706"/>
                    </a:cubicBezTo>
                    <a:cubicBezTo>
                      <a:pt x="15474" y="13528"/>
                      <a:pt x="17580" y="15121"/>
                      <a:pt x="19189" y="17191"/>
                    </a:cubicBezTo>
                    <a:cubicBezTo>
                      <a:pt x="19873" y="18081"/>
                      <a:pt x="20763" y="18800"/>
                      <a:pt x="21790" y="19279"/>
                    </a:cubicBezTo>
                    <a:cubicBezTo>
                      <a:pt x="23262" y="19947"/>
                      <a:pt x="31358" y="21881"/>
                      <a:pt x="33087" y="23421"/>
                    </a:cubicBezTo>
                    <a:cubicBezTo>
                      <a:pt x="36321" y="22429"/>
                      <a:pt x="35637" y="20598"/>
                      <a:pt x="35637" y="20598"/>
                    </a:cubicBezTo>
                    <a:cubicBezTo>
                      <a:pt x="35637" y="20598"/>
                      <a:pt x="23639" y="10002"/>
                      <a:pt x="16176" y="4200"/>
                    </a:cubicBezTo>
                    <a:cubicBezTo>
                      <a:pt x="13711" y="2283"/>
                      <a:pt x="11742" y="896"/>
                      <a:pt x="10852" y="572"/>
                    </a:cubicBezTo>
                    <a:cubicBezTo>
                      <a:pt x="9660" y="144"/>
                      <a:pt x="8382" y="1"/>
                      <a:pt x="72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4107368" y="3180023"/>
                <a:ext cx="326669" cy="234625"/>
              </a:xfrm>
              <a:custGeom>
                <a:rect b="b" l="l" r="r" t="t"/>
                <a:pathLst>
                  <a:path extrusionOk="0" h="7377" w="10271">
                    <a:moveTo>
                      <a:pt x="7549" y="0"/>
                    </a:moveTo>
                    <a:cubicBezTo>
                      <a:pt x="7241" y="17"/>
                      <a:pt x="6933" y="69"/>
                      <a:pt x="6641" y="137"/>
                    </a:cubicBezTo>
                    <a:cubicBezTo>
                      <a:pt x="6436" y="188"/>
                      <a:pt x="6231" y="256"/>
                      <a:pt x="6025" y="343"/>
                    </a:cubicBezTo>
                    <a:cubicBezTo>
                      <a:pt x="5803" y="427"/>
                      <a:pt x="5580" y="530"/>
                      <a:pt x="5358" y="651"/>
                    </a:cubicBezTo>
                    <a:cubicBezTo>
                      <a:pt x="5290" y="701"/>
                      <a:pt x="5204" y="753"/>
                      <a:pt x="5119" y="804"/>
                    </a:cubicBezTo>
                    <a:cubicBezTo>
                      <a:pt x="4724" y="1061"/>
                      <a:pt x="4279" y="1233"/>
                      <a:pt x="3818" y="1301"/>
                    </a:cubicBezTo>
                    <a:cubicBezTo>
                      <a:pt x="3654" y="1326"/>
                      <a:pt x="3482" y="1342"/>
                      <a:pt x="3307" y="1342"/>
                    </a:cubicBezTo>
                    <a:cubicBezTo>
                      <a:pt x="3243" y="1342"/>
                      <a:pt x="3179" y="1340"/>
                      <a:pt x="3116" y="1335"/>
                    </a:cubicBezTo>
                    <a:lnTo>
                      <a:pt x="2757" y="1318"/>
                    </a:lnTo>
                    <a:lnTo>
                      <a:pt x="0" y="3782"/>
                    </a:lnTo>
                    <a:lnTo>
                      <a:pt x="1216" y="5289"/>
                    </a:lnTo>
                    <a:lnTo>
                      <a:pt x="2876" y="7377"/>
                    </a:lnTo>
                    <a:lnTo>
                      <a:pt x="10270" y="770"/>
                    </a:lnTo>
                    <a:cubicBezTo>
                      <a:pt x="9654" y="377"/>
                      <a:pt x="8969" y="119"/>
                      <a:pt x="8285" y="34"/>
                    </a:cubicBezTo>
                    <a:cubicBezTo>
                      <a:pt x="8045" y="0"/>
                      <a:pt x="7789" y="0"/>
                      <a:pt x="75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5"/>
              <p:cNvSpPr/>
              <p:nvPr/>
            </p:nvSpPr>
            <p:spPr>
              <a:xfrm>
                <a:off x="4146045" y="3323311"/>
                <a:ext cx="128492" cy="91344"/>
              </a:xfrm>
              <a:custGeom>
                <a:rect b="b" l="l" r="r" t="t"/>
                <a:pathLst>
                  <a:path extrusionOk="0" h="2872" w="4040">
                    <a:moveTo>
                      <a:pt x="2042" y="1"/>
                    </a:moveTo>
                    <a:cubicBezTo>
                      <a:pt x="1322" y="1"/>
                      <a:pt x="599" y="253"/>
                      <a:pt x="17" y="767"/>
                    </a:cubicBezTo>
                    <a:lnTo>
                      <a:pt x="0" y="784"/>
                    </a:lnTo>
                    <a:lnTo>
                      <a:pt x="1660" y="2872"/>
                    </a:lnTo>
                    <a:lnTo>
                      <a:pt x="4040" y="749"/>
                    </a:lnTo>
                    <a:cubicBezTo>
                      <a:pt x="3475" y="253"/>
                      <a:pt x="2761" y="1"/>
                      <a:pt x="2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5"/>
              <p:cNvSpPr/>
              <p:nvPr/>
            </p:nvSpPr>
            <p:spPr>
              <a:xfrm>
                <a:off x="4227120" y="3200697"/>
                <a:ext cx="50697" cy="64787"/>
              </a:xfrm>
              <a:custGeom>
                <a:rect b="b" l="l" r="r" t="t"/>
                <a:pathLst>
                  <a:path extrusionOk="0" h="2037" w="1594">
                    <a:moveTo>
                      <a:pt x="1593" y="1"/>
                    </a:moveTo>
                    <a:lnTo>
                      <a:pt x="1593" y="1"/>
                    </a:lnTo>
                    <a:cubicBezTo>
                      <a:pt x="1525" y="51"/>
                      <a:pt x="1439" y="103"/>
                      <a:pt x="1354" y="154"/>
                    </a:cubicBezTo>
                    <a:cubicBezTo>
                      <a:pt x="959" y="411"/>
                      <a:pt x="514" y="583"/>
                      <a:pt x="53" y="651"/>
                    </a:cubicBezTo>
                    <a:lnTo>
                      <a:pt x="19" y="1233"/>
                    </a:lnTo>
                    <a:cubicBezTo>
                      <a:pt x="1" y="1660"/>
                      <a:pt x="309" y="2020"/>
                      <a:pt x="738" y="2037"/>
                    </a:cubicBezTo>
                    <a:cubicBezTo>
                      <a:pt x="943" y="2037"/>
                      <a:pt x="1131" y="1968"/>
                      <a:pt x="1268" y="1849"/>
                    </a:cubicBezTo>
                    <a:cubicBezTo>
                      <a:pt x="1422" y="1712"/>
                      <a:pt x="1507" y="1523"/>
                      <a:pt x="1525" y="1318"/>
                    </a:cubicBezTo>
                    <a:lnTo>
                      <a:pt x="15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5"/>
              <p:cNvSpPr/>
              <p:nvPr/>
            </p:nvSpPr>
            <p:spPr>
              <a:xfrm>
                <a:off x="4295218" y="3180023"/>
                <a:ext cx="52287" cy="89308"/>
              </a:xfrm>
              <a:custGeom>
                <a:rect b="b" l="l" r="r" t="t"/>
                <a:pathLst>
                  <a:path extrusionOk="0" h="2808" w="1644">
                    <a:moveTo>
                      <a:pt x="1643" y="0"/>
                    </a:moveTo>
                    <a:lnTo>
                      <a:pt x="1643" y="0"/>
                    </a:lnTo>
                    <a:cubicBezTo>
                      <a:pt x="1335" y="17"/>
                      <a:pt x="1027" y="69"/>
                      <a:pt x="735" y="137"/>
                    </a:cubicBezTo>
                    <a:cubicBezTo>
                      <a:pt x="530" y="188"/>
                      <a:pt x="325" y="256"/>
                      <a:pt x="119" y="343"/>
                    </a:cubicBezTo>
                    <a:lnTo>
                      <a:pt x="17" y="2002"/>
                    </a:lnTo>
                    <a:cubicBezTo>
                      <a:pt x="0" y="2431"/>
                      <a:pt x="325" y="2773"/>
                      <a:pt x="735" y="2807"/>
                    </a:cubicBezTo>
                    <a:cubicBezTo>
                      <a:pt x="941" y="2807"/>
                      <a:pt x="1130" y="2739"/>
                      <a:pt x="1283" y="2618"/>
                    </a:cubicBezTo>
                    <a:cubicBezTo>
                      <a:pt x="1420" y="2481"/>
                      <a:pt x="1523" y="2294"/>
                      <a:pt x="1523" y="2088"/>
                    </a:cubicBez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5"/>
              <p:cNvSpPr/>
              <p:nvPr/>
            </p:nvSpPr>
            <p:spPr>
              <a:xfrm>
                <a:off x="4198812" y="3204482"/>
                <a:ext cx="256984" cy="234689"/>
              </a:xfrm>
              <a:custGeom>
                <a:rect b="b" l="l" r="r" t="t"/>
                <a:pathLst>
                  <a:path extrusionOk="0" h="7379" w="8080">
                    <a:moveTo>
                      <a:pt x="7395" y="1"/>
                    </a:moveTo>
                    <a:lnTo>
                      <a:pt x="1" y="6608"/>
                    </a:lnTo>
                    <a:lnTo>
                      <a:pt x="686" y="7379"/>
                    </a:lnTo>
                    <a:lnTo>
                      <a:pt x="8080" y="772"/>
                    </a:lnTo>
                    <a:lnTo>
                      <a:pt x="7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5"/>
              <p:cNvSpPr/>
              <p:nvPr/>
            </p:nvSpPr>
            <p:spPr>
              <a:xfrm>
                <a:off x="4415510" y="3229005"/>
                <a:ext cx="47389" cy="45767"/>
              </a:xfrm>
              <a:custGeom>
                <a:rect b="b" l="l" r="r" t="t"/>
                <a:pathLst>
                  <a:path extrusionOk="0" h="1439" w="1490">
                    <a:moveTo>
                      <a:pt x="1267" y="1"/>
                    </a:moveTo>
                    <a:lnTo>
                      <a:pt x="0" y="1130"/>
                    </a:lnTo>
                    <a:lnTo>
                      <a:pt x="771" y="1438"/>
                    </a:lnTo>
                    <a:lnTo>
                      <a:pt x="1490" y="788"/>
                    </a:lnTo>
                    <a:lnTo>
                      <a:pt x="12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5"/>
              <p:cNvSpPr/>
              <p:nvPr/>
            </p:nvSpPr>
            <p:spPr>
              <a:xfrm>
                <a:off x="4325116" y="3309570"/>
                <a:ext cx="47962" cy="45767"/>
              </a:xfrm>
              <a:custGeom>
                <a:rect b="b" l="l" r="r" t="t"/>
                <a:pathLst>
                  <a:path extrusionOk="0" h="1439" w="1508">
                    <a:moveTo>
                      <a:pt x="1285" y="1"/>
                    </a:moveTo>
                    <a:lnTo>
                      <a:pt x="1" y="1131"/>
                    </a:lnTo>
                    <a:lnTo>
                      <a:pt x="772" y="1439"/>
                    </a:lnTo>
                    <a:lnTo>
                      <a:pt x="1507" y="788"/>
                    </a:lnTo>
                    <a:lnTo>
                      <a:pt x="12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5"/>
              <p:cNvSpPr/>
              <p:nvPr/>
            </p:nvSpPr>
            <p:spPr>
              <a:xfrm>
                <a:off x="4235326" y="3390168"/>
                <a:ext cx="47358" cy="45736"/>
              </a:xfrm>
              <a:custGeom>
                <a:rect b="b" l="l" r="r" t="t"/>
                <a:pathLst>
                  <a:path extrusionOk="0" h="1438" w="1489">
                    <a:moveTo>
                      <a:pt x="1267" y="0"/>
                    </a:moveTo>
                    <a:lnTo>
                      <a:pt x="0" y="1130"/>
                    </a:lnTo>
                    <a:lnTo>
                      <a:pt x="770" y="1438"/>
                    </a:lnTo>
                    <a:lnTo>
                      <a:pt x="1489" y="788"/>
                    </a:lnTo>
                    <a:lnTo>
                      <a:pt x="12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5"/>
              <p:cNvSpPr/>
              <p:nvPr/>
            </p:nvSpPr>
            <p:spPr>
              <a:xfrm>
                <a:off x="3479126" y="2703117"/>
                <a:ext cx="740389" cy="611356"/>
              </a:xfrm>
              <a:custGeom>
                <a:rect b="b" l="l" r="r" t="t"/>
                <a:pathLst>
                  <a:path extrusionOk="0" h="19222" w="23279">
                    <a:moveTo>
                      <a:pt x="3133" y="0"/>
                    </a:moveTo>
                    <a:cubicBezTo>
                      <a:pt x="411" y="2036"/>
                      <a:pt x="0" y="6316"/>
                      <a:pt x="0" y="8506"/>
                    </a:cubicBezTo>
                    <a:cubicBezTo>
                      <a:pt x="2431" y="9328"/>
                      <a:pt x="4537" y="10921"/>
                      <a:pt x="6146" y="12991"/>
                    </a:cubicBezTo>
                    <a:cubicBezTo>
                      <a:pt x="6830" y="13881"/>
                      <a:pt x="7720" y="14600"/>
                      <a:pt x="8747" y="15079"/>
                    </a:cubicBezTo>
                    <a:cubicBezTo>
                      <a:pt x="10219" y="15747"/>
                      <a:pt x="18315" y="17681"/>
                      <a:pt x="20044" y="19221"/>
                    </a:cubicBezTo>
                    <a:cubicBezTo>
                      <a:pt x="23278" y="18229"/>
                      <a:pt x="22594" y="16398"/>
                      <a:pt x="22594" y="16398"/>
                    </a:cubicBezTo>
                    <a:cubicBezTo>
                      <a:pt x="22594" y="16398"/>
                      <a:pt x="10596" y="5802"/>
                      <a:pt x="31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5"/>
              <p:cNvSpPr/>
              <p:nvPr/>
            </p:nvSpPr>
            <p:spPr>
              <a:xfrm>
                <a:off x="3479126" y="2703117"/>
                <a:ext cx="141023" cy="286372"/>
              </a:xfrm>
              <a:custGeom>
                <a:rect b="b" l="l" r="r" t="t"/>
                <a:pathLst>
                  <a:path extrusionOk="0" h="9004" w="4434">
                    <a:moveTo>
                      <a:pt x="3133" y="0"/>
                    </a:moveTo>
                    <a:cubicBezTo>
                      <a:pt x="411" y="2036"/>
                      <a:pt x="0" y="6316"/>
                      <a:pt x="0" y="8506"/>
                    </a:cubicBezTo>
                    <a:cubicBezTo>
                      <a:pt x="411" y="8643"/>
                      <a:pt x="839" y="8815"/>
                      <a:pt x="1250" y="9004"/>
                    </a:cubicBezTo>
                    <a:cubicBezTo>
                      <a:pt x="1335" y="6710"/>
                      <a:pt x="1866" y="2876"/>
                      <a:pt x="4434" y="1027"/>
                    </a:cubicBezTo>
                    <a:cubicBezTo>
                      <a:pt x="3989" y="667"/>
                      <a:pt x="3560" y="325"/>
                      <a:pt x="3133" y="0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5"/>
              <p:cNvSpPr/>
              <p:nvPr/>
            </p:nvSpPr>
            <p:spPr>
              <a:xfrm>
                <a:off x="2445286" y="2850635"/>
                <a:ext cx="592336" cy="458946"/>
              </a:xfrm>
              <a:custGeom>
                <a:rect b="b" l="l" r="r" t="t"/>
                <a:pathLst>
                  <a:path extrusionOk="0" h="14430" w="18624">
                    <a:moveTo>
                      <a:pt x="1" y="0"/>
                    </a:moveTo>
                    <a:lnTo>
                      <a:pt x="1130" y="13745"/>
                    </a:lnTo>
                    <a:cubicBezTo>
                      <a:pt x="2293" y="13490"/>
                      <a:pt x="3662" y="13393"/>
                      <a:pt x="5077" y="13393"/>
                    </a:cubicBezTo>
                    <a:cubicBezTo>
                      <a:pt x="6892" y="13393"/>
                      <a:pt x="8782" y="13553"/>
                      <a:pt x="10408" y="13745"/>
                    </a:cubicBezTo>
                    <a:cubicBezTo>
                      <a:pt x="10716" y="13780"/>
                      <a:pt x="11006" y="13814"/>
                      <a:pt x="11280" y="13848"/>
                    </a:cubicBezTo>
                    <a:cubicBezTo>
                      <a:pt x="13368" y="14122"/>
                      <a:pt x="14840" y="14430"/>
                      <a:pt x="14840" y="14430"/>
                    </a:cubicBezTo>
                    <a:lnTo>
                      <a:pt x="16090" y="10167"/>
                    </a:lnTo>
                    <a:lnTo>
                      <a:pt x="16346" y="9261"/>
                    </a:lnTo>
                    <a:lnTo>
                      <a:pt x="18623" y="1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5"/>
              <p:cNvSpPr/>
              <p:nvPr/>
            </p:nvSpPr>
            <p:spPr>
              <a:xfrm>
                <a:off x="2144778" y="1634040"/>
                <a:ext cx="1218895" cy="1027079"/>
              </a:xfrm>
              <a:custGeom>
                <a:rect b="b" l="l" r="r" t="t"/>
                <a:pathLst>
                  <a:path extrusionOk="0" h="32293" w="38324">
                    <a:moveTo>
                      <a:pt x="16668" y="0"/>
                    </a:moveTo>
                    <a:cubicBezTo>
                      <a:pt x="11229" y="0"/>
                      <a:pt x="6159" y="1118"/>
                      <a:pt x="1541" y="3624"/>
                    </a:cubicBezTo>
                    <a:cubicBezTo>
                      <a:pt x="1028" y="3898"/>
                      <a:pt x="514" y="4189"/>
                      <a:pt x="17" y="4497"/>
                    </a:cubicBezTo>
                    <a:cubicBezTo>
                      <a:pt x="1" y="8143"/>
                      <a:pt x="1455" y="11788"/>
                      <a:pt x="3869" y="15366"/>
                    </a:cubicBezTo>
                    <a:cubicBezTo>
                      <a:pt x="4622" y="14819"/>
                      <a:pt x="5460" y="14408"/>
                      <a:pt x="6334" y="14100"/>
                    </a:cubicBezTo>
                    <a:cubicBezTo>
                      <a:pt x="8062" y="13466"/>
                      <a:pt x="9962" y="13210"/>
                      <a:pt x="11742" y="12970"/>
                    </a:cubicBezTo>
                    <a:lnTo>
                      <a:pt x="11742" y="12970"/>
                    </a:lnTo>
                    <a:cubicBezTo>
                      <a:pt x="12222" y="15725"/>
                      <a:pt x="11588" y="19799"/>
                      <a:pt x="10835" y="23206"/>
                    </a:cubicBezTo>
                    <a:cubicBezTo>
                      <a:pt x="10047" y="26697"/>
                      <a:pt x="9141" y="29487"/>
                      <a:pt x="9141" y="29487"/>
                    </a:cubicBezTo>
                    <a:cubicBezTo>
                      <a:pt x="11889" y="31715"/>
                      <a:pt x="16440" y="32292"/>
                      <a:pt x="20417" y="32292"/>
                    </a:cubicBezTo>
                    <a:cubicBezTo>
                      <a:pt x="24686" y="32292"/>
                      <a:pt x="28293" y="31627"/>
                      <a:pt x="28293" y="31627"/>
                    </a:cubicBezTo>
                    <a:cubicBezTo>
                      <a:pt x="30502" y="29196"/>
                      <a:pt x="32453" y="25653"/>
                      <a:pt x="34044" y="22179"/>
                    </a:cubicBezTo>
                    <a:cubicBezTo>
                      <a:pt x="35242" y="19559"/>
                      <a:pt x="36235" y="16957"/>
                      <a:pt x="36972" y="14903"/>
                    </a:cubicBezTo>
                    <a:cubicBezTo>
                      <a:pt x="37844" y="12439"/>
                      <a:pt x="38323" y="10761"/>
                      <a:pt x="38323" y="10761"/>
                    </a:cubicBezTo>
                    <a:lnTo>
                      <a:pt x="36680" y="5181"/>
                    </a:lnTo>
                    <a:cubicBezTo>
                      <a:pt x="34524" y="3846"/>
                      <a:pt x="32385" y="2769"/>
                      <a:pt x="30313" y="2032"/>
                    </a:cubicBezTo>
                    <a:cubicBezTo>
                      <a:pt x="29270" y="1655"/>
                      <a:pt x="28225" y="1365"/>
                      <a:pt x="27216" y="1176"/>
                    </a:cubicBezTo>
                    <a:cubicBezTo>
                      <a:pt x="26855" y="1091"/>
                      <a:pt x="26497" y="1039"/>
                      <a:pt x="26137" y="989"/>
                    </a:cubicBezTo>
                    <a:cubicBezTo>
                      <a:pt x="24648" y="697"/>
                      <a:pt x="23176" y="457"/>
                      <a:pt x="21738" y="304"/>
                    </a:cubicBezTo>
                    <a:cubicBezTo>
                      <a:pt x="20016" y="104"/>
                      <a:pt x="18324" y="0"/>
                      <a:pt x="16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5"/>
              <p:cNvSpPr/>
              <p:nvPr/>
            </p:nvSpPr>
            <p:spPr>
              <a:xfrm>
                <a:off x="2965768" y="2034578"/>
                <a:ext cx="137716" cy="137207"/>
              </a:xfrm>
              <a:custGeom>
                <a:rect b="b" l="l" r="r" t="t"/>
                <a:pathLst>
                  <a:path extrusionOk="0" h="4314" w="4330">
                    <a:moveTo>
                      <a:pt x="2157" y="0"/>
                    </a:moveTo>
                    <a:cubicBezTo>
                      <a:pt x="975" y="0"/>
                      <a:pt x="0" y="959"/>
                      <a:pt x="0" y="2157"/>
                    </a:cubicBezTo>
                    <a:cubicBezTo>
                      <a:pt x="0" y="3355"/>
                      <a:pt x="975" y="4314"/>
                      <a:pt x="2157" y="4314"/>
                    </a:cubicBezTo>
                    <a:cubicBezTo>
                      <a:pt x="3355" y="4314"/>
                      <a:pt x="4330" y="3355"/>
                      <a:pt x="4330" y="2157"/>
                    </a:cubicBezTo>
                    <a:cubicBezTo>
                      <a:pt x="4330" y="959"/>
                      <a:pt x="3355" y="0"/>
                      <a:pt x="21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5"/>
              <p:cNvSpPr/>
              <p:nvPr/>
            </p:nvSpPr>
            <p:spPr>
              <a:xfrm>
                <a:off x="2156196" y="1666769"/>
                <a:ext cx="743887" cy="156163"/>
              </a:xfrm>
              <a:custGeom>
                <a:rect b="b" l="l" r="r" t="t"/>
                <a:pathLst>
                  <a:path extrusionOk="0" h="4910" w="23389">
                    <a:moveTo>
                      <a:pt x="17156" y="0"/>
                    </a:moveTo>
                    <a:cubicBezTo>
                      <a:pt x="11347" y="0"/>
                      <a:pt x="5628" y="1403"/>
                      <a:pt x="395" y="4136"/>
                    </a:cubicBezTo>
                    <a:cubicBezTo>
                      <a:pt x="0" y="4354"/>
                      <a:pt x="241" y="4909"/>
                      <a:pt x="617" y="4909"/>
                    </a:cubicBezTo>
                    <a:cubicBezTo>
                      <a:pt x="682" y="4909"/>
                      <a:pt x="751" y="4893"/>
                      <a:pt x="822" y="4855"/>
                    </a:cubicBezTo>
                    <a:cubicBezTo>
                      <a:pt x="5911" y="2187"/>
                      <a:pt x="11510" y="813"/>
                      <a:pt x="17180" y="813"/>
                    </a:cubicBezTo>
                    <a:cubicBezTo>
                      <a:pt x="19005" y="813"/>
                      <a:pt x="20837" y="955"/>
                      <a:pt x="22662" y="1243"/>
                    </a:cubicBezTo>
                    <a:cubicBezTo>
                      <a:pt x="22690" y="1247"/>
                      <a:pt x="22717" y="1249"/>
                      <a:pt x="22742" y="1249"/>
                    </a:cubicBezTo>
                    <a:cubicBezTo>
                      <a:pt x="23215" y="1249"/>
                      <a:pt x="23388" y="537"/>
                      <a:pt x="22886" y="455"/>
                    </a:cubicBezTo>
                    <a:cubicBezTo>
                      <a:pt x="20975" y="151"/>
                      <a:pt x="19061" y="0"/>
                      <a:pt x="171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5"/>
              <p:cNvSpPr/>
              <p:nvPr/>
            </p:nvSpPr>
            <p:spPr>
              <a:xfrm>
                <a:off x="2144778" y="1748734"/>
                <a:ext cx="201453" cy="374059"/>
              </a:xfrm>
              <a:custGeom>
                <a:rect b="b" l="l" r="r" t="t"/>
                <a:pathLst>
                  <a:path extrusionOk="0" h="11761" w="6334">
                    <a:moveTo>
                      <a:pt x="1541" y="1"/>
                    </a:moveTo>
                    <a:cubicBezTo>
                      <a:pt x="1028" y="292"/>
                      <a:pt x="514" y="583"/>
                      <a:pt x="17" y="891"/>
                    </a:cubicBezTo>
                    <a:cubicBezTo>
                      <a:pt x="1" y="4537"/>
                      <a:pt x="1455" y="8182"/>
                      <a:pt x="3869" y="11760"/>
                    </a:cubicBezTo>
                    <a:cubicBezTo>
                      <a:pt x="4622" y="11213"/>
                      <a:pt x="5460" y="10802"/>
                      <a:pt x="6334" y="10494"/>
                    </a:cubicBezTo>
                    <a:cubicBezTo>
                      <a:pt x="4022" y="7378"/>
                      <a:pt x="2379" y="3784"/>
                      <a:pt x="15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5"/>
              <p:cNvSpPr/>
              <p:nvPr/>
            </p:nvSpPr>
            <p:spPr>
              <a:xfrm>
                <a:off x="2277602" y="2571884"/>
                <a:ext cx="879758" cy="557796"/>
              </a:xfrm>
              <a:custGeom>
                <a:rect b="b" l="l" r="r" t="t"/>
                <a:pathLst>
                  <a:path extrusionOk="0" h="17538" w="27661">
                    <a:moveTo>
                      <a:pt x="4965" y="1"/>
                    </a:moveTo>
                    <a:cubicBezTo>
                      <a:pt x="1541" y="2449"/>
                      <a:pt x="1" y="7395"/>
                      <a:pt x="1352" y="11349"/>
                    </a:cubicBezTo>
                    <a:cubicBezTo>
                      <a:pt x="1797" y="12684"/>
                      <a:pt x="2568" y="13848"/>
                      <a:pt x="3561" y="14823"/>
                    </a:cubicBezTo>
                    <a:cubicBezTo>
                      <a:pt x="5391" y="16618"/>
                      <a:pt x="7839" y="17537"/>
                      <a:pt x="10338" y="17537"/>
                    </a:cubicBezTo>
                    <a:cubicBezTo>
                      <a:pt x="11440" y="17537"/>
                      <a:pt x="12552" y="17359"/>
                      <a:pt x="13626" y="16998"/>
                    </a:cubicBezTo>
                    <a:lnTo>
                      <a:pt x="20112" y="14823"/>
                    </a:lnTo>
                    <a:lnTo>
                      <a:pt x="21036" y="14515"/>
                    </a:lnTo>
                    <a:lnTo>
                      <a:pt x="27182" y="12445"/>
                    </a:lnTo>
                    <a:cubicBezTo>
                      <a:pt x="26839" y="11247"/>
                      <a:pt x="26650" y="10014"/>
                      <a:pt x="26566" y="8833"/>
                    </a:cubicBezTo>
                    <a:cubicBezTo>
                      <a:pt x="26548" y="8542"/>
                      <a:pt x="26548" y="8268"/>
                      <a:pt x="26548" y="7995"/>
                    </a:cubicBezTo>
                    <a:cubicBezTo>
                      <a:pt x="26479" y="3887"/>
                      <a:pt x="27661" y="498"/>
                      <a:pt x="27661" y="498"/>
                    </a:cubicBezTo>
                    <a:lnTo>
                      <a:pt x="27661" y="498"/>
                    </a:lnTo>
                    <a:cubicBezTo>
                      <a:pt x="22873" y="1419"/>
                      <a:pt x="18912" y="1741"/>
                      <a:pt x="15713" y="1741"/>
                    </a:cubicBezTo>
                    <a:cubicBezTo>
                      <a:pt x="8278" y="1741"/>
                      <a:pt x="4965" y="1"/>
                      <a:pt x="49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5"/>
              <p:cNvSpPr/>
              <p:nvPr/>
            </p:nvSpPr>
            <p:spPr>
              <a:xfrm>
                <a:off x="2236254" y="2126562"/>
                <a:ext cx="978831" cy="572999"/>
              </a:xfrm>
              <a:custGeom>
                <a:rect b="b" l="l" r="r" t="t"/>
                <a:pathLst>
                  <a:path extrusionOk="0" h="18016" w="30776">
                    <a:moveTo>
                      <a:pt x="25006" y="0"/>
                    </a:moveTo>
                    <a:cubicBezTo>
                      <a:pt x="18688" y="6792"/>
                      <a:pt x="8420" y="9999"/>
                      <a:pt x="6813" y="9999"/>
                    </a:cubicBezTo>
                    <a:cubicBezTo>
                      <a:pt x="6788" y="9999"/>
                      <a:pt x="6765" y="9998"/>
                      <a:pt x="6744" y="9996"/>
                    </a:cubicBezTo>
                    <a:cubicBezTo>
                      <a:pt x="5991" y="9939"/>
                      <a:pt x="4627" y="9786"/>
                      <a:pt x="3587" y="9786"/>
                    </a:cubicBezTo>
                    <a:cubicBezTo>
                      <a:pt x="2760" y="9786"/>
                      <a:pt x="2138" y="9883"/>
                      <a:pt x="2191" y="10202"/>
                    </a:cubicBezTo>
                    <a:cubicBezTo>
                      <a:pt x="2294" y="10921"/>
                      <a:pt x="4074" y="11247"/>
                      <a:pt x="4074" y="11247"/>
                    </a:cubicBezTo>
                    <a:cubicBezTo>
                      <a:pt x="4074" y="11247"/>
                      <a:pt x="0" y="13146"/>
                      <a:pt x="462" y="13677"/>
                    </a:cubicBezTo>
                    <a:cubicBezTo>
                      <a:pt x="537" y="13764"/>
                      <a:pt x="694" y="13800"/>
                      <a:pt x="902" y="13800"/>
                    </a:cubicBezTo>
                    <a:cubicBezTo>
                      <a:pt x="1965" y="13800"/>
                      <a:pt x="4381" y="12856"/>
                      <a:pt x="4382" y="12855"/>
                    </a:cubicBezTo>
                    <a:lnTo>
                      <a:pt x="4382" y="12855"/>
                    </a:lnTo>
                    <a:cubicBezTo>
                      <a:pt x="4381" y="12856"/>
                      <a:pt x="651" y="14807"/>
                      <a:pt x="993" y="15389"/>
                    </a:cubicBezTo>
                    <a:cubicBezTo>
                      <a:pt x="1046" y="15482"/>
                      <a:pt x="1182" y="15521"/>
                      <a:pt x="1373" y="15521"/>
                    </a:cubicBezTo>
                    <a:cubicBezTo>
                      <a:pt x="2362" y="15521"/>
                      <a:pt x="4841" y="14466"/>
                      <a:pt x="5066" y="14369"/>
                    </a:cubicBezTo>
                    <a:lnTo>
                      <a:pt x="5066" y="14369"/>
                    </a:lnTo>
                    <a:cubicBezTo>
                      <a:pt x="4817" y="14477"/>
                      <a:pt x="1812" y="15797"/>
                      <a:pt x="2173" y="16518"/>
                    </a:cubicBezTo>
                    <a:cubicBezTo>
                      <a:pt x="2242" y="16653"/>
                      <a:pt x="2417" y="16708"/>
                      <a:pt x="2658" y="16708"/>
                    </a:cubicBezTo>
                    <a:cubicBezTo>
                      <a:pt x="3733" y="16708"/>
                      <a:pt x="6109" y="15611"/>
                      <a:pt x="6110" y="15611"/>
                    </a:cubicBezTo>
                    <a:lnTo>
                      <a:pt x="6110" y="15611"/>
                    </a:lnTo>
                    <a:cubicBezTo>
                      <a:pt x="6110" y="15611"/>
                      <a:pt x="3885" y="17169"/>
                      <a:pt x="4211" y="17870"/>
                    </a:cubicBezTo>
                    <a:cubicBezTo>
                      <a:pt x="4262" y="17972"/>
                      <a:pt x="4383" y="18016"/>
                      <a:pt x="4553" y="18016"/>
                    </a:cubicBezTo>
                    <a:cubicBezTo>
                      <a:pt x="5522" y="18016"/>
                      <a:pt x="8061" y="16603"/>
                      <a:pt x="8061" y="16603"/>
                    </a:cubicBezTo>
                    <a:cubicBezTo>
                      <a:pt x="19718" y="15919"/>
                      <a:pt x="30775" y="5546"/>
                      <a:pt x="30775" y="5546"/>
                    </a:cubicBezTo>
                    <a:lnTo>
                      <a:pt x="30244" y="4451"/>
                    </a:lnTo>
                    <a:lnTo>
                      <a:pt x="25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5"/>
              <p:cNvSpPr/>
              <p:nvPr/>
            </p:nvSpPr>
            <p:spPr>
              <a:xfrm>
                <a:off x="2995666" y="1668741"/>
                <a:ext cx="445906" cy="691409"/>
              </a:xfrm>
              <a:custGeom>
                <a:rect b="b" l="l" r="r" t="t"/>
                <a:pathLst>
                  <a:path extrusionOk="0" h="21739" w="14020">
                    <a:moveTo>
                      <a:pt x="206" y="0"/>
                    </a:moveTo>
                    <a:cubicBezTo>
                      <a:pt x="292" y="34"/>
                      <a:pt x="377" y="51"/>
                      <a:pt x="464" y="85"/>
                    </a:cubicBezTo>
                    <a:cubicBezTo>
                      <a:pt x="1456" y="377"/>
                      <a:pt x="2381" y="1027"/>
                      <a:pt x="3065" y="1865"/>
                    </a:cubicBezTo>
                    <a:cubicBezTo>
                      <a:pt x="3835" y="2773"/>
                      <a:pt x="4332" y="3919"/>
                      <a:pt x="4435" y="5049"/>
                    </a:cubicBezTo>
                    <a:cubicBezTo>
                      <a:pt x="4571" y="6487"/>
                      <a:pt x="4143" y="7908"/>
                      <a:pt x="3613" y="9243"/>
                    </a:cubicBezTo>
                    <a:cubicBezTo>
                      <a:pt x="3013" y="10732"/>
                      <a:pt x="2141" y="12256"/>
                      <a:pt x="1217" y="13659"/>
                    </a:cubicBezTo>
                    <a:cubicBezTo>
                      <a:pt x="822" y="14275"/>
                      <a:pt x="412" y="14874"/>
                      <a:pt x="1" y="15456"/>
                    </a:cubicBezTo>
                    <a:cubicBezTo>
                      <a:pt x="2123" y="17715"/>
                      <a:pt x="4554" y="19650"/>
                      <a:pt x="7292" y="21088"/>
                    </a:cubicBezTo>
                    <a:cubicBezTo>
                      <a:pt x="7721" y="21309"/>
                      <a:pt x="8148" y="21533"/>
                      <a:pt x="8593" y="21738"/>
                    </a:cubicBezTo>
                    <a:cubicBezTo>
                      <a:pt x="9141" y="21019"/>
                      <a:pt x="9672" y="20300"/>
                      <a:pt x="10168" y="19547"/>
                    </a:cubicBezTo>
                    <a:cubicBezTo>
                      <a:pt x="11521" y="17562"/>
                      <a:pt x="12667" y="15439"/>
                      <a:pt x="13232" y="13111"/>
                    </a:cubicBezTo>
                    <a:cubicBezTo>
                      <a:pt x="14020" y="9928"/>
                      <a:pt x="13575" y="6281"/>
                      <a:pt x="11384" y="3817"/>
                    </a:cubicBezTo>
                    <a:cubicBezTo>
                      <a:pt x="10049" y="2310"/>
                      <a:pt x="8166" y="1370"/>
                      <a:pt x="6215" y="838"/>
                    </a:cubicBezTo>
                    <a:cubicBezTo>
                      <a:pt x="5393" y="599"/>
                      <a:pt x="4571" y="445"/>
                      <a:pt x="3750" y="343"/>
                    </a:cubicBezTo>
                    <a:cubicBezTo>
                      <a:pt x="2586" y="171"/>
                      <a:pt x="1388" y="85"/>
                      <a:pt x="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5"/>
              <p:cNvSpPr/>
              <p:nvPr/>
            </p:nvSpPr>
            <p:spPr>
              <a:xfrm>
                <a:off x="3058198" y="1664606"/>
                <a:ext cx="423102" cy="631870"/>
              </a:xfrm>
              <a:custGeom>
                <a:rect b="b" l="l" r="r" t="t"/>
                <a:pathLst>
                  <a:path extrusionOk="0" h="19867" w="13303">
                    <a:moveTo>
                      <a:pt x="616" y="1"/>
                    </a:moveTo>
                    <a:cubicBezTo>
                      <a:pt x="168" y="1"/>
                      <a:pt x="0" y="717"/>
                      <a:pt x="483" y="797"/>
                    </a:cubicBezTo>
                    <a:cubicBezTo>
                      <a:pt x="9332" y="2390"/>
                      <a:pt x="12259" y="13413"/>
                      <a:pt x="5361" y="19180"/>
                    </a:cubicBezTo>
                    <a:cubicBezTo>
                      <a:pt x="5038" y="19449"/>
                      <a:pt x="5328" y="19866"/>
                      <a:pt x="5667" y="19866"/>
                    </a:cubicBezTo>
                    <a:cubicBezTo>
                      <a:pt x="5759" y="19866"/>
                      <a:pt x="5855" y="19835"/>
                      <a:pt x="5942" y="19762"/>
                    </a:cubicBezTo>
                    <a:cubicBezTo>
                      <a:pt x="13303" y="13618"/>
                      <a:pt x="10153" y="1705"/>
                      <a:pt x="705" y="10"/>
                    </a:cubicBezTo>
                    <a:cubicBezTo>
                      <a:pt x="674" y="4"/>
                      <a:pt x="645" y="1"/>
                      <a:pt x="6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5"/>
              <p:cNvSpPr/>
              <p:nvPr/>
            </p:nvSpPr>
            <p:spPr>
              <a:xfrm>
                <a:off x="2835107" y="1643677"/>
                <a:ext cx="279820" cy="145285"/>
              </a:xfrm>
              <a:custGeom>
                <a:rect b="b" l="l" r="r" t="t"/>
                <a:pathLst>
                  <a:path extrusionOk="0" h="4568" w="8798">
                    <a:moveTo>
                      <a:pt x="34" y="1"/>
                    </a:moveTo>
                    <a:lnTo>
                      <a:pt x="34" y="1"/>
                    </a:lnTo>
                    <a:cubicBezTo>
                      <a:pt x="0" y="1489"/>
                      <a:pt x="753" y="2996"/>
                      <a:pt x="2002" y="3835"/>
                    </a:cubicBezTo>
                    <a:cubicBezTo>
                      <a:pt x="2736" y="4320"/>
                      <a:pt x="3612" y="4567"/>
                      <a:pt x="4487" y="4567"/>
                    </a:cubicBezTo>
                    <a:cubicBezTo>
                      <a:pt x="5185" y="4567"/>
                      <a:pt x="5882" y="4410"/>
                      <a:pt x="6504" y="4091"/>
                    </a:cubicBezTo>
                    <a:cubicBezTo>
                      <a:pt x="7155" y="3766"/>
                      <a:pt x="7702" y="3253"/>
                      <a:pt x="8113" y="2653"/>
                    </a:cubicBezTo>
                    <a:cubicBezTo>
                      <a:pt x="8319" y="2363"/>
                      <a:pt x="8490" y="2055"/>
                      <a:pt x="8609" y="1729"/>
                    </a:cubicBezTo>
                    <a:cubicBezTo>
                      <a:pt x="8695" y="1541"/>
                      <a:pt x="8746" y="1336"/>
                      <a:pt x="8798" y="1131"/>
                    </a:cubicBezTo>
                    <a:cubicBezTo>
                      <a:pt x="7634" y="959"/>
                      <a:pt x="6436" y="873"/>
                      <a:pt x="5254" y="788"/>
                    </a:cubicBezTo>
                    <a:lnTo>
                      <a:pt x="5254" y="788"/>
                    </a:lnTo>
                    <a:cubicBezTo>
                      <a:pt x="5340" y="822"/>
                      <a:pt x="5425" y="839"/>
                      <a:pt x="5512" y="873"/>
                    </a:cubicBezTo>
                    <a:cubicBezTo>
                      <a:pt x="5151" y="788"/>
                      <a:pt x="4793" y="736"/>
                      <a:pt x="4433" y="686"/>
                    </a:cubicBezTo>
                    <a:cubicBezTo>
                      <a:pt x="2944" y="394"/>
                      <a:pt x="1489" y="154"/>
                      <a:pt x="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5"/>
              <p:cNvSpPr/>
              <p:nvPr/>
            </p:nvSpPr>
            <p:spPr>
              <a:xfrm>
                <a:off x="2879159" y="1468901"/>
                <a:ext cx="165545" cy="269325"/>
              </a:xfrm>
              <a:custGeom>
                <a:rect b="b" l="l" r="r" t="t"/>
                <a:pathLst>
                  <a:path extrusionOk="0" h="8468" w="5205">
                    <a:moveTo>
                      <a:pt x="2021" y="1"/>
                    </a:moveTo>
                    <a:lnTo>
                      <a:pt x="309" y="5872"/>
                    </a:lnTo>
                    <a:cubicBezTo>
                      <a:pt x="309" y="5872"/>
                      <a:pt x="1" y="7858"/>
                      <a:pt x="2808" y="8388"/>
                    </a:cubicBezTo>
                    <a:cubicBezTo>
                      <a:pt x="3083" y="8443"/>
                      <a:pt x="3325" y="8467"/>
                      <a:pt x="3538" y="8467"/>
                    </a:cubicBezTo>
                    <a:cubicBezTo>
                      <a:pt x="4644" y="8467"/>
                      <a:pt x="4947" y="7814"/>
                      <a:pt x="5033" y="7498"/>
                    </a:cubicBezTo>
                    <a:cubicBezTo>
                      <a:pt x="5051" y="7395"/>
                      <a:pt x="5067" y="7327"/>
                      <a:pt x="5067" y="7327"/>
                    </a:cubicBezTo>
                    <a:lnTo>
                      <a:pt x="5204" y="3818"/>
                    </a:lnTo>
                    <a:lnTo>
                      <a:pt x="2534" y="617"/>
                    </a:lnTo>
                    <a:lnTo>
                      <a:pt x="20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5"/>
              <p:cNvSpPr/>
              <p:nvPr/>
            </p:nvSpPr>
            <p:spPr>
              <a:xfrm>
                <a:off x="2934184" y="1488526"/>
                <a:ext cx="110522" cy="219423"/>
              </a:xfrm>
              <a:custGeom>
                <a:rect b="b" l="l" r="r" t="t"/>
                <a:pathLst>
                  <a:path extrusionOk="0" h="6899" w="3475">
                    <a:moveTo>
                      <a:pt x="804" y="0"/>
                    </a:moveTo>
                    <a:cubicBezTo>
                      <a:pt x="343" y="1284"/>
                      <a:pt x="0" y="2654"/>
                      <a:pt x="240" y="3989"/>
                    </a:cubicBezTo>
                    <a:cubicBezTo>
                      <a:pt x="496" y="5461"/>
                      <a:pt x="1660" y="6847"/>
                      <a:pt x="3150" y="6899"/>
                    </a:cubicBezTo>
                    <a:cubicBezTo>
                      <a:pt x="3200" y="6899"/>
                      <a:pt x="3252" y="6899"/>
                      <a:pt x="3303" y="6881"/>
                    </a:cubicBezTo>
                    <a:cubicBezTo>
                      <a:pt x="3321" y="6778"/>
                      <a:pt x="3337" y="6710"/>
                      <a:pt x="3337" y="6710"/>
                    </a:cubicBezTo>
                    <a:lnTo>
                      <a:pt x="3474" y="3201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5"/>
              <p:cNvSpPr/>
              <p:nvPr/>
            </p:nvSpPr>
            <p:spPr>
              <a:xfrm>
                <a:off x="2822034" y="1176600"/>
                <a:ext cx="450200" cy="330422"/>
              </a:xfrm>
              <a:custGeom>
                <a:rect b="b" l="l" r="r" t="t"/>
                <a:pathLst>
                  <a:path extrusionOk="0" h="10389" w="14155">
                    <a:moveTo>
                      <a:pt x="9864" y="0"/>
                    </a:moveTo>
                    <a:cubicBezTo>
                      <a:pt x="9634" y="0"/>
                      <a:pt x="9401" y="25"/>
                      <a:pt x="9175" y="69"/>
                    </a:cubicBezTo>
                    <a:cubicBezTo>
                      <a:pt x="8216" y="256"/>
                      <a:pt x="7308" y="856"/>
                      <a:pt x="6589" y="1541"/>
                    </a:cubicBezTo>
                    <a:cubicBezTo>
                      <a:pt x="6418" y="1096"/>
                      <a:pt x="5923" y="822"/>
                      <a:pt x="5443" y="770"/>
                    </a:cubicBezTo>
                    <a:cubicBezTo>
                      <a:pt x="5402" y="767"/>
                      <a:pt x="5361" y="765"/>
                      <a:pt x="5320" y="765"/>
                    </a:cubicBezTo>
                    <a:cubicBezTo>
                      <a:pt x="4882" y="765"/>
                      <a:pt x="4449" y="926"/>
                      <a:pt x="4074" y="1130"/>
                    </a:cubicBezTo>
                    <a:cubicBezTo>
                      <a:pt x="2807" y="1814"/>
                      <a:pt x="2002" y="3269"/>
                      <a:pt x="1746" y="4690"/>
                    </a:cubicBezTo>
                    <a:cubicBezTo>
                      <a:pt x="1096" y="4809"/>
                      <a:pt x="514" y="5254"/>
                      <a:pt x="256" y="5870"/>
                    </a:cubicBezTo>
                    <a:cubicBezTo>
                      <a:pt x="0" y="6486"/>
                      <a:pt x="69" y="7223"/>
                      <a:pt x="445" y="7771"/>
                    </a:cubicBezTo>
                    <a:cubicBezTo>
                      <a:pt x="633" y="8045"/>
                      <a:pt x="873" y="8335"/>
                      <a:pt x="1181" y="8404"/>
                    </a:cubicBezTo>
                    <a:cubicBezTo>
                      <a:pt x="993" y="8883"/>
                      <a:pt x="1130" y="9448"/>
                      <a:pt x="1489" y="9825"/>
                    </a:cubicBezTo>
                    <a:cubicBezTo>
                      <a:pt x="1831" y="10201"/>
                      <a:pt x="2345" y="10389"/>
                      <a:pt x="2858" y="10389"/>
                    </a:cubicBezTo>
                    <a:cubicBezTo>
                      <a:pt x="3355" y="10389"/>
                      <a:pt x="3869" y="10218"/>
                      <a:pt x="4296" y="9962"/>
                    </a:cubicBezTo>
                    <a:cubicBezTo>
                      <a:pt x="5597" y="9209"/>
                      <a:pt x="7103" y="8780"/>
                      <a:pt x="8575" y="8540"/>
                    </a:cubicBezTo>
                    <a:cubicBezTo>
                      <a:pt x="9620" y="8387"/>
                      <a:pt x="10629" y="7976"/>
                      <a:pt x="11674" y="7822"/>
                    </a:cubicBezTo>
                    <a:cubicBezTo>
                      <a:pt x="12529" y="7086"/>
                      <a:pt x="13231" y="6162"/>
                      <a:pt x="13710" y="5135"/>
                    </a:cubicBezTo>
                    <a:cubicBezTo>
                      <a:pt x="13967" y="4604"/>
                      <a:pt x="14155" y="4040"/>
                      <a:pt x="14138" y="3458"/>
                    </a:cubicBezTo>
                    <a:cubicBezTo>
                      <a:pt x="14138" y="2876"/>
                      <a:pt x="13915" y="2276"/>
                      <a:pt x="13454" y="1917"/>
                    </a:cubicBezTo>
                    <a:cubicBezTo>
                      <a:pt x="13222" y="1746"/>
                      <a:pt x="12879" y="1656"/>
                      <a:pt x="12539" y="1656"/>
                    </a:cubicBezTo>
                    <a:cubicBezTo>
                      <a:pt x="12199" y="1656"/>
                      <a:pt x="11862" y="1745"/>
                      <a:pt x="11639" y="1934"/>
                    </a:cubicBezTo>
                    <a:cubicBezTo>
                      <a:pt x="11913" y="1352"/>
                      <a:pt x="11571" y="616"/>
                      <a:pt x="11023" y="290"/>
                    </a:cubicBezTo>
                    <a:cubicBezTo>
                      <a:pt x="10682" y="82"/>
                      <a:pt x="10277" y="0"/>
                      <a:pt x="98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>
                <a:off x="2891723" y="1323323"/>
                <a:ext cx="302147" cy="332712"/>
              </a:xfrm>
              <a:custGeom>
                <a:rect b="b" l="l" r="r" t="t"/>
                <a:pathLst>
                  <a:path extrusionOk="0" h="10461" w="9500">
                    <a:moveTo>
                      <a:pt x="6081" y="1"/>
                    </a:moveTo>
                    <a:cubicBezTo>
                      <a:pt x="5080" y="1"/>
                      <a:pt x="3931" y="123"/>
                      <a:pt x="2739" y="488"/>
                    </a:cubicBezTo>
                    <a:lnTo>
                      <a:pt x="1849" y="3003"/>
                    </a:lnTo>
                    <a:cubicBezTo>
                      <a:pt x="1670" y="2882"/>
                      <a:pt x="1456" y="2823"/>
                      <a:pt x="1241" y="2823"/>
                    </a:cubicBezTo>
                    <a:cubicBezTo>
                      <a:pt x="940" y="2823"/>
                      <a:pt x="637" y="2938"/>
                      <a:pt x="427" y="3158"/>
                    </a:cubicBezTo>
                    <a:cubicBezTo>
                      <a:pt x="69" y="3517"/>
                      <a:pt x="0" y="4151"/>
                      <a:pt x="290" y="4578"/>
                    </a:cubicBezTo>
                    <a:cubicBezTo>
                      <a:pt x="502" y="4888"/>
                      <a:pt x="874" y="5072"/>
                      <a:pt x="1245" y="5072"/>
                    </a:cubicBezTo>
                    <a:cubicBezTo>
                      <a:pt x="1386" y="5072"/>
                      <a:pt x="1527" y="5045"/>
                      <a:pt x="1660" y="4989"/>
                    </a:cubicBezTo>
                    <a:lnTo>
                      <a:pt x="1951" y="7163"/>
                    </a:lnTo>
                    <a:cubicBezTo>
                      <a:pt x="2195" y="9052"/>
                      <a:pt x="3819" y="10461"/>
                      <a:pt x="5701" y="10461"/>
                    </a:cubicBezTo>
                    <a:cubicBezTo>
                      <a:pt x="5797" y="10461"/>
                      <a:pt x="5894" y="10457"/>
                      <a:pt x="5991" y="10449"/>
                    </a:cubicBezTo>
                    <a:cubicBezTo>
                      <a:pt x="7976" y="10313"/>
                      <a:pt x="9499" y="8652"/>
                      <a:pt x="9499" y="6666"/>
                    </a:cubicBezTo>
                    <a:lnTo>
                      <a:pt x="9499" y="488"/>
                    </a:lnTo>
                    <a:cubicBezTo>
                      <a:pt x="9499" y="488"/>
                      <a:pt x="8084" y="1"/>
                      <a:pt x="60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3175882" y="1326281"/>
                <a:ext cx="38675" cy="236279"/>
              </a:xfrm>
              <a:custGeom>
                <a:rect b="b" l="l" r="r" t="t"/>
                <a:pathLst>
                  <a:path extrusionOk="0" h="7429" w="1216">
                    <a:moveTo>
                      <a:pt x="257" y="0"/>
                    </a:moveTo>
                    <a:lnTo>
                      <a:pt x="257" y="0"/>
                    </a:lnTo>
                    <a:cubicBezTo>
                      <a:pt x="1" y="566"/>
                      <a:pt x="69" y="1285"/>
                      <a:pt x="446" y="1780"/>
                    </a:cubicBezTo>
                    <a:cubicBezTo>
                      <a:pt x="446" y="1780"/>
                      <a:pt x="377" y="7173"/>
                      <a:pt x="104" y="7241"/>
                    </a:cubicBezTo>
                    <a:lnTo>
                      <a:pt x="565" y="7429"/>
                    </a:lnTo>
                    <a:lnTo>
                      <a:pt x="1028" y="1079"/>
                    </a:lnTo>
                    <a:cubicBezTo>
                      <a:pt x="1216" y="240"/>
                      <a:pt x="720" y="137"/>
                      <a:pt x="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2931449" y="1303985"/>
                <a:ext cx="271678" cy="371005"/>
              </a:xfrm>
              <a:custGeom>
                <a:rect b="b" l="l" r="r" t="t"/>
                <a:pathLst>
                  <a:path extrusionOk="0" h="11665" w="8542">
                    <a:moveTo>
                      <a:pt x="1609" y="0"/>
                    </a:moveTo>
                    <a:lnTo>
                      <a:pt x="548" y="616"/>
                    </a:lnTo>
                    <a:lnTo>
                      <a:pt x="479" y="2876"/>
                    </a:lnTo>
                    <a:cubicBezTo>
                      <a:pt x="0" y="9260"/>
                      <a:pt x="1319" y="9620"/>
                      <a:pt x="1319" y="9620"/>
                    </a:cubicBezTo>
                    <a:cubicBezTo>
                      <a:pt x="1301" y="9996"/>
                      <a:pt x="1472" y="10389"/>
                      <a:pt x="1780" y="10647"/>
                    </a:cubicBezTo>
                    <a:cubicBezTo>
                      <a:pt x="2017" y="10854"/>
                      <a:pt x="2365" y="10995"/>
                      <a:pt x="2688" y="10995"/>
                    </a:cubicBezTo>
                    <a:cubicBezTo>
                      <a:pt x="2764" y="10995"/>
                      <a:pt x="2838" y="10988"/>
                      <a:pt x="2910" y="10971"/>
                    </a:cubicBezTo>
                    <a:cubicBezTo>
                      <a:pt x="3115" y="11263"/>
                      <a:pt x="3423" y="11485"/>
                      <a:pt x="3783" y="11571"/>
                    </a:cubicBezTo>
                    <a:cubicBezTo>
                      <a:pt x="3894" y="11592"/>
                      <a:pt x="4009" y="11603"/>
                      <a:pt x="4123" y="11603"/>
                    </a:cubicBezTo>
                    <a:cubicBezTo>
                      <a:pt x="4379" y="11603"/>
                      <a:pt x="4637" y="11547"/>
                      <a:pt x="4861" y="11416"/>
                    </a:cubicBezTo>
                    <a:cubicBezTo>
                      <a:pt x="5068" y="11584"/>
                      <a:pt x="5332" y="11665"/>
                      <a:pt x="5605" y="11665"/>
                    </a:cubicBezTo>
                    <a:cubicBezTo>
                      <a:pt x="5693" y="11665"/>
                      <a:pt x="5783" y="11656"/>
                      <a:pt x="5872" y="11639"/>
                    </a:cubicBezTo>
                    <a:cubicBezTo>
                      <a:pt x="6214" y="11553"/>
                      <a:pt x="6522" y="11297"/>
                      <a:pt x="6675" y="10971"/>
                    </a:cubicBezTo>
                    <a:cubicBezTo>
                      <a:pt x="7001" y="10971"/>
                      <a:pt x="7344" y="10834"/>
                      <a:pt x="7565" y="10612"/>
                    </a:cubicBezTo>
                    <a:cubicBezTo>
                      <a:pt x="7805" y="10373"/>
                      <a:pt x="7994" y="9894"/>
                      <a:pt x="7976" y="9568"/>
                    </a:cubicBezTo>
                    <a:cubicBezTo>
                      <a:pt x="8336" y="9294"/>
                      <a:pt x="8542" y="8867"/>
                      <a:pt x="8524" y="8422"/>
                    </a:cubicBezTo>
                    <a:cubicBezTo>
                      <a:pt x="8524" y="7977"/>
                      <a:pt x="8268" y="7479"/>
                      <a:pt x="7908" y="7223"/>
                    </a:cubicBezTo>
                    <a:cubicBezTo>
                      <a:pt x="7740" y="6739"/>
                      <a:pt x="6895" y="6637"/>
                      <a:pt x="6210" y="6637"/>
                    </a:cubicBezTo>
                    <a:cubicBezTo>
                      <a:pt x="5707" y="6637"/>
                      <a:pt x="5290" y="6692"/>
                      <a:pt x="5290" y="6692"/>
                    </a:cubicBezTo>
                    <a:cubicBezTo>
                      <a:pt x="2585" y="6726"/>
                      <a:pt x="3065" y="8901"/>
                      <a:pt x="2328" y="8935"/>
                    </a:cubicBezTo>
                    <a:cubicBezTo>
                      <a:pt x="1130" y="8901"/>
                      <a:pt x="1232" y="3971"/>
                      <a:pt x="1232" y="3971"/>
                    </a:cubicBezTo>
                    <a:cubicBezTo>
                      <a:pt x="1627" y="3697"/>
                      <a:pt x="1917" y="3269"/>
                      <a:pt x="2003" y="2790"/>
                    </a:cubicBezTo>
                    <a:cubicBezTo>
                      <a:pt x="2088" y="2310"/>
                      <a:pt x="1951" y="1438"/>
                      <a:pt x="1661" y="1044"/>
                    </a:cubicBezTo>
                    <a:lnTo>
                      <a:pt x="16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>
                <a:off x="2995666" y="2103185"/>
                <a:ext cx="323393" cy="256984"/>
              </a:xfrm>
              <a:custGeom>
                <a:rect b="b" l="l" r="r" t="t"/>
                <a:pathLst>
                  <a:path extrusionOk="0" h="8080" w="10168">
                    <a:moveTo>
                      <a:pt x="1217" y="0"/>
                    </a:moveTo>
                    <a:cubicBezTo>
                      <a:pt x="822" y="616"/>
                      <a:pt x="412" y="1215"/>
                      <a:pt x="1" y="1797"/>
                    </a:cubicBezTo>
                    <a:cubicBezTo>
                      <a:pt x="2449" y="4398"/>
                      <a:pt x="5325" y="6589"/>
                      <a:pt x="8593" y="8079"/>
                    </a:cubicBezTo>
                    <a:cubicBezTo>
                      <a:pt x="9141" y="7360"/>
                      <a:pt x="9672" y="6641"/>
                      <a:pt x="10168" y="5888"/>
                    </a:cubicBezTo>
                    <a:cubicBezTo>
                      <a:pt x="6813" y="4622"/>
                      <a:pt x="3732" y="2584"/>
                      <a:pt x="12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5"/>
              <p:cNvSpPr/>
              <p:nvPr/>
            </p:nvSpPr>
            <p:spPr>
              <a:xfrm>
                <a:off x="2405528" y="3740420"/>
                <a:ext cx="363149" cy="610084"/>
              </a:xfrm>
              <a:custGeom>
                <a:rect b="b" l="l" r="r" t="t"/>
                <a:pathLst>
                  <a:path extrusionOk="0" h="19182" w="11418">
                    <a:moveTo>
                      <a:pt x="4753" y="0"/>
                    </a:moveTo>
                    <a:cubicBezTo>
                      <a:pt x="4323" y="0"/>
                      <a:pt x="3914" y="17"/>
                      <a:pt x="3527" y="45"/>
                    </a:cubicBezTo>
                    <a:cubicBezTo>
                      <a:pt x="1507" y="2766"/>
                      <a:pt x="343" y="6139"/>
                      <a:pt x="309" y="9528"/>
                    </a:cubicBezTo>
                    <a:cubicBezTo>
                      <a:pt x="292" y="10777"/>
                      <a:pt x="411" y="12043"/>
                      <a:pt x="343" y="13293"/>
                    </a:cubicBezTo>
                    <a:cubicBezTo>
                      <a:pt x="258" y="14542"/>
                      <a:pt x="326" y="16306"/>
                      <a:pt x="1" y="18052"/>
                    </a:cubicBezTo>
                    <a:cubicBezTo>
                      <a:pt x="1329" y="18992"/>
                      <a:pt x="2444" y="19181"/>
                      <a:pt x="3128" y="19181"/>
                    </a:cubicBezTo>
                    <a:cubicBezTo>
                      <a:pt x="3588" y="19181"/>
                      <a:pt x="3852" y="19095"/>
                      <a:pt x="3852" y="19095"/>
                    </a:cubicBezTo>
                    <a:cubicBezTo>
                      <a:pt x="6694" y="13875"/>
                      <a:pt x="9330" y="7216"/>
                      <a:pt x="11418" y="1278"/>
                    </a:cubicBezTo>
                    <a:cubicBezTo>
                      <a:pt x="8922" y="315"/>
                      <a:pt x="6642" y="0"/>
                      <a:pt x="47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5"/>
              <p:cNvSpPr/>
              <p:nvPr/>
            </p:nvSpPr>
            <p:spPr>
              <a:xfrm>
                <a:off x="2494300" y="3740420"/>
                <a:ext cx="274382" cy="82534"/>
              </a:xfrm>
              <a:custGeom>
                <a:rect b="b" l="l" r="r" t="t"/>
                <a:pathLst>
                  <a:path extrusionOk="0" h="2595" w="8627">
                    <a:moveTo>
                      <a:pt x="1962" y="0"/>
                    </a:moveTo>
                    <a:cubicBezTo>
                      <a:pt x="1532" y="0"/>
                      <a:pt x="1123" y="17"/>
                      <a:pt x="736" y="45"/>
                    </a:cubicBezTo>
                    <a:cubicBezTo>
                      <a:pt x="480" y="388"/>
                      <a:pt x="240" y="746"/>
                      <a:pt x="0" y="1123"/>
                    </a:cubicBezTo>
                    <a:cubicBezTo>
                      <a:pt x="308" y="1106"/>
                      <a:pt x="627" y="1097"/>
                      <a:pt x="959" y="1097"/>
                    </a:cubicBezTo>
                    <a:cubicBezTo>
                      <a:pt x="2990" y="1097"/>
                      <a:pt x="5457" y="1447"/>
                      <a:pt x="8164" y="2595"/>
                    </a:cubicBezTo>
                    <a:cubicBezTo>
                      <a:pt x="8319" y="2150"/>
                      <a:pt x="8472" y="1705"/>
                      <a:pt x="8627" y="1278"/>
                    </a:cubicBezTo>
                    <a:cubicBezTo>
                      <a:pt x="6131" y="315"/>
                      <a:pt x="3851" y="0"/>
                      <a:pt x="1962" y="0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5"/>
              <p:cNvSpPr/>
              <p:nvPr/>
            </p:nvSpPr>
            <p:spPr>
              <a:xfrm>
                <a:off x="3012587" y="1387190"/>
                <a:ext cx="72833" cy="28688"/>
              </a:xfrm>
              <a:custGeom>
                <a:rect b="b" l="l" r="r" t="t"/>
                <a:pathLst>
                  <a:path extrusionOk="0" h="902" w="2290">
                    <a:moveTo>
                      <a:pt x="951" y="1"/>
                    </a:moveTo>
                    <a:cubicBezTo>
                      <a:pt x="925" y="1"/>
                      <a:pt x="899" y="1"/>
                      <a:pt x="872" y="2"/>
                    </a:cubicBezTo>
                    <a:cubicBezTo>
                      <a:pt x="564" y="20"/>
                      <a:pt x="153" y="105"/>
                      <a:pt x="16" y="413"/>
                    </a:cubicBezTo>
                    <a:cubicBezTo>
                      <a:pt x="0" y="447"/>
                      <a:pt x="34" y="516"/>
                      <a:pt x="68" y="534"/>
                    </a:cubicBezTo>
                    <a:cubicBezTo>
                      <a:pt x="184" y="601"/>
                      <a:pt x="315" y="608"/>
                      <a:pt x="447" y="608"/>
                    </a:cubicBezTo>
                    <a:cubicBezTo>
                      <a:pt x="488" y="608"/>
                      <a:pt x="528" y="608"/>
                      <a:pt x="568" y="608"/>
                    </a:cubicBezTo>
                    <a:cubicBezTo>
                      <a:pt x="631" y="608"/>
                      <a:pt x="693" y="609"/>
                      <a:pt x="753" y="619"/>
                    </a:cubicBezTo>
                    <a:cubicBezTo>
                      <a:pt x="1061" y="636"/>
                      <a:pt x="1352" y="721"/>
                      <a:pt x="1609" y="858"/>
                    </a:cubicBezTo>
                    <a:cubicBezTo>
                      <a:pt x="1666" y="888"/>
                      <a:pt x="1723" y="901"/>
                      <a:pt x="1776" y="901"/>
                    </a:cubicBezTo>
                    <a:cubicBezTo>
                      <a:pt x="2087" y="901"/>
                      <a:pt x="2289" y="452"/>
                      <a:pt x="1968" y="276"/>
                    </a:cubicBezTo>
                    <a:cubicBezTo>
                      <a:pt x="1649" y="102"/>
                      <a:pt x="1301" y="1"/>
                      <a:pt x="9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5"/>
              <p:cNvSpPr/>
              <p:nvPr/>
            </p:nvSpPr>
            <p:spPr>
              <a:xfrm>
                <a:off x="3027250" y="1416134"/>
                <a:ext cx="34858" cy="27257"/>
              </a:xfrm>
              <a:custGeom>
                <a:rect b="b" l="l" r="r" t="t"/>
                <a:pathLst>
                  <a:path extrusionOk="0" h="857" w="1096">
                    <a:moveTo>
                      <a:pt x="548" y="0"/>
                    </a:moveTo>
                    <a:cubicBezTo>
                      <a:pt x="0" y="0"/>
                      <a:pt x="0" y="856"/>
                      <a:pt x="548" y="856"/>
                    </a:cubicBezTo>
                    <a:cubicBezTo>
                      <a:pt x="1096" y="856"/>
                      <a:pt x="1096" y="0"/>
                      <a:pt x="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5"/>
              <p:cNvSpPr/>
              <p:nvPr/>
            </p:nvSpPr>
            <p:spPr>
              <a:xfrm>
                <a:off x="3106862" y="1387190"/>
                <a:ext cx="72865" cy="28688"/>
              </a:xfrm>
              <a:custGeom>
                <a:rect b="b" l="l" r="r" t="t"/>
                <a:pathLst>
                  <a:path extrusionOk="0" h="902" w="2291">
                    <a:moveTo>
                      <a:pt x="1339" y="1"/>
                    </a:moveTo>
                    <a:cubicBezTo>
                      <a:pt x="989" y="1"/>
                      <a:pt x="641" y="102"/>
                      <a:pt x="322" y="276"/>
                    </a:cubicBezTo>
                    <a:cubicBezTo>
                      <a:pt x="1" y="452"/>
                      <a:pt x="203" y="901"/>
                      <a:pt x="514" y="901"/>
                    </a:cubicBezTo>
                    <a:cubicBezTo>
                      <a:pt x="567" y="901"/>
                      <a:pt x="624" y="888"/>
                      <a:pt x="681" y="858"/>
                    </a:cubicBezTo>
                    <a:cubicBezTo>
                      <a:pt x="939" y="721"/>
                      <a:pt x="1229" y="636"/>
                      <a:pt x="1537" y="619"/>
                    </a:cubicBezTo>
                    <a:cubicBezTo>
                      <a:pt x="1597" y="609"/>
                      <a:pt x="1659" y="608"/>
                      <a:pt x="1722" y="608"/>
                    </a:cubicBezTo>
                    <a:cubicBezTo>
                      <a:pt x="1762" y="608"/>
                      <a:pt x="1803" y="608"/>
                      <a:pt x="1843" y="608"/>
                    </a:cubicBezTo>
                    <a:cubicBezTo>
                      <a:pt x="1975" y="608"/>
                      <a:pt x="2106" y="601"/>
                      <a:pt x="2222" y="534"/>
                    </a:cubicBezTo>
                    <a:cubicBezTo>
                      <a:pt x="2256" y="516"/>
                      <a:pt x="2290" y="447"/>
                      <a:pt x="2274" y="413"/>
                    </a:cubicBezTo>
                    <a:cubicBezTo>
                      <a:pt x="2137" y="105"/>
                      <a:pt x="1726" y="20"/>
                      <a:pt x="1418" y="2"/>
                    </a:cubicBezTo>
                    <a:cubicBezTo>
                      <a:pt x="1392" y="1"/>
                      <a:pt x="1365" y="1"/>
                      <a:pt x="1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5"/>
              <p:cNvSpPr/>
              <p:nvPr/>
            </p:nvSpPr>
            <p:spPr>
              <a:xfrm>
                <a:off x="3130176" y="1416134"/>
                <a:ext cx="34858" cy="27257"/>
              </a:xfrm>
              <a:custGeom>
                <a:rect b="b" l="l" r="r" t="t"/>
                <a:pathLst>
                  <a:path extrusionOk="0" h="857" w="1096">
                    <a:moveTo>
                      <a:pt x="548" y="0"/>
                    </a:moveTo>
                    <a:cubicBezTo>
                      <a:pt x="0" y="0"/>
                      <a:pt x="0" y="856"/>
                      <a:pt x="548" y="856"/>
                    </a:cubicBezTo>
                    <a:cubicBezTo>
                      <a:pt x="1096" y="856"/>
                      <a:pt x="1096" y="0"/>
                      <a:pt x="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5"/>
              <p:cNvSpPr/>
              <p:nvPr/>
            </p:nvSpPr>
            <p:spPr>
              <a:xfrm>
                <a:off x="3095316" y="1429715"/>
                <a:ext cx="44114" cy="68699"/>
              </a:xfrm>
              <a:custGeom>
                <a:rect b="b" l="l" r="r" t="t"/>
                <a:pathLst>
                  <a:path extrusionOk="0" h="2160" w="1387">
                    <a:moveTo>
                      <a:pt x="1" y="0"/>
                    </a:moveTo>
                    <a:lnTo>
                      <a:pt x="120" y="2038"/>
                    </a:lnTo>
                    <a:cubicBezTo>
                      <a:pt x="120" y="2038"/>
                      <a:pt x="310" y="2160"/>
                      <a:pt x="559" y="2160"/>
                    </a:cubicBezTo>
                    <a:cubicBezTo>
                      <a:pt x="683" y="2160"/>
                      <a:pt x="822" y="2129"/>
                      <a:pt x="959" y="2038"/>
                    </a:cubicBezTo>
                    <a:cubicBezTo>
                      <a:pt x="1386" y="1746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>
                <a:off x="3060997" y="1544505"/>
                <a:ext cx="65932" cy="60111"/>
              </a:xfrm>
              <a:custGeom>
                <a:rect b="b" l="l" r="r" t="t"/>
                <a:pathLst>
                  <a:path extrusionOk="0" h="1890" w="2073">
                    <a:moveTo>
                      <a:pt x="618" y="1"/>
                    </a:moveTo>
                    <a:cubicBezTo>
                      <a:pt x="430" y="1"/>
                      <a:pt x="242" y="35"/>
                      <a:pt x="69" y="106"/>
                    </a:cubicBezTo>
                    <a:cubicBezTo>
                      <a:pt x="1" y="791"/>
                      <a:pt x="429" y="1526"/>
                      <a:pt x="1080" y="1800"/>
                    </a:cubicBezTo>
                    <a:cubicBezTo>
                      <a:pt x="1206" y="1856"/>
                      <a:pt x="1346" y="1889"/>
                      <a:pt x="1481" y="1889"/>
                    </a:cubicBezTo>
                    <a:cubicBezTo>
                      <a:pt x="1639" y="1889"/>
                      <a:pt x="1790" y="1843"/>
                      <a:pt x="1901" y="1732"/>
                    </a:cubicBezTo>
                    <a:cubicBezTo>
                      <a:pt x="2055" y="1561"/>
                      <a:pt x="2072" y="1287"/>
                      <a:pt x="2004" y="1065"/>
                    </a:cubicBezTo>
                    <a:cubicBezTo>
                      <a:pt x="1901" y="671"/>
                      <a:pt x="1610" y="328"/>
                      <a:pt x="1251" y="141"/>
                    </a:cubicBezTo>
                    <a:cubicBezTo>
                      <a:pt x="1056" y="48"/>
                      <a:pt x="837" y="1"/>
                      <a:pt x="6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9" name="Google Shape;259;p15"/>
          <p:cNvSpPr/>
          <p:nvPr/>
        </p:nvSpPr>
        <p:spPr>
          <a:xfrm>
            <a:off x="5700172" y="2515692"/>
            <a:ext cx="140484" cy="408609"/>
          </a:xfrm>
          <a:custGeom>
            <a:rect b="b" l="l" r="r" t="t"/>
            <a:pathLst>
              <a:path extrusionOk="0" h="13012" w="4474">
                <a:moveTo>
                  <a:pt x="2223" y="0"/>
                </a:moveTo>
                <a:cubicBezTo>
                  <a:pt x="1004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4" y="13012"/>
                  <a:pt x="2223" y="13012"/>
                </a:cubicBezTo>
                <a:cubicBezTo>
                  <a:pt x="3470" y="13012"/>
                  <a:pt x="4474" y="12008"/>
                  <a:pt x="4474" y="10789"/>
                </a:cubicBezTo>
                <a:lnTo>
                  <a:pt x="4474" y="2223"/>
                </a:lnTo>
                <a:cubicBezTo>
                  <a:pt x="4474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5"/>
          <p:cNvSpPr/>
          <p:nvPr/>
        </p:nvSpPr>
        <p:spPr>
          <a:xfrm>
            <a:off x="6102802" y="2515692"/>
            <a:ext cx="140421" cy="408609"/>
          </a:xfrm>
          <a:custGeom>
            <a:rect b="b" l="l" r="r" t="t"/>
            <a:pathLst>
              <a:path extrusionOk="0" h="13012" w="4472">
                <a:moveTo>
                  <a:pt x="2223" y="0"/>
                </a:moveTo>
                <a:cubicBezTo>
                  <a:pt x="1002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2" y="13012"/>
                  <a:pt x="2223" y="13012"/>
                </a:cubicBezTo>
                <a:cubicBezTo>
                  <a:pt x="3470" y="13012"/>
                  <a:pt x="4472" y="12008"/>
                  <a:pt x="4472" y="10789"/>
                </a:cubicBezTo>
                <a:lnTo>
                  <a:pt x="4472" y="2223"/>
                </a:lnTo>
                <a:cubicBezTo>
                  <a:pt x="4472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5"/>
          <p:cNvSpPr/>
          <p:nvPr/>
        </p:nvSpPr>
        <p:spPr>
          <a:xfrm>
            <a:off x="6304478" y="2515692"/>
            <a:ext cx="139636" cy="408609"/>
          </a:xfrm>
          <a:custGeom>
            <a:rect b="b" l="l" r="r" t="t"/>
            <a:pathLst>
              <a:path extrusionOk="0" h="13012" w="4447">
                <a:moveTo>
                  <a:pt x="2223" y="0"/>
                </a:moveTo>
                <a:cubicBezTo>
                  <a:pt x="1005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5" y="13012"/>
                  <a:pt x="2223" y="13012"/>
                </a:cubicBezTo>
                <a:cubicBezTo>
                  <a:pt x="3444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4" y="0"/>
                  <a:pt x="22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5"/>
          <p:cNvSpPr/>
          <p:nvPr/>
        </p:nvSpPr>
        <p:spPr>
          <a:xfrm>
            <a:off x="6505338" y="2515692"/>
            <a:ext cx="140515" cy="408609"/>
          </a:xfrm>
          <a:custGeom>
            <a:rect b="b" l="l" r="r" t="t"/>
            <a:pathLst>
              <a:path extrusionOk="0" h="13012" w="4475">
                <a:moveTo>
                  <a:pt x="2224" y="0"/>
                </a:moveTo>
                <a:cubicBezTo>
                  <a:pt x="1005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5" y="13012"/>
                  <a:pt x="2224" y="13012"/>
                </a:cubicBezTo>
                <a:cubicBezTo>
                  <a:pt x="3471" y="13012"/>
                  <a:pt x="4475" y="12008"/>
                  <a:pt x="4475" y="10789"/>
                </a:cubicBezTo>
                <a:lnTo>
                  <a:pt x="4475" y="2223"/>
                </a:lnTo>
                <a:cubicBezTo>
                  <a:pt x="4475" y="1002"/>
                  <a:pt x="3471" y="0"/>
                  <a:pt x="22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5"/>
          <p:cNvSpPr/>
          <p:nvPr/>
        </p:nvSpPr>
        <p:spPr>
          <a:xfrm>
            <a:off x="6707108" y="2515692"/>
            <a:ext cx="139636" cy="408609"/>
          </a:xfrm>
          <a:custGeom>
            <a:rect b="b" l="l" r="r" t="t"/>
            <a:pathLst>
              <a:path extrusionOk="0" h="13012" w="4447">
                <a:moveTo>
                  <a:pt x="2223" y="0"/>
                </a:moveTo>
                <a:cubicBezTo>
                  <a:pt x="1002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2" y="13012"/>
                  <a:pt x="2223" y="13012"/>
                </a:cubicBezTo>
                <a:cubicBezTo>
                  <a:pt x="3442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2" y="0"/>
                  <a:pt x="22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5"/>
          <p:cNvSpPr/>
          <p:nvPr/>
        </p:nvSpPr>
        <p:spPr>
          <a:xfrm>
            <a:off x="5901514" y="2515692"/>
            <a:ext cx="140421" cy="408609"/>
          </a:xfrm>
          <a:custGeom>
            <a:rect b="b" l="l" r="r" t="t"/>
            <a:pathLst>
              <a:path extrusionOk="0" h="13012" w="4472">
                <a:moveTo>
                  <a:pt x="2223" y="0"/>
                </a:moveTo>
                <a:cubicBezTo>
                  <a:pt x="1002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2" y="13012"/>
                  <a:pt x="2223" y="13012"/>
                </a:cubicBezTo>
                <a:cubicBezTo>
                  <a:pt x="3470" y="13012"/>
                  <a:pt x="4472" y="12008"/>
                  <a:pt x="4472" y="10789"/>
                </a:cubicBezTo>
                <a:lnTo>
                  <a:pt x="4472" y="2223"/>
                </a:lnTo>
                <a:cubicBezTo>
                  <a:pt x="4472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"/>
          <p:cNvSpPr txBox="1"/>
          <p:nvPr>
            <p:ph type="title"/>
          </p:nvPr>
        </p:nvSpPr>
        <p:spPr>
          <a:xfrm>
            <a:off x="2483700" y="274650"/>
            <a:ext cx="41766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270" name="Google Shape;2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00" y="274650"/>
            <a:ext cx="2478525" cy="4679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Google Shape;271;p16"/>
          <p:cNvCxnSpPr/>
          <p:nvPr/>
        </p:nvCxnSpPr>
        <p:spPr>
          <a:xfrm>
            <a:off x="3522993" y="2827802"/>
            <a:ext cx="154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grpSp>
        <p:nvGrpSpPr>
          <p:cNvPr id="272" name="Google Shape;272;p16"/>
          <p:cNvGrpSpPr/>
          <p:nvPr/>
        </p:nvGrpSpPr>
        <p:grpSpPr>
          <a:xfrm>
            <a:off x="3996550" y="2698185"/>
            <a:ext cx="253909" cy="259235"/>
            <a:chOff x="6940340" y="3747998"/>
            <a:chExt cx="324775" cy="324775"/>
          </a:xfrm>
        </p:grpSpPr>
        <p:sp>
          <p:nvSpPr>
            <p:cNvPr id="273" name="Google Shape;273;p16"/>
            <p:cNvSpPr/>
            <p:nvPr/>
          </p:nvSpPr>
          <p:spPr>
            <a:xfrm>
              <a:off x="6940340" y="3747998"/>
              <a:ext cx="324775" cy="324775"/>
            </a:xfrm>
            <a:custGeom>
              <a:rect b="b" l="l" r="r" t="t"/>
              <a:pathLst>
                <a:path extrusionOk="0" h="12165" w="12165">
                  <a:moveTo>
                    <a:pt x="6082" y="1"/>
                  </a:moveTo>
                  <a:cubicBezTo>
                    <a:pt x="5280" y="1"/>
                    <a:pt x="4513" y="161"/>
                    <a:pt x="3818" y="429"/>
                  </a:cubicBezTo>
                  <a:cubicBezTo>
                    <a:pt x="2979" y="767"/>
                    <a:pt x="2230" y="1285"/>
                    <a:pt x="1642" y="1927"/>
                  </a:cubicBezTo>
                  <a:cubicBezTo>
                    <a:pt x="607" y="3014"/>
                    <a:pt x="1" y="4477"/>
                    <a:pt x="1" y="6082"/>
                  </a:cubicBezTo>
                  <a:lnTo>
                    <a:pt x="1" y="6403"/>
                  </a:lnTo>
                  <a:cubicBezTo>
                    <a:pt x="54" y="7330"/>
                    <a:pt x="303" y="8205"/>
                    <a:pt x="714" y="8971"/>
                  </a:cubicBezTo>
                  <a:cubicBezTo>
                    <a:pt x="1499" y="10398"/>
                    <a:pt x="2819" y="11487"/>
                    <a:pt x="4424" y="11932"/>
                  </a:cubicBezTo>
                  <a:cubicBezTo>
                    <a:pt x="4941" y="12093"/>
                    <a:pt x="5511" y="12164"/>
                    <a:pt x="6082" y="12164"/>
                  </a:cubicBezTo>
                  <a:cubicBezTo>
                    <a:pt x="6474" y="12164"/>
                    <a:pt x="6885" y="12129"/>
                    <a:pt x="7259" y="12039"/>
                  </a:cubicBezTo>
                  <a:cubicBezTo>
                    <a:pt x="8883" y="11736"/>
                    <a:pt x="10291" y="10755"/>
                    <a:pt x="11166" y="9418"/>
                  </a:cubicBezTo>
                  <a:cubicBezTo>
                    <a:pt x="11682" y="8633"/>
                    <a:pt x="12022" y="7723"/>
                    <a:pt x="12129" y="6724"/>
                  </a:cubicBezTo>
                  <a:cubicBezTo>
                    <a:pt x="12146" y="6510"/>
                    <a:pt x="12165" y="6296"/>
                    <a:pt x="12165" y="6082"/>
                  </a:cubicBezTo>
                  <a:cubicBezTo>
                    <a:pt x="12165" y="4602"/>
                    <a:pt x="11629" y="3247"/>
                    <a:pt x="10755" y="2194"/>
                  </a:cubicBezTo>
                  <a:cubicBezTo>
                    <a:pt x="10167" y="1499"/>
                    <a:pt x="9435" y="928"/>
                    <a:pt x="8598" y="536"/>
                  </a:cubicBezTo>
                  <a:cubicBezTo>
                    <a:pt x="7830" y="196"/>
                    <a:pt x="6974" y="1"/>
                    <a:pt x="6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6959402" y="3770370"/>
              <a:ext cx="256643" cy="256189"/>
            </a:xfrm>
            <a:custGeom>
              <a:rect b="b" l="l" r="r" t="t"/>
              <a:pathLst>
                <a:path extrusionOk="0" h="9596" w="9613">
                  <a:moveTo>
                    <a:pt x="4816" y="0"/>
                  </a:moveTo>
                  <a:cubicBezTo>
                    <a:pt x="4174" y="0"/>
                    <a:pt x="3567" y="126"/>
                    <a:pt x="3014" y="340"/>
                  </a:cubicBezTo>
                  <a:cubicBezTo>
                    <a:pt x="2372" y="607"/>
                    <a:pt x="1784" y="1018"/>
                    <a:pt x="1302" y="1517"/>
                  </a:cubicBezTo>
                  <a:cubicBezTo>
                    <a:pt x="500" y="2373"/>
                    <a:pt x="0" y="3532"/>
                    <a:pt x="0" y="4799"/>
                  </a:cubicBezTo>
                  <a:cubicBezTo>
                    <a:pt x="0" y="4887"/>
                    <a:pt x="0" y="4977"/>
                    <a:pt x="18" y="5048"/>
                  </a:cubicBezTo>
                  <a:cubicBezTo>
                    <a:pt x="53" y="5779"/>
                    <a:pt x="250" y="6475"/>
                    <a:pt x="588" y="7082"/>
                  </a:cubicBezTo>
                  <a:cubicBezTo>
                    <a:pt x="1195" y="8205"/>
                    <a:pt x="2248" y="9079"/>
                    <a:pt x="3513" y="9417"/>
                  </a:cubicBezTo>
                  <a:cubicBezTo>
                    <a:pt x="3924" y="9543"/>
                    <a:pt x="4352" y="9596"/>
                    <a:pt x="4816" y="9596"/>
                  </a:cubicBezTo>
                  <a:cubicBezTo>
                    <a:pt x="5137" y="9596"/>
                    <a:pt x="5439" y="9579"/>
                    <a:pt x="5743" y="9507"/>
                  </a:cubicBezTo>
                  <a:cubicBezTo>
                    <a:pt x="7027" y="9258"/>
                    <a:pt x="8133" y="8490"/>
                    <a:pt x="8828" y="7438"/>
                  </a:cubicBezTo>
                  <a:cubicBezTo>
                    <a:pt x="9239" y="6813"/>
                    <a:pt x="9506" y="6083"/>
                    <a:pt x="9577" y="5315"/>
                  </a:cubicBezTo>
                  <a:lnTo>
                    <a:pt x="9577" y="5298"/>
                  </a:lnTo>
                  <a:cubicBezTo>
                    <a:pt x="9596" y="5137"/>
                    <a:pt x="9613" y="4977"/>
                    <a:pt x="9613" y="4799"/>
                  </a:cubicBezTo>
                  <a:cubicBezTo>
                    <a:pt x="9613" y="3639"/>
                    <a:pt x="9203" y="2569"/>
                    <a:pt x="8507" y="1731"/>
                  </a:cubicBezTo>
                  <a:cubicBezTo>
                    <a:pt x="8043" y="1177"/>
                    <a:pt x="7455" y="732"/>
                    <a:pt x="6795" y="428"/>
                  </a:cubicBezTo>
                  <a:cubicBezTo>
                    <a:pt x="6188" y="162"/>
                    <a:pt x="5511" y="0"/>
                    <a:pt x="4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7132214" y="3944464"/>
              <a:ext cx="37163" cy="70214"/>
            </a:xfrm>
            <a:custGeom>
              <a:rect b="b" l="l" r="r" t="t"/>
              <a:pathLst>
                <a:path extrusionOk="0" h="2630" w="1392">
                  <a:moveTo>
                    <a:pt x="86" y="0"/>
                  </a:moveTo>
                  <a:cubicBezTo>
                    <a:pt x="75" y="0"/>
                    <a:pt x="65" y="2"/>
                    <a:pt x="55" y="7"/>
                  </a:cubicBezTo>
                  <a:cubicBezTo>
                    <a:pt x="19" y="43"/>
                    <a:pt x="1" y="78"/>
                    <a:pt x="19" y="114"/>
                  </a:cubicBezTo>
                  <a:lnTo>
                    <a:pt x="322" y="613"/>
                  </a:lnTo>
                  <a:lnTo>
                    <a:pt x="821" y="1809"/>
                  </a:lnTo>
                  <a:lnTo>
                    <a:pt x="1249" y="2594"/>
                  </a:lnTo>
                  <a:cubicBezTo>
                    <a:pt x="1249" y="2611"/>
                    <a:pt x="1285" y="2629"/>
                    <a:pt x="1303" y="2629"/>
                  </a:cubicBezTo>
                  <a:lnTo>
                    <a:pt x="1339" y="2629"/>
                  </a:lnTo>
                  <a:cubicBezTo>
                    <a:pt x="1375" y="2594"/>
                    <a:pt x="1392" y="2558"/>
                    <a:pt x="1375" y="2522"/>
                  </a:cubicBezTo>
                  <a:lnTo>
                    <a:pt x="964" y="1738"/>
                  </a:lnTo>
                  <a:lnTo>
                    <a:pt x="447" y="561"/>
                  </a:lnTo>
                  <a:lnTo>
                    <a:pt x="162" y="43"/>
                  </a:lnTo>
                  <a:cubicBezTo>
                    <a:pt x="148" y="17"/>
                    <a:pt x="116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7143187" y="3880363"/>
              <a:ext cx="77636" cy="5767"/>
            </a:xfrm>
            <a:custGeom>
              <a:rect b="b" l="l" r="r" t="t"/>
              <a:pathLst>
                <a:path extrusionOk="0" h="216" w="2908">
                  <a:moveTo>
                    <a:pt x="2819" y="1"/>
                  </a:moveTo>
                  <a:lnTo>
                    <a:pt x="72" y="72"/>
                  </a:lnTo>
                  <a:cubicBezTo>
                    <a:pt x="36" y="72"/>
                    <a:pt x="1" y="108"/>
                    <a:pt x="1" y="144"/>
                  </a:cubicBezTo>
                  <a:cubicBezTo>
                    <a:pt x="1" y="196"/>
                    <a:pt x="36" y="215"/>
                    <a:pt x="72" y="215"/>
                  </a:cubicBezTo>
                  <a:lnTo>
                    <a:pt x="2836" y="161"/>
                  </a:lnTo>
                  <a:cubicBezTo>
                    <a:pt x="2871" y="161"/>
                    <a:pt x="2907" y="125"/>
                    <a:pt x="2907" y="72"/>
                  </a:cubicBezTo>
                  <a:cubicBezTo>
                    <a:pt x="2907" y="37"/>
                    <a:pt x="2871" y="1"/>
                    <a:pt x="2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7100337" y="3792769"/>
              <a:ext cx="7155" cy="61912"/>
            </a:xfrm>
            <a:custGeom>
              <a:rect b="b" l="l" r="r" t="t"/>
              <a:pathLst>
                <a:path extrusionOk="0" h="2319" w="268">
                  <a:moveTo>
                    <a:pt x="196" y="0"/>
                  </a:moveTo>
                  <a:cubicBezTo>
                    <a:pt x="143" y="0"/>
                    <a:pt x="125" y="36"/>
                    <a:pt x="125" y="89"/>
                  </a:cubicBezTo>
                  <a:lnTo>
                    <a:pt x="1" y="2229"/>
                  </a:lnTo>
                  <a:cubicBezTo>
                    <a:pt x="1" y="2283"/>
                    <a:pt x="36" y="2319"/>
                    <a:pt x="72" y="2319"/>
                  </a:cubicBezTo>
                  <a:lnTo>
                    <a:pt x="89" y="2319"/>
                  </a:lnTo>
                  <a:cubicBezTo>
                    <a:pt x="125" y="2319"/>
                    <a:pt x="160" y="2283"/>
                    <a:pt x="160" y="2248"/>
                  </a:cubicBezTo>
                  <a:lnTo>
                    <a:pt x="267" y="89"/>
                  </a:lnTo>
                  <a:cubicBezTo>
                    <a:pt x="267" y="53"/>
                    <a:pt x="232" y="17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6996031" y="3868750"/>
              <a:ext cx="54329" cy="21171"/>
            </a:xfrm>
            <a:custGeom>
              <a:rect b="b" l="l" r="r" t="t"/>
              <a:pathLst>
                <a:path extrusionOk="0" h="793" w="2035">
                  <a:moveTo>
                    <a:pt x="80" y="1"/>
                  </a:moveTo>
                  <a:cubicBezTo>
                    <a:pt x="54" y="1"/>
                    <a:pt x="32" y="18"/>
                    <a:pt x="20" y="44"/>
                  </a:cubicBezTo>
                  <a:cubicBezTo>
                    <a:pt x="1" y="79"/>
                    <a:pt x="20" y="132"/>
                    <a:pt x="55" y="151"/>
                  </a:cubicBezTo>
                  <a:lnTo>
                    <a:pt x="1927" y="793"/>
                  </a:lnTo>
                  <a:lnTo>
                    <a:pt x="1946" y="793"/>
                  </a:lnTo>
                  <a:cubicBezTo>
                    <a:pt x="1981" y="793"/>
                    <a:pt x="2017" y="774"/>
                    <a:pt x="2017" y="738"/>
                  </a:cubicBezTo>
                  <a:cubicBezTo>
                    <a:pt x="2034" y="703"/>
                    <a:pt x="2017" y="667"/>
                    <a:pt x="1981" y="650"/>
                  </a:cubicBezTo>
                  <a:lnTo>
                    <a:pt x="108" y="8"/>
                  </a:lnTo>
                  <a:cubicBezTo>
                    <a:pt x="98" y="3"/>
                    <a:pt x="89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7030337" y="3944597"/>
              <a:ext cx="41915" cy="57693"/>
            </a:xfrm>
            <a:custGeom>
              <a:rect b="b" l="l" r="r" t="t"/>
              <a:pathLst>
                <a:path extrusionOk="0" h="2161" w="1570">
                  <a:moveTo>
                    <a:pt x="1475" y="1"/>
                  </a:moveTo>
                  <a:cubicBezTo>
                    <a:pt x="1454" y="1"/>
                    <a:pt x="1432" y="16"/>
                    <a:pt x="1410" y="38"/>
                  </a:cubicBezTo>
                  <a:lnTo>
                    <a:pt x="19" y="2035"/>
                  </a:lnTo>
                  <a:cubicBezTo>
                    <a:pt x="0" y="2071"/>
                    <a:pt x="0" y="2125"/>
                    <a:pt x="36" y="2142"/>
                  </a:cubicBezTo>
                  <a:cubicBezTo>
                    <a:pt x="54" y="2161"/>
                    <a:pt x="71" y="2161"/>
                    <a:pt x="90" y="2161"/>
                  </a:cubicBezTo>
                  <a:cubicBezTo>
                    <a:pt x="107" y="2161"/>
                    <a:pt x="126" y="2142"/>
                    <a:pt x="143" y="2125"/>
                  </a:cubicBezTo>
                  <a:lnTo>
                    <a:pt x="1534" y="128"/>
                  </a:lnTo>
                  <a:cubicBezTo>
                    <a:pt x="1570" y="92"/>
                    <a:pt x="1552" y="38"/>
                    <a:pt x="1517" y="21"/>
                  </a:cubicBezTo>
                  <a:cubicBezTo>
                    <a:pt x="1503" y="7"/>
                    <a:pt x="1489" y="1"/>
                    <a:pt x="1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7037946" y="3837514"/>
              <a:ext cx="129082" cy="122889"/>
            </a:xfrm>
            <a:custGeom>
              <a:rect b="b" l="l" r="r" t="t"/>
              <a:pathLst>
                <a:path extrusionOk="0" h="4603" w="4835">
                  <a:moveTo>
                    <a:pt x="2426" y="1"/>
                  </a:moveTo>
                  <a:lnTo>
                    <a:pt x="0" y="1749"/>
                  </a:lnTo>
                  <a:lnTo>
                    <a:pt x="928" y="4602"/>
                  </a:lnTo>
                  <a:lnTo>
                    <a:pt x="3907" y="4602"/>
                  </a:lnTo>
                  <a:lnTo>
                    <a:pt x="4834" y="1749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7040802" y="3747998"/>
              <a:ext cx="129082" cy="62392"/>
            </a:xfrm>
            <a:custGeom>
              <a:rect b="b" l="l" r="r" t="t"/>
              <a:pathLst>
                <a:path extrusionOk="0" h="2337" w="4835">
                  <a:moveTo>
                    <a:pt x="2319" y="1"/>
                  </a:moveTo>
                  <a:cubicBezTo>
                    <a:pt x="1517" y="1"/>
                    <a:pt x="750" y="161"/>
                    <a:pt x="55" y="429"/>
                  </a:cubicBezTo>
                  <a:lnTo>
                    <a:pt x="0" y="572"/>
                  </a:lnTo>
                  <a:lnTo>
                    <a:pt x="2426" y="2337"/>
                  </a:lnTo>
                  <a:lnTo>
                    <a:pt x="4835" y="572"/>
                  </a:lnTo>
                  <a:lnTo>
                    <a:pt x="4835" y="536"/>
                  </a:lnTo>
                  <a:cubicBezTo>
                    <a:pt x="4067" y="196"/>
                    <a:pt x="3211" y="1"/>
                    <a:pt x="2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6940340" y="3799444"/>
              <a:ext cx="68105" cy="121901"/>
            </a:xfrm>
            <a:custGeom>
              <a:rect b="b" l="l" r="r" t="t"/>
              <a:pathLst>
                <a:path extrusionOk="0" h="4566" w="2551">
                  <a:moveTo>
                    <a:pt x="1642" y="0"/>
                  </a:moveTo>
                  <a:cubicBezTo>
                    <a:pt x="607" y="1087"/>
                    <a:pt x="1" y="2550"/>
                    <a:pt x="1" y="4155"/>
                  </a:cubicBezTo>
                  <a:lnTo>
                    <a:pt x="1" y="4476"/>
                  </a:lnTo>
                  <a:lnTo>
                    <a:pt x="125" y="4566"/>
                  </a:lnTo>
                  <a:lnTo>
                    <a:pt x="2551" y="2799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6959402" y="3986539"/>
              <a:ext cx="104788" cy="80012"/>
            </a:xfrm>
            <a:custGeom>
              <a:rect b="b" l="l" r="r" t="t"/>
              <a:pathLst>
                <a:path extrusionOk="0" h="2997" w="3925">
                  <a:moveTo>
                    <a:pt x="18" y="1"/>
                  </a:moveTo>
                  <a:lnTo>
                    <a:pt x="0" y="36"/>
                  </a:lnTo>
                  <a:cubicBezTo>
                    <a:pt x="785" y="1463"/>
                    <a:pt x="2105" y="2552"/>
                    <a:pt x="3710" y="2997"/>
                  </a:cubicBezTo>
                  <a:lnTo>
                    <a:pt x="3924" y="2837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7131280" y="3991798"/>
              <a:ext cx="107164" cy="77610"/>
            </a:xfrm>
            <a:custGeom>
              <a:rect b="b" l="l" r="r" t="t"/>
              <a:pathLst>
                <a:path extrusionOk="0" h="2907" w="4014">
                  <a:moveTo>
                    <a:pt x="928" y="0"/>
                  </a:moveTo>
                  <a:lnTo>
                    <a:pt x="0" y="2835"/>
                  </a:lnTo>
                  <a:lnTo>
                    <a:pt x="107" y="2907"/>
                  </a:lnTo>
                  <a:cubicBezTo>
                    <a:pt x="1731" y="2604"/>
                    <a:pt x="3139" y="1623"/>
                    <a:pt x="4014" y="286"/>
                  </a:cubicBezTo>
                  <a:lnTo>
                    <a:pt x="39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7196528" y="3806545"/>
              <a:ext cx="68586" cy="122889"/>
            </a:xfrm>
            <a:custGeom>
              <a:rect b="b" l="l" r="r" t="t"/>
              <a:pathLst>
                <a:path extrusionOk="0" h="4603" w="2569">
                  <a:moveTo>
                    <a:pt x="928" y="1"/>
                  </a:moveTo>
                  <a:lnTo>
                    <a:pt x="0" y="2854"/>
                  </a:lnTo>
                  <a:lnTo>
                    <a:pt x="2426" y="4602"/>
                  </a:lnTo>
                  <a:lnTo>
                    <a:pt x="2533" y="4531"/>
                  </a:lnTo>
                  <a:cubicBezTo>
                    <a:pt x="2550" y="4317"/>
                    <a:pt x="2569" y="4103"/>
                    <a:pt x="2569" y="3889"/>
                  </a:cubicBezTo>
                  <a:cubicBezTo>
                    <a:pt x="2569" y="2409"/>
                    <a:pt x="2033" y="1054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16"/>
          <p:cNvSpPr/>
          <p:nvPr/>
        </p:nvSpPr>
        <p:spPr>
          <a:xfrm>
            <a:off x="6298864" y="2557748"/>
            <a:ext cx="1288475" cy="477404"/>
          </a:xfrm>
          <a:custGeom>
            <a:rect b="b" l="l" r="r" t="t"/>
            <a:pathLst>
              <a:path extrusionOk="0" h="17513" w="76422">
                <a:moveTo>
                  <a:pt x="0" y="0"/>
                </a:moveTo>
                <a:lnTo>
                  <a:pt x="76422" y="0"/>
                </a:lnTo>
                <a:lnTo>
                  <a:pt x="76422" y="17513"/>
                </a:lnTo>
                <a:lnTo>
                  <a:pt x="0" y="17513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Features</a:t>
            </a:r>
            <a:endParaRPr sz="15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7" name="Google Shape;287;p16"/>
          <p:cNvSpPr/>
          <p:nvPr/>
        </p:nvSpPr>
        <p:spPr>
          <a:xfrm>
            <a:off x="5451253" y="2497347"/>
            <a:ext cx="647100" cy="660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41</a:t>
            </a:r>
            <a:endParaRPr b="1" sz="15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8" name="Google Shape;288;p16"/>
          <p:cNvSpPr/>
          <p:nvPr/>
        </p:nvSpPr>
        <p:spPr>
          <a:xfrm>
            <a:off x="6253584" y="3398515"/>
            <a:ext cx="1498253" cy="286863"/>
          </a:xfrm>
          <a:custGeom>
            <a:rect b="b" l="l" r="r" t="t"/>
            <a:pathLst>
              <a:path extrusionOk="0" h="17513" w="76422">
                <a:moveTo>
                  <a:pt x="0" y="0"/>
                </a:moveTo>
                <a:lnTo>
                  <a:pt x="76421" y="0"/>
                </a:lnTo>
                <a:lnTo>
                  <a:pt x="76421" y="17513"/>
                </a:lnTo>
                <a:lnTo>
                  <a:pt x="0" y="17513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No</a:t>
            </a:r>
            <a:r>
              <a:rPr lang="en" sz="1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. of entries</a:t>
            </a:r>
            <a:endParaRPr sz="15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289" name="Google Shape;289;p16"/>
          <p:cNvCxnSpPr/>
          <p:nvPr/>
        </p:nvCxnSpPr>
        <p:spPr>
          <a:xfrm>
            <a:off x="3522993" y="3541956"/>
            <a:ext cx="1548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diamond"/>
            <a:tailEnd len="med" w="med" type="diamond"/>
          </a:ln>
        </p:spPr>
      </p:cxnSp>
      <p:grpSp>
        <p:nvGrpSpPr>
          <p:cNvPr id="290" name="Google Shape;290;p16"/>
          <p:cNvGrpSpPr/>
          <p:nvPr/>
        </p:nvGrpSpPr>
        <p:grpSpPr>
          <a:xfrm>
            <a:off x="4376329" y="3412339"/>
            <a:ext cx="253909" cy="259235"/>
            <a:chOff x="6940340" y="3747998"/>
            <a:chExt cx="324775" cy="324775"/>
          </a:xfrm>
        </p:grpSpPr>
        <p:sp>
          <p:nvSpPr>
            <p:cNvPr id="291" name="Google Shape;291;p16"/>
            <p:cNvSpPr/>
            <p:nvPr/>
          </p:nvSpPr>
          <p:spPr>
            <a:xfrm>
              <a:off x="6940340" y="3747998"/>
              <a:ext cx="324775" cy="324775"/>
            </a:xfrm>
            <a:custGeom>
              <a:rect b="b" l="l" r="r" t="t"/>
              <a:pathLst>
                <a:path extrusionOk="0" h="12165" w="12165">
                  <a:moveTo>
                    <a:pt x="6082" y="1"/>
                  </a:moveTo>
                  <a:cubicBezTo>
                    <a:pt x="5280" y="1"/>
                    <a:pt x="4513" y="161"/>
                    <a:pt x="3818" y="429"/>
                  </a:cubicBezTo>
                  <a:cubicBezTo>
                    <a:pt x="2979" y="767"/>
                    <a:pt x="2230" y="1285"/>
                    <a:pt x="1642" y="1927"/>
                  </a:cubicBezTo>
                  <a:cubicBezTo>
                    <a:pt x="607" y="3014"/>
                    <a:pt x="1" y="4477"/>
                    <a:pt x="1" y="6082"/>
                  </a:cubicBezTo>
                  <a:lnTo>
                    <a:pt x="1" y="6403"/>
                  </a:lnTo>
                  <a:cubicBezTo>
                    <a:pt x="54" y="7330"/>
                    <a:pt x="303" y="8205"/>
                    <a:pt x="714" y="8971"/>
                  </a:cubicBezTo>
                  <a:cubicBezTo>
                    <a:pt x="1499" y="10398"/>
                    <a:pt x="2819" y="11487"/>
                    <a:pt x="4424" y="11932"/>
                  </a:cubicBezTo>
                  <a:cubicBezTo>
                    <a:pt x="4941" y="12093"/>
                    <a:pt x="5511" y="12164"/>
                    <a:pt x="6082" y="12164"/>
                  </a:cubicBezTo>
                  <a:cubicBezTo>
                    <a:pt x="6474" y="12164"/>
                    <a:pt x="6885" y="12129"/>
                    <a:pt x="7259" y="12039"/>
                  </a:cubicBezTo>
                  <a:cubicBezTo>
                    <a:pt x="8883" y="11736"/>
                    <a:pt x="10291" y="10755"/>
                    <a:pt x="11166" y="9418"/>
                  </a:cubicBezTo>
                  <a:cubicBezTo>
                    <a:pt x="11682" y="8633"/>
                    <a:pt x="12022" y="7723"/>
                    <a:pt x="12129" y="6724"/>
                  </a:cubicBezTo>
                  <a:cubicBezTo>
                    <a:pt x="12146" y="6510"/>
                    <a:pt x="12165" y="6296"/>
                    <a:pt x="12165" y="6082"/>
                  </a:cubicBezTo>
                  <a:cubicBezTo>
                    <a:pt x="12165" y="4602"/>
                    <a:pt x="11629" y="3247"/>
                    <a:pt x="10755" y="2194"/>
                  </a:cubicBezTo>
                  <a:cubicBezTo>
                    <a:pt x="10167" y="1499"/>
                    <a:pt x="9435" y="928"/>
                    <a:pt x="8598" y="536"/>
                  </a:cubicBezTo>
                  <a:cubicBezTo>
                    <a:pt x="7830" y="196"/>
                    <a:pt x="6974" y="1"/>
                    <a:pt x="6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6959402" y="3770370"/>
              <a:ext cx="256643" cy="256189"/>
            </a:xfrm>
            <a:custGeom>
              <a:rect b="b" l="l" r="r" t="t"/>
              <a:pathLst>
                <a:path extrusionOk="0" h="9596" w="9613">
                  <a:moveTo>
                    <a:pt x="4816" y="0"/>
                  </a:moveTo>
                  <a:cubicBezTo>
                    <a:pt x="4174" y="0"/>
                    <a:pt x="3567" y="126"/>
                    <a:pt x="3014" y="340"/>
                  </a:cubicBezTo>
                  <a:cubicBezTo>
                    <a:pt x="2372" y="607"/>
                    <a:pt x="1784" y="1018"/>
                    <a:pt x="1302" y="1517"/>
                  </a:cubicBezTo>
                  <a:cubicBezTo>
                    <a:pt x="500" y="2373"/>
                    <a:pt x="0" y="3532"/>
                    <a:pt x="0" y="4799"/>
                  </a:cubicBezTo>
                  <a:cubicBezTo>
                    <a:pt x="0" y="4887"/>
                    <a:pt x="0" y="4977"/>
                    <a:pt x="18" y="5048"/>
                  </a:cubicBezTo>
                  <a:cubicBezTo>
                    <a:pt x="53" y="5779"/>
                    <a:pt x="250" y="6475"/>
                    <a:pt x="588" y="7082"/>
                  </a:cubicBezTo>
                  <a:cubicBezTo>
                    <a:pt x="1195" y="8205"/>
                    <a:pt x="2248" y="9079"/>
                    <a:pt x="3513" y="9417"/>
                  </a:cubicBezTo>
                  <a:cubicBezTo>
                    <a:pt x="3924" y="9543"/>
                    <a:pt x="4352" y="9596"/>
                    <a:pt x="4816" y="9596"/>
                  </a:cubicBezTo>
                  <a:cubicBezTo>
                    <a:pt x="5137" y="9596"/>
                    <a:pt x="5439" y="9579"/>
                    <a:pt x="5743" y="9507"/>
                  </a:cubicBezTo>
                  <a:cubicBezTo>
                    <a:pt x="7027" y="9258"/>
                    <a:pt x="8133" y="8490"/>
                    <a:pt x="8828" y="7438"/>
                  </a:cubicBezTo>
                  <a:cubicBezTo>
                    <a:pt x="9239" y="6813"/>
                    <a:pt x="9506" y="6083"/>
                    <a:pt x="9577" y="5315"/>
                  </a:cubicBezTo>
                  <a:lnTo>
                    <a:pt x="9577" y="5298"/>
                  </a:lnTo>
                  <a:cubicBezTo>
                    <a:pt x="9596" y="5137"/>
                    <a:pt x="9613" y="4977"/>
                    <a:pt x="9613" y="4799"/>
                  </a:cubicBezTo>
                  <a:cubicBezTo>
                    <a:pt x="9613" y="3639"/>
                    <a:pt x="9203" y="2569"/>
                    <a:pt x="8507" y="1731"/>
                  </a:cubicBezTo>
                  <a:cubicBezTo>
                    <a:pt x="8043" y="1177"/>
                    <a:pt x="7455" y="732"/>
                    <a:pt x="6795" y="428"/>
                  </a:cubicBezTo>
                  <a:cubicBezTo>
                    <a:pt x="6188" y="162"/>
                    <a:pt x="5511" y="0"/>
                    <a:pt x="4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7132214" y="3944464"/>
              <a:ext cx="37163" cy="70214"/>
            </a:xfrm>
            <a:custGeom>
              <a:rect b="b" l="l" r="r" t="t"/>
              <a:pathLst>
                <a:path extrusionOk="0" h="2630" w="1392">
                  <a:moveTo>
                    <a:pt x="86" y="0"/>
                  </a:moveTo>
                  <a:cubicBezTo>
                    <a:pt x="75" y="0"/>
                    <a:pt x="65" y="2"/>
                    <a:pt x="55" y="7"/>
                  </a:cubicBezTo>
                  <a:cubicBezTo>
                    <a:pt x="19" y="43"/>
                    <a:pt x="1" y="78"/>
                    <a:pt x="19" y="114"/>
                  </a:cubicBezTo>
                  <a:lnTo>
                    <a:pt x="322" y="613"/>
                  </a:lnTo>
                  <a:lnTo>
                    <a:pt x="821" y="1809"/>
                  </a:lnTo>
                  <a:lnTo>
                    <a:pt x="1249" y="2594"/>
                  </a:lnTo>
                  <a:cubicBezTo>
                    <a:pt x="1249" y="2611"/>
                    <a:pt x="1285" y="2629"/>
                    <a:pt x="1303" y="2629"/>
                  </a:cubicBezTo>
                  <a:lnTo>
                    <a:pt x="1339" y="2629"/>
                  </a:lnTo>
                  <a:cubicBezTo>
                    <a:pt x="1375" y="2594"/>
                    <a:pt x="1392" y="2558"/>
                    <a:pt x="1375" y="2522"/>
                  </a:cubicBezTo>
                  <a:lnTo>
                    <a:pt x="964" y="1738"/>
                  </a:lnTo>
                  <a:lnTo>
                    <a:pt x="447" y="561"/>
                  </a:lnTo>
                  <a:lnTo>
                    <a:pt x="162" y="43"/>
                  </a:lnTo>
                  <a:cubicBezTo>
                    <a:pt x="148" y="17"/>
                    <a:pt x="116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7143187" y="3880363"/>
              <a:ext cx="77636" cy="5767"/>
            </a:xfrm>
            <a:custGeom>
              <a:rect b="b" l="l" r="r" t="t"/>
              <a:pathLst>
                <a:path extrusionOk="0" h="216" w="2908">
                  <a:moveTo>
                    <a:pt x="2819" y="1"/>
                  </a:moveTo>
                  <a:lnTo>
                    <a:pt x="72" y="72"/>
                  </a:lnTo>
                  <a:cubicBezTo>
                    <a:pt x="36" y="72"/>
                    <a:pt x="1" y="108"/>
                    <a:pt x="1" y="144"/>
                  </a:cubicBezTo>
                  <a:cubicBezTo>
                    <a:pt x="1" y="196"/>
                    <a:pt x="36" y="215"/>
                    <a:pt x="72" y="215"/>
                  </a:cubicBezTo>
                  <a:lnTo>
                    <a:pt x="2836" y="161"/>
                  </a:lnTo>
                  <a:cubicBezTo>
                    <a:pt x="2871" y="161"/>
                    <a:pt x="2907" y="125"/>
                    <a:pt x="2907" y="72"/>
                  </a:cubicBezTo>
                  <a:cubicBezTo>
                    <a:pt x="2907" y="37"/>
                    <a:pt x="2871" y="1"/>
                    <a:pt x="2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7100337" y="3792769"/>
              <a:ext cx="7155" cy="61912"/>
            </a:xfrm>
            <a:custGeom>
              <a:rect b="b" l="l" r="r" t="t"/>
              <a:pathLst>
                <a:path extrusionOk="0" h="2319" w="268">
                  <a:moveTo>
                    <a:pt x="196" y="0"/>
                  </a:moveTo>
                  <a:cubicBezTo>
                    <a:pt x="143" y="0"/>
                    <a:pt x="125" y="36"/>
                    <a:pt x="125" y="89"/>
                  </a:cubicBezTo>
                  <a:lnTo>
                    <a:pt x="1" y="2229"/>
                  </a:lnTo>
                  <a:cubicBezTo>
                    <a:pt x="1" y="2283"/>
                    <a:pt x="36" y="2319"/>
                    <a:pt x="72" y="2319"/>
                  </a:cubicBezTo>
                  <a:lnTo>
                    <a:pt x="89" y="2319"/>
                  </a:lnTo>
                  <a:cubicBezTo>
                    <a:pt x="125" y="2319"/>
                    <a:pt x="160" y="2283"/>
                    <a:pt x="160" y="2248"/>
                  </a:cubicBezTo>
                  <a:lnTo>
                    <a:pt x="267" y="89"/>
                  </a:lnTo>
                  <a:cubicBezTo>
                    <a:pt x="267" y="53"/>
                    <a:pt x="232" y="17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6996031" y="3868750"/>
              <a:ext cx="54329" cy="21171"/>
            </a:xfrm>
            <a:custGeom>
              <a:rect b="b" l="l" r="r" t="t"/>
              <a:pathLst>
                <a:path extrusionOk="0" h="793" w="2035">
                  <a:moveTo>
                    <a:pt x="80" y="1"/>
                  </a:moveTo>
                  <a:cubicBezTo>
                    <a:pt x="54" y="1"/>
                    <a:pt x="32" y="18"/>
                    <a:pt x="20" y="44"/>
                  </a:cubicBezTo>
                  <a:cubicBezTo>
                    <a:pt x="1" y="79"/>
                    <a:pt x="20" y="132"/>
                    <a:pt x="55" y="151"/>
                  </a:cubicBezTo>
                  <a:lnTo>
                    <a:pt x="1927" y="793"/>
                  </a:lnTo>
                  <a:lnTo>
                    <a:pt x="1946" y="793"/>
                  </a:lnTo>
                  <a:cubicBezTo>
                    <a:pt x="1981" y="793"/>
                    <a:pt x="2017" y="774"/>
                    <a:pt x="2017" y="738"/>
                  </a:cubicBezTo>
                  <a:cubicBezTo>
                    <a:pt x="2034" y="703"/>
                    <a:pt x="2017" y="667"/>
                    <a:pt x="1981" y="650"/>
                  </a:cubicBezTo>
                  <a:lnTo>
                    <a:pt x="108" y="8"/>
                  </a:lnTo>
                  <a:cubicBezTo>
                    <a:pt x="98" y="3"/>
                    <a:pt x="89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7030337" y="3944597"/>
              <a:ext cx="41915" cy="57693"/>
            </a:xfrm>
            <a:custGeom>
              <a:rect b="b" l="l" r="r" t="t"/>
              <a:pathLst>
                <a:path extrusionOk="0" h="2161" w="1570">
                  <a:moveTo>
                    <a:pt x="1475" y="1"/>
                  </a:moveTo>
                  <a:cubicBezTo>
                    <a:pt x="1454" y="1"/>
                    <a:pt x="1432" y="16"/>
                    <a:pt x="1410" y="38"/>
                  </a:cubicBezTo>
                  <a:lnTo>
                    <a:pt x="19" y="2035"/>
                  </a:lnTo>
                  <a:cubicBezTo>
                    <a:pt x="0" y="2071"/>
                    <a:pt x="0" y="2125"/>
                    <a:pt x="36" y="2142"/>
                  </a:cubicBezTo>
                  <a:cubicBezTo>
                    <a:pt x="54" y="2161"/>
                    <a:pt x="71" y="2161"/>
                    <a:pt x="90" y="2161"/>
                  </a:cubicBezTo>
                  <a:cubicBezTo>
                    <a:pt x="107" y="2161"/>
                    <a:pt x="126" y="2142"/>
                    <a:pt x="143" y="2125"/>
                  </a:cubicBezTo>
                  <a:lnTo>
                    <a:pt x="1534" y="128"/>
                  </a:lnTo>
                  <a:cubicBezTo>
                    <a:pt x="1570" y="92"/>
                    <a:pt x="1552" y="38"/>
                    <a:pt x="1517" y="21"/>
                  </a:cubicBezTo>
                  <a:cubicBezTo>
                    <a:pt x="1503" y="7"/>
                    <a:pt x="1489" y="1"/>
                    <a:pt x="1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7037946" y="3837514"/>
              <a:ext cx="129082" cy="122889"/>
            </a:xfrm>
            <a:custGeom>
              <a:rect b="b" l="l" r="r" t="t"/>
              <a:pathLst>
                <a:path extrusionOk="0" h="4603" w="4835">
                  <a:moveTo>
                    <a:pt x="2426" y="1"/>
                  </a:moveTo>
                  <a:lnTo>
                    <a:pt x="0" y="1749"/>
                  </a:lnTo>
                  <a:lnTo>
                    <a:pt x="928" y="4602"/>
                  </a:lnTo>
                  <a:lnTo>
                    <a:pt x="3907" y="4602"/>
                  </a:lnTo>
                  <a:lnTo>
                    <a:pt x="4834" y="1749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7040802" y="3747998"/>
              <a:ext cx="129082" cy="62392"/>
            </a:xfrm>
            <a:custGeom>
              <a:rect b="b" l="l" r="r" t="t"/>
              <a:pathLst>
                <a:path extrusionOk="0" h="2337" w="4835">
                  <a:moveTo>
                    <a:pt x="2319" y="1"/>
                  </a:moveTo>
                  <a:cubicBezTo>
                    <a:pt x="1517" y="1"/>
                    <a:pt x="750" y="161"/>
                    <a:pt x="55" y="429"/>
                  </a:cubicBezTo>
                  <a:lnTo>
                    <a:pt x="0" y="572"/>
                  </a:lnTo>
                  <a:lnTo>
                    <a:pt x="2426" y="2337"/>
                  </a:lnTo>
                  <a:lnTo>
                    <a:pt x="4835" y="572"/>
                  </a:lnTo>
                  <a:lnTo>
                    <a:pt x="4835" y="536"/>
                  </a:lnTo>
                  <a:cubicBezTo>
                    <a:pt x="4067" y="196"/>
                    <a:pt x="3211" y="1"/>
                    <a:pt x="2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6940340" y="3799444"/>
              <a:ext cx="68105" cy="121901"/>
            </a:xfrm>
            <a:custGeom>
              <a:rect b="b" l="l" r="r" t="t"/>
              <a:pathLst>
                <a:path extrusionOk="0" h="4566" w="2551">
                  <a:moveTo>
                    <a:pt x="1642" y="0"/>
                  </a:moveTo>
                  <a:cubicBezTo>
                    <a:pt x="607" y="1087"/>
                    <a:pt x="1" y="2550"/>
                    <a:pt x="1" y="4155"/>
                  </a:cubicBezTo>
                  <a:lnTo>
                    <a:pt x="1" y="4476"/>
                  </a:lnTo>
                  <a:lnTo>
                    <a:pt x="125" y="4566"/>
                  </a:lnTo>
                  <a:lnTo>
                    <a:pt x="2551" y="2799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6959402" y="3986539"/>
              <a:ext cx="104788" cy="80012"/>
            </a:xfrm>
            <a:custGeom>
              <a:rect b="b" l="l" r="r" t="t"/>
              <a:pathLst>
                <a:path extrusionOk="0" h="2997" w="3925">
                  <a:moveTo>
                    <a:pt x="18" y="1"/>
                  </a:moveTo>
                  <a:lnTo>
                    <a:pt x="0" y="36"/>
                  </a:lnTo>
                  <a:cubicBezTo>
                    <a:pt x="785" y="1463"/>
                    <a:pt x="2105" y="2552"/>
                    <a:pt x="3710" y="2997"/>
                  </a:cubicBezTo>
                  <a:lnTo>
                    <a:pt x="3924" y="2837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7131280" y="3991798"/>
              <a:ext cx="107164" cy="77610"/>
            </a:xfrm>
            <a:custGeom>
              <a:rect b="b" l="l" r="r" t="t"/>
              <a:pathLst>
                <a:path extrusionOk="0" h="2907" w="4014">
                  <a:moveTo>
                    <a:pt x="928" y="0"/>
                  </a:moveTo>
                  <a:lnTo>
                    <a:pt x="0" y="2835"/>
                  </a:lnTo>
                  <a:lnTo>
                    <a:pt x="107" y="2907"/>
                  </a:lnTo>
                  <a:cubicBezTo>
                    <a:pt x="1731" y="2604"/>
                    <a:pt x="3139" y="1623"/>
                    <a:pt x="4014" y="286"/>
                  </a:cubicBezTo>
                  <a:lnTo>
                    <a:pt x="39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7196528" y="3806545"/>
              <a:ext cx="68586" cy="122889"/>
            </a:xfrm>
            <a:custGeom>
              <a:rect b="b" l="l" r="r" t="t"/>
              <a:pathLst>
                <a:path extrusionOk="0" h="4603" w="2569">
                  <a:moveTo>
                    <a:pt x="928" y="1"/>
                  </a:moveTo>
                  <a:lnTo>
                    <a:pt x="0" y="2854"/>
                  </a:lnTo>
                  <a:lnTo>
                    <a:pt x="2426" y="4602"/>
                  </a:lnTo>
                  <a:lnTo>
                    <a:pt x="2533" y="4531"/>
                  </a:lnTo>
                  <a:cubicBezTo>
                    <a:pt x="2550" y="4317"/>
                    <a:pt x="2569" y="4103"/>
                    <a:pt x="2569" y="3889"/>
                  </a:cubicBezTo>
                  <a:cubicBezTo>
                    <a:pt x="2569" y="2409"/>
                    <a:pt x="2033" y="1054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16"/>
          <p:cNvSpPr/>
          <p:nvPr/>
        </p:nvSpPr>
        <p:spPr>
          <a:xfrm>
            <a:off x="5451253" y="3211502"/>
            <a:ext cx="647100" cy="66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183978</a:t>
            </a:r>
            <a:endParaRPr b="1" sz="15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5" name="Google Shape;305;p16"/>
          <p:cNvSpPr txBox="1"/>
          <p:nvPr/>
        </p:nvSpPr>
        <p:spPr>
          <a:xfrm>
            <a:off x="3339050" y="988125"/>
            <a:ext cx="5334900" cy="15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you get: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+10,000 players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Seasons 2007 to 2016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+25,000 matches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 European Countries with their lead championship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type="title"/>
          </p:nvPr>
        </p:nvSpPr>
        <p:spPr>
          <a:xfrm>
            <a:off x="4798263" y="1425050"/>
            <a:ext cx="2901900" cy="15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Objectives</a:t>
            </a:r>
            <a:endParaRPr/>
          </a:p>
        </p:txBody>
      </p:sp>
      <p:grpSp>
        <p:nvGrpSpPr>
          <p:cNvPr id="311" name="Google Shape;311;p17"/>
          <p:cNvGrpSpPr/>
          <p:nvPr/>
        </p:nvGrpSpPr>
        <p:grpSpPr>
          <a:xfrm>
            <a:off x="713197" y="948134"/>
            <a:ext cx="3157424" cy="3686805"/>
            <a:chOff x="713197" y="948134"/>
            <a:chExt cx="3157424" cy="3686805"/>
          </a:xfrm>
        </p:grpSpPr>
        <p:sp>
          <p:nvSpPr>
            <p:cNvPr id="312" name="Google Shape;312;p17"/>
            <p:cNvSpPr/>
            <p:nvPr/>
          </p:nvSpPr>
          <p:spPr>
            <a:xfrm>
              <a:off x="713197" y="4410539"/>
              <a:ext cx="22482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3" name="Google Shape;313;p17"/>
            <p:cNvGrpSpPr/>
            <p:nvPr/>
          </p:nvGrpSpPr>
          <p:grpSpPr>
            <a:xfrm>
              <a:off x="713260" y="948134"/>
              <a:ext cx="3157361" cy="3658828"/>
              <a:chOff x="1501300" y="1176600"/>
              <a:chExt cx="2961599" cy="3431974"/>
            </a:xfrm>
          </p:grpSpPr>
          <p:sp>
            <p:nvSpPr>
              <p:cNvPr id="314" name="Google Shape;314;p17"/>
              <p:cNvSpPr/>
              <p:nvPr/>
            </p:nvSpPr>
            <p:spPr>
              <a:xfrm>
                <a:off x="4043691" y="2680248"/>
                <a:ext cx="386526" cy="386558"/>
              </a:xfrm>
              <a:custGeom>
                <a:rect b="b" l="l" r="r" t="t"/>
                <a:pathLst>
                  <a:path extrusionOk="0" h="12154" w="12153">
                    <a:moveTo>
                      <a:pt x="6076" y="0"/>
                    </a:moveTo>
                    <a:cubicBezTo>
                      <a:pt x="5289" y="0"/>
                      <a:pt x="4519" y="154"/>
                      <a:pt x="3817" y="445"/>
                    </a:cubicBezTo>
                    <a:cubicBezTo>
                      <a:pt x="2995" y="770"/>
                      <a:pt x="2242" y="1283"/>
                      <a:pt x="1644" y="1917"/>
                    </a:cubicBezTo>
                    <a:cubicBezTo>
                      <a:pt x="633" y="3013"/>
                      <a:pt x="0" y="4467"/>
                      <a:pt x="0" y="6076"/>
                    </a:cubicBezTo>
                    <a:cubicBezTo>
                      <a:pt x="0" y="6179"/>
                      <a:pt x="17" y="6281"/>
                      <a:pt x="17" y="6384"/>
                    </a:cubicBezTo>
                    <a:cubicBezTo>
                      <a:pt x="69" y="7326"/>
                      <a:pt x="325" y="8182"/>
                      <a:pt x="736" y="8952"/>
                    </a:cubicBezTo>
                    <a:cubicBezTo>
                      <a:pt x="1507" y="10389"/>
                      <a:pt x="2842" y="11468"/>
                      <a:pt x="4433" y="11930"/>
                    </a:cubicBezTo>
                    <a:cubicBezTo>
                      <a:pt x="4964" y="12067"/>
                      <a:pt x="5512" y="12153"/>
                      <a:pt x="6076" y="12153"/>
                    </a:cubicBezTo>
                    <a:cubicBezTo>
                      <a:pt x="6487" y="12153"/>
                      <a:pt x="6881" y="12119"/>
                      <a:pt x="7274" y="12033"/>
                    </a:cubicBezTo>
                    <a:cubicBezTo>
                      <a:pt x="8883" y="11708"/>
                      <a:pt x="10287" y="10750"/>
                      <a:pt x="11160" y="9414"/>
                    </a:cubicBezTo>
                    <a:cubicBezTo>
                      <a:pt x="11690" y="8627"/>
                      <a:pt x="12016" y="7703"/>
                      <a:pt x="12119" y="6710"/>
                    </a:cubicBezTo>
                    <a:cubicBezTo>
                      <a:pt x="12153" y="6505"/>
                      <a:pt x="12153" y="6299"/>
                      <a:pt x="12153" y="6076"/>
                    </a:cubicBezTo>
                    <a:cubicBezTo>
                      <a:pt x="12153" y="4604"/>
                      <a:pt x="11640" y="3253"/>
                      <a:pt x="10766" y="2191"/>
                    </a:cubicBezTo>
                    <a:cubicBezTo>
                      <a:pt x="10168" y="1489"/>
                      <a:pt x="9431" y="925"/>
                      <a:pt x="8593" y="548"/>
                    </a:cubicBezTo>
                    <a:cubicBezTo>
                      <a:pt x="7840" y="188"/>
                      <a:pt x="6984" y="0"/>
                      <a:pt x="6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7"/>
              <p:cNvSpPr/>
              <p:nvPr/>
            </p:nvSpPr>
            <p:spPr>
              <a:xfrm>
                <a:off x="4043691" y="2680248"/>
                <a:ext cx="386526" cy="382710"/>
              </a:xfrm>
              <a:custGeom>
                <a:rect b="b" l="l" r="r" t="t"/>
                <a:pathLst>
                  <a:path extrusionOk="0" h="12033" w="12153">
                    <a:moveTo>
                      <a:pt x="6076" y="0"/>
                    </a:moveTo>
                    <a:cubicBezTo>
                      <a:pt x="5289" y="0"/>
                      <a:pt x="4519" y="154"/>
                      <a:pt x="3817" y="445"/>
                    </a:cubicBezTo>
                    <a:lnTo>
                      <a:pt x="3782" y="582"/>
                    </a:lnTo>
                    <a:lnTo>
                      <a:pt x="6094" y="2260"/>
                    </a:lnTo>
                    <a:lnTo>
                      <a:pt x="6042" y="3389"/>
                    </a:lnTo>
                    <a:lnTo>
                      <a:pt x="3732" y="5049"/>
                    </a:lnTo>
                    <a:lnTo>
                      <a:pt x="2534" y="4638"/>
                    </a:lnTo>
                    <a:lnTo>
                      <a:pt x="1644" y="1917"/>
                    </a:lnTo>
                    <a:cubicBezTo>
                      <a:pt x="633" y="3013"/>
                      <a:pt x="0" y="4467"/>
                      <a:pt x="0" y="6076"/>
                    </a:cubicBezTo>
                    <a:cubicBezTo>
                      <a:pt x="0" y="6179"/>
                      <a:pt x="17" y="6281"/>
                      <a:pt x="17" y="6384"/>
                    </a:cubicBezTo>
                    <a:lnTo>
                      <a:pt x="154" y="6487"/>
                    </a:lnTo>
                    <a:lnTo>
                      <a:pt x="2499" y="4775"/>
                    </a:lnTo>
                    <a:lnTo>
                      <a:pt x="3698" y="5204"/>
                    </a:lnTo>
                    <a:lnTo>
                      <a:pt x="4536" y="7771"/>
                    </a:lnTo>
                    <a:lnTo>
                      <a:pt x="3732" y="8935"/>
                    </a:lnTo>
                    <a:lnTo>
                      <a:pt x="754" y="8935"/>
                    </a:lnTo>
                    <a:lnTo>
                      <a:pt x="736" y="8952"/>
                    </a:lnTo>
                    <a:cubicBezTo>
                      <a:pt x="1507" y="10389"/>
                      <a:pt x="2842" y="11468"/>
                      <a:pt x="4433" y="11930"/>
                    </a:cubicBezTo>
                    <a:lnTo>
                      <a:pt x="4656" y="11759"/>
                    </a:lnTo>
                    <a:lnTo>
                      <a:pt x="3782" y="9106"/>
                    </a:lnTo>
                    <a:lnTo>
                      <a:pt x="4588" y="7942"/>
                    </a:lnTo>
                    <a:lnTo>
                      <a:pt x="7497" y="7942"/>
                    </a:lnTo>
                    <a:lnTo>
                      <a:pt x="7514" y="7977"/>
                    </a:lnTo>
                    <a:lnTo>
                      <a:pt x="8011" y="9157"/>
                    </a:lnTo>
                    <a:lnTo>
                      <a:pt x="8045" y="9209"/>
                    </a:lnTo>
                    <a:lnTo>
                      <a:pt x="7155" y="11948"/>
                    </a:lnTo>
                    <a:lnTo>
                      <a:pt x="7274" y="12033"/>
                    </a:lnTo>
                    <a:cubicBezTo>
                      <a:pt x="8883" y="11708"/>
                      <a:pt x="10287" y="10750"/>
                      <a:pt x="11160" y="9414"/>
                    </a:cubicBezTo>
                    <a:lnTo>
                      <a:pt x="11058" y="9123"/>
                    </a:lnTo>
                    <a:lnTo>
                      <a:pt x="8164" y="9123"/>
                    </a:lnTo>
                    <a:lnTo>
                      <a:pt x="8148" y="9089"/>
                    </a:lnTo>
                    <a:lnTo>
                      <a:pt x="7634" y="7908"/>
                    </a:lnTo>
                    <a:lnTo>
                      <a:pt x="7600" y="7840"/>
                    </a:lnTo>
                    <a:lnTo>
                      <a:pt x="8472" y="5152"/>
                    </a:lnTo>
                    <a:lnTo>
                      <a:pt x="9722" y="5135"/>
                    </a:lnTo>
                    <a:lnTo>
                      <a:pt x="12016" y="6795"/>
                    </a:lnTo>
                    <a:lnTo>
                      <a:pt x="12119" y="6710"/>
                    </a:lnTo>
                    <a:cubicBezTo>
                      <a:pt x="12153" y="6505"/>
                      <a:pt x="12153" y="6299"/>
                      <a:pt x="12153" y="6076"/>
                    </a:cubicBezTo>
                    <a:cubicBezTo>
                      <a:pt x="12153" y="4604"/>
                      <a:pt x="11640" y="3253"/>
                      <a:pt x="10766" y="2191"/>
                    </a:cubicBezTo>
                    <a:lnTo>
                      <a:pt x="10526" y="2191"/>
                    </a:lnTo>
                    <a:lnTo>
                      <a:pt x="9620" y="4981"/>
                    </a:lnTo>
                    <a:lnTo>
                      <a:pt x="8370" y="5015"/>
                    </a:lnTo>
                    <a:lnTo>
                      <a:pt x="6179" y="3424"/>
                    </a:lnTo>
                    <a:lnTo>
                      <a:pt x="6247" y="2294"/>
                    </a:lnTo>
                    <a:lnTo>
                      <a:pt x="8609" y="582"/>
                    </a:lnTo>
                    <a:lnTo>
                      <a:pt x="8593" y="548"/>
                    </a:lnTo>
                    <a:cubicBezTo>
                      <a:pt x="7840" y="188"/>
                      <a:pt x="6984" y="0"/>
                      <a:pt x="60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7"/>
              <p:cNvSpPr/>
              <p:nvPr/>
            </p:nvSpPr>
            <p:spPr>
              <a:xfrm>
                <a:off x="2344046" y="4287331"/>
                <a:ext cx="281442" cy="277689"/>
              </a:xfrm>
              <a:custGeom>
                <a:rect b="b" l="l" r="r" t="t"/>
                <a:pathLst>
                  <a:path extrusionOk="0" h="8731" w="8849">
                    <a:moveTo>
                      <a:pt x="2481" y="1"/>
                    </a:moveTo>
                    <a:lnTo>
                      <a:pt x="1438" y="1644"/>
                    </a:lnTo>
                    <a:lnTo>
                      <a:pt x="0" y="3886"/>
                    </a:lnTo>
                    <a:lnTo>
                      <a:pt x="8661" y="8730"/>
                    </a:lnTo>
                    <a:cubicBezTo>
                      <a:pt x="8832" y="8011"/>
                      <a:pt x="8849" y="7292"/>
                      <a:pt x="8712" y="6608"/>
                    </a:cubicBezTo>
                    <a:cubicBezTo>
                      <a:pt x="8661" y="6368"/>
                      <a:pt x="8593" y="6129"/>
                      <a:pt x="8490" y="5905"/>
                    </a:cubicBezTo>
                    <a:cubicBezTo>
                      <a:pt x="8387" y="5615"/>
                      <a:pt x="8250" y="5341"/>
                      <a:pt x="8079" y="5084"/>
                    </a:cubicBezTo>
                    <a:cubicBezTo>
                      <a:pt x="7959" y="4913"/>
                      <a:pt x="7822" y="4741"/>
                      <a:pt x="7685" y="4570"/>
                    </a:cubicBezTo>
                    <a:cubicBezTo>
                      <a:pt x="7531" y="4383"/>
                      <a:pt x="7360" y="4212"/>
                      <a:pt x="7171" y="4057"/>
                    </a:cubicBezTo>
                    <a:cubicBezTo>
                      <a:pt x="7103" y="3988"/>
                      <a:pt x="7034" y="3938"/>
                      <a:pt x="6949" y="3869"/>
                    </a:cubicBezTo>
                    <a:cubicBezTo>
                      <a:pt x="6589" y="3578"/>
                      <a:pt x="6281" y="3219"/>
                      <a:pt x="6059" y="2790"/>
                    </a:cubicBezTo>
                    <a:cubicBezTo>
                      <a:pt x="5957" y="2585"/>
                      <a:pt x="5870" y="2379"/>
                      <a:pt x="5802" y="2158"/>
                    </a:cubicBezTo>
                    <a:lnTo>
                      <a:pt x="5699" y="1797"/>
                    </a:lnTo>
                    <a:lnTo>
                      <a:pt x="24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7"/>
              <p:cNvSpPr/>
              <p:nvPr/>
            </p:nvSpPr>
            <p:spPr>
              <a:xfrm>
                <a:off x="2344046" y="4339621"/>
                <a:ext cx="106706" cy="120859"/>
              </a:xfrm>
              <a:custGeom>
                <a:rect b="b" l="l" r="r" t="t"/>
                <a:pathLst>
                  <a:path extrusionOk="0" h="3800" w="3355">
                    <a:moveTo>
                      <a:pt x="1438" y="0"/>
                    </a:moveTo>
                    <a:lnTo>
                      <a:pt x="0" y="2242"/>
                    </a:lnTo>
                    <a:lnTo>
                      <a:pt x="2789" y="3800"/>
                    </a:lnTo>
                    <a:cubicBezTo>
                      <a:pt x="3355" y="2396"/>
                      <a:pt x="2807" y="770"/>
                      <a:pt x="1454" y="17"/>
                    </a:cubicBezTo>
                    <a:lnTo>
                      <a:pt x="14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7"/>
              <p:cNvSpPr/>
              <p:nvPr/>
            </p:nvSpPr>
            <p:spPr>
              <a:xfrm>
                <a:off x="2498657" y="4376071"/>
                <a:ext cx="73501" cy="52351"/>
              </a:xfrm>
              <a:custGeom>
                <a:rect b="b" l="l" r="r" t="t"/>
                <a:pathLst>
                  <a:path extrusionOk="0" h="1646" w="2311">
                    <a:moveTo>
                      <a:pt x="1198" y="0"/>
                    </a:moveTo>
                    <a:lnTo>
                      <a:pt x="633" y="171"/>
                    </a:lnTo>
                    <a:cubicBezTo>
                      <a:pt x="222" y="274"/>
                      <a:pt x="0" y="703"/>
                      <a:pt x="103" y="1096"/>
                    </a:cubicBezTo>
                    <a:cubicBezTo>
                      <a:pt x="171" y="1301"/>
                      <a:pt x="290" y="1456"/>
                      <a:pt x="462" y="1558"/>
                    </a:cubicBezTo>
                    <a:cubicBezTo>
                      <a:pt x="570" y="1612"/>
                      <a:pt x="692" y="1646"/>
                      <a:pt x="819" y="1646"/>
                    </a:cubicBezTo>
                    <a:cubicBezTo>
                      <a:pt x="893" y="1646"/>
                      <a:pt x="968" y="1634"/>
                      <a:pt x="1044" y="1609"/>
                    </a:cubicBezTo>
                    <a:lnTo>
                      <a:pt x="2310" y="1267"/>
                    </a:lnTo>
                    <a:cubicBezTo>
                      <a:pt x="2242" y="1198"/>
                      <a:pt x="2173" y="1148"/>
                      <a:pt x="2088" y="1079"/>
                    </a:cubicBezTo>
                    <a:cubicBezTo>
                      <a:pt x="1728" y="788"/>
                      <a:pt x="1420" y="429"/>
                      <a:pt x="11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7"/>
              <p:cNvSpPr/>
              <p:nvPr/>
            </p:nvSpPr>
            <p:spPr>
              <a:xfrm>
                <a:off x="2517169" y="4432687"/>
                <a:ext cx="96910" cy="61765"/>
              </a:xfrm>
              <a:custGeom>
                <a:rect b="b" l="l" r="r" t="t"/>
                <a:pathLst>
                  <a:path extrusionOk="0" h="1942" w="3047">
                    <a:moveTo>
                      <a:pt x="2242" y="0"/>
                    </a:moveTo>
                    <a:lnTo>
                      <a:pt x="633" y="463"/>
                    </a:lnTo>
                    <a:cubicBezTo>
                      <a:pt x="240" y="566"/>
                      <a:pt x="0" y="993"/>
                      <a:pt x="119" y="1387"/>
                    </a:cubicBezTo>
                    <a:cubicBezTo>
                      <a:pt x="171" y="1593"/>
                      <a:pt x="308" y="1746"/>
                      <a:pt x="479" y="1849"/>
                    </a:cubicBezTo>
                    <a:cubicBezTo>
                      <a:pt x="583" y="1907"/>
                      <a:pt x="711" y="1942"/>
                      <a:pt x="847" y="1942"/>
                    </a:cubicBezTo>
                    <a:cubicBezTo>
                      <a:pt x="911" y="1942"/>
                      <a:pt x="977" y="1934"/>
                      <a:pt x="1044" y="1917"/>
                    </a:cubicBezTo>
                    <a:lnTo>
                      <a:pt x="3047" y="1335"/>
                    </a:lnTo>
                    <a:cubicBezTo>
                      <a:pt x="2944" y="1045"/>
                      <a:pt x="2807" y="771"/>
                      <a:pt x="2636" y="514"/>
                    </a:cubicBezTo>
                    <a:cubicBezTo>
                      <a:pt x="2516" y="343"/>
                      <a:pt x="2379" y="171"/>
                      <a:pt x="2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7"/>
              <p:cNvSpPr/>
              <p:nvPr/>
            </p:nvSpPr>
            <p:spPr>
              <a:xfrm>
                <a:off x="2328238" y="4410899"/>
                <a:ext cx="291302" cy="182433"/>
              </a:xfrm>
              <a:custGeom>
                <a:rect b="b" l="l" r="r" t="t"/>
                <a:pathLst>
                  <a:path extrusionOk="0" h="5736" w="9159">
                    <a:moveTo>
                      <a:pt x="497" y="1"/>
                    </a:moveTo>
                    <a:lnTo>
                      <a:pt x="0" y="908"/>
                    </a:lnTo>
                    <a:lnTo>
                      <a:pt x="8645" y="5735"/>
                    </a:lnTo>
                    <a:lnTo>
                      <a:pt x="9158" y="4845"/>
                    </a:lnTo>
                    <a:lnTo>
                      <a:pt x="4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7"/>
              <p:cNvSpPr/>
              <p:nvPr/>
            </p:nvSpPr>
            <p:spPr>
              <a:xfrm>
                <a:off x="2554701" y="4567164"/>
                <a:ext cx="48503" cy="41410"/>
              </a:xfrm>
              <a:custGeom>
                <a:rect b="b" l="l" r="r" t="t"/>
                <a:pathLst>
                  <a:path extrusionOk="0" h="1302" w="1525">
                    <a:moveTo>
                      <a:pt x="53" y="1"/>
                    </a:moveTo>
                    <a:lnTo>
                      <a:pt x="0" y="822"/>
                    </a:lnTo>
                    <a:lnTo>
                      <a:pt x="856" y="1302"/>
                    </a:lnTo>
                    <a:lnTo>
                      <a:pt x="1525" y="822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7"/>
              <p:cNvSpPr/>
              <p:nvPr/>
            </p:nvSpPr>
            <p:spPr>
              <a:xfrm>
                <a:off x="2449071" y="4507813"/>
                <a:ext cx="49043" cy="41410"/>
              </a:xfrm>
              <a:custGeom>
                <a:rect b="b" l="l" r="r" t="t"/>
                <a:pathLst>
                  <a:path extrusionOk="0" h="1302" w="1542">
                    <a:moveTo>
                      <a:pt x="53" y="0"/>
                    </a:moveTo>
                    <a:lnTo>
                      <a:pt x="1" y="840"/>
                    </a:lnTo>
                    <a:lnTo>
                      <a:pt x="857" y="1301"/>
                    </a:lnTo>
                    <a:lnTo>
                      <a:pt x="1541" y="84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7"/>
              <p:cNvSpPr/>
              <p:nvPr/>
            </p:nvSpPr>
            <p:spPr>
              <a:xfrm>
                <a:off x="2344046" y="4449003"/>
                <a:ext cx="48439" cy="41410"/>
              </a:xfrm>
              <a:custGeom>
                <a:rect b="b" l="l" r="r" t="t"/>
                <a:pathLst>
                  <a:path extrusionOk="0" h="1302" w="1523">
                    <a:moveTo>
                      <a:pt x="34" y="1"/>
                    </a:moveTo>
                    <a:lnTo>
                      <a:pt x="0" y="822"/>
                    </a:lnTo>
                    <a:lnTo>
                      <a:pt x="838" y="1302"/>
                    </a:lnTo>
                    <a:lnTo>
                      <a:pt x="1523" y="840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7"/>
              <p:cNvSpPr/>
              <p:nvPr/>
            </p:nvSpPr>
            <p:spPr>
              <a:xfrm>
                <a:off x="2405528" y="3190901"/>
                <a:ext cx="511742" cy="1156843"/>
              </a:xfrm>
              <a:custGeom>
                <a:rect b="b" l="l" r="r" t="t"/>
                <a:pathLst>
                  <a:path extrusionOk="0" h="36373" w="16090">
                    <a:moveTo>
                      <a:pt x="14157" y="1"/>
                    </a:moveTo>
                    <a:lnTo>
                      <a:pt x="3852" y="856"/>
                    </a:lnTo>
                    <a:lnTo>
                      <a:pt x="2380" y="3047"/>
                    </a:lnTo>
                    <a:lnTo>
                      <a:pt x="3869" y="16877"/>
                    </a:lnTo>
                    <a:cubicBezTo>
                      <a:pt x="3750" y="17031"/>
                      <a:pt x="3647" y="17168"/>
                      <a:pt x="3527" y="17322"/>
                    </a:cubicBezTo>
                    <a:cubicBezTo>
                      <a:pt x="1507" y="20043"/>
                      <a:pt x="343" y="23416"/>
                      <a:pt x="309" y="26805"/>
                    </a:cubicBezTo>
                    <a:cubicBezTo>
                      <a:pt x="292" y="28054"/>
                      <a:pt x="411" y="29320"/>
                      <a:pt x="343" y="30570"/>
                    </a:cubicBezTo>
                    <a:cubicBezTo>
                      <a:pt x="258" y="31819"/>
                      <a:pt x="806" y="34370"/>
                      <a:pt x="1" y="35329"/>
                    </a:cubicBezTo>
                    <a:cubicBezTo>
                      <a:pt x="2791" y="36269"/>
                      <a:pt x="3852" y="36372"/>
                      <a:pt x="3852" y="36372"/>
                    </a:cubicBezTo>
                    <a:cubicBezTo>
                      <a:pt x="6694" y="31152"/>
                      <a:pt x="9330" y="24493"/>
                      <a:pt x="11418" y="18555"/>
                    </a:cubicBezTo>
                    <a:cubicBezTo>
                      <a:pt x="14259" y="10476"/>
                      <a:pt x="16090" y="3732"/>
                      <a:pt x="16090" y="3732"/>
                    </a:cubicBezTo>
                    <a:lnTo>
                      <a:pt x="141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7"/>
              <p:cNvSpPr/>
              <p:nvPr/>
            </p:nvSpPr>
            <p:spPr>
              <a:xfrm>
                <a:off x="1501300" y="2386802"/>
                <a:ext cx="133358" cy="176232"/>
              </a:xfrm>
              <a:custGeom>
                <a:rect b="b" l="l" r="r" t="t"/>
                <a:pathLst>
                  <a:path extrusionOk="0" h="5541" w="4193">
                    <a:moveTo>
                      <a:pt x="3355" y="0"/>
                    </a:moveTo>
                    <a:lnTo>
                      <a:pt x="2824" y="257"/>
                    </a:lnTo>
                    <a:cubicBezTo>
                      <a:pt x="2824" y="257"/>
                      <a:pt x="0" y="4742"/>
                      <a:pt x="735" y="5461"/>
                    </a:cubicBezTo>
                    <a:cubicBezTo>
                      <a:pt x="791" y="5516"/>
                      <a:pt x="856" y="5541"/>
                      <a:pt x="929" y="5541"/>
                    </a:cubicBezTo>
                    <a:cubicBezTo>
                      <a:pt x="1783" y="5541"/>
                      <a:pt x="3647" y="2014"/>
                      <a:pt x="3663" y="1951"/>
                    </a:cubicBezTo>
                    <a:cubicBezTo>
                      <a:pt x="3679" y="1883"/>
                      <a:pt x="4193" y="616"/>
                      <a:pt x="4193" y="616"/>
                    </a:cubicBezTo>
                    <a:lnTo>
                      <a:pt x="33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7"/>
              <p:cNvSpPr/>
              <p:nvPr/>
            </p:nvSpPr>
            <p:spPr>
              <a:xfrm>
                <a:off x="1591090" y="1793390"/>
                <a:ext cx="698501" cy="736636"/>
              </a:xfrm>
              <a:custGeom>
                <a:rect b="b" l="l" r="r" t="t"/>
                <a:pathLst>
                  <a:path extrusionOk="0" h="23161" w="21962">
                    <a:moveTo>
                      <a:pt x="18315" y="0"/>
                    </a:moveTo>
                    <a:cubicBezTo>
                      <a:pt x="10236" y="4861"/>
                      <a:pt x="3903" y="10989"/>
                      <a:pt x="1" y="18914"/>
                    </a:cubicBezTo>
                    <a:lnTo>
                      <a:pt x="5478" y="21722"/>
                    </a:lnTo>
                    <a:cubicBezTo>
                      <a:pt x="5478" y="21722"/>
                      <a:pt x="7197" y="23160"/>
                      <a:pt x="7857" y="23160"/>
                    </a:cubicBezTo>
                    <a:cubicBezTo>
                      <a:pt x="7927" y="23160"/>
                      <a:pt x="7986" y="23144"/>
                      <a:pt x="8029" y="23107"/>
                    </a:cubicBezTo>
                    <a:cubicBezTo>
                      <a:pt x="8490" y="22749"/>
                      <a:pt x="6968" y="19941"/>
                      <a:pt x="6968" y="19941"/>
                    </a:cubicBezTo>
                    <a:cubicBezTo>
                      <a:pt x="6968" y="19941"/>
                      <a:pt x="7652" y="18007"/>
                      <a:pt x="9962" y="16005"/>
                    </a:cubicBezTo>
                    <a:cubicBezTo>
                      <a:pt x="12256" y="14019"/>
                      <a:pt x="21962" y="8439"/>
                      <a:pt x="21962" y="8439"/>
                    </a:cubicBezTo>
                    <a:lnTo>
                      <a:pt x="183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7"/>
              <p:cNvSpPr/>
              <p:nvPr/>
            </p:nvSpPr>
            <p:spPr>
              <a:xfrm>
                <a:off x="1552986" y="2395486"/>
                <a:ext cx="113258" cy="215097"/>
              </a:xfrm>
              <a:custGeom>
                <a:rect b="b" l="l" r="r" t="t"/>
                <a:pathLst>
                  <a:path extrusionOk="0" h="6763" w="3561">
                    <a:moveTo>
                      <a:pt x="2038" y="1"/>
                    </a:moveTo>
                    <a:cubicBezTo>
                      <a:pt x="2038" y="1"/>
                      <a:pt x="566" y="2226"/>
                      <a:pt x="292" y="3253"/>
                    </a:cubicBezTo>
                    <a:cubicBezTo>
                      <a:pt x="0" y="4298"/>
                      <a:pt x="908" y="6763"/>
                      <a:pt x="1456" y="6763"/>
                    </a:cubicBezTo>
                    <a:cubicBezTo>
                      <a:pt x="2004" y="6763"/>
                      <a:pt x="1969" y="3305"/>
                      <a:pt x="1969" y="3305"/>
                    </a:cubicBezTo>
                    <a:lnTo>
                      <a:pt x="3373" y="1593"/>
                    </a:lnTo>
                    <a:lnTo>
                      <a:pt x="3561" y="959"/>
                    </a:lnTo>
                    <a:lnTo>
                      <a:pt x="20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7"/>
              <p:cNvSpPr/>
              <p:nvPr/>
            </p:nvSpPr>
            <p:spPr>
              <a:xfrm>
                <a:off x="1609665" y="2429264"/>
                <a:ext cx="103398" cy="204729"/>
              </a:xfrm>
              <a:custGeom>
                <a:rect b="b" l="l" r="r" t="t"/>
                <a:pathLst>
                  <a:path extrusionOk="0" h="6437" w="3251">
                    <a:moveTo>
                      <a:pt x="1488" y="0"/>
                    </a:moveTo>
                    <a:cubicBezTo>
                      <a:pt x="1488" y="0"/>
                      <a:pt x="375" y="2003"/>
                      <a:pt x="187" y="3065"/>
                    </a:cubicBezTo>
                    <a:cubicBezTo>
                      <a:pt x="1" y="4114"/>
                      <a:pt x="1088" y="6437"/>
                      <a:pt x="1624" y="6437"/>
                    </a:cubicBezTo>
                    <a:cubicBezTo>
                      <a:pt x="1630" y="6437"/>
                      <a:pt x="1636" y="6436"/>
                      <a:pt x="1642" y="6436"/>
                    </a:cubicBezTo>
                    <a:cubicBezTo>
                      <a:pt x="2189" y="6402"/>
                      <a:pt x="1865" y="2962"/>
                      <a:pt x="1865" y="2962"/>
                    </a:cubicBezTo>
                    <a:lnTo>
                      <a:pt x="3114" y="1130"/>
                    </a:lnTo>
                    <a:lnTo>
                      <a:pt x="3251" y="479"/>
                    </a:lnTo>
                    <a:lnTo>
                      <a:pt x="148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7"/>
              <p:cNvSpPr/>
              <p:nvPr/>
            </p:nvSpPr>
            <p:spPr>
              <a:xfrm>
                <a:off x="1665772" y="2448316"/>
                <a:ext cx="103398" cy="204761"/>
              </a:xfrm>
              <a:custGeom>
                <a:rect b="b" l="l" r="r" t="t"/>
                <a:pathLst>
                  <a:path extrusionOk="0" h="6438" w="3251">
                    <a:moveTo>
                      <a:pt x="1504" y="1"/>
                    </a:moveTo>
                    <a:cubicBezTo>
                      <a:pt x="1504" y="1"/>
                      <a:pt x="391" y="1986"/>
                      <a:pt x="204" y="3048"/>
                    </a:cubicBezTo>
                    <a:cubicBezTo>
                      <a:pt x="0" y="4098"/>
                      <a:pt x="1104" y="6437"/>
                      <a:pt x="1641" y="6437"/>
                    </a:cubicBezTo>
                    <a:cubicBezTo>
                      <a:pt x="1647" y="6437"/>
                      <a:pt x="1652" y="6437"/>
                      <a:pt x="1658" y="6437"/>
                    </a:cubicBezTo>
                    <a:cubicBezTo>
                      <a:pt x="2205" y="6385"/>
                      <a:pt x="1881" y="2961"/>
                      <a:pt x="1881" y="2961"/>
                    </a:cubicBezTo>
                    <a:lnTo>
                      <a:pt x="3130" y="1131"/>
                    </a:lnTo>
                    <a:lnTo>
                      <a:pt x="3250" y="480"/>
                    </a:lnTo>
                    <a:lnTo>
                      <a:pt x="15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7"/>
              <p:cNvSpPr/>
              <p:nvPr/>
            </p:nvSpPr>
            <p:spPr>
              <a:xfrm>
                <a:off x="3064273" y="2569530"/>
                <a:ext cx="1155221" cy="744937"/>
              </a:xfrm>
              <a:custGeom>
                <a:rect b="b" l="l" r="r" t="t"/>
                <a:pathLst>
                  <a:path extrusionOk="0" h="23422" w="36322">
                    <a:moveTo>
                      <a:pt x="7208" y="1"/>
                    </a:moveTo>
                    <a:cubicBezTo>
                      <a:pt x="4860" y="1"/>
                      <a:pt x="2928" y="572"/>
                      <a:pt x="2928" y="572"/>
                    </a:cubicBezTo>
                    <a:lnTo>
                      <a:pt x="0" y="4080"/>
                    </a:lnTo>
                    <a:lnTo>
                      <a:pt x="822" y="11885"/>
                    </a:lnTo>
                    <a:lnTo>
                      <a:pt x="2449" y="12519"/>
                    </a:lnTo>
                    <a:cubicBezTo>
                      <a:pt x="4251" y="12144"/>
                      <a:pt x="5984" y="11972"/>
                      <a:pt x="7659" y="11972"/>
                    </a:cubicBezTo>
                    <a:cubicBezTo>
                      <a:pt x="8735" y="11972"/>
                      <a:pt x="9787" y="12043"/>
                      <a:pt x="10818" y="12177"/>
                    </a:cubicBezTo>
                    <a:cubicBezTo>
                      <a:pt x="11571" y="12279"/>
                      <a:pt x="12324" y="12450"/>
                      <a:pt x="13043" y="12706"/>
                    </a:cubicBezTo>
                    <a:cubicBezTo>
                      <a:pt x="15474" y="13528"/>
                      <a:pt x="17580" y="15121"/>
                      <a:pt x="19189" y="17191"/>
                    </a:cubicBezTo>
                    <a:cubicBezTo>
                      <a:pt x="19873" y="18081"/>
                      <a:pt x="20763" y="18800"/>
                      <a:pt x="21790" y="19279"/>
                    </a:cubicBezTo>
                    <a:cubicBezTo>
                      <a:pt x="23262" y="19947"/>
                      <a:pt x="31358" y="21881"/>
                      <a:pt x="33087" y="23421"/>
                    </a:cubicBezTo>
                    <a:cubicBezTo>
                      <a:pt x="36321" y="22429"/>
                      <a:pt x="35637" y="20598"/>
                      <a:pt x="35637" y="20598"/>
                    </a:cubicBezTo>
                    <a:cubicBezTo>
                      <a:pt x="35637" y="20598"/>
                      <a:pt x="23639" y="10002"/>
                      <a:pt x="16176" y="4200"/>
                    </a:cubicBezTo>
                    <a:cubicBezTo>
                      <a:pt x="13711" y="2283"/>
                      <a:pt x="11742" y="896"/>
                      <a:pt x="10852" y="572"/>
                    </a:cubicBezTo>
                    <a:cubicBezTo>
                      <a:pt x="9660" y="144"/>
                      <a:pt x="8382" y="1"/>
                      <a:pt x="72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7"/>
              <p:cNvSpPr/>
              <p:nvPr/>
            </p:nvSpPr>
            <p:spPr>
              <a:xfrm>
                <a:off x="4107368" y="3180023"/>
                <a:ext cx="326669" cy="234625"/>
              </a:xfrm>
              <a:custGeom>
                <a:rect b="b" l="l" r="r" t="t"/>
                <a:pathLst>
                  <a:path extrusionOk="0" h="7377" w="10271">
                    <a:moveTo>
                      <a:pt x="7549" y="0"/>
                    </a:moveTo>
                    <a:cubicBezTo>
                      <a:pt x="7241" y="17"/>
                      <a:pt x="6933" y="69"/>
                      <a:pt x="6641" y="137"/>
                    </a:cubicBezTo>
                    <a:cubicBezTo>
                      <a:pt x="6436" y="188"/>
                      <a:pt x="6231" y="256"/>
                      <a:pt x="6025" y="343"/>
                    </a:cubicBezTo>
                    <a:cubicBezTo>
                      <a:pt x="5803" y="427"/>
                      <a:pt x="5580" y="530"/>
                      <a:pt x="5358" y="651"/>
                    </a:cubicBezTo>
                    <a:cubicBezTo>
                      <a:pt x="5290" y="701"/>
                      <a:pt x="5204" y="753"/>
                      <a:pt x="5119" y="804"/>
                    </a:cubicBezTo>
                    <a:cubicBezTo>
                      <a:pt x="4724" y="1061"/>
                      <a:pt x="4279" y="1233"/>
                      <a:pt x="3818" y="1301"/>
                    </a:cubicBezTo>
                    <a:cubicBezTo>
                      <a:pt x="3654" y="1326"/>
                      <a:pt x="3482" y="1342"/>
                      <a:pt x="3307" y="1342"/>
                    </a:cubicBezTo>
                    <a:cubicBezTo>
                      <a:pt x="3243" y="1342"/>
                      <a:pt x="3179" y="1340"/>
                      <a:pt x="3116" y="1335"/>
                    </a:cubicBezTo>
                    <a:lnTo>
                      <a:pt x="2757" y="1318"/>
                    </a:lnTo>
                    <a:lnTo>
                      <a:pt x="0" y="3782"/>
                    </a:lnTo>
                    <a:lnTo>
                      <a:pt x="1216" y="5289"/>
                    </a:lnTo>
                    <a:lnTo>
                      <a:pt x="2876" y="7377"/>
                    </a:lnTo>
                    <a:lnTo>
                      <a:pt x="10270" y="770"/>
                    </a:lnTo>
                    <a:cubicBezTo>
                      <a:pt x="9654" y="377"/>
                      <a:pt x="8969" y="119"/>
                      <a:pt x="8285" y="34"/>
                    </a:cubicBezTo>
                    <a:cubicBezTo>
                      <a:pt x="8045" y="0"/>
                      <a:pt x="7789" y="0"/>
                      <a:pt x="75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7"/>
              <p:cNvSpPr/>
              <p:nvPr/>
            </p:nvSpPr>
            <p:spPr>
              <a:xfrm>
                <a:off x="4146045" y="3323311"/>
                <a:ext cx="128492" cy="91344"/>
              </a:xfrm>
              <a:custGeom>
                <a:rect b="b" l="l" r="r" t="t"/>
                <a:pathLst>
                  <a:path extrusionOk="0" h="2872" w="4040">
                    <a:moveTo>
                      <a:pt x="2042" y="1"/>
                    </a:moveTo>
                    <a:cubicBezTo>
                      <a:pt x="1322" y="1"/>
                      <a:pt x="599" y="253"/>
                      <a:pt x="17" y="767"/>
                    </a:cubicBezTo>
                    <a:lnTo>
                      <a:pt x="0" y="784"/>
                    </a:lnTo>
                    <a:lnTo>
                      <a:pt x="1660" y="2872"/>
                    </a:lnTo>
                    <a:lnTo>
                      <a:pt x="4040" y="749"/>
                    </a:lnTo>
                    <a:cubicBezTo>
                      <a:pt x="3475" y="253"/>
                      <a:pt x="2761" y="1"/>
                      <a:pt x="2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7"/>
              <p:cNvSpPr/>
              <p:nvPr/>
            </p:nvSpPr>
            <p:spPr>
              <a:xfrm>
                <a:off x="4227120" y="3200697"/>
                <a:ext cx="50697" cy="64787"/>
              </a:xfrm>
              <a:custGeom>
                <a:rect b="b" l="l" r="r" t="t"/>
                <a:pathLst>
                  <a:path extrusionOk="0" h="2037" w="1594">
                    <a:moveTo>
                      <a:pt x="1593" y="1"/>
                    </a:moveTo>
                    <a:lnTo>
                      <a:pt x="1593" y="1"/>
                    </a:lnTo>
                    <a:cubicBezTo>
                      <a:pt x="1525" y="51"/>
                      <a:pt x="1439" y="103"/>
                      <a:pt x="1354" y="154"/>
                    </a:cubicBezTo>
                    <a:cubicBezTo>
                      <a:pt x="959" y="411"/>
                      <a:pt x="514" y="583"/>
                      <a:pt x="53" y="651"/>
                    </a:cubicBezTo>
                    <a:lnTo>
                      <a:pt x="19" y="1233"/>
                    </a:lnTo>
                    <a:cubicBezTo>
                      <a:pt x="1" y="1660"/>
                      <a:pt x="309" y="2020"/>
                      <a:pt x="738" y="2037"/>
                    </a:cubicBezTo>
                    <a:cubicBezTo>
                      <a:pt x="943" y="2037"/>
                      <a:pt x="1131" y="1968"/>
                      <a:pt x="1268" y="1849"/>
                    </a:cubicBezTo>
                    <a:cubicBezTo>
                      <a:pt x="1422" y="1712"/>
                      <a:pt x="1507" y="1523"/>
                      <a:pt x="1525" y="1318"/>
                    </a:cubicBezTo>
                    <a:lnTo>
                      <a:pt x="15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7"/>
              <p:cNvSpPr/>
              <p:nvPr/>
            </p:nvSpPr>
            <p:spPr>
              <a:xfrm>
                <a:off x="4295218" y="3180023"/>
                <a:ext cx="52287" cy="89308"/>
              </a:xfrm>
              <a:custGeom>
                <a:rect b="b" l="l" r="r" t="t"/>
                <a:pathLst>
                  <a:path extrusionOk="0" h="2808" w="1644">
                    <a:moveTo>
                      <a:pt x="1643" y="0"/>
                    </a:moveTo>
                    <a:lnTo>
                      <a:pt x="1643" y="0"/>
                    </a:lnTo>
                    <a:cubicBezTo>
                      <a:pt x="1335" y="17"/>
                      <a:pt x="1027" y="69"/>
                      <a:pt x="735" y="137"/>
                    </a:cubicBezTo>
                    <a:cubicBezTo>
                      <a:pt x="530" y="188"/>
                      <a:pt x="325" y="256"/>
                      <a:pt x="119" y="343"/>
                    </a:cubicBezTo>
                    <a:lnTo>
                      <a:pt x="17" y="2002"/>
                    </a:lnTo>
                    <a:cubicBezTo>
                      <a:pt x="0" y="2431"/>
                      <a:pt x="325" y="2773"/>
                      <a:pt x="735" y="2807"/>
                    </a:cubicBezTo>
                    <a:cubicBezTo>
                      <a:pt x="941" y="2807"/>
                      <a:pt x="1130" y="2739"/>
                      <a:pt x="1283" y="2618"/>
                    </a:cubicBezTo>
                    <a:cubicBezTo>
                      <a:pt x="1420" y="2481"/>
                      <a:pt x="1523" y="2294"/>
                      <a:pt x="1523" y="2088"/>
                    </a:cubicBez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7"/>
              <p:cNvSpPr/>
              <p:nvPr/>
            </p:nvSpPr>
            <p:spPr>
              <a:xfrm>
                <a:off x="4198812" y="3204482"/>
                <a:ext cx="256984" cy="234689"/>
              </a:xfrm>
              <a:custGeom>
                <a:rect b="b" l="l" r="r" t="t"/>
                <a:pathLst>
                  <a:path extrusionOk="0" h="7379" w="8080">
                    <a:moveTo>
                      <a:pt x="7395" y="1"/>
                    </a:moveTo>
                    <a:lnTo>
                      <a:pt x="1" y="6608"/>
                    </a:lnTo>
                    <a:lnTo>
                      <a:pt x="686" y="7379"/>
                    </a:lnTo>
                    <a:lnTo>
                      <a:pt x="8080" y="772"/>
                    </a:lnTo>
                    <a:lnTo>
                      <a:pt x="7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7"/>
              <p:cNvSpPr/>
              <p:nvPr/>
            </p:nvSpPr>
            <p:spPr>
              <a:xfrm>
                <a:off x="4415510" y="3229005"/>
                <a:ext cx="47389" cy="45767"/>
              </a:xfrm>
              <a:custGeom>
                <a:rect b="b" l="l" r="r" t="t"/>
                <a:pathLst>
                  <a:path extrusionOk="0" h="1439" w="1490">
                    <a:moveTo>
                      <a:pt x="1267" y="1"/>
                    </a:moveTo>
                    <a:lnTo>
                      <a:pt x="0" y="1130"/>
                    </a:lnTo>
                    <a:lnTo>
                      <a:pt x="771" y="1438"/>
                    </a:lnTo>
                    <a:lnTo>
                      <a:pt x="1490" y="788"/>
                    </a:lnTo>
                    <a:lnTo>
                      <a:pt x="12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7"/>
              <p:cNvSpPr/>
              <p:nvPr/>
            </p:nvSpPr>
            <p:spPr>
              <a:xfrm>
                <a:off x="4325116" y="3309570"/>
                <a:ext cx="47962" cy="45767"/>
              </a:xfrm>
              <a:custGeom>
                <a:rect b="b" l="l" r="r" t="t"/>
                <a:pathLst>
                  <a:path extrusionOk="0" h="1439" w="1508">
                    <a:moveTo>
                      <a:pt x="1285" y="1"/>
                    </a:moveTo>
                    <a:lnTo>
                      <a:pt x="1" y="1131"/>
                    </a:lnTo>
                    <a:lnTo>
                      <a:pt x="772" y="1439"/>
                    </a:lnTo>
                    <a:lnTo>
                      <a:pt x="1507" y="788"/>
                    </a:lnTo>
                    <a:lnTo>
                      <a:pt x="12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7"/>
              <p:cNvSpPr/>
              <p:nvPr/>
            </p:nvSpPr>
            <p:spPr>
              <a:xfrm>
                <a:off x="4235326" y="3390168"/>
                <a:ext cx="47358" cy="45736"/>
              </a:xfrm>
              <a:custGeom>
                <a:rect b="b" l="l" r="r" t="t"/>
                <a:pathLst>
                  <a:path extrusionOk="0" h="1438" w="1489">
                    <a:moveTo>
                      <a:pt x="1267" y="0"/>
                    </a:moveTo>
                    <a:lnTo>
                      <a:pt x="0" y="1130"/>
                    </a:lnTo>
                    <a:lnTo>
                      <a:pt x="770" y="1438"/>
                    </a:lnTo>
                    <a:lnTo>
                      <a:pt x="1489" y="788"/>
                    </a:lnTo>
                    <a:lnTo>
                      <a:pt x="12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7"/>
              <p:cNvSpPr/>
              <p:nvPr/>
            </p:nvSpPr>
            <p:spPr>
              <a:xfrm>
                <a:off x="3479126" y="2703117"/>
                <a:ext cx="740389" cy="611356"/>
              </a:xfrm>
              <a:custGeom>
                <a:rect b="b" l="l" r="r" t="t"/>
                <a:pathLst>
                  <a:path extrusionOk="0" h="19222" w="23279">
                    <a:moveTo>
                      <a:pt x="3133" y="0"/>
                    </a:moveTo>
                    <a:cubicBezTo>
                      <a:pt x="411" y="2036"/>
                      <a:pt x="0" y="6316"/>
                      <a:pt x="0" y="8506"/>
                    </a:cubicBezTo>
                    <a:cubicBezTo>
                      <a:pt x="2431" y="9328"/>
                      <a:pt x="4537" y="10921"/>
                      <a:pt x="6146" y="12991"/>
                    </a:cubicBezTo>
                    <a:cubicBezTo>
                      <a:pt x="6830" y="13881"/>
                      <a:pt x="7720" y="14600"/>
                      <a:pt x="8747" y="15079"/>
                    </a:cubicBezTo>
                    <a:cubicBezTo>
                      <a:pt x="10219" y="15747"/>
                      <a:pt x="18315" y="17681"/>
                      <a:pt x="20044" y="19221"/>
                    </a:cubicBezTo>
                    <a:cubicBezTo>
                      <a:pt x="23278" y="18229"/>
                      <a:pt x="22594" y="16398"/>
                      <a:pt x="22594" y="16398"/>
                    </a:cubicBezTo>
                    <a:cubicBezTo>
                      <a:pt x="22594" y="16398"/>
                      <a:pt x="10596" y="5802"/>
                      <a:pt x="31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7"/>
              <p:cNvSpPr/>
              <p:nvPr/>
            </p:nvSpPr>
            <p:spPr>
              <a:xfrm>
                <a:off x="3479126" y="2703117"/>
                <a:ext cx="141023" cy="286372"/>
              </a:xfrm>
              <a:custGeom>
                <a:rect b="b" l="l" r="r" t="t"/>
                <a:pathLst>
                  <a:path extrusionOk="0" h="9004" w="4434">
                    <a:moveTo>
                      <a:pt x="3133" y="0"/>
                    </a:moveTo>
                    <a:cubicBezTo>
                      <a:pt x="411" y="2036"/>
                      <a:pt x="0" y="6316"/>
                      <a:pt x="0" y="8506"/>
                    </a:cubicBezTo>
                    <a:cubicBezTo>
                      <a:pt x="411" y="8643"/>
                      <a:pt x="839" y="8815"/>
                      <a:pt x="1250" y="9004"/>
                    </a:cubicBezTo>
                    <a:cubicBezTo>
                      <a:pt x="1335" y="6710"/>
                      <a:pt x="1866" y="2876"/>
                      <a:pt x="4434" y="1027"/>
                    </a:cubicBezTo>
                    <a:cubicBezTo>
                      <a:pt x="3989" y="667"/>
                      <a:pt x="3560" y="325"/>
                      <a:pt x="3133" y="0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7"/>
              <p:cNvSpPr/>
              <p:nvPr/>
            </p:nvSpPr>
            <p:spPr>
              <a:xfrm>
                <a:off x="2445286" y="2850635"/>
                <a:ext cx="592336" cy="458946"/>
              </a:xfrm>
              <a:custGeom>
                <a:rect b="b" l="l" r="r" t="t"/>
                <a:pathLst>
                  <a:path extrusionOk="0" h="14430" w="18624">
                    <a:moveTo>
                      <a:pt x="1" y="0"/>
                    </a:moveTo>
                    <a:lnTo>
                      <a:pt x="1130" y="13745"/>
                    </a:lnTo>
                    <a:cubicBezTo>
                      <a:pt x="2293" y="13490"/>
                      <a:pt x="3662" y="13393"/>
                      <a:pt x="5077" y="13393"/>
                    </a:cubicBezTo>
                    <a:cubicBezTo>
                      <a:pt x="6892" y="13393"/>
                      <a:pt x="8782" y="13553"/>
                      <a:pt x="10408" y="13745"/>
                    </a:cubicBezTo>
                    <a:cubicBezTo>
                      <a:pt x="10716" y="13780"/>
                      <a:pt x="11006" y="13814"/>
                      <a:pt x="11280" y="13848"/>
                    </a:cubicBezTo>
                    <a:cubicBezTo>
                      <a:pt x="13368" y="14122"/>
                      <a:pt x="14840" y="14430"/>
                      <a:pt x="14840" y="14430"/>
                    </a:cubicBezTo>
                    <a:lnTo>
                      <a:pt x="16090" y="10167"/>
                    </a:lnTo>
                    <a:lnTo>
                      <a:pt x="16346" y="9261"/>
                    </a:lnTo>
                    <a:lnTo>
                      <a:pt x="18623" y="1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7"/>
              <p:cNvSpPr/>
              <p:nvPr/>
            </p:nvSpPr>
            <p:spPr>
              <a:xfrm>
                <a:off x="2144778" y="1634040"/>
                <a:ext cx="1218895" cy="1027079"/>
              </a:xfrm>
              <a:custGeom>
                <a:rect b="b" l="l" r="r" t="t"/>
                <a:pathLst>
                  <a:path extrusionOk="0" h="32293" w="38324">
                    <a:moveTo>
                      <a:pt x="16668" y="0"/>
                    </a:moveTo>
                    <a:cubicBezTo>
                      <a:pt x="11229" y="0"/>
                      <a:pt x="6159" y="1118"/>
                      <a:pt x="1541" y="3624"/>
                    </a:cubicBezTo>
                    <a:cubicBezTo>
                      <a:pt x="1028" y="3898"/>
                      <a:pt x="514" y="4189"/>
                      <a:pt x="17" y="4497"/>
                    </a:cubicBezTo>
                    <a:cubicBezTo>
                      <a:pt x="1" y="8143"/>
                      <a:pt x="1455" y="11788"/>
                      <a:pt x="3869" y="15366"/>
                    </a:cubicBezTo>
                    <a:cubicBezTo>
                      <a:pt x="4622" y="14819"/>
                      <a:pt x="5460" y="14408"/>
                      <a:pt x="6334" y="14100"/>
                    </a:cubicBezTo>
                    <a:cubicBezTo>
                      <a:pt x="8062" y="13466"/>
                      <a:pt x="9962" y="13210"/>
                      <a:pt x="11742" y="12970"/>
                    </a:cubicBezTo>
                    <a:lnTo>
                      <a:pt x="11742" y="12970"/>
                    </a:lnTo>
                    <a:cubicBezTo>
                      <a:pt x="12222" y="15725"/>
                      <a:pt x="11588" y="19799"/>
                      <a:pt x="10835" y="23206"/>
                    </a:cubicBezTo>
                    <a:cubicBezTo>
                      <a:pt x="10047" y="26697"/>
                      <a:pt x="9141" y="29487"/>
                      <a:pt x="9141" y="29487"/>
                    </a:cubicBezTo>
                    <a:cubicBezTo>
                      <a:pt x="11889" y="31715"/>
                      <a:pt x="16440" y="32292"/>
                      <a:pt x="20417" y="32292"/>
                    </a:cubicBezTo>
                    <a:cubicBezTo>
                      <a:pt x="24686" y="32292"/>
                      <a:pt x="28293" y="31627"/>
                      <a:pt x="28293" y="31627"/>
                    </a:cubicBezTo>
                    <a:cubicBezTo>
                      <a:pt x="30502" y="29196"/>
                      <a:pt x="32453" y="25653"/>
                      <a:pt x="34044" y="22179"/>
                    </a:cubicBezTo>
                    <a:cubicBezTo>
                      <a:pt x="35242" y="19559"/>
                      <a:pt x="36235" y="16957"/>
                      <a:pt x="36972" y="14903"/>
                    </a:cubicBezTo>
                    <a:cubicBezTo>
                      <a:pt x="37844" y="12439"/>
                      <a:pt x="38323" y="10761"/>
                      <a:pt x="38323" y="10761"/>
                    </a:cubicBezTo>
                    <a:lnTo>
                      <a:pt x="36680" y="5181"/>
                    </a:lnTo>
                    <a:cubicBezTo>
                      <a:pt x="34524" y="3846"/>
                      <a:pt x="32385" y="2769"/>
                      <a:pt x="30313" y="2032"/>
                    </a:cubicBezTo>
                    <a:cubicBezTo>
                      <a:pt x="29270" y="1655"/>
                      <a:pt x="28225" y="1365"/>
                      <a:pt x="27216" y="1176"/>
                    </a:cubicBezTo>
                    <a:cubicBezTo>
                      <a:pt x="26855" y="1091"/>
                      <a:pt x="26497" y="1039"/>
                      <a:pt x="26137" y="989"/>
                    </a:cubicBezTo>
                    <a:cubicBezTo>
                      <a:pt x="24648" y="697"/>
                      <a:pt x="23176" y="457"/>
                      <a:pt x="21738" y="304"/>
                    </a:cubicBezTo>
                    <a:cubicBezTo>
                      <a:pt x="20016" y="104"/>
                      <a:pt x="18324" y="0"/>
                      <a:pt x="16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7"/>
              <p:cNvSpPr/>
              <p:nvPr/>
            </p:nvSpPr>
            <p:spPr>
              <a:xfrm>
                <a:off x="2965768" y="2034578"/>
                <a:ext cx="137716" cy="137207"/>
              </a:xfrm>
              <a:custGeom>
                <a:rect b="b" l="l" r="r" t="t"/>
                <a:pathLst>
                  <a:path extrusionOk="0" h="4314" w="4330">
                    <a:moveTo>
                      <a:pt x="2157" y="0"/>
                    </a:moveTo>
                    <a:cubicBezTo>
                      <a:pt x="975" y="0"/>
                      <a:pt x="0" y="959"/>
                      <a:pt x="0" y="2157"/>
                    </a:cubicBezTo>
                    <a:cubicBezTo>
                      <a:pt x="0" y="3355"/>
                      <a:pt x="975" y="4314"/>
                      <a:pt x="2157" y="4314"/>
                    </a:cubicBezTo>
                    <a:cubicBezTo>
                      <a:pt x="3355" y="4314"/>
                      <a:pt x="4330" y="3355"/>
                      <a:pt x="4330" y="2157"/>
                    </a:cubicBezTo>
                    <a:cubicBezTo>
                      <a:pt x="4330" y="959"/>
                      <a:pt x="3355" y="0"/>
                      <a:pt x="21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7"/>
              <p:cNvSpPr/>
              <p:nvPr/>
            </p:nvSpPr>
            <p:spPr>
              <a:xfrm>
                <a:off x="2156196" y="1666769"/>
                <a:ext cx="743887" cy="156163"/>
              </a:xfrm>
              <a:custGeom>
                <a:rect b="b" l="l" r="r" t="t"/>
                <a:pathLst>
                  <a:path extrusionOk="0" h="4910" w="23389">
                    <a:moveTo>
                      <a:pt x="17156" y="0"/>
                    </a:moveTo>
                    <a:cubicBezTo>
                      <a:pt x="11347" y="0"/>
                      <a:pt x="5628" y="1403"/>
                      <a:pt x="395" y="4136"/>
                    </a:cubicBezTo>
                    <a:cubicBezTo>
                      <a:pt x="0" y="4354"/>
                      <a:pt x="241" y="4909"/>
                      <a:pt x="617" y="4909"/>
                    </a:cubicBezTo>
                    <a:cubicBezTo>
                      <a:pt x="682" y="4909"/>
                      <a:pt x="751" y="4893"/>
                      <a:pt x="822" y="4855"/>
                    </a:cubicBezTo>
                    <a:cubicBezTo>
                      <a:pt x="5911" y="2187"/>
                      <a:pt x="11510" y="813"/>
                      <a:pt x="17180" y="813"/>
                    </a:cubicBezTo>
                    <a:cubicBezTo>
                      <a:pt x="19005" y="813"/>
                      <a:pt x="20837" y="955"/>
                      <a:pt x="22662" y="1243"/>
                    </a:cubicBezTo>
                    <a:cubicBezTo>
                      <a:pt x="22690" y="1247"/>
                      <a:pt x="22717" y="1249"/>
                      <a:pt x="22742" y="1249"/>
                    </a:cubicBezTo>
                    <a:cubicBezTo>
                      <a:pt x="23215" y="1249"/>
                      <a:pt x="23388" y="537"/>
                      <a:pt x="22886" y="455"/>
                    </a:cubicBezTo>
                    <a:cubicBezTo>
                      <a:pt x="20975" y="151"/>
                      <a:pt x="19061" y="0"/>
                      <a:pt x="171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7"/>
              <p:cNvSpPr/>
              <p:nvPr/>
            </p:nvSpPr>
            <p:spPr>
              <a:xfrm>
                <a:off x="2144778" y="1748734"/>
                <a:ext cx="201453" cy="374059"/>
              </a:xfrm>
              <a:custGeom>
                <a:rect b="b" l="l" r="r" t="t"/>
                <a:pathLst>
                  <a:path extrusionOk="0" h="11761" w="6334">
                    <a:moveTo>
                      <a:pt x="1541" y="1"/>
                    </a:moveTo>
                    <a:cubicBezTo>
                      <a:pt x="1028" y="292"/>
                      <a:pt x="514" y="583"/>
                      <a:pt x="17" y="891"/>
                    </a:cubicBezTo>
                    <a:cubicBezTo>
                      <a:pt x="1" y="4537"/>
                      <a:pt x="1455" y="8182"/>
                      <a:pt x="3869" y="11760"/>
                    </a:cubicBezTo>
                    <a:cubicBezTo>
                      <a:pt x="4622" y="11213"/>
                      <a:pt x="5460" y="10802"/>
                      <a:pt x="6334" y="10494"/>
                    </a:cubicBezTo>
                    <a:cubicBezTo>
                      <a:pt x="4022" y="7378"/>
                      <a:pt x="2379" y="3784"/>
                      <a:pt x="15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7"/>
              <p:cNvSpPr/>
              <p:nvPr/>
            </p:nvSpPr>
            <p:spPr>
              <a:xfrm>
                <a:off x="2277602" y="2571884"/>
                <a:ext cx="879758" cy="557796"/>
              </a:xfrm>
              <a:custGeom>
                <a:rect b="b" l="l" r="r" t="t"/>
                <a:pathLst>
                  <a:path extrusionOk="0" h="17538" w="27661">
                    <a:moveTo>
                      <a:pt x="4965" y="1"/>
                    </a:moveTo>
                    <a:cubicBezTo>
                      <a:pt x="1541" y="2449"/>
                      <a:pt x="1" y="7395"/>
                      <a:pt x="1352" y="11349"/>
                    </a:cubicBezTo>
                    <a:cubicBezTo>
                      <a:pt x="1797" y="12684"/>
                      <a:pt x="2568" y="13848"/>
                      <a:pt x="3561" y="14823"/>
                    </a:cubicBezTo>
                    <a:cubicBezTo>
                      <a:pt x="5391" y="16618"/>
                      <a:pt x="7839" y="17537"/>
                      <a:pt x="10338" y="17537"/>
                    </a:cubicBezTo>
                    <a:cubicBezTo>
                      <a:pt x="11440" y="17537"/>
                      <a:pt x="12552" y="17359"/>
                      <a:pt x="13626" y="16998"/>
                    </a:cubicBezTo>
                    <a:lnTo>
                      <a:pt x="20112" y="14823"/>
                    </a:lnTo>
                    <a:lnTo>
                      <a:pt x="21036" y="14515"/>
                    </a:lnTo>
                    <a:lnTo>
                      <a:pt x="27182" y="12445"/>
                    </a:lnTo>
                    <a:cubicBezTo>
                      <a:pt x="26839" y="11247"/>
                      <a:pt x="26650" y="10014"/>
                      <a:pt x="26566" y="8833"/>
                    </a:cubicBezTo>
                    <a:cubicBezTo>
                      <a:pt x="26548" y="8542"/>
                      <a:pt x="26548" y="8268"/>
                      <a:pt x="26548" y="7995"/>
                    </a:cubicBezTo>
                    <a:cubicBezTo>
                      <a:pt x="26479" y="3887"/>
                      <a:pt x="27661" y="498"/>
                      <a:pt x="27661" y="498"/>
                    </a:cubicBezTo>
                    <a:lnTo>
                      <a:pt x="27661" y="498"/>
                    </a:lnTo>
                    <a:cubicBezTo>
                      <a:pt x="22873" y="1419"/>
                      <a:pt x="18912" y="1741"/>
                      <a:pt x="15713" y="1741"/>
                    </a:cubicBezTo>
                    <a:cubicBezTo>
                      <a:pt x="8278" y="1741"/>
                      <a:pt x="4965" y="1"/>
                      <a:pt x="49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7"/>
              <p:cNvSpPr/>
              <p:nvPr/>
            </p:nvSpPr>
            <p:spPr>
              <a:xfrm>
                <a:off x="2236254" y="2126562"/>
                <a:ext cx="978831" cy="572999"/>
              </a:xfrm>
              <a:custGeom>
                <a:rect b="b" l="l" r="r" t="t"/>
                <a:pathLst>
                  <a:path extrusionOk="0" h="18016" w="30776">
                    <a:moveTo>
                      <a:pt x="25006" y="0"/>
                    </a:moveTo>
                    <a:cubicBezTo>
                      <a:pt x="18688" y="6792"/>
                      <a:pt x="8420" y="9999"/>
                      <a:pt x="6813" y="9999"/>
                    </a:cubicBezTo>
                    <a:cubicBezTo>
                      <a:pt x="6788" y="9999"/>
                      <a:pt x="6765" y="9998"/>
                      <a:pt x="6744" y="9996"/>
                    </a:cubicBezTo>
                    <a:cubicBezTo>
                      <a:pt x="5991" y="9939"/>
                      <a:pt x="4627" y="9786"/>
                      <a:pt x="3587" y="9786"/>
                    </a:cubicBezTo>
                    <a:cubicBezTo>
                      <a:pt x="2760" y="9786"/>
                      <a:pt x="2138" y="9883"/>
                      <a:pt x="2191" y="10202"/>
                    </a:cubicBezTo>
                    <a:cubicBezTo>
                      <a:pt x="2294" y="10921"/>
                      <a:pt x="4074" y="11247"/>
                      <a:pt x="4074" y="11247"/>
                    </a:cubicBezTo>
                    <a:cubicBezTo>
                      <a:pt x="4074" y="11247"/>
                      <a:pt x="0" y="13146"/>
                      <a:pt x="462" y="13677"/>
                    </a:cubicBezTo>
                    <a:cubicBezTo>
                      <a:pt x="537" y="13764"/>
                      <a:pt x="694" y="13800"/>
                      <a:pt x="902" y="13800"/>
                    </a:cubicBezTo>
                    <a:cubicBezTo>
                      <a:pt x="1965" y="13800"/>
                      <a:pt x="4381" y="12856"/>
                      <a:pt x="4382" y="12855"/>
                    </a:cubicBezTo>
                    <a:lnTo>
                      <a:pt x="4382" y="12855"/>
                    </a:lnTo>
                    <a:cubicBezTo>
                      <a:pt x="4381" y="12856"/>
                      <a:pt x="651" y="14807"/>
                      <a:pt x="993" y="15389"/>
                    </a:cubicBezTo>
                    <a:cubicBezTo>
                      <a:pt x="1046" y="15482"/>
                      <a:pt x="1182" y="15521"/>
                      <a:pt x="1373" y="15521"/>
                    </a:cubicBezTo>
                    <a:cubicBezTo>
                      <a:pt x="2362" y="15521"/>
                      <a:pt x="4841" y="14466"/>
                      <a:pt x="5066" y="14369"/>
                    </a:cubicBezTo>
                    <a:lnTo>
                      <a:pt x="5066" y="14369"/>
                    </a:lnTo>
                    <a:cubicBezTo>
                      <a:pt x="4817" y="14477"/>
                      <a:pt x="1812" y="15797"/>
                      <a:pt x="2173" y="16518"/>
                    </a:cubicBezTo>
                    <a:cubicBezTo>
                      <a:pt x="2242" y="16653"/>
                      <a:pt x="2417" y="16708"/>
                      <a:pt x="2658" y="16708"/>
                    </a:cubicBezTo>
                    <a:cubicBezTo>
                      <a:pt x="3733" y="16708"/>
                      <a:pt x="6109" y="15611"/>
                      <a:pt x="6110" y="15611"/>
                    </a:cubicBezTo>
                    <a:lnTo>
                      <a:pt x="6110" y="15611"/>
                    </a:lnTo>
                    <a:cubicBezTo>
                      <a:pt x="6110" y="15611"/>
                      <a:pt x="3885" y="17169"/>
                      <a:pt x="4211" y="17870"/>
                    </a:cubicBezTo>
                    <a:cubicBezTo>
                      <a:pt x="4262" y="17972"/>
                      <a:pt x="4383" y="18016"/>
                      <a:pt x="4553" y="18016"/>
                    </a:cubicBezTo>
                    <a:cubicBezTo>
                      <a:pt x="5522" y="18016"/>
                      <a:pt x="8061" y="16603"/>
                      <a:pt x="8061" y="16603"/>
                    </a:cubicBezTo>
                    <a:cubicBezTo>
                      <a:pt x="19718" y="15919"/>
                      <a:pt x="30775" y="5546"/>
                      <a:pt x="30775" y="5546"/>
                    </a:cubicBezTo>
                    <a:lnTo>
                      <a:pt x="30244" y="4451"/>
                    </a:lnTo>
                    <a:lnTo>
                      <a:pt x="25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7"/>
              <p:cNvSpPr/>
              <p:nvPr/>
            </p:nvSpPr>
            <p:spPr>
              <a:xfrm>
                <a:off x="2995666" y="1668741"/>
                <a:ext cx="445906" cy="691409"/>
              </a:xfrm>
              <a:custGeom>
                <a:rect b="b" l="l" r="r" t="t"/>
                <a:pathLst>
                  <a:path extrusionOk="0" h="21739" w="14020">
                    <a:moveTo>
                      <a:pt x="206" y="0"/>
                    </a:moveTo>
                    <a:cubicBezTo>
                      <a:pt x="292" y="34"/>
                      <a:pt x="377" y="51"/>
                      <a:pt x="464" y="85"/>
                    </a:cubicBezTo>
                    <a:cubicBezTo>
                      <a:pt x="1456" y="377"/>
                      <a:pt x="2381" y="1027"/>
                      <a:pt x="3065" y="1865"/>
                    </a:cubicBezTo>
                    <a:cubicBezTo>
                      <a:pt x="3835" y="2773"/>
                      <a:pt x="4332" y="3919"/>
                      <a:pt x="4435" y="5049"/>
                    </a:cubicBezTo>
                    <a:cubicBezTo>
                      <a:pt x="4571" y="6487"/>
                      <a:pt x="4143" y="7908"/>
                      <a:pt x="3613" y="9243"/>
                    </a:cubicBezTo>
                    <a:cubicBezTo>
                      <a:pt x="3013" y="10732"/>
                      <a:pt x="2141" y="12256"/>
                      <a:pt x="1217" y="13659"/>
                    </a:cubicBezTo>
                    <a:cubicBezTo>
                      <a:pt x="822" y="14275"/>
                      <a:pt x="412" y="14874"/>
                      <a:pt x="1" y="15456"/>
                    </a:cubicBezTo>
                    <a:cubicBezTo>
                      <a:pt x="2123" y="17715"/>
                      <a:pt x="4554" y="19650"/>
                      <a:pt x="7292" y="21088"/>
                    </a:cubicBezTo>
                    <a:cubicBezTo>
                      <a:pt x="7721" y="21309"/>
                      <a:pt x="8148" y="21533"/>
                      <a:pt x="8593" y="21738"/>
                    </a:cubicBezTo>
                    <a:cubicBezTo>
                      <a:pt x="9141" y="21019"/>
                      <a:pt x="9672" y="20300"/>
                      <a:pt x="10168" y="19547"/>
                    </a:cubicBezTo>
                    <a:cubicBezTo>
                      <a:pt x="11521" y="17562"/>
                      <a:pt x="12667" y="15439"/>
                      <a:pt x="13232" y="13111"/>
                    </a:cubicBezTo>
                    <a:cubicBezTo>
                      <a:pt x="14020" y="9928"/>
                      <a:pt x="13575" y="6281"/>
                      <a:pt x="11384" y="3817"/>
                    </a:cubicBezTo>
                    <a:cubicBezTo>
                      <a:pt x="10049" y="2310"/>
                      <a:pt x="8166" y="1370"/>
                      <a:pt x="6215" y="838"/>
                    </a:cubicBezTo>
                    <a:cubicBezTo>
                      <a:pt x="5393" y="599"/>
                      <a:pt x="4571" y="445"/>
                      <a:pt x="3750" y="343"/>
                    </a:cubicBezTo>
                    <a:cubicBezTo>
                      <a:pt x="2586" y="171"/>
                      <a:pt x="1388" y="85"/>
                      <a:pt x="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7"/>
              <p:cNvSpPr/>
              <p:nvPr/>
            </p:nvSpPr>
            <p:spPr>
              <a:xfrm>
                <a:off x="3058198" y="1664606"/>
                <a:ext cx="423102" cy="631870"/>
              </a:xfrm>
              <a:custGeom>
                <a:rect b="b" l="l" r="r" t="t"/>
                <a:pathLst>
                  <a:path extrusionOk="0" h="19867" w="13303">
                    <a:moveTo>
                      <a:pt x="616" y="1"/>
                    </a:moveTo>
                    <a:cubicBezTo>
                      <a:pt x="168" y="1"/>
                      <a:pt x="0" y="717"/>
                      <a:pt x="483" y="797"/>
                    </a:cubicBezTo>
                    <a:cubicBezTo>
                      <a:pt x="9332" y="2390"/>
                      <a:pt x="12259" y="13413"/>
                      <a:pt x="5361" y="19180"/>
                    </a:cubicBezTo>
                    <a:cubicBezTo>
                      <a:pt x="5038" y="19449"/>
                      <a:pt x="5328" y="19866"/>
                      <a:pt x="5667" y="19866"/>
                    </a:cubicBezTo>
                    <a:cubicBezTo>
                      <a:pt x="5759" y="19866"/>
                      <a:pt x="5855" y="19835"/>
                      <a:pt x="5942" y="19762"/>
                    </a:cubicBezTo>
                    <a:cubicBezTo>
                      <a:pt x="13303" y="13618"/>
                      <a:pt x="10153" y="1705"/>
                      <a:pt x="705" y="10"/>
                    </a:cubicBezTo>
                    <a:cubicBezTo>
                      <a:pt x="674" y="4"/>
                      <a:pt x="645" y="1"/>
                      <a:pt x="6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7"/>
              <p:cNvSpPr/>
              <p:nvPr/>
            </p:nvSpPr>
            <p:spPr>
              <a:xfrm>
                <a:off x="2835107" y="1643677"/>
                <a:ext cx="279820" cy="145285"/>
              </a:xfrm>
              <a:custGeom>
                <a:rect b="b" l="l" r="r" t="t"/>
                <a:pathLst>
                  <a:path extrusionOk="0" h="4568" w="8798">
                    <a:moveTo>
                      <a:pt x="34" y="1"/>
                    </a:moveTo>
                    <a:lnTo>
                      <a:pt x="34" y="1"/>
                    </a:lnTo>
                    <a:cubicBezTo>
                      <a:pt x="0" y="1489"/>
                      <a:pt x="753" y="2996"/>
                      <a:pt x="2002" y="3835"/>
                    </a:cubicBezTo>
                    <a:cubicBezTo>
                      <a:pt x="2736" y="4320"/>
                      <a:pt x="3612" y="4567"/>
                      <a:pt x="4487" y="4567"/>
                    </a:cubicBezTo>
                    <a:cubicBezTo>
                      <a:pt x="5185" y="4567"/>
                      <a:pt x="5882" y="4410"/>
                      <a:pt x="6504" y="4091"/>
                    </a:cubicBezTo>
                    <a:cubicBezTo>
                      <a:pt x="7155" y="3766"/>
                      <a:pt x="7702" y="3253"/>
                      <a:pt x="8113" y="2653"/>
                    </a:cubicBezTo>
                    <a:cubicBezTo>
                      <a:pt x="8319" y="2363"/>
                      <a:pt x="8490" y="2055"/>
                      <a:pt x="8609" y="1729"/>
                    </a:cubicBezTo>
                    <a:cubicBezTo>
                      <a:pt x="8695" y="1541"/>
                      <a:pt x="8746" y="1336"/>
                      <a:pt x="8798" y="1131"/>
                    </a:cubicBezTo>
                    <a:cubicBezTo>
                      <a:pt x="7634" y="959"/>
                      <a:pt x="6436" y="873"/>
                      <a:pt x="5254" y="788"/>
                    </a:cubicBezTo>
                    <a:lnTo>
                      <a:pt x="5254" y="788"/>
                    </a:lnTo>
                    <a:cubicBezTo>
                      <a:pt x="5340" y="822"/>
                      <a:pt x="5425" y="839"/>
                      <a:pt x="5512" y="873"/>
                    </a:cubicBezTo>
                    <a:cubicBezTo>
                      <a:pt x="5151" y="788"/>
                      <a:pt x="4793" y="736"/>
                      <a:pt x="4433" y="686"/>
                    </a:cubicBezTo>
                    <a:cubicBezTo>
                      <a:pt x="2944" y="394"/>
                      <a:pt x="1489" y="154"/>
                      <a:pt x="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7"/>
              <p:cNvSpPr/>
              <p:nvPr/>
            </p:nvSpPr>
            <p:spPr>
              <a:xfrm>
                <a:off x="2879159" y="1468901"/>
                <a:ext cx="165545" cy="269325"/>
              </a:xfrm>
              <a:custGeom>
                <a:rect b="b" l="l" r="r" t="t"/>
                <a:pathLst>
                  <a:path extrusionOk="0" h="8468" w="5205">
                    <a:moveTo>
                      <a:pt x="2021" y="1"/>
                    </a:moveTo>
                    <a:lnTo>
                      <a:pt x="309" y="5872"/>
                    </a:lnTo>
                    <a:cubicBezTo>
                      <a:pt x="309" y="5872"/>
                      <a:pt x="1" y="7858"/>
                      <a:pt x="2808" y="8388"/>
                    </a:cubicBezTo>
                    <a:cubicBezTo>
                      <a:pt x="3083" y="8443"/>
                      <a:pt x="3325" y="8467"/>
                      <a:pt x="3538" y="8467"/>
                    </a:cubicBezTo>
                    <a:cubicBezTo>
                      <a:pt x="4644" y="8467"/>
                      <a:pt x="4947" y="7814"/>
                      <a:pt x="5033" y="7498"/>
                    </a:cubicBezTo>
                    <a:cubicBezTo>
                      <a:pt x="5051" y="7395"/>
                      <a:pt x="5067" y="7327"/>
                      <a:pt x="5067" y="7327"/>
                    </a:cubicBezTo>
                    <a:lnTo>
                      <a:pt x="5204" y="3818"/>
                    </a:lnTo>
                    <a:lnTo>
                      <a:pt x="2534" y="617"/>
                    </a:lnTo>
                    <a:lnTo>
                      <a:pt x="20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7"/>
              <p:cNvSpPr/>
              <p:nvPr/>
            </p:nvSpPr>
            <p:spPr>
              <a:xfrm>
                <a:off x="2934184" y="1488526"/>
                <a:ext cx="110522" cy="219423"/>
              </a:xfrm>
              <a:custGeom>
                <a:rect b="b" l="l" r="r" t="t"/>
                <a:pathLst>
                  <a:path extrusionOk="0" h="6899" w="3475">
                    <a:moveTo>
                      <a:pt x="804" y="0"/>
                    </a:moveTo>
                    <a:cubicBezTo>
                      <a:pt x="343" y="1284"/>
                      <a:pt x="0" y="2654"/>
                      <a:pt x="240" y="3989"/>
                    </a:cubicBezTo>
                    <a:cubicBezTo>
                      <a:pt x="496" y="5461"/>
                      <a:pt x="1660" y="6847"/>
                      <a:pt x="3150" y="6899"/>
                    </a:cubicBezTo>
                    <a:cubicBezTo>
                      <a:pt x="3200" y="6899"/>
                      <a:pt x="3252" y="6899"/>
                      <a:pt x="3303" y="6881"/>
                    </a:cubicBezTo>
                    <a:cubicBezTo>
                      <a:pt x="3321" y="6778"/>
                      <a:pt x="3337" y="6710"/>
                      <a:pt x="3337" y="6710"/>
                    </a:cubicBezTo>
                    <a:lnTo>
                      <a:pt x="3474" y="3201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7"/>
              <p:cNvSpPr/>
              <p:nvPr/>
            </p:nvSpPr>
            <p:spPr>
              <a:xfrm>
                <a:off x="2822034" y="1176600"/>
                <a:ext cx="450200" cy="330422"/>
              </a:xfrm>
              <a:custGeom>
                <a:rect b="b" l="l" r="r" t="t"/>
                <a:pathLst>
                  <a:path extrusionOk="0" h="10389" w="14155">
                    <a:moveTo>
                      <a:pt x="9864" y="0"/>
                    </a:moveTo>
                    <a:cubicBezTo>
                      <a:pt x="9634" y="0"/>
                      <a:pt x="9401" y="25"/>
                      <a:pt x="9175" y="69"/>
                    </a:cubicBezTo>
                    <a:cubicBezTo>
                      <a:pt x="8216" y="256"/>
                      <a:pt x="7308" y="856"/>
                      <a:pt x="6589" y="1541"/>
                    </a:cubicBezTo>
                    <a:cubicBezTo>
                      <a:pt x="6418" y="1096"/>
                      <a:pt x="5923" y="822"/>
                      <a:pt x="5443" y="770"/>
                    </a:cubicBezTo>
                    <a:cubicBezTo>
                      <a:pt x="5402" y="767"/>
                      <a:pt x="5361" y="765"/>
                      <a:pt x="5320" y="765"/>
                    </a:cubicBezTo>
                    <a:cubicBezTo>
                      <a:pt x="4882" y="765"/>
                      <a:pt x="4449" y="926"/>
                      <a:pt x="4074" y="1130"/>
                    </a:cubicBezTo>
                    <a:cubicBezTo>
                      <a:pt x="2807" y="1814"/>
                      <a:pt x="2002" y="3269"/>
                      <a:pt x="1746" y="4690"/>
                    </a:cubicBezTo>
                    <a:cubicBezTo>
                      <a:pt x="1096" y="4809"/>
                      <a:pt x="514" y="5254"/>
                      <a:pt x="256" y="5870"/>
                    </a:cubicBezTo>
                    <a:cubicBezTo>
                      <a:pt x="0" y="6486"/>
                      <a:pt x="69" y="7223"/>
                      <a:pt x="445" y="7771"/>
                    </a:cubicBezTo>
                    <a:cubicBezTo>
                      <a:pt x="633" y="8045"/>
                      <a:pt x="873" y="8335"/>
                      <a:pt x="1181" y="8404"/>
                    </a:cubicBezTo>
                    <a:cubicBezTo>
                      <a:pt x="993" y="8883"/>
                      <a:pt x="1130" y="9448"/>
                      <a:pt x="1489" y="9825"/>
                    </a:cubicBezTo>
                    <a:cubicBezTo>
                      <a:pt x="1831" y="10201"/>
                      <a:pt x="2345" y="10389"/>
                      <a:pt x="2858" y="10389"/>
                    </a:cubicBezTo>
                    <a:cubicBezTo>
                      <a:pt x="3355" y="10389"/>
                      <a:pt x="3869" y="10218"/>
                      <a:pt x="4296" y="9962"/>
                    </a:cubicBezTo>
                    <a:cubicBezTo>
                      <a:pt x="5597" y="9209"/>
                      <a:pt x="7103" y="8780"/>
                      <a:pt x="8575" y="8540"/>
                    </a:cubicBezTo>
                    <a:cubicBezTo>
                      <a:pt x="9620" y="8387"/>
                      <a:pt x="10629" y="7976"/>
                      <a:pt x="11674" y="7822"/>
                    </a:cubicBezTo>
                    <a:cubicBezTo>
                      <a:pt x="12529" y="7086"/>
                      <a:pt x="13231" y="6162"/>
                      <a:pt x="13710" y="5135"/>
                    </a:cubicBezTo>
                    <a:cubicBezTo>
                      <a:pt x="13967" y="4604"/>
                      <a:pt x="14155" y="4040"/>
                      <a:pt x="14138" y="3458"/>
                    </a:cubicBezTo>
                    <a:cubicBezTo>
                      <a:pt x="14138" y="2876"/>
                      <a:pt x="13915" y="2276"/>
                      <a:pt x="13454" y="1917"/>
                    </a:cubicBezTo>
                    <a:cubicBezTo>
                      <a:pt x="13222" y="1746"/>
                      <a:pt x="12879" y="1656"/>
                      <a:pt x="12539" y="1656"/>
                    </a:cubicBezTo>
                    <a:cubicBezTo>
                      <a:pt x="12199" y="1656"/>
                      <a:pt x="11862" y="1745"/>
                      <a:pt x="11639" y="1934"/>
                    </a:cubicBezTo>
                    <a:cubicBezTo>
                      <a:pt x="11913" y="1352"/>
                      <a:pt x="11571" y="616"/>
                      <a:pt x="11023" y="290"/>
                    </a:cubicBezTo>
                    <a:cubicBezTo>
                      <a:pt x="10682" y="82"/>
                      <a:pt x="10277" y="0"/>
                      <a:pt x="98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7"/>
              <p:cNvSpPr/>
              <p:nvPr/>
            </p:nvSpPr>
            <p:spPr>
              <a:xfrm>
                <a:off x="2891723" y="1323323"/>
                <a:ext cx="302147" cy="332712"/>
              </a:xfrm>
              <a:custGeom>
                <a:rect b="b" l="l" r="r" t="t"/>
                <a:pathLst>
                  <a:path extrusionOk="0" h="10461" w="9500">
                    <a:moveTo>
                      <a:pt x="6081" y="1"/>
                    </a:moveTo>
                    <a:cubicBezTo>
                      <a:pt x="5080" y="1"/>
                      <a:pt x="3931" y="123"/>
                      <a:pt x="2739" y="488"/>
                    </a:cubicBezTo>
                    <a:lnTo>
                      <a:pt x="1849" y="3003"/>
                    </a:lnTo>
                    <a:cubicBezTo>
                      <a:pt x="1670" y="2882"/>
                      <a:pt x="1456" y="2823"/>
                      <a:pt x="1241" y="2823"/>
                    </a:cubicBezTo>
                    <a:cubicBezTo>
                      <a:pt x="940" y="2823"/>
                      <a:pt x="637" y="2938"/>
                      <a:pt x="427" y="3158"/>
                    </a:cubicBezTo>
                    <a:cubicBezTo>
                      <a:pt x="69" y="3517"/>
                      <a:pt x="0" y="4151"/>
                      <a:pt x="290" y="4578"/>
                    </a:cubicBezTo>
                    <a:cubicBezTo>
                      <a:pt x="502" y="4888"/>
                      <a:pt x="874" y="5072"/>
                      <a:pt x="1245" y="5072"/>
                    </a:cubicBezTo>
                    <a:cubicBezTo>
                      <a:pt x="1386" y="5072"/>
                      <a:pt x="1527" y="5045"/>
                      <a:pt x="1660" y="4989"/>
                    </a:cubicBezTo>
                    <a:lnTo>
                      <a:pt x="1951" y="7163"/>
                    </a:lnTo>
                    <a:cubicBezTo>
                      <a:pt x="2195" y="9052"/>
                      <a:pt x="3819" y="10461"/>
                      <a:pt x="5701" y="10461"/>
                    </a:cubicBezTo>
                    <a:cubicBezTo>
                      <a:pt x="5797" y="10461"/>
                      <a:pt x="5894" y="10457"/>
                      <a:pt x="5991" y="10449"/>
                    </a:cubicBezTo>
                    <a:cubicBezTo>
                      <a:pt x="7976" y="10313"/>
                      <a:pt x="9499" y="8652"/>
                      <a:pt x="9499" y="6666"/>
                    </a:cubicBezTo>
                    <a:lnTo>
                      <a:pt x="9499" y="488"/>
                    </a:lnTo>
                    <a:cubicBezTo>
                      <a:pt x="9499" y="488"/>
                      <a:pt x="8084" y="1"/>
                      <a:pt x="60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7"/>
              <p:cNvSpPr/>
              <p:nvPr/>
            </p:nvSpPr>
            <p:spPr>
              <a:xfrm>
                <a:off x="3175882" y="1326281"/>
                <a:ext cx="38675" cy="236279"/>
              </a:xfrm>
              <a:custGeom>
                <a:rect b="b" l="l" r="r" t="t"/>
                <a:pathLst>
                  <a:path extrusionOk="0" h="7429" w="1216">
                    <a:moveTo>
                      <a:pt x="257" y="0"/>
                    </a:moveTo>
                    <a:lnTo>
                      <a:pt x="257" y="0"/>
                    </a:lnTo>
                    <a:cubicBezTo>
                      <a:pt x="1" y="566"/>
                      <a:pt x="69" y="1285"/>
                      <a:pt x="446" y="1780"/>
                    </a:cubicBezTo>
                    <a:cubicBezTo>
                      <a:pt x="446" y="1780"/>
                      <a:pt x="377" y="7173"/>
                      <a:pt x="104" y="7241"/>
                    </a:cubicBezTo>
                    <a:lnTo>
                      <a:pt x="565" y="7429"/>
                    </a:lnTo>
                    <a:lnTo>
                      <a:pt x="1028" y="1079"/>
                    </a:lnTo>
                    <a:cubicBezTo>
                      <a:pt x="1216" y="240"/>
                      <a:pt x="720" y="137"/>
                      <a:pt x="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7"/>
              <p:cNvSpPr/>
              <p:nvPr/>
            </p:nvSpPr>
            <p:spPr>
              <a:xfrm>
                <a:off x="2931449" y="1303985"/>
                <a:ext cx="271678" cy="371005"/>
              </a:xfrm>
              <a:custGeom>
                <a:rect b="b" l="l" r="r" t="t"/>
                <a:pathLst>
                  <a:path extrusionOk="0" h="11665" w="8542">
                    <a:moveTo>
                      <a:pt x="1609" y="0"/>
                    </a:moveTo>
                    <a:lnTo>
                      <a:pt x="548" y="616"/>
                    </a:lnTo>
                    <a:lnTo>
                      <a:pt x="479" y="2876"/>
                    </a:lnTo>
                    <a:cubicBezTo>
                      <a:pt x="0" y="9260"/>
                      <a:pt x="1319" y="9620"/>
                      <a:pt x="1319" y="9620"/>
                    </a:cubicBezTo>
                    <a:cubicBezTo>
                      <a:pt x="1301" y="9996"/>
                      <a:pt x="1472" y="10389"/>
                      <a:pt x="1780" y="10647"/>
                    </a:cubicBezTo>
                    <a:cubicBezTo>
                      <a:pt x="2017" y="10854"/>
                      <a:pt x="2365" y="10995"/>
                      <a:pt x="2688" y="10995"/>
                    </a:cubicBezTo>
                    <a:cubicBezTo>
                      <a:pt x="2764" y="10995"/>
                      <a:pt x="2838" y="10988"/>
                      <a:pt x="2910" y="10971"/>
                    </a:cubicBezTo>
                    <a:cubicBezTo>
                      <a:pt x="3115" y="11263"/>
                      <a:pt x="3423" y="11485"/>
                      <a:pt x="3783" y="11571"/>
                    </a:cubicBezTo>
                    <a:cubicBezTo>
                      <a:pt x="3894" y="11592"/>
                      <a:pt x="4009" y="11603"/>
                      <a:pt x="4123" y="11603"/>
                    </a:cubicBezTo>
                    <a:cubicBezTo>
                      <a:pt x="4379" y="11603"/>
                      <a:pt x="4637" y="11547"/>
                      <a:pt x="4861" y="11416"/>
                    </a:cubicBezTo>
                    <a:cubicBezTo>
                      <a:pt x="5068" y="11584"/>
                      <a:pt x="5332" y="11665"/>
                      <a:pt x="5605" y="11665"/>
                    </a:cubicBezTo>
                    <a:cubicBezTo>
                      <a:pt x="5693" y="11665"/>
                      <a:pt x="5783" y="11656"/>
                      <a:pt x="5872" y="11639"/>
                    </a:cubicBezTo>
                    <a:cubicBezTo>
                      <a:pt x="6214" y="11553"/>
                      <a:pt x="6522" y="11297"/>
                      <a:pt x="6675" y="10971"/>
                    </a:cubicBezTo>
                    <a:cubicBezTo>
                      <a:pt x="7001" y="10971"/>
                      <a:pt x="7344" y="10834"/>
                      <a:pt x="7565" y="10612"/>
                    </a:cubicBezTo>
                    <a:cubicBezTo>
                      <a:pt x="7805" y="10373"/>
                      <a:pt x="7994" y="9894"/>
                      <a:pt x="7976" y="9568"/>
                    </a:cubicBezTo>
                    <a:cubicBezTo>
                      <a:pt x="8336" y="9294"/>
                      <a:pt x="8542" y="8867"/>
                      <a:pt x="8524" y="8422"/>
                    </a:cubicBezTo>
                    <a:cubicBezTo>
                      <a:pt x="8524" y="7977"/>
                      <a:pt x="8268" y="7479"/>
                      <a:pt x="7908" y="7223"/>
                    </a:cubicBezTo>
                    <a:cubicBezTo>
                      <a:pt x="7740" y="6739"/>
                      <a:pt x="6895" y="6637"/>
                      <a:pt x="6210" y="6637"/>
                    </a:cubicBezTo>
                    <a:cubicBezTo>
                      <a:pt x="5707" y="6637"/>
                      <a:pt x="5290" y="6692"/>
                      <a:pt x="5290" y="6692"/>
                    </a:cubicBezTo>
                    <a:cubicBezTo>
                      <a:pt x="2585" y="6726"/>
                      <a:pt x="3065" y="8901"/>
                      <a:pt x="2328" y="8935"/>
                    </a:cubicBezTo>
                    <a:cubicBezTo>
                      <a:pt x="1130" y="8901"/>
                      <a:pt x="1232" y="3971"/>
                      <a:pt x="1232" y="3971"/>
                    </a:cubicBezTo>
                    <a:cubicBezTo>
                      <a:pt x="1627" y="3697"/>
                      <a:pt x="1917" y="3269"/>
                      <a:pt x="2003" y="2790"/>
                    </a:cubicBezTo>
                    <a:cubicBezTo>
                      <a:pt x="2088" y="2310"/>
                      <a:pt x="1951" y="1438"/>
                      <a:pt x="1661" y="1044"/>
                    </a:cubicBezTo>
                    <a:lnTo>
                      <a:pt x="16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7"/>
              <p:cNvSpPr/>
              <p:nvPr/>
            </p:nvSpPr>
            <p:spPr>
              <a:xfrm>
                <a:off x="2995666" y="2103185"/>
                <a:ext cx="323393" cy="256984"/>
              </a:xfrm>
              <a:custGeom>
                <a:rect b="b" l="l" r="r" t="t"/>
                <a:pathLst>
                  <a:path extrusionOk="0" h="8080" w="10168">
                    <a:moveTo>
                      <a:pt x="1217" y="0"/>
                    </a:moveTo>
                    <a:cubicBezTo>
                      <a:pt x="822" y="616"/>
                      <a:pt x="412" y="1215"/>
                      <a:pt x="1" y="1797"/>
                    </a:cubicBezTo>
                    <a:cubicBezTo>
                      <a:pt x="2449" y="4398"/>
                      <a:pt x="5325" y="6589"/>
                      <a:pt x="8593" y="8079"/>
                    </a:cubicBezTo>
                    <a:cubicBezTo>
                      <a:pt x="9141" y="7360"/>
                      <a:pt x="9672" y="6641"/>
                      <a:pt x="10168" y="5888"/>
                    </a:cubicBezTo>
                    <a:cubicBezTo>
                      <a:pt x="6813" y="4622"/>
                      <a:pt x="3732" y="2584"/>
                      <a:pt x="12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7"/>
              <p:cNvSpPr/>
              <p:nvPr/>
            </p:nvSpPr>
            <p:spPr>
              <a:xfrm>
                <a:off x="2405528" y="3740420"/>
                <a:ext cx="363149" cy="610084"/>
              </a:xfrm>
              <a:custGeom>
                <a:rect b="b" l="l" r="r" t="t"/>
                <a:pathLst>
                  <a:path extrusionOk="0" h="19182" w="11418">
                    <a:moveTo>
                      <a:pt x="4753" y="0"/>
                    </a:moveTo>
                    <a:cubicBezTo>
                      <a:pt x="4323" y="0"/>
                      <a:pt x="3914" y="17"/>
                      <a:pt x="3527" y="45"/>
                    </a:cubicBezTo>
                    <a:cubicBezTo>
                      <a:pt x="1507" y="2766"/>
                      <a:pt x="343" y="6139"/>
                      <a:pt x="309" y="9528"/>
                    </a:cubicBezTo>
                    <a:cubicBezTo>
                      <a:pt x="292" y="10777"/>
                      <a:pt x="411" y="12043"/>
                      <a:pt x="343" y="13293"/>
                    </a:cubicBezTo>
                    <a:cubicBezTo>
                      <a:pt x="258" y="14542"/>
                      <a:pt x="326" y="16306"/>
                      <a:pt x="1" y="18052"/>
                    </a:cubicBezTo>
                    <a:cubicBezTo>
                      <a:pt x="1329" y="18992"/>
                      <a:pt x="2444" y="19181"/>
                      <a:pt x="3128" y="19181"/>
                    </a:cubicBezTo>
                    <a:cubicBezTo>
                      <a:pt x="3588" y="19181"/>
                      <a:pt x="3852" y="19095"/>
                      <a:pt x="3852" y="19095"/>
                    </a:cubicBezTo>
                    <a:cubicBezTo>
                      <a:pt x="6694" y="13875"/>
                      <a:pt x="9330" y="7216"/>
                      <a:pt x="11418" y="1278"/>
                    </a:cubicBezTo>
                    <a:cubicBezTo>
                      <a:pt x="8922" y="315"/>
                      <a:pt x="6642" y="0"/>
                      <a:pt x="47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7"/>
              <p:cNvSpPr/>
              <p:nvPr/>
            </p:nvSpPr>
            <p:spPr>
              <a:xfrm>
                <a:off x="2494300" y="3740420"/>
                <a:ext cx="274382" cy="82534"/>
              </a:xfrm>
              <a:custGeom>
                <a:rect b="b" l="l" r="r" t="t"/>
                <a:pathLst>
                  <a:path extrusionOk="0" h="2595" w="8627">
                    <a:moveTo>
                      <a:pt x="1962" y="0"/>
                    </a:moveTo>
                    <a:cubicBezTo>
                      <a:pt x="1532" y="0"/>
                      <a:pt x="1123" y="17"/>
                      <a:pt x="736" y="45"/>
                    </a:cubicBezTo>
                    <a:cubicBezTo>
                      <a:pt x="480" y="388"/>
                      <a:pt x="240" y="746"/>
                      <a:pt x="0" y="1123"/>
                    </a:cubicBezTo>
                    <a:cubicBezTo>
                      <a:pt x="308" y="1106"/>
                      <a:pt x="627" y="1097"/>
                      <a:pt x="959" y="1097"/>
                    </a:cubicBezTo>
                    <a:cubicBezTo>
                      <a:pt x="2990" y="1097"/>
                      <a:pt x="5457" y="1447"/>
                      <a:pt x="8164" y="2595"/>
                    </a:cubicBezTo>
                    <a:cubicBezTo>
                      <a:pt x="8319" y="2150"/>
                      <a:pt x="8472" y="1705"/>
                      <a:pt x="8627" y="1278"/>
                    </a:cubicBezTo>
                    <a:cubicBezTo>
                      <a:pt x="6131" y="315"/>
                      <a:pt x="3851" y="0"/>
                      <a:pt x="1962" y="0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7"/>
              <p:cNvSpPr/>
              <p:nvPr/>
            </p:nvSpPr>
            <p:spPr>
              <a:xfrm>
                <a:off x="3012587" y="1387190"/>
                <a:ext cx="72833" cy="28688"/>
              </a:xfrm>
              <a:custGeom>
                <a:rect b="b" l="l" r="r" t="t"/>
                <a:pathLst>
                  <a:path extrusionOk="0" h="902" w="2290">
                    <a:moveTo>
                      <a:pt x="951" y="1"/>
                    </a:moveTo>
                    <a:cubicBezTo>
                      <a:pt x="925" y="1"/>
                      <a:pt x="899" y="1"/>
                      <a:pt x="872" y="2"/>
                    </a:cubicBezTo>
                    <a:cubicBezTo>
                      <a:pt x="564" y="20"/>
                      <a:pt x="153" y="105"/>
                      <a:pt x="16" y="413"/>
                    </a:cubicBezTo>
                    <a:cubicBezTo>
                      <a:pt x="0" y="447"/>
                      <a:pt x="34" y="516"/>
                      <a:pt x="68" y="534"/>
                    </a:cubicBezTo>
                    <a:cubicBezTo>
                      <a:pt x="184" y="601"/>
                      <a:pt x="315" y="608"/>
                      <a:pt x="447" y="608"/>
                    </a:cubicBezTo>
                    <a:cubicBezTo>
                      <a:pt x="488" y="608"/>
                      <a:pt x="528" y="608"/>
                      <a:pt x="568" y="608"/>
                    </a:cubicBezTo>
                    <a:cubicBezTo>
                      <a:pt x="631" y="608"/>
                      <a:pt x="693" y="609"/>
                      <a:pt x="753" y="619"/>
                    </a:cubicBezTo>
                    <a:cubicBezTo>
                      <a:pt x="1061" y="636"/>
                      <a:pt x="1352" y="721"/>
                      <a:pt x="1609" y="858"/>
                    </a:cubicBezTo>
                    <a:cubicBezTo>
                      <a:pt x="1666" y="888"/>
                      <a:pt x="1723" y="901"/>
                      <a:pt x="1776" y="901"/>
                    </a:cubicBezTo>
                    <a:cubicBezTo>
                      <a:pt x="2087" y="901"/>
                      <a:pt x="2289" y="452"/>
                      <a:pt x="1968" y="276"/>
                    </a:cubicBezTo>
                    <a:cubicBezTo>
                      <a:pt x="1649" y="102"/>
                      <a:pt x="1301" y="1"/>
                      <a:pt x="9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7"/>
              <p:cNvSpPr/>
              <p:nvPr/>
            </p:nvSpPr>
            <p:spPr>
              <a:xfrm>
                <a:off x="3027250" y="1416134"/>
                <a:ext cx="34858" cy="27257"/>
              </a:xfrm>
              <a:custGeom>
                <a:rect b="b" l="l" r="r" t="t"/>
                <a:pathLst>
                  <a:path extrusionOk="0" h="857" w="1096">
                    <a:moveTo>
                      <a:pt x="548" y="0"/>
                    </a:moveTo>
                    <a:cubicBezTo>
                      <a:pt x="0" y="0"/>
                      <a:pt x="0" y="856"/>
                      <a:pt x="548" y="856"/>
                    </a:cubicBezTo>
                    <a:cubicBezTo>
                      <a:pt x="1096" y="856"/>
                      <a:pt x="1096" y="0"/>
                      <a:pt x="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7"/>
              <p:cNvSpPr/>
              <p:nvPr/>
            </p:nvSpPr>
            <p:spPr>
              <a:xfrm>
                <a:off x="3106862" y="1387190"/>
                <a:ext cx="72865" cy="28688"/>
              </a:xfrm>
              <a:custGeom>
                <a:rect b="b" l="l" r="r" t="t"/>
                <a:pathLst>
                  <a:path extrusionOk="0" h="902" w="2291">
                    <a:moveTo>
                      <a:pt x="1339" y="1"/>
                    </a:moveTo>
                    <a:cubicBezTo>
                      <a:pt x="989" y="1"/>
                      <a:pt x="641" y="102"/>
                      <a:pt x="322" y="276"/>
                    </a:cubicBezTo>
                    <a:cubicBezTo>
                      <a:pt x="1" y="452"/>
                      <a:pt x="203" y="901"/>
                      <a:pt x="514" y="901"/>
                    </a:cubicBezTo>
                    <a:cubicBezTo>
                      <a:pt x="567" y="901"/>
                      <a:pt x="624" y="888"/>
                      <a:pt x="681" y="858"/>
                    </a:cubicBezTo>
                    <a:cubicBezTo>
                      <a:pt x="939" y="721"/>
                      <a:pt x="1229" y="636"/>
                      <a:pt x="1537" y="619"/>
                    </a:cubicBezTo>
                    <a:cubicBezTo>
                      <a:pt x="1597" y="609"/>
                      <a:pt x="1659" y="608"/>
                      <a:pt x="1722" y="608"/>
                    </a:cubicBezTo>
                    <a:cubicBezTo>
                      <a:pt x="1762" y="608"/>
                      <a:pt x="1803" y="608"/>
                      <a:pt x="1843" y="608"/>
                    </a:cubicBezTo>
                    <a:cubicBezTo>
                      <a:pt x="1975" y="608"/>
                      <a:pt x="2106" y="601"/>
                      <a:pt x="2222" y="534"/>
                    </a:cubicBezTo>
                    <a:cubicBezTo>
                      <a:pt x="2256" y="516"/>
                      <a:pt x="2290" y="447"/>
                      <a:pt x="2274" y="413"/>
                    </a:cubicBezTo>
                    <a:cubicBezTo>
                      <a:pt x="2137" y="105"/>
                      <a:pt x="1726" y="20"/>
                      <a:pt x="1418" y="2"/>
                    </a:cubicBezTo>
                    <a:cubicBezTo>
                      <a:pt x="1392" y="1"/>
                      <a:pt x="1365" y="1"/>
                      <a:pt x="1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7"/>
              <p:cNvSpPr/>
              <p:nvPr/>
            </p:nvSpPr>
            <p:spPr>
              <a:xfrm>
                <a:off x="3130176" y="1416134"/>
                <a:ext cx="34858" cy="27257"/>
              </a:xfrm>
              <a:custGeom>
                <a:rect b="b" l="l" r="r" t="t"/>
                <a:pathLst>
                  <a:path extrusionOk="0" h="857" w="1096">
                    <a:moveTo>
                      <a:pt x="548" y="0"/>
                    </a:moveTo>
                    <a:cubicBezTo>
                      <a:pt x="0" y="0"/>
                      <a:pt x="0" y="856"/>
                      <a:pt x="548" y="856"/>
                    </a:cubicBezTo>
                    <a:cubicBezTo>
                      <a:pt x="1096" y="856"/>
                      <a:pt x="1096" y="0"/>
                      <a:pt x="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7"/>
              <p:cNvSpPr/>
              <p:nvPr/>
            </p:nvSpPr>
            <p:spPr>
              <a:xfrm>
                <a:off x="3095316" y="1429715"/>
                <a:ext cx="44114" cy="68699"/>
              </a:xfrm>
              <a:custGeom>
                <a:rect b="b" l="l" r="r" t="t"/>
                <a:pathLst>
                  <a:path extrusionOk="0" h="2160" w="1387">
                    <a:moveTo>
                      <a:pt x="1" y="0"/>
                    </a:moveTo>
                    <a:lnTo>
                      <a:pt x="120" y="2038"/>
                    </a:lnTo>
                    <a:cubicBezTo>
                      <a:pt x="120" y="2038"/>
                      <a:pt x="310" y="2160"/>
                      <a:pt x="559" y="2160"/>
                    </a:cubicBezTo>
                    <a:cubicBezTo>
                      <a:pt x="683" y="2160"/>
                      <a:pt x="822" y="2129"/>
                      <a:pt x="959" y="2038"/>
                    </a:cubicBezTo>
                    <a:cubicBezTo>
                      <a:pt x="1386" y="1746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7"/>
              <p:cNvSpPr/>
              <p:nvPr/>
            </p:nvSpPr>
            <p:spPr>
              <a:xfrm>
                <a:off x="3060997" y="1544505"/>
                <a:ext cx="65932" cy="60111"/>
              </a:xfrm>
              <a:custGeom>
                <a:rect b="b" l="l" r="r" t="t"/>
                <a:pathLst>
                  <a:path extrusionOk="0" h="1890" w="2073">
                    <a:moveTo>
                      <a:pt x="618" y="1"/>
                    </a:moveTo>
                    <a:cubicBezTo>
                      <a:pt x="430" y="1"/>
                      <a:pt x="242" y="35"/>
                      <a:pt x="69" y="106"/>
                    </a:cubicBezTo>
                    <a:cubicBezTo>
                      <a:pt x="1" y="791"/>
                      <a:pt x="429" y="1526"/>
                      <a:pt x="1080" y="1800"/>
                    </a:cubicBezTo>
                    <a:cubicBezTo>
                      <a:pt x="1206" y="1856"/>
                      <a:pt x="1346" y="1889"/>
                      <a:pt x="1481" y="1889"/>
                    </a:cubicBezTo>
                    <a:cubicBezTo>
                      <a:pt x="1639" y="1889"/>
                      <a:pt x="1790" y="1843"/>
                      <a:pt x="1901" y="1732"/>
                    </a:cubicBezTo>
                    <a:cubicBezTo>
                      <a:pt x="2055" y="1561"/>
                      <a:pt x="2072" y="1287"/>
                      <a:pt x="2004" y="1065"/>
                    </a:cubicBezTo>
                    <a:cubicBezTo>
                      <a:pt x="1901" y="671"/>
                      <a:pt x="1610" y="328"/>
                      <a:pt x="1251" y="141"/>
                    </a:cubicBezTo>
                    <a:cubicBezTo>
                      <a:pt x="1056" y="48"/>
                      <a:pt x="837" y="1"/>
                      <a:pt x="6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6" name="Google Shape;366;p17"/>
          <p:cNvSpPr/>
          <p:nvPr/>
        </p:nvSpPr>
        <p:spPr>
          <a:xfrm>
            <a:off x="5700172" y="2515692"/>
            <a:ext cx="140484" cy="408609"/>
          </a:xfrm>
          <a:custGeom>
            <a:rect b="b" l="l" r="r" t="t"/>
            <a:pathLst>
              <a:path extrusionOk="0" h="13012" w="4474">
                <a:moveTo>
                  <a:pt x="2223" y="0"/>
                </a:moveTo>
                <a:cubicBezTo>
                  <a:pt x="1004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4" y="13012"/>
                  <a:pt x="2223" y="13012"/>
                </a:cubicBezTo>
                <a:cubicBezTo>
                  <a:pt x="3470" y="13012"/>
                  <a:pt x="4474" y="12008"/>
                  <a:pt x="4474" y="10789"/>
                </a:cubicBezTo>
                <a:lnTo>
                  <a:pt x="4474" y="2223"/>
                </a:lnTo>
                <a:cubicBezTo>
                  <a:pt x="4474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7"/>
          <p:cNvSpPr/>
          <p:nvPr/>
        </p:nvSpPr>
        <p:spPr>
          <a:xfrm>
            <a:off x="6102802" y="2515692"/>
            <a:ext cx="140421" cy="408609"/>
          </a:xfrm>
          <a:custGeom>
            <a:rect b="b" l="l" r="r" t="t"/>
            <a:pathLst>
              <a:path extrusionOk="0" h="13012" w="4472">
                <a:moveTo>
                  <a:pt x="2223" y="0"/>
                </a:moveTo>
                <a:cubicBezTo>
                  <a:pt x="1002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2" y="13012"/>
                  <a:pt x="2223" y="13012"/>
                </a:cubicBezTo>
                <a:cubicBezTo>
                  <a:pt x="3470" y="13012"/>
                  <a:pt x="4472" y="12008"/>
                  <a:pt x="4472" y="10789"/>
                </a:cubicBezTo>
                <a:lnTo>
                  <a:pt x="4472" y="2223"/>
                </a:lnTo>
                <a:cubicBezTo>
                  <a:pt x="4472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7"/>
          <p:cNvSpPr/>
          <p:nvPr/>
        </p:nvSpPr>
        <p:spPr>
          <a:xfrm>
            <a:off x="6304478" y="2515692"/>
            <a:ext cx="139636" cy="408609"/>
          </a:xfrm>
          <a:custGeom>
            <a:rect b="b" l="l" r="r" t="t"/>
            <a:pathLst>
              <a:path extrusionOk="0" h="13012" w="4447">
                <a:moveTo>
                  <a:pt x="2223" y="0"/>
                </a:moveTo>
                <a:cubicBezTo>
                  <a:pt x="1005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5" y="13012"/>
                  <a:pt x="2223" y="13012"/>
                </a:cubicBezTo>
                <a:cubicBezTo>
                  <a:pt x="3444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4" y="0"/>
                  <a:pt x="22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7"/>
          <p:cNvSpPr/>
          <p:nvPr/>
        </p:nvSpPr>
        <p:spPr>
          <a:xfrm>
            <a:off x="6505338" y="2515692"/>
            <a:ext cx="140515" cy="408609"/>
          </a:xfrm>
          <a:custGeom>
            <a:rect b="b" l="l" r="r" t="t"/>
            <a:pathLst>
              <a:path extrusionOk="0" h="13012" w="4475">
                <a:moveTo>
                  <a:pt x="2224" y="0"/>
                </a:moveTo>
                <a:cubicBezTo>
                  <a:pt x="1005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5" y="13012"/>
                  <a:pt x="2224" y="13012"/>
                </a:cubicBezTo>
                <a:cubicBezTo>
                  <a:pt x="3471" y="13012"/>
                  <a:pt x="4475" y="12008"/>
                  <a:pt x="4475" y="10789"/>
                </a:cubicBezTo>
                <a:lnTo>
                  <a:pt x="4475" y="2223"/>
                </a:lnTo>
                <a:cubicBezTo>
                  <a:pt x="4475" y="1002"/>
                  <a:pt x="3471" y="0"/>
                  <a:pt x="22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7"/>
          <p:cNvSpPr/>
          <p:nvPr/>
        </p:nvSpPr>
        <p:spPr>
          <a:xfrm>
            <a:off x="6707108" y="2515692"/>
            <a:ext cx="139636" cy="408609"/>
          </a:xfrm>
          <a:custGeom>
            <a:rect b="b" l="l" r="r" t="t"/>
            <a:pathLst>
              <a:path extrusionOk="0" h="13012" w="4447">
                <a:moveTo>
                  <a:pt x="2223" y="0"/>
                </a:moveTo>
                <a:cubicBezTo>
                  <a:pt x="1002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2" y="13012"/>
                  <a:pt x="2223" y="13012"/>
                </a:cubicBezTo>
                <a:cubicBezTo>
                  <a:pt x="3442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2" y="0"/>
                  <a:pt x="22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7"/>
          <p:cNvSpPr/>
          <p:nvPr/>
        </p:nvSpPr>
        <p:spPr>
          <a:xfrm>
            <a:off x="5901484" y="2515692"/>
            <a:ext cx="140484" cy="408609"/>
          </a:xfrm>
          <a:custGeom>
            <a:rect b="b" l="l" r="r" t="t"/>
            <a:pathLst>
              <a:path extrusionOk="0" h="13012" w="4474">
                <a:moveTo>
                  <a:pt x="2223" y="0"/>
                </a:moveTo>
                <a:cubicBezTo>
                  <a:pt x="1004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4" y="13012"/>
                  <a:pt x="2223" y="13012"/>
                </a:cubicBezTo>
                <a:cubicBezTo>
                  <a:pt x="3470" y="13012"/>
                  <a:pt x="4474" y="12008"/>
                  <a:pt x="4474" y="10789"/>
                </a:cubicBezTo>
                <a:lnTo>
                  <a:pt x="4474" y="2223"/>
                </a:lnTo>
                <a:cubicBezTo>
                  <a:pt x="4474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8"/>
          <p:cNvSpPr txBox="1"/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Objectives</a:t>
            </a:r>
            <a:endParaRPr/>
          </a:p>
        </p:txBody>
      </p:sp>
      <p:grpSp>
        <p:nvGrpSpPr>
          <p:cNvPr id="377" name="Google Shape;377;p18"/>
          <p:cNvGrpSpPr/>
          <p:nvPr/>
        </p:nvGrpSpPr>
        <p:grpSpPr>
          <a:xfrm>
            <a:off x="4840997" y="1194287"/>
            <a:ext cx="2050744" cy="1192913"/>
            <a:chOff x="3546622" y="1679437"/>
            <a:chExt cx="2050744" cy="1192913"/>
          </a:xfrm>
        </p:grpSpPr>
        <p:sp>
          <p:nvSpPr>
            <p:cNvPr id="378" name="Google Shape;378;p18"/>
            <p:cNvSpPr/>
            <p:nvPr/>
          </p:nvSpPr>
          <p:spPr>
            <a:xfrm>
              <a:off x="3828874" y="2647951"/>
              <a:ext cx="13527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9" name="Google Shape;379;p18"/>
            <p:cNvGrpSpPr/>
            <p:nvPr/>
          </p:nvGrpSpPr>
          <p:grpSpPr>
            <a:xfrm>
              <a:off x="3546622" y="1679437"/>
              <a:ext cx="2050744" cy="1022614"/>
              <a:chOff x="3520972" y="1820625"/>
              <a:chExt cx="2050744" cy="1022614"/>
            </a:xfrm>
          </p:grpSpPr>
          <p:sp>
            <p:nvSpPr>
              <p:cNvPr id="380" name="Google Shape;380;p18"/>
              <p:cNvSpPr/>
              <p:nvPr/>
            </p:nvSpPr>
            <p:spPr>
              <a:xfrm>
                <a:off x="3520972" y="2176872"/>
                <a:ext cx="204205" cy="204491"/>
              </a:xfrm>
              <a:custGeom>
                <a:rect b="b" l="l" r="r" t="t"/>
                <a:pathLst>
                  <a:path extrusionOk="0" h="12154" w="12137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cubicBezTo>
                      <a:pt x="2979" y="770"/>
                      <a:pt x="2243" y="1284"/>
                      <a:pt x="1643" y="1934"/>
                    </a:cubicBez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cubicBezTo>
                      <a:pt x="52" y="7327"/>
                      <a:pt x="308" y="8183"/>
                      <a:pt x="719" y="8952"/>
                    </a:cubicBezTo>
                    <a:cubicBezTo>
                      <a:pt x="1490" y="10390"/>
                      <a:pt x="2825" y="11485"/>
                      <a:pt x="4416" y="11930"/>
                    </a:cubicBezTo>
                    <a:cubicBezTo>
                      <a:pt x="4948" y="12067"/>
                      <a:pt x="5495" y="12154"/>
                      <a:pt x="6059" y="12154"/>
                    </a:cubicBezTo>
                    <a:cubicBezTo>
                      <a:pt x="6470" y="12154"/>
                      <a:pt x="6865" y="12119"/>
                      <a:pt x="7258" y="12033"/>
                    </a:cubicBezTo>
                    <a:cubicBezTo>
                      <a:pt x="8867" y="11725"/>
                      <a:pt x="10270" y="10750"/>
                      <a:pt x="11144" y="9415"/>
                    </a:cubicBezTo>
                    <a:cubicBezTo>
                      <a:pt x="11674" y="8628"/>
                      <a:pt x="12000" y="7703"/>
                      <a:pt x="12102" y="6711"/>
                    </a:cubicBez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cubicBezTo>
                      <a:pt x="10151" y="1507"/>
                      <a:pt x="9414" y="925"/>
                      <a:pt x="8576" y="549"/>
                    </a:cubicBez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3520972" y="2176872"/>
                <a:ext cx="204205" cy="202472"/>
              </a:xfrm>
              <a:custGeom>
                <a:rect b="b" l="l" r="r" t="t"/>
                <a:pathLst>
                  <a:path extrusionOk="0" h="12034" w="12137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lnTo>
                      <a:pt x="3766" y="583"/>
                    </a:lnTo>
                    <a:lnTo>
                      <a:pt x="6077" y="2260"/>
                    </a:lnTo>
                    <a:lnTo>
                      <a:pt x="6025" y="3390"/>
                    </a:lnTo>
                    <a:lnTo>
                      <a:pt x="3715" y="5050"/>
                    </a:lnTo>
                    <a:lnTo>
                      <a:pt x="2517" y="4639"/>
                    </a:lnTo>
                    <a:lnTo>
                      <a:pt x="1643" y="1934"/>
                    </a:ln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lnTo>
                      <a:pt x="137" y="6487"/>
                    </a:lnTo>
                    <a:lnTo>
                      <a:pt x="2483" y="4776"/>
                    </a:lnTo>
                    <a:lnTo>
                      <a:pt x="3681" y="5204"/>
                    </a:lnTo>
                    <a:lnTo>
                      <a:pt x="4519" y="7772"/>
                    </a:lnTo>
                    <a:lnTo>
                      <a:pt x="3715" y="8936"/>
                    </a:lnTo>
                    <a:lnTo>
                      <a:pt x="737" y="8936"/>
                    </a:lnTo>
                    <a:lnTo>
                      <a:pt x="719" y="8952"/>
                    </a:lnTo>
                    <a:cubicBezTo>
                      <a:pt x="1490" y="10390"/>
                      <a:pt x="2825" y="11485"/>
                      <a:pt x="4416" y="11930"/>
                    </a:cubicBezTo>
                    <a:lnTo>
                      <a:pt x="4639" y="11759"/>
                    </a:lnTo>
                    <a:lnTo>
                      <a:pt x="3766" y="9107"/>
                    </a:lnTo>
                    <a:lnTo>
                      <a:pt x="4587" y="7943"/>
                    </a:lnTo>
                    <a:lnTo>
                      <a:pt x="7481" y="7943"/>
                    </a:lnTo>
                    <a:lnTo>
                      <a:pt x="7497" y="7977"/>
                    </a:lnTo>
                    <a:lnTo>
                      <a:pt x="7994" y="9158"/>
                    </a:lnTo>
                    <a:lnTo>
                      <a:pt x="8029" y="9226"/>
                    </a:lnTo>
                    <a:lnTo>
                      <a:pt x="7138" y="11948"/>
                    </a:lnTo>
                    <a:lnTo>
                      <a:pt x="7258" y="12033"/>
                    </a:lnTo>
                    <a:cubicBezTo>
                      <a:pt x="8867" y="11725"/>
                      <a:pt x="10270" y="10750"/>
                      <a:pt x="11144" y="9415"/>
                    </a:cubicBezTo>
                    <a:lnTo>
                      <a:pt x="11057" y="9123"/>
                    </a:lnTo>
                    <a:lnTo>
                      <a:pt x="8148" y="9123"/>
                    </a:lnTo>
                    <a:lnTo>
                      <a:pt x="8131" y="9089"/>
                    </a:lnTo>
                    <a:lnTo>
                      <a:pt x="7634" y="7909"/>
                    </a:lnTo>
                    <a:lnTo>
                      <a:pt x="7600" y="7840"/>
                    </a:lnTo>
                    <a:lnTo>
                      <a:pt x="8456" y="5152"/>
                    </a:lnTo>
                    <a:lnTo>
                      <a:pt x="9706" y="5136"/>
                    </a:lnTo>
                    <a:lnTo>
                      <a:pt x="12000" y="6795"/>
                    </a:lnTo>
                    <a:lnTo>
                      <a:pt x="12102" y="6711"/>
                    </a:ln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lnTo>
                      <a:pt x="10510" y="2208"/>
                    </a:lnTo>
                    <a:lnTo>
                      <a:pt x="9603" y="4981"/>
                    </a:lnTo>
                    <a:lnTo>
                      <a:pt x="8353" y="5015"/>
                    </a:lnTo>
                    <a:lnTo>
                      <a:pt x="6162" y="3424"/>
                    </a:lnTo>
                    <a:lnTo>
                      <a:pt x="6231" y="2295"/>
                    </a:lnTo>
                    <a:lnTo>
                      <a:pt x="8593" y="583"/>
                    </a:lnTo>
                    <a:lnTo>
                      <a:pt x="8576" y="549"/>
                    </a:ln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3710767" y="2054769"/>
                <a:ext cx="522113" cy="391383"/>
              </a:xfrm>
              <a:custGeom>
                <a:rect b="b" l="l" r="r" t="t"/>
                <a:pathLst>
                  <a:path extrusionOk="0" h="23262" w="31032">
                    <a:moveTo>
                      <a:pt x="3577" y="1"/>
                    </a:moveTo>
                    <a:cubicBezTo>
                      <a:pt x="1" y="86"/>
                      <a:pt x="188" y="2276"/>
                      <a:pt x="188" y="2276"/>
                    </a:cubicBezTo>
                    <a:cubicBezTo>
                      <a:pt x="188" y="2276"/>
                      <a:pt x="7600" y="10081"/>
                      <a:pt x="13899" y="15440"/>
                    </a:cubicBezTo>
                    <a:cubicBezTo>
                      <a:pt x="17254" y="18263"/>
                      <a:pt x="20198" y="20659"/>
                      <a:pt x="21310" y="21310"/>
                    </a:cubicBezTo>
                    <a:cubicBezTo>
                      <a:pt x="24545" y="23193"/>
                      <a:pt x="28859" y="23261"/>
                      <a:pt x="28859" y="23261"/>
                    </a:cubicBezTo>
                    <a:lnTo>
                      <a:pt x="31032" y="21310"/>
                    </a:lnTo>
                    <a:lnTo>
                      <a:pt x="28841" y="10835"/>
                    </a:lnTo>
                    <a:lnTo>
                      <a:pt x="17818" y="10989"/>
                    </a:lnTo>
                    <a:cubicBezTo>
                      <a:pt x="17784" y="10305"/>
                      <a:pt x="17613" y="9654"/>
                      <a:pt x="17357" y="9038"/>
                    </a:cubicBezTo>
                    <a:cubicBezTo>
                      <a:pt x="16809" y="7737"/>
                      <a:pt x="15850" y="6590"/>
                      <a:pt x="14721" y="5734"/>
                    </a:cubicBezTo>
                    <a:cubicBezTo>
                      <a:pt x="13060" y="4433"/>
                      <a:pt x="11092" y="3646"/>
                      <a:pt x="9141" y="2893"/>
                    </a:cubicBezTo>
                    <a:cubicBezTo>
                      <a:pt x="7172" y="2123"/>
                      <a:pt x="5255" y="1249"/>
                      <a:pt x="35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8"/>
              <p:cNvSpPr/>
              <p:nvPr/>
            </p:nvSpPr>
            <p:spPr>
              <a:xfrm>
                <a:off x="3596419" y="1991993"/>
                <a:ext cx="177992" cy="112223"/>
              </a:xfrm>
              <a:custGeom>
                <a:rect b="b" l="l" r="r" t="t"/>
                <a:pathLst>
                  <a:path extrusionOk="0" h="6670" w="10579">
                    <a:moveTo>
                      <a:pt x="8234" y="0"/>
                    </a:moveTo>
                    <a:lnTo>
                      <a:pt x="1" y="5512"/>
                    </a:lnTo>
                    <a:cubicBezTo>
                      <a:pt x="532" y="5991"/>
                      <a:pt x="1182" y="6333"/>
                      <a:pt x="1867" y="6521"/>
                    </a:cubicBezTo>
                    <a:cubicBezTo>
                      <a:pt x="2089" y="6589"/>
                      <a:pt x="2329" y="6624"/>
                      <a:pt x="2568" y="6658"/>
                    </a:cubicBezTo>
                    <a:cubicBezTo>
                      <a:pt x="2697" y="6665"/>
                      <a:pt x="2826" y="6670"/>
                      <a:pt x="2955" y="6670"/>
                    </a:cubicBezTo>
                    <a:cubicBezTo>
                      <a:pt x="3134" y="6670"/>
                      <a:pt x="3313" y="6661"/>
                      <a:pt x="3492" y="6641"/>
                    </a:cubicBezTo>
                    <a:cubicBezTo>
                      <a:pt x="3716" y="6624"/>
                      <a:pt x="3921" y="6589"/>
                      <a:pt x="4143" y="6539"/>
                    </a:cubicBezTo>
                    <a:cubicBezTo>
                      <a:pt x="4366" y="6487"/>
                      <a:pt x="4606" y="6402"/>
                      <a:pt x="4828" y="6315"/>
                    </a:cubicBezTo>
                    <a:cubicBezTo>
                      <a:pt x="4914" y="6281"/>
                      <a:pt x="4999" y="6247"/>
                      <a:pt x="5085" y="6196"/>
                    </a:cubicBezTo>
                    <a:cubicBezTo>
                      <a:pt x="5512" y="6007"/>
                      <a:pt x="5991" y="5905"/>
                      <a:pt x="6454" y="5888"/>
                    </a:cubicBezTo>
                    <a:cubicBezTo>
                      <a:pt x="6694" y="5888"/>
                      <a:pt x="6916" y="5905"/>
                      <a:pt x="7155" y="5957"/>
                    </a:cubicBezTo>
                    <a:lnTo>
                      <a:pt x="7516" y="6025"/>
                    </a:lnTo>
                    <a:lnTo>
                      <a:pt x="10579" y="3971"/>
                    </a:lnTo>
                    <a:lnTo>
                      <a:pt x="9586" y="2294"/>
                    </a:lnTo>
                    <a:lnTo>
                      <a:pt x="82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8"/>
              <p:cNvSpPr/>
              <p:nvPr/>
            </p:nvSpPr>
            <p:spPr>
              <a:xfrm>
                <a:off x="3690307" y="1991993"/>
                <a:ext cx="67401" cy="47648"/>
              </a:xfrm>
              <a:custGeom>
                <a:rect b="b" l="l" r="r" t="t"/>
                <a:pathLst>
                  <a:path extrusionOk="0" h="2832" w="4006">
                    <a:moveTo>
                      <a:pt x="2654" y="0"/>
                    </a:moveTo>
                    <a:lnTo>
                      <a:pt x="1" y="1780"/>
                    </a:lnTo>
                    <a:cubicBezTo>
                      <a:pt x="593" y="2464"/>
                      <a:pt x="1435" y="2831"/>
                      <a:pt x="2294" y="2831"/>
                    </a:cubicBezTo>
                    <a:cubicBezTo>
                      <a:pt x="2875" y="2831"/>
                      <a:pt x="3464" y="2663"/>
                      <a:pt x="3989" y="2310"/>
                    </a:cubicBezTo>
                    <a:lnTo>
                      <a:pt x="4006" y="2294"/>
                    </a:lnTo>
                    <a:lnTo>
                      <a:pt x="26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8"/>
              <p:cNvSpPr/>
              <p:nvPr/>
            </p:nvSpPr>
            <p:spPr>
              <a:xfrm>
                <a:off x="3677637" y="2066227"/>
                <a:ext cx="30840" cy="32035"/>
              </a:xfrm>
              <a:custGeom>
                <a:rect b="b" l="l" r="r" t="t"/>
                <a:pathLst>
                  <a:path extrusionOk="0" h="1904" w="1833">
                    <a:moveTo>
                      <a:pt x="984" y="1"/>
                    </a:moveTo>
                    <a:cubicBezTo>
                      <a:pt x="836" y="1"/>
                      <a:pt x="696" y="48"/>
                      <a:pt x="583" y="123"/>
                    </a:cubicBezTo>
                    <a:cubicBezTo>
                      <a:pt x="429" y="226"/>
                      <a:pt x="309" y="397"/>
                      <a:pt x="258" y="603"/>
                    </a:cubicBezTo>
                    <a:lnTo>
                      <a:pt x="1" y="1903"/>
                    </a:lnTo>
                    <a:cubicBezTo>
                      <a:pt x="87" y="1869"/>
                      <a:pt x="172" y="1835"/>
                      <a:pt x="258" y="1784"/>
                    </a:cubicBezTo>
                    <a:cubicBezTo>
                      <a:pt x="685" y="1595"/>
                      <a:pt x="1164" y="1493"/>
                      <a:pt x="1627" y="1476"/>
                    </a:cubicBezTo>
                    <a:lnTo>
                      <a:pt x="1746" y="894"/>
                    </a:lnTo>
                    <a:cubicBezTo>
                      <a:pt x="1833" y="484"/>
                      <a:pt x="1559" y="89"/>
                      <a:pt x="1148" y="21"/>
                    </a:cubicBezTo>
                    <a:cubicBezTo>
                      <a:pt x="1093" y="7"/>
                      <a:pt x="1038" y="1"/>
                      <a:pt x="9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8"/>
              <p:cNvSpPr/>
              <p:nvPr/>
            </p:nvSpPr>
            <p:spPr>
              <a:xfrm>
                <a:off x="3639628" y="2059161"/>
                <a:ext cx="33145" cy="45057"/>
              </a:xfrm>
              <a:custGeom>
                <a:rect b="b" l="l" r="r" t="t"/>
                <a:pathLst>
                  <a:path extrusionOk="0" h="2678" w="1970">
                    <a:moveTo>
                      <a:pt x="1152" y="1"/>
                    </a:moveTo>
                    <a:cubicBezTo>
                      <a:pt x="999" y="1"/>
                      <a:pt x="853" y="42"/>
                      <a:pt x="737" y="133"/>
                    </a:cubicBezTo>
                    <a:cubicBezTo>
                      <a:pt x="566" y="235"/>
                      <a:pt x="445" y="406"/>
                      <a:pt x="411" y="612"/>
                    </a:cubicBezTo>
                    <a:lnTo>
                      <a:pt x="0" y="2666"/>
                    </a:lnTo>
                    <a:cubicBezTo>
                      <a:pt x="129" y="2673"/>
                      <a:pt x="258" y="2678"/>
                      <a:pt x="387" y="2678"/>
                    </a:cubicBezTo>
                    <a:cubicBezTo>
                      <a:pt x="566" y="2678"/>
                      <a:pt x="745" y="2669"/>
                      <a:pt x="924" y="2649"/>
                    </a:cubicBezTo>
                    <a:cubicBezTo>
                      <a:pt x="1148" y="2632"/>
                      <a:pt x="1353" y="2597"/>
                      <a:pt x="1575" y="2547"/>
                    </a:cubicBezTo>
                    <a:lnTo>
                      <a:pt x="1901" y="904"/>
                    </a:lnTo>
                    <a:cubicBezTo>
                      <a:pt x="1969" y="493"/>
                      <a:pt x="1712" y="98"/>
                      <a:pt x="1301" y="13"/>
                    </a:cubicBezTo>
                    <a:cubicBezTo>
                      <a:pt x="1251" y="5"/>
                      <a:pt x="1201" y="1"/>
                      <a:pt x="1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8"/>
              <p:cNvSpPr/>
              <p:nvPr/>
            </p:nvSpPr>
            <p:spPr>
              <a:xfrm>
                <a:off x="3586626" y="1977591"/>
                <a:ext cx="148346" cy="107142"/>
              </a:xfrm>
              <a:custGeom>
                <a:rect b="b" l="l" r="r" t="t"/>
                <a:pathLst>
                  <a:path extrusionOk="0" h="6368" w="8817">
                    <a:moveTo>
                      <a:pt x="8234" y="0"/>
                    </a:moveTo>
                    <a:lnTo>
                      <a:pt x="1" y="5512"/>
                    </a:lnTo>
                    <a:lnTo>
                      <a:pt x="583" y="6368"/>
                    </a:lnTo>
                    <a:lnTo>
                      <a:pt x="8816" y="856"/>
                    </a:lnTo>
                    <a:lnTo>
                      <a:pt x="82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8"/>
              <p:cNvSpPr/>
              <p:nvPr/>
            </p:nvSpPr>
            <p:spPr>
              <a:xfrm>
                <a:off x="3588099" y="2047568"/>
                <a:ext cx="25658" cy="22764"/>
              </a:xfrm>
              <a:custGeom>
                <a:rect b="b" l="l" r="r" t="t"/>
                <a:pathLst>
                  <a:path extrusionOk="0" h="1353" w="1525">
                    <a:moveTo>
                      <a:pt x="805" y="0"/>
                    </a:moveTo>
                    <a:lnTo>
                      <a:pt x="0" y="531"/>
                    </a:lnTo>
                    <a:lnTo>
                      <a:pt x="103" y="1353"/>
                    </a:lnTo>
                    <a:lnTo>
                      <a:pt x="1524" y="411"/>
                    </a:lnTo>
                    <a:lnTo>
                      <a:pt x="8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8"/>
              <p:cNvSpPr/>
              <p:nvPr/>
            </p:nvSpPr>
            <p:spPr>
              <a:xfrm>
                <a:off x="3637895" y="2011847"/>
                <a:ext cx="25658" cy="23050"/>
              </a:xfrm>
              <a:custGeom>
                <a:rect b="b" l="l" r="r" t="t"/>
                <a:pathLst>
                  <a:path extrusionOk="0" h="1370" w="1525">
                    <a:moveTo>
                      <a:pt x="806" y="1"/>
                    </a:moveTo>
                    <a:lnTo>
                      <a:pt x="1" y="548"/>
                    </a:lnTo>
                    <a:lnTo>
                      <a:pt x="121" y="1370"/>
                    </a:lnTo>
                    <a:lnTo>
                      <a:pt x="1525" y="429"/>
                    </a:lnTo>
                    <a:lnTo>
                      <a:pt x="8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8"/>
              <p:cNvSpPr/>
              <p:nvPr/>
            </p:nvSpPr>
            <p:spPr>
              <a:xfrm>
                <a:off x="3690879" y="1976430"/>
                <a:ext cx="25944" cy="22764"/>
              </a:xfrm>
              <a:custGeom>
                <a:rect b="b" l="l" r="r" t="t"/>
                <a:pathLst>
                  <a:path extrusionOk="0" h="1353" w="1542">
                    <a:moveTo>
                      <a:pt x="822" y="1"/>
                    </a:moveTo>
                    <a:lnTo>
                      <a:pt x="1" y="549"/>
                    </a:lnTo>
                    <a:lnTo>
                      <a:pt x="121" y="1352"/>
                    </a:lnTo>
                    <a:lnTo>
                      <a:pt x="1541" y="41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3713931" y="2054769"/>
                <a:ext cx="288868" cy="259778"/>
              </a:xfrm>
              <a:custGeom>
                <a:rect b="b" l="l" r="r" t="t"/>
                <a:pathLst>
                  <a:path extrusionOk="0" h="15440" w="17169">
                    <a:moveTo>
                      <a:pt x="3389" y="1"/>
                    </a:moveTo>
                    <a:cubicBezTo>
                      <a:pt x="908" y="1"/>
                      <a:pt x="0" y="2276"/>
                      <a:pt x="0" y="2276"/>
                    </a:cubicBezTo>
                    <a:cubicBezTo>
                      <a:pt x="0" y="2276"/>
                      <a:pt x="7412" y="10081"/>
                      <a:pt x="13711" y="15440"/>
                    </a:cubicBezTo>
                    <a:cubicBezTo>
                      <a:pt x="13917" y="12957"/>
                      <a:pt x="15200" y="10561"/>
                      <a:pt x="17169" y="9038"/>
                    </a:cubicBezTo>
                    <a:cubicBezTo>
                      <a:pt x="16621" y="7737"/>
                      <a:pt x="15662" y="6590"/>
                      <a:pt x="14533" y="5734"/>
                    </a:cubicBezTo>
                    <a:cubicBezTo>
                      <a:pt x="12872" y="4433"/>
                      <a:pt x="10904" y="3646"/>
                      <a:pt x="8953" y="2893"/>
                    </a:cubicBezTo>
                    <a:cubicBezTo>
                      <a:pt x="6984" y="2123"/>
                      <a:pt x="5067" y="1249"/>
                      <a:pt x="33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8"/>
              <p:cNvSpPr/>
              <p:nvPr/>
            </p:nvSpPr>
            <p:spPr>
              <a:xfrm>
                <a:off x="3925886" y="2188095"/>
                <a:ext cx="76924" cy="126457"/>
              </a:xfrm>
              <a:custGeom>
                <a:rect b="b" l="l" r="r" t="t"/>
                <a:pathLst>
                  <a:path extrusionOk="0" h="7516" w="4572">
                    <a:moveTo>
                      <a:pt x="3990" y="1"/>
                    </a:moveTo>
                    <a:cubicBezTo>
                      <a:pt x="1781" y="1473"/>
                      <a:pt x="293" y="3938"/>
                      <a:pt x="1" y="6557"/>
                    </a:cubicBezTo>
                    <a:cubicBezTo>
                      <a:pt x="377" y="6882"/>
                      <a:pt x="754" y="7190"/>
                      <a:pt x="1114" y="7516"/>
                    </a:cubicBezTo>
                    <a:cubicBezTo>
                      <a:pt x="1320" y="5033"/>
                      <a:pt x="2603" y="2637"/>
                      <a:pt x="4572" y="1114"/>
                    </a:cubicBezTo>
                    <a:cubicBezTo>
                      <a:pt x="4400" y="720"/>
                      <a:pt x="4211" y="361"/>
                      <a:pt x="3990" y="1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8"/>
              <p:cNvSpPr/>
              <p:nvPr/>
            </p:nvSpPr>
            <p:spPr>
              <a:xfrm>
                <a:off x="3849631" y="2573535"/>
                <a:ext cx="629507" cy="269705"/>
              </a:xfrm>
              <a:custGeom>
                <a:rect b="b" l="l" r="r" t="t"/>
                <a:pathLst>
                  <a:path extrusionOk="0" h="16030" w="37415">
                    <a:moveTo>
                      <a:pt x="3141" y="0"/>
                    </a:moveTo>
                    <a:cubicBezTo>
                      <a:pt x="0" y="0"/>
                      <a:pt x="990" y="3162"/>
                      <a:pt x="990" y="3162"/>
                    </a:cubicBezTo>
                    <a:cubicBezTo>
                      <a:pt x="990" y="3162"/>
                      <a:pt x="11482" y="9956"/>
                      <a:pt x="19082" y="13551"/>
                    </a:cubicBezTo>
                    <a:cubicBezTo>
                      <a:pt x="21512" y="14698"/>
                      <a:pt x="23618" y="15554"/>
                      <a:pt x="24919" y="15844"/>
                    </a:cubicBezTo>
                    <a:cubicBezTo>
                      <a:pt x="25512" y="15972"/>
                      <a:pt x="26117" y="16029"/>
                      <a:pt x="26724" y="16029"/>
                    </a:cubicBezTo>
                    <a:cubicBezTo>
                      <a:pt x="31970" y="16029"/>
                      <a:pt x="37414" y="11754"/>
                      <a:pt x="37414" y="11754"/>
                    </a:cubicBezTo>
                    <a:lnTo>
                      <a:pt x="36866" y="9426"/>
                    </a:lnTo>
                    <a:lnTo>
                      <a:pt x="30122" y="3846"/>
                    </a:lnTo>
                    <a:lnTo>
                      <a:pt x="28290" y="3418"/>
                    </a:lnTo>
                    <a:lnTo>
                      <a:pt x="21341" y="7218"/>
                    </a:lnTo>
                    <a:cubicBezTo>
                      <a:pt x="21033" y="6516"/>
                      <a:pt x="20606" y="5848"/>
                      <a:pt x="20109" y="5266"/>
                    </a:cubicBezTo>
                    <a:cubicBezTo>
                      <a:pt x="18860" y="3778"/>
                      <a:pt x="17130" y="2717"/>
                      <a:pt x="15231" y="2340"/>
                    </a:cubicBezTo>
                    <a:cubicBezTo>
                      <a:pt x="14425" y="2179"/>
                      <a:pt x="13607" y="2135"/>
                      <a:pt x="12784" y="2135"/>
                    </a:cubicBezTo>
                    <a:cubicBezTo>
                      <a:pt x="11813" y="2135"/>
                      <a:pt x="10835" y="2196"/>
                      <a:pt x="9858" y="2196"/>
                    </a:cubicBezTo>
                    <a:cubicBezTo>
                      <a:pt x="9641" y="2196"/>
                      <a:pt x="9423" y="2193"/>
                      <a:pt x="9206" y="2185"/>
                    </a:cubicBezTo>
                    <a:cubicBezTo>
                      <a:pt x="7203" y="2117"/>
                      <a:pt x="5441" y="1484"/>
                      <a:pt x="3489" y="12"/>
                    </a:cubicBezTo>
                    <a:cubicBezTo>
                      <a:pt x="3368" y="4"/>
                      <a:pt x="3252" y="0"/>
                      <a:pt x="31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8"/>
              <p:cNvSpPr/>
              <p:nvPr/>
            </p:nvSpPr>
            <p:spPr>
              <a:xfrm>
                <a:off x="3751671" y="2525918"/>
                <a:ext cx="160410" cy="138352"/>
              </a:xfrm>
              <a:custGeom>
                <a:rect b="b" l="l" r="r" t="t"/>
                <a:pathLst>
                  <a:path extrusionOk="0" h="8223" w="9534">
                    <a:moveTo>
                      <a:pt x="6042" y="1"/>
                    </a:moveTo>
                    <a:lnTo>
                      <a:pt x="0" y="7857"/>
                    </a:lnTo>
                    <a:cubicBezTo>
                      <a:pt x="593" y="8100"/>
                      <a:pt x="1227" y="8222"/>
                      <a:pt x="1855" y="8222"/>
                    </a:cubicBezTo>
                    <a:cubicBezTo>
                      <a:pt x="1933" y="8222"/>
                      <a:pt x="2011" y="8221"/>
                      <a:pt x="2088" y="8217"/>
                    </a:cubicBezTo>
                    <a:cubicBezTo>
                      <a:pt x="2328" y="8199"/>
                      <a:pt x="2568" y="8165"/>
                      <a:pt x="2807" y="8114"/>
                    </a:cubicBezTo>
                    <a:cubicBezTo>
                      <a:pt x="3098" y="8046"/>
                      <a:pt x="3389" y="7943"/>
                      <a:pt x="3679" y="7822"/>
                    </a:cubicBezTo>
                    <a:cubicBezTo>
                      <a:pt x="3868" y="7720"/>
                      <a:pt x="4056" y="7617"/>
                      <a:pt x="4245" y="7498"/>
                    </a:cubicBezTo>
                    <a:cubicBezTo>
                      <a:pt x="4450" y="7377"/>
                      <a:pt x="4638" y="7224"/>
                      <a:pt x="4827" y="7069"/>
                    </a:cubicBezTo>
                    <a:cubicBezTo>
                      <a:pt x="4895" y="7019"/>
                      <a:pt x="4980" y="6950"/>
                      <a:pt x="5032" y="6882"/>
                    </a:cubicBezTo>
                    <a:cubicBezTo>
                      <a:pt x="5391" y="6556"/>
                      <a:pt x="5785" y="6316"/>
                      <a:pt x="6231" y="6163"/>
                    </a:cubicBezTo>
                    <a:cubicBezTo>
                      <a:pt x="6452" y="6077"/>
                      <a:pt x="6676" y="6026"/>
                      <a:pt x="6915" y="5992"/>
                    </a:cubicBezTo>
                    <a:lnTo>
                      <a:pt x="7274" y="5957"/>
                    </a:lnTo>
                    <a:lnTo>
                      <a:pt x="9533" y="3030"/>
                    </a:lnTo>
                    <a:lnTo>
                      <a:pt x="8061" y="1747"/>
                    </a:lnTo>
                    <a:lnTo>
                      <a:pt x="60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8"/>
              <p:cNvSpPr/>
              <p:nvPr/>
            </p:nvSpPr>
            <p:spPr>
              <a:xfrm>
                <a:off x="3820489" y="2525918"/>
                <a:ext cx="66829" cy="49701"/>
              </a:xfrm>
              <a:custGeom>
                <a:rect b="b" l="l" r="r" t="t"/>
                <a:pathLst>
                  <a:path extrusionOk="0" h="2954" w="3972">
                    <a:moveTo>
                      <a:pt x="1952" y="1"/>
                    </a:moveTo>
                    <a:lnTo>
                      <a:pt x="0" y="2534"/>
                    </a:lnTo>
                    <a:cubicBezTo>
                      <a:pt x="477" y="2816"/>
                      <a:pt x="1009" y="2954"/>
                      <a:pt x="1538" y="2954"/>
                    </a:cubicBezTo>
                    <a:cubicBezTo>
                      <a:pt x="2453" y="2954"/>
                      <a:pt x="3358" y="2544"/>
                      <a:pt x="3955" y="1763"/>
                    </a:cubicBezTo>
                    <a:lnTo>
                      <a:pt x="3971" y="1747"/>
                    </a:lnTo>
                    <a:lnTo>
                      <a:pt x="19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8"/>
              <p:cNvSpPr/>
              <p:nvPr/>
            </p:nvSpPr>
            <p:spPr>
              <a:xfrm>
                <a:off x="3829693" y="2608464"/>
                <a:ext cx="26819" cy="36409"/>
              </a:xfrm>
              <a:custGeom>
                <a:rect b="b" l="l" r="r" t="t"/>
                <a:pathLst>
                  <a:path extrusionOk="0" h="2164" w="1594">
                    <a:moveTo>
                      <a:pt x="766" y="1"/>
                    </a:moveTo>
                    <a:cubicBezTo>
                      <a:pt x="734" y="1"/>
                      <a:pt x="702" y="3"/>
                      <a:pt x="669" y="7"/>
                    </a:cubicBezTo>
                    <a:cubicBezTo>
                      <a:pt x="480" y="41"/>
                      <a:pt x="293" y="144"/>
                      <a:pt x="172" y="298"/>
                    </a:cubicBezTo>
                    <a:cubicBezTo>
                      <a:pt x="53" y="452"/>
                      <a:pt x="1" y="657"/>
                      <a:pt x="35" y="862"/>
                    </a:cubicBezTo>
                    <a:lnTo>
                      <a:pt x="190" y="2163"/>
                    </a:lnTo>
                    <a:cubicBezTo>
                      <a:pt x="258" y="2113"/>
                      <a:pt x="343" y="2044"/>
                      <a:pt x="395" y="1976"/>
                    </a:cubicBezTo>
                    <a:cubicBezTo>
                      <a:pt x="754" y="1650"/>
                      <a:pt x="1148" y="1410"/>
                      <a:pt x="1594" y="1257"/>
                    </a:cubicBezTo>
                    <a:lnTo>
                      <a:pt x="1525" y="657"/>
                    </a:lnTo>
                    <a:cubicBezTo>
                      <a:pt x="1477" y="278"/>
                      <a:pt x="1152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8"/>
              <p:cNvSpPr/>
              <p:nvPr/>
            </p:nvSpPr>
            <p:spPr>
              <a:xfrm>
                <a:off x="3793719" y="2613075"/>
                <a:ext cx="29376" cy="49381"/>
              </a:xfrm>
              <a:custGeom>
                <a:rect b="b" l="l" r="r" t="t"/>
                <a:pathLst>
                  <a:path extrusionOk="0" h="2935" w="1746">
                    <a:moveTo>
                      <a:pt x="778" y="1"/>
                    </a:moveTo>
                    <a:cubicBezTo>
                      <a:pt x="747" y="1"/>
                      <a:pt x="716" y="3"/>
                      <a:pt x="685" y="7"/>
                    </a:cubicBezTo>
                    <a:cubicBezTo>
                      <a:pt x="479" y="41"/>
                      <a:pt x="308" y="143"/>
                      <a:pt x="188" y="298"/>
                    </a:cubicBezTo>
                    <a:cubicBezTo>
                      <a:pt x="69" y="452"/>
                      <a:pt x="0" y="657"/>
                      <a:pt x="34" y="862"/>
                    </a:cubicBezTo>
                    <a:lnTo>
                      <a:pt x="308" y="2934"/>
                    </a:lnTo>
                    <a:cubicBezTo>
                      <a:pt x="599" y="2866"/>
                      <a:pt x="890" y="2763"/>
                      <a:pt x="1180" y="2642"/>
                    </a:cubicBezTo>
                    <a:cubicBezTo>
                      <a:pt x="1369" y="2540"/>
                      <a:pt x="1557" y="2437"/>
                      <a:pt x="1746" y="2318"/>
                    </a:cubicBezTo>
                    <a:lnTo>
                      <a:pt x="1523" y="657"/>
                    </a:lnTo>
                    <a:cubicBezTo>
                      <a:pt x="1476" y="277"/>
                      <a:pt x="1151" y="1"/>
                      <a:pt x="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8"/>
              <p:cNvSpPr/>
              <p:nvPr/>
            </p:nvSpPr>
            <p:spPr>
              <a:xfrm>
                <a:off x="3737840" y="2515554"/>
                <a:ext cx="115487" cy="142558"/>
              </a:xfrm>
              <a:custGeom>
                <a:rect b="b" l="l" r="r" t="t"/>
                <a:pathLst>
                  <a:path extrusionOk="0" h="8473" w="6864">
                    <a:moveTo>
                      <a:pt x="6042" y="1"/>
                    </a:moveTo>
                    <a:lnTo>
                      <a:pt x="1" y="7840"/>
                    </a:lnTo>
                    <a:lnTo>
                      <a:pt x="822" y="8473"/>
                    </a:lnTo>
                    <a:lnTo>
                      <a:pt x="6864" y="617"/>
                    </a:lnTo>
                    <a:lnTo>
                      <a:pt x="60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8"/>
              <p:cNvSpPr/>
              <p:nvPr/>
            </p:nvSpPr>
            <p:spPr>
              <a:xfrm>
                <a:off x="3731514" y="2622110"/>
                <a:ext cx="23622" cy="25372"/>
              </a:xfrm>
              <a:custGeom>
                <a:rect b="b" l="l" r="r" t="t"/>
                <a:pathLst>
                  <a:path extrusionOk="0" h="1508" w="1404">
                    <a:moveTo>
                      <a:pt x="598" y="1"/>
                    </a:moveTo>
                    <a:lnTo>
                      <a:pt x="0" y="770"/>
                    </a:lnTo>
                    <a:lnTo>
                      <a:pt x="377" y="1507"/>
                    </a:lnTo>
                    <a:lnTo>
                      <a:pt x="1404" y="172"/>
                    </a:lnTo>
                    <a:lnTo>
                      <a:pt x="5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8"/>
              <p:cNvSpPr/>
              <p:nvPr/>
            </p:nvSpPr>
            <p:spPr>
              <a:xfrm>
                <a:off x="3770667" y="2571431"/>
                <a:ext cx="23639" cy="25641"/>
              </a:xfrm>
              <a:custGeom>
                <a:rect b="b" l="l" r="r" t="t"/>
                <a:pathLst>
                  <a:path extrusionOk="0" h="1524" w="1405">
                    <a:moveTo>
                      <a:pt x="599" y="0"/>
                    </a:moveTo>
                    <a:lnTo>
                      <a:pt x="1" y="770"/>
                    </a:lnTo>
                    <a:lnTo>
                      <a:pt x="360" y="1523"/>
                    </a:lnTo>
                    <a:lnTo>
                      <a:pt x="1404" y="172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8"/>
              <p:cNvSpPr/>
              <p:nvPr/>
            </p:nvSpPr>
            <p:spPr>
              <a:xfrm>
                <a:off x="3809535" y="2520736"/>
                <a:ext cx="23639" cy="25641"/>
              </a:xfrm>
              <a:custGeom>
                <a:rect b="b" l="l" r="r" t="t"/>
                <a:pathLst>
                  <a:path extrusionOk="0" h="1524" w="1405">
                    <a:moveTo>
                      <a:pt x="601" y="1"/>
                    </a:moveTo>
                    <a:lnTo>
                      <a:pt x="1" y="770"/>
                    </a:lnTo>
                    <a:lnTo>
                      <a:pt x="377" y="1524"/>
                    </a:lnTo>
                    <a:lnTo>
                      <a:pt x="1404" y="172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8"/>
              <p:cNvSpPr/>
              <p:nvPr/>
            </p:nvSpPr>
            <p:spPr>
              <a:xfrm>
                <a:off x="3849631" y="2573535"/>
                <a:ext cx="338334" cy="227996"/>
              </a:xfrm>
              <a:custGeom>
                <a:rect b="b" l="l" r="r" t="t"/>
                <a:pathLst>
                  <a:path extrusionOk="0" h="13551" w="20109">
                    <a:moveTo>
                      <a:pt x="3141" y="0"/>
                    </a:moveTo>
                    <a:cubicBezTo>
                      <a:pt x="0" y="0"/>
                      <a:pt x="990" y="3162"/>
                      <a:pt x="990" y="3162"/>
                    </a:cubicBezTo>
                    <a:cubicBezTo>
                      <a:pt x="990" y="3162"/>
                      <a:pt x="11482" y="9956"/>
                      <a:pt x="19082" y="13551"/>
                    </a:cubicBezTo>
                    <a:cubicBezTo>
                      <a:pt x="18568" y="10025"/>
                      <a:pt x="19476" y="6893"/>
                      <a:pt x="20109" y="5266"/>
                    </a:cubicBezTo>
                    <a:cubicBezTo>
                      <a:pt x="18860" y="3778"/>
                      <a:pt x="17130" y="2717"/>
                      <a:pt x="15231" y="2340"/>
                    </a:cubicBezTo>
                    <a:cubicBezTo>
                      <a:pt x="14425" y="2179"/>
                      <a:pt x="13607" y="2135"/>
                      <a:pt x="12784" y="2135"/>
                    </a:cubicBezTo>
                    <a:cubicBezTo>
                      <a:pt x="11813" y="2135"/>
                      <a:pt x="10835" y="2196"/>
                      <a:pt x="9858" y="2196"/>
                    </a:cubicBezTo>
                    <a:cubicBezTo>
                      <a:pt x="9641" y="2196"/>
                      <a:pt x="9423" y="2193"/>
                      <a:pt x="9206" y="2185"/>
                    </a:cubicBezTo>
                    <a:cubicBezTo>
                      <a:pt x="7203" y="2117"/>
                      <a:pt x="5441" y="1484"/>
                      <a:pt x="3489" y="12"/>
                    </a:cubicBezTo>
                    <a:cubicBezTo>
                      <a:pt x="3368" y="4"/>
                      <a:pt x="3252" y="0"/>
                      <a:pt x="31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8"/>
              <p:cNvSpPr/>
              <p:nvPr/>
            </p:nvSpPr>
            <p:spPr>
              <a:xfrm>
                <a:off x="4134695" y="2640551"/>
                <a:ext cx="53285" cy="160982"/>
              </a:xfrm>
              <a:custGeom>
                <a:rect b="b" l="l" r="r" t="t"/>
                <a:pathLst>
                  <a:path extrusionOk="0" h="9568" w="3167">
                    <a:moveTo>
                      <a:pt x="1832" y="0"/>
                    </a:moveTo>
                    <a:cubicBezTo>
                      <a:pt x="1268" y="1318"/>
                      <a:pt x="1" y="4793"/>
                      <a:pt x="549" y="8798"/>
                    </a:cubicBezTo>
                    <a:cubicBezTo>
                      <a:pt x="1096" y="9054"/>
                      <a:pt x="1626" y="9312"/>
                      <a:pt x="2140" y="9568"/>
                    </a:cubicBezTo>
                    <a:cubicBezTo>
                      <a:pt x="1626" y="6042"/>
                      <a:pt x="2534" y="2910"/>
                      <a:pt x="3167" y="1283"/>
                    </a:cubicBezTo>
                    <a:cubicBezTo>
                      <a:pt x="2774" y="804"/>
                      <a:pt x="2329" y="377"/>
                      <a:pt x="1832" y="0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8"/>
              <p:cNvSpPr/>
              <p:nvPr/>
            </p:nvSpPr>
            <p:spPr>
              <a:xfrm>
                <a:off x="4151689" y="2217775"/>
                <a:ext cx="437164" cy="553526"/>
              </a:xfrm>
              <a:custGeom>
                <a:rect b="b" l="l" r="r" t="t"/>
                <a:pathLst>
                  <a:path extrusionOk="0" h="32899" w="25983">
                    <a:moveTo>
                      <a:pt x="1250" y="0"/>
                    </a:moveTo>
                    <a:cubicBezTo>
                      <a:pt x="890" y="1078"/>
                      <a:pt x="651" y="2105"/>
                      <a:pt x="497" y="3098"/>
                    </a:cubicBezTo>
                    <a:cubicBezTo>
                      <a:pt x="445" y="3355"/>
                      <a:pt x="429" y="3611"/>
                      <a:pt x="394" y="3851"/>
                    </a:cubicBezTo>
                    <a:cubicBezTo>
                      <a:pt x="0" y="7582"/>
                      <a:pt x="976" y="10441"/>
                      <a:pt x="1764" y="12067"/>
                    </a:cubicBezTo>
                    <a:cubicBezTo>
                      <a:pt x="2243" y="13043"/>
                      <a:pt x="2654" y="13573"/>
                      <a:pt x="2654" y="13573"/>
                    </a:cubicBezTo>
                    <a:lnTo>
                      <a:pt x="13419" y="14344"/>
                    </a:lnTo>
                    <a:lnTo>
                      <a:pt x="8610" y="24117"/>
                    </a:lnTo>
                    <a:cubicBezTo>
                      <a:pt x="9448" y="26325"/>
                      <a:pt x="12136" y="28516"/>
                      <a:pt x="14635" y="30159"/>
                    </a:cubicBezTo>
                    <a:cubicBezTo>
                      <a:pt x="14857" y="30296"/>
                      <a:pt x="15080" y="30450"/>
                      <a:pt x="15286" y="30570"/>
                    </a:cubicBezTo>
                    <a:cubicBezTo>
                      <a:pt x="17545" y="31990"/>
                      <a:pt x="19462" y="32898"/>
                      <a:pt x="19462" y="32898"/>
                    </a:cubicBezTo>
                    <a:cubicBezTo>
                      <a:pt x="20831" y="31392"/>
                      <a:pt x="21943" y="29731"/>
                      <a:pt x="22833" y="28003"/>
                    </a:cubicBezTo>
                    <a:cubicBezTo>
                      <a:pt x="22954" y="27763"/>
                      <a:pt x="23073" y="27524"/>
                      <a:pt x="23176" y="27300"/>
                    </a:cubicBezTo>
                    <a:cubicBezTo>
                      <a:pt x="25419" y="22526"/>
                      <a:pt x="25983" y="17167"/>
                      <a:pt x="25350" y="12427"/>
                    </a:cubicBezTo>
                    <a:cubicBezTo>
                      <a:pt x="24905" y="8952"/>
                      <a:pt x="23604" y="6025"/>
                      <a:pt x="22457" y="4022"/>
                    </a:cubicBezTo>
                    <a:cubicBezTo>
                      <a:pt x="21379" y="2139"/>
                      <a:pt x="20437" y="1044"/>
                      <a:pt x="20437" y="1044"/>
                    </a:cubicBezTo>
                    <a:lnTo>
                      <a:pt x="9243" y="428"/>
                    </a:lnTo>
                    <a:lnTo>
                      <a:pt x="8387" y="377"/>
                    </a:lnTo>
                    <a:lnTo>
                      <a:pt x="12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8"/>
              <p:cNvSpPr/>
              <p:nvPr/>
            </p:nvSpPr>
            <p:spPr>
              <a:xfrm>
                <a:off x="5060606" y="2300994"/>
                <a:ext cx="417580" cy="215764"/>
              </a:xfrm>
              <a:custGeom>
                <a:rect b="b" l="l" r="r" t="t"/>
                <a:pathLst>
                  <a:path extrusionOk="0" h="12824" w="24819">
                    <a:moveTo>
                      <a:pt x="6368" y="0"/>
                    </a:moveTo>
                    <a:lnTo>
                      <a:pt x="856" y="4143"/>
                    </a:lnTo>
                    <a:lnTo>
                      <a:pt x="0" y="6710"/>
                    </a:lnTo>
                    <a:cubicBezTo>
                      <a:pt x="0" y="6710"/>
                      <a:pt x="8011" y="12753"/>
                      <a:pt x="12410" y="12821"/>
                    </a:cubicBezTo>
                    <a:cubicBezTo>
                      <a:pt x="12523" y="12823"/>
                      <a:pt x="12636" y="12823"/>
                      <a:pt x="12748" y="12823"/>
                    </a:cubicBezTo>
                    <a:cubicBezTo>
                      <a:pt x="20005" y="12823"/>
                      <a:pt x="24819" y="10151"/>
                      <a:pt x="24819" y="10151"/>
                    </a:cubicBezTo>
                    <a:lnTo>
                      <a:pt x="21242" y="5033"/>
                    </a:lnTo>
                    <a:cubicBezTo>
                      <a:pt x="20125" y="5362"/>
                      <a:pt x="19032" y="5504"/>
                      <a:pt x="17978" y="5504"/>
                    </a:cubicBezTo>
                    <a:cubicBezTo>
                      <a:pt x="11413" y="5504"/>
                      <a:pt x="6368" y="0"/>
                      <a:pt x="63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8"/>
              <p:cNvSpPr/>
              <p:nvPr/>
            </p:nvSpPr>
            <p:spPr>
              <a:xfrm>
                <a:off x="5391638" y="2301381"/>
                <a:ext cx="180078" cy="173499"/>
              </a:xfrm>
              <a:custGeom>
                <a:rect b="b" l="l" r="r" t="t"/>
                <a:pathLst>
                  <a:path extrusionOk="0" h="10312" w="10703">
                    <a:moveTo>
                      <a:pt x="4786" y="0"/>
                    </a:moveTo>
                    <a:cubicBezTo>
                      <a:pt x="3938" y="0"/>
                      <a:pt x="2630" y="5507"/>
                      <a:pt x="2630" y="5507"/>
                    </a:cubicBezTo>
                    <a:cubicBezTo>
                      <a:pt x="2630" y="5507"/>
                      <a:pt x="2714" y="2648"/>
                      <a:pt x="1842" y="2476"/>
                    </a:cubicBezTo>
                    <a:cubicBezTo>
                      <a:pt x="1828" y="2473"/>
                      <a:pt x="1813" y="2472"/>
                      <a:pt x="1799" y="2472"/>
                    </a:cubicBezTo>
                    <a:cubicBezTo>
                      <a:pt x="921" y="2472"/>
                      <a:pt x="0" y="7983"/>
                      <a:pt x="2458" y="9768"/>
                    </a:cubicBezTo>
                    <a:cubicBezTo>
                      <a:pt x="2984" y="10150"/>
                      <a:pt x="3567" y="10311"/>
                      <a:pt x="4172" y="10311"/>
                    </a:cubicBezTo>
                    <a:cubicBezTo>
                      <a:pt x="7169" y="10311"/>
                      <a:pt x="10702" y="6364"/>
                      <a:pt x="10503" y="5865"/>
                    </a:cubicBezTo>
                    <a:cubicBezTo>
                      <a:pt x="10464" y="5763"/>
                      <a:pt x="10351" y="5721"/>
                      <a:pt x="10191" y="5721"/>
                    </a:cubicBezTo>
                    <a:cubicBezTo>
                      <a:pt x="9437" y="5721"/>
                      <a:pt x="7644" y="6653"/>
                      <a:pt x="7644" y="6653"/>
                    </a:cubicBezTo>
                    <a:cubicBezTo>
                      <a:pt x="7644" y="6653"/>
                      <a:pt x="10058" y="3213"/>
                      <a:pt x="9390" y="2579"/>
                    </a:cubicBezTo>
                    <a:cubicBezTo>
                      <a:pt x="9332" y="2526"/>
                      <a:pt x="9261" y="2501"/>
                      <a:pt x="9179" y="2501"/>
                    </a:cubicBezTo>
                    <a:cubicBezTo>
                      <a:pt x="8298" y="2501"/>
                      <a:pt x="6190" y="5370"/>
                      <a:pt x="6190" y="5370"/>
                    </a:cubicBezTo>
                    <a:cubicBezTo>
                      <a:pt x="6190" y="5370"/>
                      <a:pt x="8260" y="936"/>
                      <a:pt x="7439" y="320"/>
                    </a:cubicBezTo>
                    <a:cubicBezTo>
                      <a:pt x="7391" y="284"/>
                      <a:pt x="7339" y="267"/>
                      <a:pt x="7284" y="267"/>
                    </a:cubicBezTo>
                    <a:cubicBezTo>
                      <a:pt x="6371" y="267"/>
                      <a:pt x="4529" y="4925"/>
                      <a:pt x="4529" y="4925"/>
                    </a:cubicBezTo>
                    <a:cubicBezTo>
                      <a:pt x="4529" y="4925"/>
                      <a:pt x="5745" y="543"/>
                      <a:pt x="4889" y="29"/>
                    </a:cubicBezTo>
                    <a:cubicBezTo>
                      <a:pt x="4855" y="10"/>
                      <a:pt x="4821" y="0"/>
                      <a:pt x="47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8"/>
              <p:cNvSpPr/>
              <p:nvPr/>
            </p:nvSpPr>
            <p:spPr>
              <a:xfrm>
                <a:off x="4097544" y="1820625"/>
                <a:ext cx="407518" cy="340706"/>
              </a:xfrm>
              <a:custGeom>
                <a:rect b="b" l="l" r="r" t="t"/>
                <a:pathLst>
                  <a:path extrusionOk="0" h="20250" w="24221">
                    <a:moveTo>
                      <a:pt x="2918" y="1"/>
                    </a:moveTo>
                    <a:cubicBezTo>
                      <a:pt x="2877" y="1"/>
                      <a:pt x="2840" y="12"/>
                      <a:pt x="2807" y="35"/>
                    </a:cubicBezTo>
                    <a:cubicBezTo>
                      <a:pt x="2191" y="463"/>
                      <a:pt x="3013" y="2723"/>
                      <a:pt x="3013" y="2723"/>
                    </a:cubicBezTo>
                    <a:lnTo>
                      <a:pt x="0" y="2723"/>
                    </a:lnTo>
                    <a:lnTo>
                      <a:pt x="1575" y="9124"/>
                    </a:lnTo>
                    <a:lnTo>
                      <a:pt x="4297" y="9980"/>
                    </a:lnTo>
                    <a:cubicBezTo>
                      <a:pt x="4297" y="9980"/>
                      <a:pt x="12266" y="20250"/>
                      <a:pt x="21345" y="20250"/>
                    </a:cubicBezTo>
                    <a:cubicBezTo>
                      <a:pt x="22294" y="20250"/>
                      <a:pt x="23255" y="20137"/>
                      <a:pt x="24221" y="19890"/>
                    </a:cubicBezTo>
                    <a:lnTo>
                      <a:pt x="23810" y="17973"/>
                    </a:lnTo>
                    <a:lnTo>
                      <a:pt x="24221" y="11674"/>
                    </a:lnTo>
                    <a:lnTo>
                      <a:pt x="15850" y="11041"/>
                    </a:lnTo>
                    <a:lnTo>
                      <a:pt x="5717" y="3681"/>
                    </a:lnTo>
                    <a:cubicBezTo>
                      <a:pt x="5717" y="3681"/>
                      <a:pt x="3670" y="1"/>
                      <a:pt x="29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4037930" y="1864758"/>
                <a:ext cx="110305" cy="33364"/>
              </a:xfrm>
              <a:custGeom>
                <a:rect b="b" l="l" r="r" t="t"/>
                <a:pathLst>
                  <a:path extrusionOk="0" h="1983" w="6556">
                    <a:moveTo>
                      <a:pt x="3602" y="0"/>
                    </a:moveTo>
                    <a:cubicBezTo>
                      <a:pt x="1907" y="0"/>
                      <a:pt x="105" y="124"/>
                      <a:pt x="69" y="647"/>
                    </a:cubicBezTo>
                    <a:cubicBezTo>
                      <a:pt x="1" y="1640"/>
                      <a:pt x="5700" y="1982"/>
                      <a:pt x="5700" y="1982"/>
                    </a:cubicBezTo>
                    <a:lnTo>
                      <a:pt x="6385" y="1195"/>
                    </a:lnTo>
                    <a:lnTo>
                      <a:pt x="6556" y="100"/>
                    </a:lnTo>
                    <a:cubicBezTo>
                      <a:pt x="6556" y="100"/>
                      <a:pt x="5121" y="0"/>
                      <a:pt x="36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8"/>
              <p:cNvSpPr/>
              <p:nvPr/>
            </p:nvSpPr>
            <p:spPr>
              <a:xfrm>
                <a:off x="4041665" y="1895011"/>
                <a:ext cx="110322" cy="33330"/>
              </a:xfrm>
              <a:custGeom>
                <a:rect b="b" l="l" r="r" t="t"/>
                <a:pathLst>
                  <a:path extrusionOk="0" h="1981" w="6557">
                    <a:moveTo>
                      <a:pt x="3645" y="0"/>
                    </a:moveTo>
                    <a:cubicBezTo>
                      <a:pt x="1937" y="0"/>
                      <a:pt x="106" y="126"/>
                      <a:pt x="69" y="664"/>
                    </a:cubicBezTo>
                    <a:cubicBezTo>
                      <a:pt x="1" y="1656"/>
                      <a:pt x="5701" y="1981"/>
                      <a:pt x="5701" y="1981"/>
                    </a:cubicBezTo>
                    <a:lnTo>
                      <a:pt x="6386" y="1211"/>
                    </a:lnTo>
                    <a:lnTo>
                      <a:pt x="6557" y="98"/>
                    </a:lnTo>
                    <a:cubicBezTo>
                      <a:pt x="6557" y="98"/>
                      <a:pt x="5149" y="0"/>
                      <a:pt x="36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8"/>
              <p:cNvSpPr/>
              <p:nvPr/>
            </p:nvSpPr>
            <p:spPr>
              <a:xfrm>
                <a:off x="4048008" y="1922302"/>
                <a:ext cx="108286" cy="33414"/>
              </a:xfrm>
              <a:custGeom>
                <a:rect b="b" l="l" r="r" t="t"/>
                <a:pathLst>
                  <a:path extrusionOk="0" h="1986" w="6436">
                    <a:moveTo>
                      <a:pt x="6436" y="0"/>
                    </a:moveTo>
                    <a:cubicBezTo>
                      <a:pt x="6436" y="0"/>
                      <a:pt x="0" y="222"/>
                      <a:pt x="34" y="1215"/>
                    </a:cubicBezTo>
                    <a:cubicBezTo>
                      <a:pt x="57" y="1870"/>
                      <a:pt x="2462" y="1985"/>
                      <a:pt x="4150" y="1985"/>
                    </a:cubicBezTo>
                    <a:cubicBezTo>
                      <a:pt x="5065" y="1985"/>
                      <a:pt x="5769" y="1951"/>
                      <a:pt x="5769" y="1951"/>
                    </a:cubicBezTo>
                    <a:lnTo>
                      <a:pt x="6385" y="1112"/>
                    </a:lnTo>
                    <a:lnTo>
                      <a:pt x="64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4064430" y="1942459"/>
                <a:ext cx="103962" cy="45966"/>
              </a:xfrm>
              <a:custGeom>
                <a:rect b="b" l="l" r="r" t="t"/>
                <a:pathLst>
                  <a:path extrusionOk="0" h="2732" w="6179">
                    <a:moveTo>
                      <a:pt x="6008" y="0"/>
                    </a:moveTo>
                    <a:cubicBezTo>
                      <a:pt x="6008" y="0"/>
                      <a:pt x="1" y="1404"/>
                      <a:pt x="240" y="2379"/>
                    </a:cubicBezTo>
                    <a:cubicBezTo>
                      <a:pt x="300" y="2637"/>
                      <a:pt x="728" y="2731"/>
                      <a:pt x="1322" y="2731"/>
                    </a:cubicBezTo>
                    <a:cubicBezTo>
                      <a:pt x="2934" y="2731"/>
                      <a:pt x="5768" y="2036"/>
                      <a:pt x="5768" y="2036"/>
                    </a:cubicBezTo>
                    <a:lnTo>
                      <a:pt x="6179" y="1112"/>
                    </a:lnTo>
                    <a:lnTo>
                      <a:pt x="60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4464751" y="2017030"/>
                <a:ext cx="702965" cy="608813"/>
              </a:xfrm>
              <a:custGeom>
                <a:rect b="b" l="l" r="r" t="t"/>
                <a:pathLst>
                  <a:path extrusionOk="0" h="36185" w="41781">
                    <a:moveTo>
                      <a:pt x="13539" y="1"/>
                    </a:moveTo>
                    <a:cubicBezTo>
                      <a:pt x="12701" y="3047"/>
                      <a:pt x="11074" y="5907"/>
                      <a:pt x="8867" y="8251"/>
                    </a:cubicBezTo>
                    <a:cubicBezTo>
                      <a:pt x="8250" y="8919"/>
                      <a:pt x="7582" y="9535"/>
                      <a:pt x="6863" y="10117"/>
                    </a:cubicBezTo>
                    <a:cubicBezTo>
                      <a:pt x="5357" y="11350"/>
                      <a:pt x="3645" y="12324"/>
                      <a:pt x="1831" y="12975"/>
                    </a:cubicBezTo>
                    <a:cubicBezTo>
                      <a:pt x="0" y="20182"/>
                      <a:pt x="2687" y="32231"/>
                      <a:pt x="5836" y="36185"/>
                    </a:cubicBezTo>
                    <a:cubicBezTo>
                      <a:pt x="6110" y="36150"/>
                      <a:pt x="6384" y="36100"/>
                      <a:pt x="6658" y="36066"/>
                    </a:cubicBezTo>
                    <a:cubicBezTo>
                      <a:pt x="21891" y="33412"/>
                      <a:pt x="26924" y="19821"/>
                      <a:pt x="26924" y="19821"/>
                    </a:cubicBezTo>
                    <a:cubicBezTo>
                      <a:pt x="29543" y="21430"/>
                      <a:pt x="30775" y="22201"/>
                      <a:pt x="33411" y="24187"/>
                    </a:cubicBezTo>
                    <a:cubicBezTo>
                      <a:pt x="33925" y="24580"/>
                      <a:pt x="34489" y="25008"/>
                      <a:pt x="35139" y="25504"/>
                    </a:cubicBezTo>
                    <a:cubicBezTo>
                      <a:pt x="39110" y="23536"/>
                      <a:pt x="41388" y="20266"/>
                      <a:pt x="41781" y="16877"/>
                    </a:cubicBezTo>
                    <a:cubicBezTo>
                      <a:pt x="41422" y="16398"/>
                      <a:pt x="41045" y="15902"/>
                      <a:pt x="40685" y="15440"/>
                    </a:cubicBezTo>
                    <a:cubicBezTo>
                      <a:pt x="36253" y="9946"/>
                      <a:pt x="31305" y="6779"/>
                      <a:pt x="28379" y="5238"/>
                    </a:cubicBezTo>
                    <a:cubicBezTo>
                      <a:pt x="26804" y="4400"/>
                      <a:pt x="25812" y="4040"/>
                      <a:pt x="25812" y="4040"/>
                    </a:cubicBezTo>
                    <a:cubicBezTo>
                      <a:pt x="24904" y="3408"/>
                      <a:pt x="23963" y="2842"/>
                      <a:pt x="22953" y="2346"/>
                    </a:cubicBezTo>
                    <a:cubicBezTo>
                      <a:pt x="22131" y="1936"/>
                      <a:pt x="21309" y="1593"/>
                      <a:pt x="20437" y="1285"/>
                    </a:cubicBezTo>
                    <a:cubicBezTo>
                      <a:pt x="18212" y="498"/>
                      <a:pt x="15832" y="53"/>
                      <a:pt x="135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4898589" y="2107955"/>
                <a:ext cx="253435" cy="219364"/>
              </a:xfrm>
              <a:custGeom>
                <a:rect b="b" l="l" r="r" t="t"/>
                <a:pathLst>
                  <a:path extrusionOk="0" h="13038" w="15063">
                    <a:moveTo>
                      <a:pt x="607" y="0"/>
                    </a:moveTo>
                    <a:cubicBezTo>
                      <a:pt x="245" y="0"/>
                      <a:pt x="1" y="512"/>
                      <a:pt x="386" y="690"/>
                    </a:cubicBezTo>
                    <a:cubicBezTo>
                      <a:pt x="6138" y="3310"/>
                      <a:pt x="10914" y="7486"/>
                      <a:pt x="14234" y="12861"/>
                    </a:cubicBezTo>
                    <a:cubicBezTo>
                      <a:pt x="14312" y="12985"/>
                      <a:pt x="14426" y="13038"/>
                      <a:pt x="14541" y="13038"/>
                    </a:cubicBezTo>
                    <a:cubicBezTo>
                      <a:pt x="14802" y="13038"/>
                      <a:pt x="15063" y="12764"/>
                      <a:pt x="14885" y="12466"/>
                    </a:cubicBezTo>
                    <a:cubicBezTo>
                      <a:pt x="11512" y="7007"/>
                      <a:pt x="6635" y="2693"/>
                      <a:pt x="781" y="40"/>
                    </a:cubicBezTo>
                    <a:cubicBezTo>
                      <a:pt x="721" y="12"/>
                      <a:pt x="663" y="0"/>
                      <a:pt x="6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8"/>
              <p:cNvSpPr/>
              <p:nvPr/>
            </p:nvSpPr>
            <p:spPr>
              <a:xfrm>
                <a:off x="4453226" y="2002055"/>
                <a:ext cx="397709" cy="191822"/>
              </a:xfrm>
              <a:custGeom>
                <a:rect b="b" l="l" r="r" t="t"/>
                <a:pathLst>
                  <a:path extrusionOk="0" h="11401" w="23638">
                    <a:moveTo>
                      <a:pt x="5494" y="1"/>
                    </a:moveTo>
                    <a:cubicBezTo>
                      <a:pt x="4964" y="1"/>
                      <a:pt x="4417" y="18"/>
                      <a:pt x="3851" y="18"/>
                    </a:cubicBezTo>
                    <a:cubicBezTo>
                      <a:pt x="3303" y="35"/>
                      <a:pt x="2739" y="35"/>
                      <a:pt x="2157" y="69"/>
                    </a:cubicBezTo>
                    <a:lnTo>
                      <a:pt x="1883" y="69"/>
                    </a:lnTo>
                    <a:cubicBezTo>
                      <a:pt x="1883" y="69"/>
                      <a:pt x="1815" y="224"/>
                      <a:pt x="1712" y="480"/>
                    </a:cubicBezTo>
                    <a:cubicBezTo>
                      <a:pt x="1233" y="1730"/>
                      <a:pt x="1" y="5667"/>
                      <a:pt x="1181" y="9894"/>
                    </a:cubicBezTo>
                    <a:lnTo>
                      <a:pt x="2979" y="10202"/>
                    </a:lnTo>
                    <a:lnTo>
                      <a:pt x="7548" y="11007"/>
                    </a:lnTo>
                    <a:lnTo>
                      <a:pt x="9910" y="11400"/>
                    </a:lnTo>
                    <a:lnTo>
                      <a:pt x="12461" y="9894"/>
                    </a:lnTo>
                    <a:lnTo>
                      <a:pt x="20095" y="5341"/>
                    </a:lnTo>
                    <a:lnTo>
                      <a:pt x="23638" y="3236"/>
                    </a:lnTo>
                    <a:cubicBezTo>
                      <a:pt x="23535" y="3150"/>
                      <a:pt x="22800" y="2654"/>
                      <a:pt x="21191" y="2089"/>
                    </a:cubicBezTo>
                    <a:cubicBezTo>
                      <a:pt x="18605" y="1165"/>
                      <a:pt x="13744" y="18"/>
                      <a:pt x="54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8"/>
              <p:cNvSpPr/>
              <p:nvPr/>
            </p:nvSpPr>
            <p:spPr>
              <a:xfrm>
                <a:off x="4477404" y="2015751"/>
                <a:ext cx="340807" cy="54143"/>
              </a:xfrm>
              <a:custGeom>
                <a:rect b="b" l="l" r="r" t="t"/>
                <a:pathLst>
                  <a:path extrusionOk="0" h="3218" w="20256">
                    <a:moveTo>
                      <a:pt x="6348" y="1"/>
                    </a:moveTo>
                    <a:cubicBezTo>
                      <a:pt x="4385" y="1"/>
                      <a:pt x="2413" y="151"/>
                      <a:pt x="446" y="453"/>
                    </a:cubicBezTo>
                    <a:cubicBezTo>
                      <a:pt x="4" y="536"/>
                      <a:pt x="1" y="1229"/>
                      <a:pt x="421" y="1229"/>
                    </a:cubicBezTo>
                    <a:cubicBezTo>
                      <a:pt x="440" y="1229"/>
                      <a:pt x="460" y="1227"/>
                      <a:pt x="481" y="1224"/>
                    </a:cubicBezTo>
                    <a:cubicBezTo>
                      <a:pt x="2445" y="919"/>
                      <a:pt x="4412" y="767"/>
                      <a:pt x="6371" y="767"/>
                    </a:cubicBezTo>
                    <a:cubicBezTo>
                      <a:pt x="10899" y="767"/>
                      <a:pt x="15384" y="1579"/>
                      <a:pt x="19685" y="3192"/>
                    </a:cubicBezTo>
                    <a:cubicBezTo>
                      <a:pt x="19731" y="3209"/>
                      <a:pt x="19774" y="3218"/>
                      <a:pt x="19814" y="3218"/>
                    </a:cubicBezTo>
                    <a:cubicBezTo>
                      <a:pt x="20159" y="3218"/>
                      <a:pt x="20256" y="2610"/>
                      <a:pt x="19856" y="2457"/>
                    </a:cubicBezTo>
                    <a:cubicBezTo>
                      <a:pt x="15502" y="825"/>
                      <a:pt x="10946" y="1"/>
                      <a:pt x="63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5026920" y="2276799"/>
                <a:ext cx="140825" cy="169360"/>
              </a:xfrm>
              <a:custGeom>
                <a:rect b="b" l="l" r="r" t="t"/>
                <a:pathLst>
                  <a:path extrusionOk="0" h="10066" w="8370">
                    <a:moveTo>
                      <a:pt x="7274" y="1"/>
                    </a:moveTo>
                    <a:cubicBezTo>
                      <a:pt x="6128" y="3716"/>
                      <a:pt x="3440" y="6950"/>
                      <a:pt x="0" y="8748"/>
                    </a:cubicBezTo>
                    <a:cubicBezTo>
                      <a:pt x="514" y="9141"/>
                      <a:pt x="1078" y="9569"/>
                      <a:pt x="1728" y="10065"/>
                    </a:cubicBezTo>
                    <a:cubicBezTo>
                      <a:pt x="5717" y="8097"/>
                      <a:pt x="7977" y="4827"/>
                      <a:pt x="8370" y="1438"/>
                    </a:cubicBezTo>
                    <a:cubicBezTo>
                      <a:pt x="8011" y="943"/>
                      <a:pt x="7634" y="463"/>
                      <a:pt x="7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8"/>
              <p:cNvSpPr/>
              <p:nvPr/>
            </p:nvSpPr>
            <p:spPr>
              <a:xfrm>
                <a:off x="4448901" y="2002358"/>
                <a:ext cx="69134" cy="171346"/>
              </a:xfrm>
              <a:custGeom>
                <a:rect b="b" l="l" r="r" t="t"/>
                <a:pathLst>
                  <a:path extrusionOk="0" h="10184" w="4109">
                    <a:moveTo>
                      <a:pt x="4108" y="0"/>
                    </a:moveTo>
                    <a:cubicBezTo>
                      <a:pt x="3458" y="17"/>
                      <a:pt x="2807" y="35"/>
                      <a:pt x="2140" y="51"/>
                    </a:cubicBezTo>
                    <a:cubicBezTo>
                      <a:pt x="2140" y="51"/>
                      <a:pt x="0" y="4759"/>
                      <a:pt x="1438" y="9876"/>
                    </a:cubicBezTo>
                    <a:lnTo>
                      <a:pt x="3236" y="10184"/>
                    </a:lnTo>
                    <a:cubicBezTo>
                      <a:pt x="2312" y="6573"/>
                      <a:pt x="3373" y="2276"/>
                      <a:pt x="41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8"/>
              <p:cNvSpPr/>
              <p:nvPr/>
            </p:nvSpPr>
            <p:spPr>
              <a:xfrm>
                <a:off x="4791341" y="2037187"/>
                <a:ext cx="150920" cy="106872"/>
              </a:xfrm>
              <a:custGeom>
                <a:rect b="b" l="l" r="r" t="t"/>
                <a:pathLst>
                  <a:path extrusionOk="0" h="6352" w="8970">
                    <a:moveTo>
                      <a:pt x="1078" y="1"/>
                    </a:moveTo>
                    <a:cubicBezTo>
                      <a:pt x="1061" y="35"/>
                      <a:pt x="1044" y="53"/>
                      <a:pt x="1044" y="87"/>
                    </a:cubicBezTo>
                    <a:cubicBezTo>
                      <a:pt x="651" y="754"/>
                      <a:pt x="325" y="1439"/>
                      <a:pt x="137" y="2175"/>
                    </a:cubicBezTo>
                    <a:cubicBezTo>
                      <a:pt x="51" y="2518"/>
                      <a:pt x="0" y="2894"/>
                      <a:pt x="17" y="3253"/>
                    </a:cubicBezTo>
                    <a:cubicBezTo>
                      <a:pt x="17" y="3955"/>
                      <a:pt x="222" y="4640"/>
                      <a:pt x="651" y="5170"/>
                    </a:cubicBezTo>
                    <a:cubicBezTo>
                      <a:pt x="1369" y="6044"/>
                      <a:pt x="2584" y="6352"/>
                      <a:pt x="3714" y="6352"/>
                    </a:cubicBezTo>
                    <a:cubicBezTo>
                      <a:pt x="5683" y="6334"/>
                      <a:pt x="7634" y="5462"/>
                      <a:pt x="8969" y="4040"/>
                    </a:cubicBezTo>
                    <a:cubicBezTo>
                      <a:pt x="7394" y="3202"/>
                      <a:pt x="6402" y="2842"/>
                      <a:pt x="6402" y="2842"/>
                    </a:cubicBezTo>
                    <a:cubicBezTo>
                      <a:pt x="5512" y="2210"/>
                      <a:pt x="4553" y="1644"/>
                      <a:pt x="3543" y="1148"/>
                    </a:cubicBezTo>
                    <a:cubicBezTo>
                      <a:pt x="3440" y="1062"/>
                      <a:pt x="2705" y="566"/>
                      <a:pt x="10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8"/>
              <p:cNvSpPr/>
              <p:nvPr/>
            </p:nvSpPr>
            <p:spPr>
              <a:xfrm>
                <a:off x="4816378" y="2028555"/>
                <a:ext cx="101387" cy="94674"/>
              </a:xfrm>
              <a:custGeom>
                <a:rect b="b" l="l" r="r" t="t"/>
                <a:pathLst>
                  <a:path extrusionOk="0" h="5627" w="6026">
                    <a:moveTo>
                      <a:pt x="6026" y="0"/>
                    </a:moveTo>
                    <a:lnTo>
                      <a:pt x="4879" y="155"/>
                    </a:lnTo>
                    <a:lnTo>
                      <a:pt x="1301" y="634"/>
                    </a:lnTo>
                    <a:cubicBezTo>
                      <a:pt x="1301" y="634"/>
                      <a:pt x="429" y="1917"/>
                      <a:pt x="190" y="3202"/>
                    </a:cubicBezTo>
                    <a:cubicBezTo>
                      <a:pt x="1" y="4092"/>
                      <a:pt x="138" y="4982"/>
                      <a:pt x="1096" y="5358"/>
                    </a:cubicBezTo>
                    <a:cubicBezTo>
                      <a:pt x="1585" y="5550"/>
                      <a:pt x="2060" y="5626"/>
                      <a:pt x="2505" y="5626"/>
                    </a:cubicBezTo>
                    <a:cubicBezTo>
                      <a:pt x="3135" y="5626"/>
                      <a:pt x="3706" y="5473"/>
                      <a:pt x="4177" y="5272"/>
                    </a:cubicBezTo>
                    <a:cubicBezTo>
                      <a:pt x="4964" y="4948"/>
                      <a:pt x="5496" y="4195"/>
                      <a:pt x="5598" y="3355"/>
                    </a:cubicBezTo>
                    <a:lnTo>
                      <a:pt x="6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8"/>
              <p:cNvSpPr/>
              <p:nvPr/>
            </p:nvSpPr>
            <p:spPr>
              <a:xfrm>
                <a:off x="4819558" y="2031163"/>
                <a:ext cx="94472" cy="64053"/>
              </a:xfrm>
              <a:custGeom>
                <a:rect b="b" l="l" r="r" t="t"/>
                <a:pathLst>
                  <a:path extrusionOk="0" h="3807" w="5615">
                    <a:moveTo>
                      <a:pt x="4690" y="0"/>
                    </a:moveTo>
                    <a:lnTo>
                      <a:pt x="1112" y="479"/>
                    </a:lnTo>
                    <a:cubicBezTo>
                      <a:pt x="1112" y="479"/>
                      <a:pt x="240" y="1762"/>
                      <a:pt x="1" y="3047"/>
                    </a:cubicBezTo>
                    <a:cubicBezTo>
                      <a:pt x="103" y="3184"/>
                      <a:pt x="240" y="3303"/>
                      <a:pt x="394" y="3406"/>
                    </a:cubicBezTo>
                    <a:cubicBezTo>
                      <a:pt x="803" y="3686"/>
                      <a:pt x="1299" y="3807"/>
                      <a:pt x="1801" y="3807"/>
                    </a:cubicBezTo>
                    <a:cubicBezTo>
                      <a:pt x="2035" y="3807"/>
                      <a:pt x="2271" y="3780"/>
                      <a:pt x="2500" y="3731"/>
                    </a:cubicBezTo>
                    <a:cubicBezTo>
                      <a:pt x="3201" y="3577"/>
                      <a:pt x="3851" y="3218"/>
                      <a:pt x="4451" y="2807"/>
                    </a:cubicBezTo>
                    <a:cubicBezTo>
                      <a:pt x="5015" y="2413"/>
                      <a:pt x="5615" y="1849"/>
                      <a:pt x="5563" y="1164"/>
                    </a:cubicBezTo>
                    <a:cubicBezTo>
                      <a:pt x="5528" y="650"/>
                      <a:pt x="5152" y="256"/>
                      <a:pt x="4690" y="0"/>
                    </a:cubicBez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8"/>
              <p:cNvSpPr/>
              <p:nvPr/>
            </p:nvSpPr>
            <p:spPr>
              <a:xfrm>
                <a:off x="4821864" y="1903861"/>
                <a:ext cx="29393" cy="71439"/>
              </a:xfrm>
              <a:custGeom>
                <a:rect b="b" l="l" r="r" t="t"/>
                <a:pathLst>
                  <a:path extrusionOk="0" h="4246" w="1747">
                    <a:moveTo>
                      <a:pt x="1233" y="1"/>
                    </a:moveTo>
                    <a:cubicBezTo>
                      <a:pt x="291" y="1181"/>
                      <a:pt x="1" y="2842"/>
                      <a:pt x="514" y="4245"/>
                    </a:cubicBezTo>
                    <a:cubicBezTo>
                      <a:pt x="1267" y="3355"/>
                      <a:pt x="1729" y="2208"/>
                      <a:pt x="1729" y="1028"/>
                    </a:cubicBezTo>
                    <a:cubicBezTo>
                      <a:pt x="1746" y="667"/>
                      <a:pt x="1507" y="240"/>
                      <a:pt x="1233" y="1"/>
                    </a:cubicBezTo>
                    <a:close/>
                  </a:path>
                </a:pathLst>
              </a:custGeom>
              <a:solidFill>
                <a:srgbClr val="70310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>
                <a:off x="4838000" y="1848337"/>
                <a:ext cx="176831" cy="199629"/>
              </a:xfrm>
              <a:custGeom>
                <a:rect b="b" l="l" r="r" t="t"/>
                <a:pathLst>
                  <a:path extrusionOk="0" h="11865" w="10510">
                    <a:moveTo>
                      <a:pt x="3754" y="1"/>
                    </a:moveTo>
                    <a:cubicBezTo>
                      <a:pt x="3496" y="1"/>
                      <a:pt x="3252" y="86"/>
                      <a:pt x="3081" y="288"/>
                    </a:cubicBezTo>
                    <a:cubicBezTo>
                      <a:pt x="2807" y="630"/>
                      <a:pt x="2892" y="1092"/>
                      <a:pt x="2431" y="1315"/>
                    </a:cubicBezTo>
                    <a:cubicBezTo>
                      <a:pt x="2328" y="1364"/>
                      <a:pt x="2234" y="1384"/>
                      <a:pt x="2144" y="1384"/>
                    </a:cubicBezTo>
                    <a:cubicBezTo>
                      <a:pt x="1857" y="1384"/>
                      <a:pt x="1617" y="1184"/>
                      <a:pt x="1317" y="1092"/>
                    </a:cubicBezTo>
                    <a:cubicBezTo>
                      <a:pt x="1209" y="1052"/>
                      <a:pt x="1098" y="1033"/>
                      <a:pt x="987" y="1033"/>
                    </a:cubicBezTo>
                    <a:cubicBezTo>
                      <a:pt x="765" y="1033"/>
                      <a:pt x="548" y="1110"/>
                      <a:pt x="377" y="1247"/>
                    </a:cubicBezTo>
                    <a:cubicBezTo>
                      <a:pt x="119" y="1469"/>
                      <a:pt x="16" y="1811"/>
                      <a:pt x="16" y="2137"/>
                    </a:cubicBezTo>
                    <a:cubicBezTo>
                      <a:pt x="0" y="3643"/>
                      <a:pt x="0" y="5131"/>
                      <a:pt x="598" y="6501"/>
                    </a:cubicBezTo>
                    <a:lnTo>
                      <a:pt x="4074" y="11619"/>
                    </a:lnTo>
                    <a:cubicBezTo>
                      <a:pt x="4622" y="11784"/>
                      <a:pt x="5196" y="11865"/>
                      <a:pt x="5771" y="11865"/>
                    </a:cubicBezTo>
                    <a:cubicBezTo>
                      <a:pt x="7042" y="11865"/>
                      <a:pt x="8320" y="11471"/>
                      <a:pt x="9346" y="10729"/>
                    </a:cubicBezTo>
                    <a:cubicBezTo>
                      <a:pt x="9807" y="10403"/>
                      <a:pt x="10236" y="9976"/>
                      <a:pt x="10407" y="9428"/>
                    </a:cubicBezTo>
                    <a:cubicBezTo>
                      <a:pt x="10509" y="9068"/>
                      <a:pt x="10475" y="8657"/>
                      <a:pt x="10270" y="8349"/>
                    </a:cubicBezTo>
                    <a:cubicBezTo>
                      <a:pt x="10047" y="8007"/>
                      <a:pt x="9654" y="7938"/>
                      <a:pt x="9585" y="7477"/>
                    </a:cubicBezTo>
                    <a:cubicBezTo>
                      <a:pt x="9499" y="6758"/>
                      <a:pt x="9928" y="6021"/>
                      <a:pt x="10184" y="5389"/>
                    </a:cubicBezTo>
                    <a:cubicBezTo>
                      <a:pt x="10338" y="4978"/>
                      <a:pt x="10441" y="4533"/>
                      <a:pt x="10321" y="4104"/>
                    </a:cubicBezTo>
                    <a:cubicBezTo>
                      <a:pt x="10064" y="3214"/>
                      <a:pt x="9140" y="3027"/>
                      <a:pt x="8335" y="2924"/>
                    </a:cubicBezTo>
                    <a:cubicBezTo>
                      <a:pt x="7342" y="2787"/>
                      <a:pt x="6418" y="2427"/>
                      <a:pt x="5751" y="1640"/>
                    </a:cubicBezTo>
                    <a:cubicBezTo>
                      <a:pt x="5375" y="1195"/>
                      <a:pt x="5101" y="665"/>
                      <a:pt x="4638" y="322"/>
                    </a:cubicBezTo>
                    <a:cubicBezTo>
                      <a:pt x="4395" y="125"/>
                      <a:pt x="4064" y="1"/>
                      <a:pt x="37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>
                <a:off x="4802850" y="1906351"/>
                <a:ext cx="161570" cy="169142"/>
              </a:xfrm>
              <a:custGeom>
                <a:rect b="b" l="l" r="r" t="t"/>
                <a:pathLst>
                  <a:path extrusionOk="0" h="10053" w="9603">
                    <a:moveTo>
                      <a:pt x="3137" y="1"/>
                    </a:moveTo>
                    <a:cubicBezTo>
                      <a:pt x="2922" y="1"/>
                      <a:pt x="2707" y="129"/>
                      <a:pt x="2619" y="348"/>
                    </a:cubicBezTo>
                    <a:lnTo>
                      <a:pt x="633" y="5415"/>
                    </a:lnTo>
                    <a:cubicBezTo>
                      <a:pt x="1" y="7024"/>
                      <a:pt x="668" y="8838"/>
                      <a:pt x="2174" y="9643"/>
                    </a:cubicBezTo>
                    <a:cubicBezTo>
                      <a:pt x="2687" y="9919"/>
                      <a:pt x="3247" y="10053"/>
                      <a:pt x="3800" y="10053"/>
                    </a:cubicBezTo>
                    <a:cubicBezTo>
                      <a:pt x="4723" y="10053"/>
                      <a:pt x="5630" y="9681"/>
                      <a:pt x="6282" y="8975"/>
                    </a:cubicBezTo>
                    <a:lnTo>
                      <a:pt x="7532" y="7623"/>
                    </a:lnTo>
                    <a:cubicBezTo>
                      <a:pt x="7807" y="7652"/>
                      <a:pt x="7993" y="7691"/>
                      <a:pt x="8185" y="7691"/>
                    </a:cubicBezTo>
                    <a:cubicBezTo>
                      <a:pt x="8340" y="7691"/>
                      <a:pt x="8499" y="7665"/>
                      <a:pt x="8712" y="7589"/>
                    </a:cubicBezTo>
                    <a:cubicBezTo>
                      <a:pt x="9175" y="7434"/>
                      <a:pt x="9602" y="6989"/>
                      <a:pt x="9568" y="6494"/>
                    </a:cubicBezTo>
                    <a:cubicBezTo>
                      <a:pt x="9552" y="6408"/>
                      <a:pt x="9534" y="6323"/>
                      <a:pt x="9500" y="6236"/>
                    </a:cubicBezTo>
                    <a:cubicBezTo>
                      <a:pt x="9358" y="5874"/>
                      <a:pt x="8982" y="5685"/>
                      <a:pt x="8589" y="5685"/>
                    </a:cubicBezTo>
                    <a:cubicBezTo>
                      <a:pt x="8556" y="5685"/>
                      <a:pt x="8523" y="5686"/>
                      <a:pt x="8491" y="5689"/>
                    </a:cubicBezTo>
                    <a:cubicBezTo>
                      <a:pt x="8388" y="5689"/>
                      <a:pt x="8233" y="5672"/>
                      <a:pt x="8028" y="5604"/>
                    </a:cubicBezTo>
                    <a:cubicBezTo>
                      <a:pt x="7720" y="5483"/>
                      <a:pt x="8541" y="3961"/>
                      <a:pt x="9055" y="3053"/>
                    </a:cubicBezTo>
                    <a:cubicBezTo>
                      <a:pt x="9244" y="2728"/>
                      <a:pt x="9055" y="2317"/>
                      <a:pt x="8678" y="2231"/>
                    </a:cubicBezTo>
                    <a:cubicBezTo>
                      <a:pt x="6727" y="1855"/>
                      <a:pt x="4639" y="1067"/>
                      <a:pt x="3475" y="127"/>
                    </a:cubicBezTo>
                    <a:cubicBezTo>
                      <a:pt x="3377" y="41"/>
                      <a:pt x="3257" y="1"/>
                      <a:pt x="31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8"/>
              <p:cNvSpPr/>
              <p:nvPr/>
            </p:nvSpPr>
            <p:spPr>
              <a:xfrm>
                <a:off x="4793344" y="2325189"/>
                <a:ext cx="72886" cy="72886"/>
              </a:xfrm>
              <a:custGeom>
                <a:rect b="b" l="l" r="r" t="t"/>
                <a:pathLst>
                  <a:path extrusionOk="0" h="4332" w="4332">
                    <a:moveTo>
                      <a:pt x="2175" y="0"/>
                    </a:moveTo>
                    <a:cubicBezTo>
                      <a:pt x="977" y="0"/>
                      <a:pt x="0" y="976"/>
                      <a:pt x="0" y="2157"/>
                    </a:cubicBezTo>
                    <a:cubicBezTo>
                      <a:pt x="0" y="3355"/>
                      <a:pt x="977" y="4331"/>
                      <a:pt x="2175" y="4331"/>
                    </a:cubicBezTo>
                    <a:cubicBezTo>
                      <a:pt x="3373" y="4331"/>
                      <a:pt x="4331" y="3355"/>
                      <a:pt x="4331" y="2157"/>
                    </a:cubicBezTo>
                    <a:cubicBezTo>
                      <a:pt x="4331" y="976"/>
                      <a:pt x="3373" y="0"/>
                      <a:pt x="21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4882050" y="1973872"/>
                <a:ext cx="29393" cy="18306"/>
              </a:xfrm>
              <a:custGeom>
                <a:rect b="b" l="l" r="r" t="t"/>
                <a:pathLst>
                  <a:path extrusionOk="0" h="1088" w="1747">
                    <a:moveTo>
                      <a:pt x="432" y="0"/>
                    </a:moveTo>
                    <a:cubicBezTo>
                      <a:pt x="111" y="0"/>
                      <a:pt x="1" y="522"/>
                      <a:pt x="360" y="632"/>
                    </a:cubicBezTo>
                    <a:cubicBezTo>
                      <a:pt x="600" y="717"/>
                      <a:pt x="840" y="769"/>
                      <a:pt x="1061" y="888"/>
                    </a:cubicBezTo>
                    <a:cubicBezTo>
                      <a:pt x="1209" y="963"/>
                      <a:pt x="1382" y="1087"/>
                      <a:pt x="1549" y="1087"/>
                    </a:cubicBezTo>
                    <a:cubicBezTo>
                      <a:pt x="1575" y="1087"/>
                      <a:pt x="1601" y="1084"/>
                      <a:pt x="1627" y="1077"/>
                    </a:cubicBezTo>
                    <a:cubicBezTo>
                      <a:pt x="1678" y="1077"/>
                      <a:pt x="1712" y="1025"/>
                      <a:pt x="1712" y="975"/>
                    </a:cubicBezTo>
                    <a:cubicBezTo>
                      <a:pt x="1746" y="735"/>
                      <a:pt x="1490" y="530"/>
                      <a:pt x="1335" y="409"/>
                    </a:cubicBezTo>
                    <a:cubicBezTo>
                      <a:pt x="1096" y="238"/>
                      <a:pt x="822" y="84"/>
                      <a:pt x="531" y="16"/>
                    </a:cubicBezTo>
                    <a:cubicBezTo>
                      <a:pt x="497" y="5"/>
                      <a:pt x="464" y="0"/>
                      <a:pt x="4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8"/>
              <p:cNvSpPr/>
              <p:nvPr/>
            </p:nvSpPr>
            <p:spPr>
              <a:xfrm>
                <a:off x="4883766" y="1989957"/>
                <a:ext cx="15866" cy="12417"/>
              </a:xfrm>
              <a:custGeom>
                <a:rect b="b" l="l" r="r" t="t"/>
                <a:pathLst>
                  <a:path extrusionOk="0" h="738" w="943">
                    <a:moveTo>
                      <a:pt x="480" y="1"/>
                    </a:moveTo>
                    <a:cubicBezTo>
                      <a:pt x="1" y="1"/>
                      <a:pt x="1" y="737"/>
                      <a:pt x="480" y="737"/>
                    </a:cubicBezTo>
                    <a:cubicBezTo>
                      <a:pt x="943" y="737"/>
                      <a:pt x="943" y="1"/>
                      <a:pt x="4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8"/>
              <p:cNvSpPr/>
              <p:nvPr/>
            </p:nvSpPr>
            <p:spPr>
              <a:xfrm>
                <a:off x="4833086" y="1952706"/>
                <a:ext cx="30655" cy="17010"/>
              </a:xfrm>
              <a:custGeom>
                <a:rect b="b" l="l" r="r" t="t"/>
                <a:pathLst>
                  <a:path extrusionOk="0" h="1011" w="1822">
                    <a:moveTo>
                      <a:pt x="368" y="1"/>
                    </a:moveTo>
                    <a:cubicBezTo>
                      <a:pt x="249" y="1"/>
                      <a:pt x="135" y="28"/>
                      <a:pt x="52" y="110"/>
                    </a:cubicBezTo>
                    <a:cubicBezTo>
                      <a:pt x="18" y="144"/>
                      <a:pt x="0" y="195"/>
                      <a:pt x="18" y="247"/>
                    </a:cubicBezTo>
                    <a:cubicBezTo>
                      <a:pt x="121" y="435"/>
                      <a:pt x="361" y="487"/>
                      <a:pt x="548" y="572"/>
                    </a:cubicBezTo>
                    <a:cubicBezTo>
                      <a:pt x="771" y="674"/>
                      <a:pt x="959" y="811"/>
                      <a:pt x="1164" y="948"/>
                    </a:cubicBezTo>
                    <a:cubicBezTo>
                      <a:pt x="1230" y="992"/>
                      <a:pt x="1295" y="1010"/>
                      <a:pt x="1356" y="1010"/>
                    </a:cubicBezTo>
                    <a:cubicBezTo>
                      <a:pt x="1631" y="1010"/>
                      <a:pt x="1821" y="628"/>
                      <a:pt x="1541" y="418"/>
                    </a:cubicBezTo>
                    <a:cubicBezTo>
                      <a:pt x="1319" y="247"/>
                      <a:pt x="1011" y="144"/>
                      <a:pt x="737" y="58"/>
                    </a:cubicBezTo>
                    <a:cubicBezTo>
                      <a:pt x="631" y="32"/>
                      <a:pt x="497" y="1"/>
                      <a:pt x="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>
                <a:off x="4833187" y="1967041"/>
                <a:ext cx="16791" cy="12215"/>
              </a:xfrm>
              <a:custGeom>
                <a:rect b="b" l="l" r="r" t="t"/>
                <a:pathLst>
                  <a:path extrusionOk="0" h="726" w="998">
                    <a:moveTo>
                      <a:pt x="524" y="1"/>
                    </a:moveTo>
                    <a:cubicBezTo>
                      <a:pt x="259" y="1"/>
                      <a:pt x="0" y="325"/>
                      <a:pt x="218" y="593"/>
                    </a:cubicBezTo>
                    <a:cubicBezTo>
                      <a:pt x="293" y="686"/>
                      <a:pt x="387" y="725"/>
                      <a:pt x="480" y="725"/>
                    </a:cubicBezTo>
                    <a:cubicBezTo>
                      <a:pt x="744" y="725"/>
                      <a:pt x="998" y="409"/>
                      <a:pt x="782" y="130"/>
                    </a:cubicBezTo>
                    <a:cubicBezTo>
                      <a:pt x="708" y="39"/>
                      <a:pt x="616" y="1"/>
                      <a:pt x="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8"/>
              <p:cNvSpPr/>
              <p:nvPr/>
            </p:nvSpPr>
            <p:spPr>
              <a:xfrm>
                <a:off x="4831353" y="1987080"/>
                <a:ext cx="36611" cy="36611"/>
              </a:xfrm>
              <a:custGeom>
                <a:rect b="b" l="l" r="r" t="t"/>
                <a:pathLst>
                  <a:path extrusionOk="0" h="2176" w="2176">
                    <a:moveTo>
                      <a:pt x="2175" y="1"/>
                    </a:moveTo>
                    <a:cubicBezTo>
                      <a:pt x="2175" y="1"/>
                      <a:pt x="1" y="1456"/>
                      <a:pt x="411" y="1781"/>
                    </a:cubicBezTo>
                    <a:cubicBezTo>
                      <a:pt x="822" y="2107"/>
                      <a:pt x="1217" y="2175"/>
                      <a:pt x="1217" y="2175"/>
                    </a:cubicBezTo>
                    <a:lnTo>
                      <a:pt x="2175" y="1"/>
                    </a:ln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8"/>
              <p:cNvSpPr/>
              <p:nvPr/>
            </p:nvSpPr>
            <p:spPr>
              <a:xfrm>
                <a:off x="4846900" y="2029548"/>
                <a:ext cx="30857" cy="31547"/>
              </a:xfrm>
              <a:custGeom>
                <a:rect b="b" l="l" r="r" t="t"/>
                <a:pathLst>
                  <a:path extrusionOk="0" h="1875" w="1834">
                    <a:moveTo>
                      <a:pt x="795" y="1"/>
                    </a:moveTo>
                    <a:cubicBezTo>
                      <a:pt x="705" y="1"/>
                      <a:pt x="616" y="15"/>
                      <a:pt x="532" y="44"/>
                    </a:cubicBezTo>
                    <a:cubicBezTo>
                      <a:pt x="224" y="147"/>
                      <a:pt x="1" y="455"/>
                      <a:pt x="1" y="763"/>
                    </a:cubicBezTo>
                    <a:cubicBezTo>
                      <a:pt x="19" y="986"/>
                      <a:pt x="121" y="1192"/>
                      <a:pt x="241" y="1379"/>
                    </a:cubicBezTo>
                    <a:cubicBezTo>
                      <a:pt x="378" y="1550"/>
                      <a:pt x="514" y="1739"/>
                      <a:pt x="720" y="1824"/>
                    </a:cubicBezTo>
                    <a:cubicBezTo>
                      <a:pt x="803" y="1859"/>
                      <a:pt x="892" y="1875"/>
                      <a:pt x="981" y="1875"/>
                    </a:cubicBezTo>
                    <a:cubicBezTo>
                      <a:pt x="1204" y="1875"/>
                      <a:pt x="1429" y="1773"/>
                      <a:pt x="1576" y="1602"/>
                    </a:cubicBezTo>
                    <a:cubicBezTo>
                      <a:pt x="1781" y="1379"/>
                      <a:pt x="1833" y="1020"/>
                      <a:pt x="1747" y="729"/>
                    </a:cubicBezTo>
                    <a:cubicBezTo>
                      <a:pt x="1696" y="541"/>
                      <a:pt x="1576" y="352"/>
                      <a:pt x="1422" y="233"/>
                    </a:cubicBezTo>
                    <a:cubicBezTo>
                      <a:pt x="1251" y="87"/>
                      <a:pt x="1019" y="1"/>
                      <a:pt x="7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1" name="Google Shape;431;p18"/>
          <p:cNvGrpSpPr/>
          <p:nvPr/>
        </p:nvGrpSpPr>
        <p:grpSpPr>
          <a:xfrm>
            <a:off x="2492423" y="3149779"/>
            <a:ext cx="1865953" cy="1415770"/>
            <a:chOff x="6348673" y="1399904"/>
            <a:chExt cx="1865953" cy="1415770"/>
          </a:xfrm>
        </p:grpSpPr>
        <p:sp>
          <p:nvSpPr>
            <p:cNvPr id="432" name="Google Shape;432;p18"/>
            <p:cNvSpPr/>
            <p:nvPr/>
          </p:nvSpPr>
          <p:spPr>
            <a:xfrm>
              <a:off x="6476824" y="2591273"/>
              <a:ext cx="11814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3" name="Google Shape;433;p18"/>
            <p:cNvGrpSpPr/>
            <p:nvPr/>
          </p:nvGrpSpPr>
          <p:grpSpPr>
            <a:xfrm>
              <a:off x="6348673" y="1399904"/>
              <a:ext cx="1865953" cy="1335524"/>
              <a:chOff x="6311086" y="1826779"/>
              <a:chExt cx="1865953" cy="1335524"/>
            </a:xfrm>
          </p:grpSpPr>
          <p:sp>
            <p:nvSpPr>
              <p:cNvPr id="434" name="Google Shape;434;p18"/>
              <p:cNvSpPr/>
              <p:nvPr/>
            </p:nvSpPr>
            <p:spPr>
              <a:xfrm>
                <a:off x="6311086" y="2105627"/>
                <a:ext cx="190703" cy="190954"/>
              </a:xfrm>
              <a:custGeom>
                <a:rect b="b" l="l" r="r" t="t"/>
                <a:pathLst>
                  <a:path extrusionOk="0" h="12153" w="12137">
                    <a:moveTo>
                      <a:pt x="6077" y="0"/>
                    </a:moveTo>
                    <a:cubicBezTo>
                      <a:pt x="5272" y="0"/>
                      <a:pt x="4503" y="171"/>
                      <a:pt x="3818" y="445"/>
                    </a:cubicBezTo>
                    <a:cubicBezTo>
                      <a:pt x="2979" y="771"/>
                      <a:pt x="2243" y="1284"/>
                      <a:pt x="1643" y="1935"/>
                    </a:cubicBezTo>
                    <a:cubicBezTo>
                      <a:pt x="616" y="3013"/>
                      <a:pt x="0" y="4485"/>
                      <a:pt x="0" y="6077"/>
                    </a:cubicBezTo>
                    <a:lnTo>
                      <a:pt x="0" y="6402"/>
                    </a:lnTo>
                    <a:cubicBezTo>
                      <a:pt x="52" y="7326"/>
                      <a:pt x="308" y="8199"/>
                      <a:pt x="719" y="8969"/>
                    </a:cubicBezTo>
                    <a:cubicBezTo>
                      <a:pt x="1490" y="10390"/>
                      <a:pt x="2825" y="11486"/>
                      <a:pt x="4416" y="11931"/>
                    </a:cubicBezTo>
                    <a:cubicBezTo>
                      <a:pt x="4948" y="12084"/>
                      <a:pt x="5495" y="12153"/>
                      <a:pt x="6077" y="12153"/>
                    </a:cubicBezTo>
                    <a:cubicBezTo>
                      <a:pt x="6470" y="12153"/>
                      <a:pt x="6865" y="12118"/>
                      <a:pt x="7258" y="12034"/>
                    </a:cubicBezTo>
                    <a:cubicBezTo>
                      <a:pt x="8884" y="11725"/>
                      <a:pt x="10270" y="10749"/>
                      <a:pt x="11144" y="9414"/>
                    </a:cubicBezTo>
                    <a:cubicBezTo>
                      <a:pt x="11674" y="8627"/>
                      <a:pt x="12000" y="7720"/>
                      <a:pt x="12119" y="6727"/>
                    </a:cubicBezTo>
                    <a:lnTo>
                      <a:pt x="12119" y="6710"/>
                    </a:lnTo>
                    <a:cubicBezTo>
                      <a:pt x="12136" y="6504"/>
                      <a:pt x="12136" y="6299"/>
                      <a:pt x="12136" y="6077"/>
                    </a:cubicBezTo>
                    <a:cubicBezTo>
                      <a:pt x="12136" y="4605"/>
                      <a:pt x="11623" y="3252"/>
                      <a:pt x="10749" y="2209"/>
                    </a:cubicBezTo>
                    <a:cubicBezTo>
                      <a:pt x="10167" y="1506"/>
                      <a:pt x="9432" y="924"/>
                      <a:pt x="8593" y="548"/>
                    </a:cubicBezTo>
                    <a:cubicBezTo>
                      <a:pt x="7823" y="205"/>
                      <a:pt x="6967" y="0"/>
                      <a:pt x="60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8"/>
              <p:cNvSpPr/>
              <p:nvPr/>
            </p:nvSpPr>
            <p:spPr>
              <a:xfrm>
                <a:off x="6311086" y="2105627"/>
                <a:ext cx="190703" cy="189084"/>
              </a:xfrm>
              <a:custGeom>
                <a:rect b="b" l="l" r="r" t="t"/>
                <a:pathLst>
                  <a:path extrusionOk="0" h="12034" w="12137">
                    <a:moveTo>
                      <a:pt x="6077" y="0"/>
                    </a:moveTo>
                    <a:cubicBezTo>
                      <a:pt x="5272" y="0"/>
                      <a:pt x="4503" y="171"/>
                      <a:pt x="3818" y="445"/>
                    </a:cubicBezTo>
                    <a:lnTo>
                      <a:pt x="3766" y="582"/>
                    </a:lnTo>
                    <a:lnTo>
                      <a:pt x="6077" y="2259"/>
                    </a:lnTo>
                    <a:lnTo>
                      <a:pt x="6025" y="3389"/>
                    </a:lnTo>
                    <a:lnTo>
                      <a:pt x="3715" y="5050"/>
                    </a:lnTo>
                    <a:lnTo>
                      <a:pt x="2517" y="4639"/>
                    </a:lnTo>
                    <a:lnTo>
                      <a:pt x="1643" y="1935"/>
                    </a:lnTo>
                    <a:cubicBezTo>
                      <a:pt x="616" y="3013"/>
                      <a:pt x="0" y="4485"/>
                      <a:pt x="0" y="6077"/>
                    </a:cubicBezTo>
                    <a:lnTo>
                      <a:pt x="0" y="6402"/>
                    </a:lnTo>
                    <a:lnTo>
                      <a:pt x="137" y="6488"/>
                    </a:lnTo>
                    <a:lnTo>
                      <a:pt x="2483" y="4793"/>
                    </a:lnTo>
                    <a:lnTo>
                      <a:pt x="3681" y="5203"/>
                    </a:lnTo>
                    <a:lnTo>
                      <a:pt x="4519" y="7771"/>
                    </a:lnTo>
                    <a:lnTo>
                      <a:pt x="3715" y="8935"/>
                    </a:lnTo>
                    <a:lnTo>
                      <a:pt x="737" y="8935"/>
                    </a:lnTo>
                    <a:lnTo>
                      <a:pt x="719" y="8969"/>
                    </a:lnTo>
                    <a:cubicBezTo>
                      <a:pt x="1490" y="10390"/>
                      <a:pt x="2825" y="11486"/>
                      <a:pt x="4416" y="11931"/>
                    </a:cubicBezTo>
                    <a:lnTo>
                      <a:pt x="4639" y="11776"/>
                    </a:lnTo>
                    <a:lnTo>
                      <a:pt x="3766" y="9106"/>
                    </a:lnTo>
                    <a:lnTo>
                      <a:pt x="4587" y="7942"/>
                    </a:lnTo>
                    <a:lnTo>
                      <a:pt x="7481" y="7942"/>
                    </a:lnTo>
                    <a:lnTo>
                      <a:pt x="7497" y="7976"/>
                    </a:lnTo>
                    <a:lnTo>
                      <a:pt x="7994" y="9158"/>
                    </a:lnTo>
                    <a:lnTo>
                      <a:pt x="8029" y="9226"/>
                    </a:lnTo>
                    <a:lnTo>
                      <a:pt x="7138" y="11965"/>
                    </a:lnTo>
                    <a:lnTo>
                      <a:pt x="7258" y="12034"/>
                    </a:lnTo>
                    <a:cubicBezTo>
                      <a:pt x="8884" y="11725"/>
                      <a:pt x="10270" y="10749"/>
                      <a:pt x="11144" y="9414"/>
                    </a:cubicBezTo>
                    <a:lnTo>
                      <a:pt x="11057" y="9124"/>
                    </a:lnTo>
                    <a:lnTo>
                      <a:pt x="8148" y="9124"/>
                    </a:lnTo>
                    <a:lnTo>
                      <a:pt x="8131" y="9090"/>
                    </a:lnTo>
                    <a:lnTo>
                      <a:pt x="7634" y="7908"/>
                    </a:lnTo>
                    <a:lnTo>
                      <a:pt x="7600" y="7857"/>
                    </a:lnTo>
                    <a:lnTo>
                      <a:pt x="8474" y="5169"/>
                    </a:lnTo>
                    <a:lnTo>
                      <a:pt x="9722" y="5135"/>
                    </a:lnTo>
                    <a:lnTo>
                      <a:pt x="12000" y="6796"/>
                    </a:lnTo>
                    <a:lnTo>
                      <a:pt x="12119" y="6727"/>
                    </a:lnTo>
                    <a:lnTo>
                      <a:pt x="12119" y="6710"/>
                    </a:lnTo>
                    <a:cubicBezTo>
                      <a:pt x="12136" y="6504"/>
                      <a:pt x="12136" y="6299"/>
                      <a:pt x="12136" y="6077"/>
                    </a:cubicBezTo>
                    <a:cubicBezTo>
                      <a:pt x="12136" y="4605"/>
                      <a:pt x="11623" y="3252"/>
                      <a:pt x="10749" y="2209"/>
                    </a:cubicBezTo>
                    <a:lnTo>
                      <a:pt x="10510" y="2209"/>
                    </a:lnTo>
                    <a:lnTo>
                      <a:pt x="9603" y="4982"/>
                    </a:lnTo>
                    <a:lnTo>
                      <a:pt x="8353" y="5016"/>
                    </a:lnTo>
                    <a:lnTo>
                      <a:pt x="6162" y="3423"/>
                    </a:lnTo>
                    <a:lnTo>
                      <a:pt x="6231" y="2294"/>
                    </a:lnTo>
                    <a:lnTo>
                      <a:pt x="8593" y="582"/>
                    </a:lnTo>
                    <a:lnTo>
                      <a:pt x="8593" y="548"/>
                    </a:lnTo>
                    <a:cubicBezTo>
                      <a:pt x="7823" y="205"/>
                      <a:pt x="6967" y="0"/>
                      <a:pt x="60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8"/>
              <p:cNvSpPr/>
              <p:nvPr/>
            </p:nvSpPr>
            <p:spPr>
              <a:xfrm>
                <a:off x="6488593" y="2089066"/>
                <a:ext cx="469584" cy="317235"/>
              </a:xfrm>
              <a:custGeom>
                <a:rect b="b" l="l" r="r" t="t"/>
                <a:pathLst>
                  <a:path extrusionOk="0" h="20190" w="29886">
                    <a:moveTo>
                      <a:pt x="20191" y="0"/>
                    </a:moveTo>
                    <a:cubicBezTo>
                      <a:pt x="18147" y="0"/>
                      <a:pt x="16261" y="221"/>
                      <a:pt x="15199" y="883"/>
                    </a:cubicBezTo>
                    <a:cubicBezTo>
                      <a:pt x="14978" y="1020"/>
                      <a:pt x="14704" y="1225"/>
                      <a:pt x="14396" y="1483"/>
                    </a:cubicBezTo>
                    <a:cubicBezTo>
                      <a:pt x="10322" y="4888"/>
                      <a:pt x="0" y="18684"/>
                      <a:pt x="0" y="18684"/>
                    </a:cubicBezTo>
                    <a:cubicBezTo>
                      <a:pt x="0" y="18684"/>
                      <a:pt x="808" y="20190"/>
                      <a:pt x="2718" y="20190"/>
                    </a:cubicBezTo>
                    <a:cubicBezTo>
                      <a:pt x="2943" y="20190"/>
                      <a:pt x="3184" y="20169"/>
                      <a:pt x="3441" y="20122"/>
                    </a:cubicBezTo>
                    <a:cubicBezTo>
                      <a:pt x="4605" y="18599"/>
                      <a:pt x="5940" y="17230"/>
                      <a:pt x="7446" y="16100"/>
                    </a:cubicBezTo>
                    <a:cubicBezTo>
                      <a:pt x="8953" y="14970"/>
                      <a:pt x="10698" y="14183"/>
                      <a:pt x="12529" y="13738"/>
                    </a:cubicBezTo>
                    <a:cubicBezTo>
                      <a:pt x="14327" y="13293"/>
                      <a:pt x="17100" y="12419"/>
                      <a:pt x="18504" y="10931"/>
                    </a:cubicBezTo>
                    <a:cubicBezTo>
                      <a:pt x="18812" y="10605"/>
                      <a:pt x="19051" y="10246"/>
                      <a:pt x="19205" y="9852"/>
                    </a:cubicBezTo>
                    <a:cubicBezTo>
                      <a:pt x="19205" y="9852"/>
                      <a:pt x="25829" y="13754"/>
                      <a:pt x="28687" y="13754"/>
                    </a:cubicBezTo>
                    <a:lnTo>
                      <a:pt x="29885" y="9612"/>
                    </a:lnTo>
                    <a:lnTo>
                      <a:pt x="28995" y="883"/>
                    </a:lnTo>
                    <a:cubicBezTo>
                      <a:pt x="28995" y="883"/>
                      <a:pt x="24279" y="0"/>
                      <a:pt x="20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6375901" y="2382621"/>
                <a:ext cx="167307" cy="89310"/>
              </a:xfrm>
              <a:custGeom>
                <a:rect b="b" l="l" r="r" t="t"/>
                <a:pathLst>
                  <a:path extrusionOk="0" h="5684" w="10648">
                    <a:moveTo>
                      <a:pt x="7172" y="1"/>
                    </a:moveTo>
                    <a:lnTo>
                      <a:pt x="6848" y="156"/>
                    </a:lnTo>
                    <a:cubicBezTo>
                      <a:pt x="6624" y="258"/>
                      <a:pt x="6419" y="327"/>
                      <a:pt x="6179" y="377"/>
                    </a:cubicBezTo>
                    <a:cubicBezTo>
                      <a:pt x="5929" y="433"/>
                      <a:pt x="5678" y="464"/>
                      <a:pt x="5424" y="464"/>
                    </a:cubicBezTo>
                    <a:cubicBezTo>
                      <a:pt x="5210" y="464"/>
                      <a:pt x="4995" y="442"/>
                      <a:pt x="4776" y="395"/>
                    </a:cubicBezTo>
                    <a:cubicBezTo>
                      <a:pt x="4691" y="377"/>
                      <a:pt x="4605" y="361"/>
                      <a:pt x="4520" y="361"/>
                    </a:cubicBezTo>
                    <a:cubicBezTo>
                      <a:pt x="4262" y="327"/>
                      <a:pt x="4023" y="309"/>
                      <a:pt x="3783" y="309"/>
                    </a:cubicBezTo>
                    <a:cubicBezTo>
                      <a:pt x="3561" y="309"/>
                      <a:pt x="3338" y="309"/>
                      <a:pt x="3133" y="343"/>
                    </a:cubicBezTo>
                    <a:cubicBezTo>
                      <a:pt x="2824" y="395"/>
                      <a:pt x="2534" y="464"/>
                      <a:pt x="2243" y="566"/>
                    </a:cubicBezTo>
                    <a:cubicBezTo>
                      <a:pt x="2003" y="635"/>
                      <a:pt x="1781" y="738"/>
                      <a:pt x="1576" y="857"/>
                    </a:cubicBezTo>
                    <a:cubicBezTo>
                      <a:pt x="960" y="1199"/>
                      <a:pt x="412" y="1678"/>
                      <a:pt x="1" y="2278"/>
                    </a:cubicBezTo>
                    <a:lnTo>
                      <a:pt x="9312" y="5684"/>
                    </a:lnTo>
                    <a:lnTo>
                      <a:pt x="10082" y="3134"/>
                    </a:lnTo>
                    <a:lnTo>
                      <a:pt x="10647" y="1267"/>
                    </a:lnTo>
                    <a:lnTo>
                      <a:pt x="71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>
                <a:off x="6475143" y="2428674"/>
                <a:ext cx="59173" cy="43257"/>
              </a:xfrm>
              <a:custGeom>
                <a:rect b="b" l="l" r="r" t="t"/>
                <a:pathLst>
                  <a:path extrusionOk="0" h="2753" w="3766">
                    <a:moveTo>
                      <a:pt x="2694" y="1"/>
                    </a:moveTo>
                    <a:cubicBezTo>
                      <a:pt x="1577" y="1"/>
                      <a:pt x="523" y="624"/>
                      <a:pt x="0" y="1657"/>
                    </a:cubicBezTo>
                    <a:lnTo>
                      <a:pt x="2996" y="2753"/>
                    </a:lnTo>
                    <a:lnTo>
                      <a:pt x="3766" y="203"/>
                    </a:lnTo>
                    <a:lnTo>
                      <a:pt x="3732" y="185"/>
                    </a:lnTo>
                    <a:cubicBezTo>
                      <a:pt x="3389" y="60"/>
                      <a:pt x="3038" y="1"/>
                      <a:pt x="26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>
                <a:off x="6446907" y="2388293"/>
                <a:ext cx="32823" cy="25533"/>
              </a:xfrm>
              <a:custGeom>
                <a:rect b="b" l="l" r="r" t="t"/>
                <a:pathLst>
                  <a:path extrusionOk="0" h="1625" w="2089">
                    <a:moveTo>
                      <a:pt x="1" y="0"/>
                    </a:moveTo>
                    <a:lnTo>
                      <a:pt x="548" y="1198"/>
                    </a:lnTo>
                    <a:cubicBezTo>
                      <a:pt x="633" y="1369"/>
                      <a:pt x="788" y="1506"/>
                      <a:pt x="976" y="1575"/>
                    </a:cubicBezTo>
                    <a:cubicBezTo>
                      <a:pt x="1056" y="1607"/>
                      <a:pt x="1148" y="1624"/>
                      <a:pt x="1241" y="1624"/>
                    </a:cubicBezTo>
                    <a:cubicBezTo>
                      <a:pt x="1346" y="1624"/>
                      <a:pt x="1451" y="1603"/>
                      <a:pt x="1541" y="1557"/>
                    </a:cubicBezTo>
                    <a:cubicBezTo>
                      <a:pt x="1934" y="1386"/>
                      <a:pt x="2089" y="941"/>
                      <a:pt x="1918" y="548"/>
                    </a:cubicBezTo>
                    <a:lnTo>
                      <a:pt x="1660" y="16"/>
                    </a:lnTo>
                    <a:cubicBezTo>
                      <a:pt x="1410" y="72"/>
                      <a:pt x="1159" y="103"/>
                      <a:pt x="905" y="103"/>
                    </a:cubicBezTo>
                    <a:cubicBezTo>
                      <a:pt x="691" y="103"/>
                      <a:pt x="476" y="81"/>
                      <a:pt x="257" y="34"/>
                    </a:cubicBezTo>
                    <a:cubicBezTo>
                      <a:pt x="172" y="16"/>
                      <a:pt x="86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8"/>
              <p:cNvSpPr/>
              <p:nvPr/>
            </p:nvSpPr>
            <p:spPr>
              <a:xfrm>
                <a:off x="6411129" y="2387460"/>
                <a:ext cx="37946" cy="40601"/>
              </a:xfrm>
              <a:custGeom>
                <a:rect b="b" l="l" r="r" t="t"/>
                <a:pathLst>
                  <a:path extrusionOk="0" h="2584" w="2415">
                    <a:moveTo>
                      <a:pt x="1541" y="1"/>
                    </a:moveTo>
                    <a:cubicBezTo>
                      <a:pt x="1319" y="1"/>
                      <a:pt x="1096" y="1"/>
                      <a:pt x="891" y="35"/>
                    </a:cubicBezTo>
                    <a:cubicBezTo>
                      <a:pt x="582" y="87"/>
                      <a:pt x="292" y="156"/>
                      <a:pt x="1" y="258"/>
                    </a:cubicBezTo>
                    <a:lnTo>
                      <a:pt x="874" y="2141"/>
                    </a:lnTo>
                    <a:cubicBezTo>
                      <a:pt x="959" y="2329"/>
                      <a:pt x="1114" y="2466"/>
                      <a:pt x="1301" y="2534"/>
                    </a:cubicBezTo>
                    <a:cubicBezTo>
                      <a:pt x="1382" y="2567"/>
                      <a:pt x="1471" y="2584"/>
                      <a:pt x="1562" y="2584"/>
                    </a:cubicBezTo>
                    <a:cubicBezTo>
                      <a:pt x="1663" y="2584"/>
                      <a:pt x="1767" y="2563"/>
                      <a:pt x="1867" y="2518"/>
                    </a:cubicBezTo>
                    <a:cubicBezTo>
                      <a:pt x="2260" y="2347"/>
                      <a:pt x="2415" y="1884"/>
                      <a:pt x="2243" y="1507"/>
                    </a:cubicBezTo>
                    <a:lnTo>
                      <a:pt x="15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8"/>
              <p:cNvSpPr/>
              <p:nvPr/>
            </p:nvSpPr>
            <p:spPr>
              <a:xfrm>
                <a:off x="6370244" y="2418414"/>
                <a:ext cx="151987" cy="68585"/>
              </a:xfrm>
              <a:custGeom>
                <a:rect b="b" l="l" r="r" t="t"/>
                <a:pathLst>
                  <a:path extrusionOk="0" h="4365" w="9673">
                    <a:moveTo>
                      <a:pt x="361" y="0"/>
                    </a:moveTo>
                    <a:lnTo>
                      <a:pt x="1" y="959"/>
                    </a:lnTo>
                    <a:lnTo>
                      <a:pt x="9312" y="4364"/>
                    </a:lnTo>
                    <a:lnTo>
                      <a:pt x="9672" y="3406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6370244" y="2433466"/>
                <a:ext cx="25046" cy="18305"/>
              </a:xfrm>
              <a:custGeom>
                <a:rect b="b" l="l" r="r" t="t"/>
                <a:pathLst>
                  <a:path extrusionOk="0" h="1165" w="1594">
                    <a:moveTo>
                      <a:pt x="1" y="1"/>
                    </a:moveTo>
                    <a:lnTo>
                      <a:pt x="87" y="822"/>
                    </a:lnTo>
                    <a:lnTo>
                      <a:pt x="1011" y="1164"/>
                    </a:lnTo>
                    <a:lnTo>
                      <a:pt x="1593" y="58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6426198" y="2454160"/>
                <a:ext cx="25281" cy="18054"/>
              </a:xfrm>
              <a:custGeom>
                <a:rect b="b" l="l" r="r" t="t"/>
                <a:pathLst>
                  <a:path extrusionOk="0" h="1149" w="1609">
                    <a:moveTo>
                      <a:pt x="0" y="1"/>
                    </a:moveTo>
                    <a:lnTo>
                      <a:pt x="86" y="822"/>
                    </a:lnTo>
                    <a:lnTo>
                      <a:pt x="1011" y="1148"/>
                    </a:lnTo>
                    <a:lnTo>
                      <a:pt x="1609" y="5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6482418" y="2474602"/>
                <a:ext cx="25014" cy="18305"/>
              </a:xfrm>
              <a:custGeom>
                <a:rect b="b" l="l" r="r" t="t"/>
                <a:pathLst>
                  <a:path extrusionOk="0" h="1165" w="1592">
                    <a:moveTo>
                      <a:pt x="0" y="1"/>
                    </a:moveTo>
                    <a:lnTo>
                      <a:pt x="85" y="822"/>
                    </a:lnTo>
                    <a:lnTo>
                      <a:pt x="993" y="1165"/>
                    </a:lnTo>
                    <a:lnTo>
                      <a:pt x="1591" y="5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6488593" y="2112352"/>
                <a:ext cx="290744" cy="293761"/>
              </a:xfrm>
              <a:custGeom>
                <a:rect b="b" l="l" r="r" t="t"/>
                <a:pathLst>
                  <a:path extrusionOk="0" h="18696" w="18504">
                    <a:moveTo>
                      <a:pt x="14396" y="1"/>
                    </a:moveTo>
                    <a:cubicBezTo>
                      <a:pt x="10322" y="3406"/>
                      <a:pt x="0" y="17202"/>
                      <a:pt x="0" y="17202"/>
                    </a:cubicBezTo>
                    <a:cubicBezTo>
                      <a:pt x="0" y="17202"/>
                      <a:pt x="1646" y="18695"/>
                      <a:pt x="3012" y="18695"/>
                    </a:cubicBezTo>
                    <a:cubicBezTo>
                      <a:pt x="3159" y="18695"/>
                      <a:pt x="3303" y="18678"/>
                      <a:pt x="3441" y="18640"/>
                    </a:cubicBezTo>
                    <a:cubicBezTo>
                      <a:pt x="4605" y="17117"/>
                      <a:pt x="5940" y="15748"/>
                      <a:pt x="7446" y="14618"/>
                    </a:cubicBezTo>
                    <a:cubicBezTo>
                      <a:pt x="8953" y="13488"/>
                      <a:pt x="10698" y="12701"/>
                      <a:pt x="12529" y="12256"/>
                    </a:cubicBezTo>
                    <a:cubicBezTo>
                      <a:pt x="14327" y="11811"/>
                      <a:pt x="17100" y="10937"/>
                      <a:pt x="18504" y="9449"/>
                    </a:cubicBezTo>
                    <a:cubicBezTo>
                      <a:pt x="17819" y="5220"/>
                      <a:pt x="15594" y="1660"/>
                      <a:pt x="143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>
                <a:off x="6694872" y="2112352"/>
                <a:ext cx="84470" cy="165154"/>
              </a:xfrm>
              <a:custGeom>
                <a:rect b="b" l="l" r="r" t="t"/>
                <a:pathLst>
                  <a:path extrusionOk="0" h="10511" w="5376">
                    <a:moveTo>
                      <a:pt x="1268" y="1"/>
                    </a:moveTo>
                    <a:cubicBezTo>
                      <a:pt x="891" y="325"/>
                      <a:pt x="462" y="702"/>
                      <a:pt x="1" y="1147"/>
                    </a:cubicBezTo>
                    <a:cubicBezTo>
                      <a:pt x="1233" y="2893"/>
                      <a:pt x="3356" y="6384"/>
                      <a:pt x="3988" y="10510"/>
                    </a:cubicBezTo>
                    <a:cubicBezTo>
                      <a:pt x="4520" y="10202"/>
                      <a:pt x="4999" y="9842"/>
                      <a:pt x="5376" y="9449"/>
                    </a:cubicBezTo>
                    <a:cubicBezTo>
                      <a:pt x="4691" y="5220"/>
                      <a:pt x="2466" y="1660"/>
                      <a:pt x="12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6893089" y="2102924"/>
                <a:ext cx="350703" cy="281615"/>
              </a:xfrm>
              <a:custGeom>
                <a:rect b="b" l="l" r="r" t="t"/>
                <a:pathLst>
                  <a:path extrusionOk="0" h="17923" w="22320">
                    <a:moveTo>
                      <a:pt x="3252" y="1"/>
                    </a:moveTo>
                    <a:cubicBezTo>
                      <a:pt x="3252" y="1"/>
                      <a:pt x="3149" y="275"/>
                      <a:pt x="2978" y="738"/>
                    </a:cubicBezTo>
                    <a:cubicBezTo>
                      <a:pt x="2910" y="925"/>
                      <a:pt x="2841" y="1148"/>
                      <a:pt x="2756" y="1404"/>
                    </a:cubicBezTo>
                    <a:cubicBezTo>
                      <a:pt x="1814" y="4161"/>
                      <a:pt x="0" y="10339"/>
                      <a:pt x="1164" y="13694"/>
                    </a:cubicBezTo>
                    <a:lnTo>
                      <a:pt x="17048" y="17922"/>
                    </a:lnTo>
                    <a:lnTo>
                      <a:pt x="22320" y="13694"/>
                    </a:lnTo>
                    <a:lnTo>
                      <a:pt x="19976" y="6386"/>
                    </a:lnTo>
                    <a:lnTo>
                      <a:pt x="19188" y="4332"/>
                    </a:lnTo>
                    <a:cubicBezTo>
                      <a:pt x="19188" y="4332"/>
                      <a:pt x="14891" y="2739"/>
                      <a:pt x="9261" y="1302"/>
                    </a:cubicBezTo>
                    <a:cubicBezTo>
                      <a:pt x="8884" y="1217"/>
                      <a:pt x="8524" y="1131"/>
                      <a:pt x="8165" y="1046"/>
                    </a:cubicBezTo>
                    <a:cubicBezTo>
                      <a:pt x="6591" y="651"/>
                      <a:pt x="4930" y="309"/>
                      <a:pt x="32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6936394" y="2114504"/>
                <a:ext cx="102210" cy="24621"/>
              </a:xfrm>
              <a:custGeom>
                <a:rect b="b" l="l" r="r" t="t"/>
                <a:pathLst>
                  <a:path extrusionOk="0" h="1567" w="6505">
                    <a:moveTo>
                      <a:pt x="222" y="1"/>
                    </a:moveTo>
                    <a:cubicBezTo>
                      <a:pt x="154" y="188"/>
                      <a:pt x="85" y="411"/>
                      <a:pt x="0" y="667"/>
                    </a:cubicBezTo>
                    <a:cubicBezTo>
                      <a:pt x="816" y="1295"/>
                      <a:pt x="1858" y="1567"/>
                      <a:pt x="2927" y="1567"/>
                    </a:cubicBezTo>
                    <a:cubicBezTo>
                      <a:pt x="4191" y="1567"/>
                      <a:pt x="5493" y="1186"/>
                      <a:pt x="6505" y="565"/>
                    </a:cubicBezTo>
                    <a:cubicBezTo>
                      <a:pt x="6128" y="480"/>
                      <a:pt x="5768" y="394"/>
                      <a:pt x="5409" y="309"/>
                    </a:cubicBezTo>
                    <a:cubicBezTo>
                      <a:pt x="4638" y="667"/>
                      <a:pt x="3835" y="839"/>
                      <a:pt x="2944" y="839"/>
                    </a:cubicBezTo>
                    <a:cubicBezTo>
                      <a:pt x="2923" y="839"/>
                      <a:pt x="2901" y="839"/>
                      <a:pt x="2879" y="839"/>
                    </a:cubicBezTo>
                    <a:cubicBezTo>
                      <a:pt x="1865" y="839"/>
                      <a:pt x="1060" y="436"/>
                      <a:pt x="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>
                <a:off x="6889051" y="2477838"/>
                <a:ext cx="240998" cy="562115"/>
              </a:xfrm>
              <a:custGeom>
                <a:rect b="b" l="l" r="r" t="t"/>
                <a:pathLst>
                  <a:path extrusionOk="0" h="35775" w="15338">
                    <a:moveTo>
                      <a:pt x="6145" y="0"/>
                    </a:moveTo>
                    <a:cubicBezTo>
                      <a:pt x="6145" y="0"/>
                      <a:pt x="275" y="6454"/>
                      <a:pt x="69" y="11605"/>
                    </a:cubicBezTo>
                    <a:cubicBezTo>
                      <a:pt x="1" y="13266"/>
                      <a:pt x="360" y="15696"/>
                      <a:pt x="1044" y="18452"/>
                    </a:cubicBezTo>
                    <a:cubicBezTo>
                      <a:pt x="2466" y="24289"/>
                      <a:pt x="5992" y="31341"/>
                      <a:pt x="9210" y="35773"/>
                    </a:cubicBezTo>
                    <a:cubicBezTo>
                      <a:pt x="9210" y="35773"/>
                      <a:pt x="9230" y="35774"/>
                      <a:pt x="9269" y="35774"/>
                    </a:cubicBezTo>
                    <a:cubicBezTo>
                      <a:pt x="9621" y="35774"/>
                      <a:pt x="11444" y="35691"/>
                      <a:pt x="12462" y="34011"/>
                    </a:cubicBezTo>
                    <a:cubicBezTo>
                      <a:pt x="12462" y="34011"/>
                      <a:pt x="10510" y="31220"/>
                      <a:pt x="10510" y="28653"/>
                    </a:cubicBezTo>
                    <a:cubicBezTo>
                      <a:pt x="10493" y="26480"/>
                      <a:pt x="11588" y="21858"/>
                      <a:pt x="10168" y="18777"/>
                    </a:cubicBezTo>
                    <a:cubicBezTo>
                      <a:pt x="9911" y="18178"/>
                      <a:pt x="9534" y="17630"/>
                      <a:pt x="9055" y="17185"/>
                    </a:cubicBezTo>
                    <a:lnTo>
                      <a:pt x="15337" y="10390"/>
                    </a:lnTo>
                    <a:lnTo>
                      <a:pt x="14737" y="8713"/>
                    </a:lnTo>
                    <a:lnTo>
                      <a:pt x="11743" y="2414"/>
                    </a:lnTo>
                    <a:lnTo>
                      <a:pt x="61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>
                <a:off x="6983186" y="3012218"/>
                <a:ext cx="139590" cy="135835"/>
              </a:xfrm>
              <a:custGeom>
                <a:rect b="b" l="l" r="r" t="t"/>
                <a:pathLst>
                  <a:path extrusionOk="0" h="8645" w="8884">
                    <a:moveTo>
                      <a:pt x="6471" y="1"/>
                    </a:moveTo>
                    <a:lnTo>
                      <a:pt x="3219" y="1763"/>
                    </a:lnTo>
                    <a:lnTo>
                      <a:pt x="3116" y="2106"/>
                    </a:lnTo>
                    <a:cubicBezTo>
                      <a:pt x="3047" y="2329"/>
                      <a:pt x="2961" y="2551"/>
                      <a:pt x="2842" y="2756"/>
                    </a:cubicBezTo>
                    <a:cubicBezTo>
                      <a:pt x="2619" y="3167"/>
                      <a:pt x="2311" y="3527"/>
                      <a:pt x="1934" y="3817"/>
                    </a:cubicBezTo>
                    <a:cubicBezTo>
                      <a:pt x="1866" y="3869"/>
                      <a:pt x="1797" y="3938"/>
                      <a:pt x="1729" y="3988"/>
                    </a:cubicBezTo>
                    <a:cubicBezTo>
                      <a:pt x="1541" y="4143"/>
                      <a:pt x="1352" y="4314"/>
                      <a:pt x="1199" y="4502"/>
                    </a:cubicBezTo>
                    <a:cubicBezTo>
                      <a:pt x="1044" y="4673"/>
                      <a:pt x="925" y="4844"/>
                      <a:pt x="804" y="5015"/>
                    </a:cubicBezTo>
                    <a:cubicBezTo>
                      <a:pt x="633" y="5273"/>
                      <a:pt x="480" y="5547"/>
                      <a:pt x="359" y="5821"/>
                    </a:cubicBezTo>
                    <a:cubicBezTo>
                      <a:pt x="275" y="6060"/>
                      <a:pt x="206" y="6282"/>
                      <a:pt x="154" y="6522"/>
                    </a:cubicBezTo>
                    <a:cubicBezTo>
                      <a:pt x="1" y="7206"/>
                      <a:pt x="1" y="7925"/>
                      <a:pt x="154" y="8644"/>
                    </a:cubicBezTo>
                    <a:lnTo>
                      <a:pt x="8883" y="3938"/>
                    </a:lnTo>
                    <a:lnTo>
                      <a:pt x="7498" y="1661"/>
                    </a:lnTo>
                    <a:lnTo>
                      <a:pt x="64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8"/>
              <p:cNvSpPr/>
              <p:nvPr/>
            </p:nvSpPr>
            <p:spPr>
              <a:xfrm>
                <a:off x="7070047" y="3038300"/>
                <a:ext cx="52731" cy="59456"/>
              </a:xfrm>
              <a:custGeom>
                <a:rect b="b" l="l" r="r" t="t"/>
                <a:pathLst>
                  <a:path extrusionOk="0" h="3784" w="3356">
                    <a:moveTo>
                      <a:pt x="1970" y="1"/>
                    </a:moveTo>
                    <a:lnTo>
                      <a:pt x="1935" y="18"/>
                    </a:lnTo>
                    <a:cubicBezTo>
                      <a:pt x="583" y="754"/>
                      <a:pt x="1" y="2380"/>
                      <a:pt x="548" y="3784"/>
                    </a:cubicBezTo>
                    <a:lnTo>
                      <a:pt x="3355" y="2278"/>
                    </a:lnTo>
                    <a:lnTo>
                      <a:pt x="19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>
                <a:off x="7010338" y="3055521"/>
                <a:ext cx="36343" cy="25863"/>
              </a:xfrm>
              <a:custGeom>
                <a:rect b="b" l="l" r="r" t="t"/>
                <a:pathLst>
                  <a:path extrusionOk="0" h="1646" w="2313">
                    <a:moveTo>
                      <a:pt x="1114" y="0"/>
                    </a:moveTo>
                    <a:cubicBezTo>
                      <a:pt x="891" y="411"/>
                      <a:pt x="583" y="771"/>
                      <a:pt x="206" y="1061"/>
                    </a:cubicBezTo>
                    <a:cubicBezTo>
                      <a:pt x="138" y="1113"/>
                      <a:pt x="69" y="1182"/>
                      <a:pt x="1" y="1232"/>
                    </a:cubicBezTo>
                    <a:lnTo>
                      <a:pt x="1251" y="1609"/>
                    </a:lnTo>
                    <a:cubicBezTo>
                      <a:pt x="1326" y="1634"/>
                      <a:pt x="1402" y="1645"/>
                      <a:pt x="1476" y="1645"/>
                    </a:cubicBezTo>
                    <a:cubicBezTo>
                      <a:pt x="1603" y="1645"/>
                      <a:pt x="1725" y="1612"/>
                      <a:pt x="1833" y="1558"/>
                    </a:cubicBezTo>
                    <a:cubicBezTo>
                      <a:pt x="2004" y="1456"/>
                      <a:pt x="2141" y="1301"/>
                      <a:pt x="2192" y="1113"/>
                    </a:cubicBezTo>
                    <a:cubicBezTo>
                      <a:pt x="2312" y="702"/>
                      <a:pt x="2089" y="292"/>
                      <a:pt x="1696" y="171"/>
                    </a:cubicBezTo>
                    <a:lnTo>
                      <a:pt x="1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8"/>
              <p:cNvSpPr/>
              <p:nvPr/>
            </p:nvSpPr>
            <p:spPr>
              <a:xfrm>
                <a:off x="6988827" y="3082939"/>
                <a:ext cx="48159" cy="30797"/>
              </a:xfrm>
              <a:custGeom>
                <a:rect b="b" l="l" r="r" t="t"/>
                <a:pathLst>
                  <a:path extrusionOk="0" h="1960" w="3065">
                    <a:moveTo>
                      <a:pt x="840" y="1"/>
                    </a:moveTo>
                    <a:cubicBezTo>
                      <a:pt x="685" y="172"/>
                      <a:pt x="566" y="343"/>
                      <a:pt x="445" y="514"/>
                    </a:cubicBezTo>
                    <a:cubicBezTo>
                      <a:pt x="274" y="772"/>
                      <a:pt x="121" y="1046"/>
                      <a:pt x="0" y="1320"/>
                    </a:cubicBezTo>
                    <a:lnTo>
                      <a:pt x="2004" y="1936"/>
                    </a:lnTo>
                    <a:cubicBezTo>
                      <a:pt x="2069" y="1952"/>
                      <a:pt x="2135" y="1959"/>
                      <a:pt x="2199" y="1959"/>
                    </a:cubicBezTo>
                    <a:cubicBezTo>
                      <a:pt x="2337" y="1959"/>
                      <a:pt x="2469" y="1925"/>
                      <a:pt x="2586" y="1867"/>
                    </a:cubicBezTo>
                    <a:cubicBezTo>
                      <a:pt x="2757" y="1781"/>
                      <a:pt x="2894" y="1628"/>
                      <a:pt x="2944" y="1422"/>
                    </a:cubicBezTo>
                    <a:cubicBezTo>
                      <a:pt x="3065" y="1028"/>
                      <a:pt x="2842" y="601"/>
                      <a:pt x="2449" y="480"/>
                    </a:cubicBezTo>
                    <a:lnTo>
                      <a:pt x="8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8"/>
              <p:cNvSpPr/>
              <p:nvPr/>
            </p:nvSpPr>
            <p:spPr>
              <a:xfrm>
                <a:off x="6985606" y="3074077"/>
                <a:ext cx="144979" cy="88226"/>
              </a:xfrm>
              <a:custGeom>
                <a:rect b="b" l="l" r="r" t="t"/>
                <a:pathLst>
                  <a:path extrusionOk="0" h="5615" w="9227">
                    <a:moveTo>
                      <a:pt x="8729" y="1"/>
                    </a:moveTo>
                    <a:lnTo>
                      <a:pt x="0" y="4707"/>
                    </a:lnTo>
                    <a:lnTo>
                      <a:pt x="497" y="5615"/>
                    </a:lnTo>
                    <a:lnTo>
                      <a:pt x="9226" y="907"/>
                    </a:lnTo>
                    <a:lnTo>
                      <a:pt x="87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8"/>
              <p:cNvSpPr/>
              <p:nvPr/>
            </p:nvSpPr>
            <p:spPr>
              <a:xfrm>
                <a:off x="7045849" y="3121136"/>
                <a:ext cx="24213" cy="20458"/>
              </a:xfrm>
              <a:custGeom>
                <a:rect b="b" l="l" r="r" t="t"/>
                <a:pathLst>
                  <a:path extrusionOk="0" h="1302" w="1541">
                    <a:moveTo>
                      <a:pt x="1506" y="0"/>
                    </a:moveTo>
                    <a:lnTo>
                      <a:pt x="0" y="806"/>
                    </a:lnTo>
                    <a:lnTo>
                      <a:pt x="685" y="1301"/>
                    </a:lnTo>
                    <a:lnTo>
                      <a:pt x="1541" y="840"/>
                    </a:lnTo>
                    <a:lnTo>
                      <a:pt x="15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8"/>
              <p:cNvSpPr/>
              <p:nvPr/>
            </p:nvSpPr>
            <p:spPr>
              <a:xfrm>
                <a:off x="7098550" y="3092901"/>
                <a:ext cx="23962" cy="20175"/>
              </a:xfrm>
              <a:custGeom>
                <a:rect b="b" l="l" r="r" t="t"/>
                <a:pathLst>
                  <a:path extrusionOk="0" h="1284" w="1525">
                    <a:moveTo>
                      <a:pt x="1491" y="1"/>
                    </a:moveTo>
                    <a:lnTo>
                      <a:pt x="1" y="805"/>
                    </a:lnTo>
                    <a:lnTo>
                      <a:pt x="669" y="1284"/>
                    </a:lnTo>
                    <a:lnTo>
                      <a:pt x="1525" y="822"/>
                    </a:lnTo>
                    <a:lnTo>
                      <a:pt x="14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8"/>
              <p:cNvSpPr/>
              <p:nvPr/>
            </p:nvSpPr>
            <p:spPr>
              <a:xfrm>
                <a:off x="6905455" y="2761510"/>
                <a:ext cx="179405" cy="278441"/>
              </a:xfrm>
              <a:custGeom>
                <a:rect b="b" l="l" r="r" t="t"/>
                <a:pathLst>
                  <a:path extrusionOk="0" h="17721" w="11418">
                    <a:moveTo>
                      <a:pt x="3707" y="0"/>
                    </a:moveTo>
                    <a:cubicBezTo>
                      <a:pt x="2034" y="0"/>
                      <a:pt x="755" y="218"/>
                      <a:pt x="0" y="398"/>
                    </a:cubicBezTo>
                    <a:cubicBezTo>
                      <a:pt x="1422" y="6235"/>
                      <a:pt x="4948" y="13287"/>
                      <a:pt x="8166" y="17719"/>
                    </a:cubicBezTo>
                    <a:cubicBezTo>
                      <a:pt x="8166" y="17719"/>
                      <a:pt x="8186" y="17720"/>
                      <a:pt x="8225" y="17720"/>
                    </a:cubicBezTo>
                    <a:cubicBezTo>
                      <a:pt x="8577" y="17720"/>
                      <a:pt x="10400" y="17637"/>
                      <a:pt x="11418" y="15957"/>
                    </a:cubicBezTo>
                    <a:cubicBezTo>
                      <a:pt x="11418" y="15957"/>
                      <a:pt x="9466" y="13166"/>
                      <a:pt x="9466" y="10599"/>
                    </a:cubicBezTo>
                    <a:cubicBezTo>
                      <a:pt x="9449" y="8426"/>
                      <a:pt x="10544" y="3804"/>
                      <a:pt x="9124" y="723"/>
                    </a:cubicBezTo>
                    <a:cubicBezTo>
                      <a:pt x="7059" y="178"/>
                      <a:pt x="5222" y="0"/>
                      <a:pt x="3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8"/>
              <p:cNvSpPr/>
              <p:nvPr/>
            </p:nvSpPr>
            <p:spPr>
              <a:xfrm>
                <a:off x="6905455" y="2761510"/>
                <a:ext cx="150903" cy="35039"/>
              </a:xfrm>
              <a:custGeom>
                <a:rect b="b" l="l" r="r" t="t"/>
                <a:pathLst>
                  <a:path extrusionOk="0" h="2230" w="9604">
                    <a:moveTo>
                      <a:pt x="3707" y="0"/>
                    </a:moveTo>
                    <a:cubicBezTo>
                      <a:pt x="2034" y="0"/>
                      <a:pt x="755" y="218"/>
                      <a:pt x="0" y="398"/>
                    </a:cubicBezTo>
                    <a:cubicBezTo>
                      <a:pt x="103" y="860"/>
                      <a:pt x="240" y="1340"/>
                      <a:pt x="361" y="1835"/>
                    </a:cubicBezTo>
                    <a:cubicBezTo>
                      <a:pt x="1130" y="1660"/>
                      <a:pt x="2386" y="1455"/>
                      <a:pt x="4012" y="1455"/>
                    </a:cubicBezTo>
                    <a:cubicBezTo>
                      <a:pt x="5570" y="1455"/>
                      <a:pt x="7468" y="1643"/>
                      <a:pt x="9603" y="2230"/>
                    </a:cubicBezTo>
                    <a:cubicBezTo>
                      <a:pt x="9501" y="1698"/>
                      <a:pt x="9346" y="1203"/>
                      <a:pt x="9124" y="723"/>
                    </a:cubicBezTo>
                    <a:cubicBezTo>
                      <a:pt x="7059" y="178"/>
                      <a:pt x="5222" y="0"/>
                      <a:pt x="37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8"/>
              <p:cNvSpPr/>
              <p:nvPr/>
            </p:nvSpPr>
            <p:spPr>
              <a:xfrm>
                <a:off x="6975377" y="2285817"/>
                <a:ext cx="369008" cy="355291"/>
              </a:xfrm>
              <a:custGeom>
                <a:rect b="b" l="l" r="r" t="t"/>
                <a:pathLst>
                  <a:path extrusionOk="0" h="22612" w="23485">
                    <a:moveTo>
                      <a:pt x="14652" y="0"/>
                    </a:moveTo>
                    <a:cubicBezTo>
                      <a:pt x="14652" y="0"/>
                      <a:pt x="6368" y="3030"/>
                      <a:pt x="1" y="12992"/>
                    </a:cubicBezTo>
                    <a:cubicBezTo>
                      <a:pt x="1" y="12992"/>
                      <a:pt x="18" y="13060"/>
                      <a:pt x="35" y="13163"/>
                    </a:cubicBezTo>
                    <a:cubicBezTo>
                      <a:pt x="240" y="13882"/>
                      <a:pt x="1251" y="16740"/>
                      <a:pt x="5016" y="19821"/>
                    </a:cubicBezTo>
                    <a:cubicBezTo>
                      <a:pt x="5222" y="19992"/>
                      <a:pt x="5444" y="20147"/>
                      <a:pt x="5667" y="20318"/>
                    </a:cubicBezTo>
                    <a:cubicBezTo>
                      <a:pt x="6779" y="21139"/>
                      <a:pt x="8166" y="21927"/>
                      <a:pt x="9843" y="22611"/>
                    </a:cubicBezTo>
                    <a:cubicBezTo>
                      <a:pt x="9843" y="22611"/>
                      <a:pt x="11537" y="20181"/>
                      <a:pt x="14173" y="18640"/>
                    </a:cubicBezTo>
                    <a:cubicBezTo>
                      <a:pt x="14310" y="18554"/>
                      <a:pt x="14447" y="18469"/>
                      <a:pt x="14584" y="18401"/>
                    </a:cubicBezTo>
                    <a:lnTo>
                      <a:pt x="15097" y="18143"/>
                    </a:lnTo>
                    <a:cubicBezTo>
                      <a:pt x="17922" y="16774"/>
                      <a:pt x="21636" y="15799"/>
                      <a:pt x="22457" y="13300"/>
                    </a:cubicBezTo>
                    <a:lnTo>
                      <a:pt x="23484" y="10989"/>
                    </a:lnTo>
                    <a:lnTo>
                      <a:pt x="22407" y="7446"/>
                    </a:lnTo>
                    <a:lnTo>
                      <a:pt x="20403" y="959"/>
                    </a:lnTo>
                    <a:lnTo>
                      <a:pt x="1465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8"/>
              <p:cNvSpPr/>
              <p:nvPr/>
            </p:nvSpPr>
            <p:spPr>
              <a:xfrm>
                <a:off x="7054193" y="2556416"/>
                <a:ext cx="158413" cy="48646"/>
              </a:xfrm>
              <a:custGeom>
                <a:rect b="b" l="l" r="r" t="t"/>
                <a:pathLst>
                  <a:path extrusionOk="0" h="3096" w="10082">
                    <a:moveTo>
                      <a:pt x="6175" y="1"/>
                    </a:moveTo>
                    <a:cubicBezTo>
                      <a:pt x="3942" y="1"/>
                      <a:pt x="1744" y="876"/>
                      <a:pt x="0" y="2599"/>
                    </a:cubicBezTo>
                    <a:cubicBezTo>
                      <a:pt x="206" y="2770"/>
                      <a:pt x="428" y="2925"/>
                      <a:pt x="651" y="3096"/>
                    </a:cubicBezTo>
                    <a:cubicBezTo>
                      <a:pt x="2231" y="1594"/>
                      <a:pt x="4175" y="826"/>
                      <a:pt x="6160" y="826"/>
                    </a:cubicBezTo>
                    <a:cubicBezTo>
                      <a:pt x="7162" y="826"/>
                      <a:pt x="8175" y="1022"/>
                      <a:pt x="9157" y="1418"/>
                    </a:cubicBezTo>
                    <a:cubicBezTo>
                      <a:pt x="9294" y="1332"/>
                      <a:pt x="9431" y="1247"/>
                      <a:pt x="9568" y="1179"/>
                    </a:cubicBezTo>
                    <a:lnTo>
                      <a:pt x="10081" y="921"/>
                    </a:lnTo>
                    <a:cubicBezTo>
                      <a:pt x="8824" y="305"/>
                      <a:pt x="7493" y="1"/>
                      <a:pt x="6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8"/>
              <p:cNvSpPr/>
              <p:nvPr/>
            </p:nvSpPr>
            <p:spPr>
              <a:xfrm>
                <a:off x="6935042" y="1864583"/>
                <a:ext cx="94416" cy="28597"/>
              </a:xfrm>
              <a:custGeom>
                <a:rect b="b" l="l" r="r" t="t"/>
                <a:pathLst>
                  <a:path extrusionOk="0" h="1820" w="6009">
                    <a:moveTo>
                      <a:pt x="3317" y="0"/>
                    </a:moveTo>
                    <a:cubicBezTo>
                      <a:pt x="1756" y="0"/>
                      <a:pt x="88" y="115"/>
                      <a:pt x="52" y="605"/>
                    </a:cubicBezTo>
                    <a:cubicBezTo>
                      <a:pt x="0" y="1511"/>
                      <a:pt x="5238" y="1819"/>
                      <a:pt x="5238" y="1819"/>
                    </a:cubicBezTo>
                    <a:lnTo>
                      <a:pt x="5854" y="1100"/>
                    </a:lnTo>
                    <a:lnTo>
                      <a:pt x="6009" y="91"/>
                    </a:lnTo>
                    <a:cubicBezTo>
                      <a:pt x="6009" y="91"/>
                      <a:pt x="4705" y="0"/>
                      <a:pt x="3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8"/>
              <p:cNvSpPr/>
              <p:nvPr/>
            </p:nvSpPr>
            <p:spPr>
              <a:xfrm>
                <a:off x="6938263" y="1890618"/>
                <a:ext cx="94684" cy="28660"/>
              </a:xfrm>
              <a:custGeom>
                <a:rect b="b" l="l" r="r" t="t"/>
                <a:pathLst>
                  <a:path extrusionOk="0" h="1824" w="6026">
                    <a:moveTo>
                      <a:pt x="3288" y="1"/>
                    </a:moveTo>
                    <a:cubicBezTo>
                      <a:pt x="1736" y="1"/>
                      <a:pt x="96" y="114"/>
                      <a:pt x="69" y="591"/>
                    </a:cubicBezTo>
                    <a:cubicBezTo>
                      <a:pt x="1" y="1515"/>
                      <a:pt x="5238" y="1823"/>
                      <a:pt x="5238" y="1823"/>
                    </a:cubicBezTo>
                    <a:lnTo>
                      <a:pt x="5872" y="1104"/>
                    </a:lnTo>
                    <a:lnTo>
                      <a:pt x="6026" y="94"/>
                    </a:lnTo>
                    <a:cubicBezTo>
                      <a:pt x="6026" y="94"/>
                      <a:pt x="4693" y="1"/>
                      <a:pt x="32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8"/>
              <p:cNvSpPr/>
              <p:nvPr/>
            </p:nvSpPr>
            <p:spPr>
              <a:xfrm>
                <a:off x="6943637" y="1913873"/>
                <a:ext cx="92814" cy="28691"/>
              </a:xfrm>
              <a:custGeom>
                <a:rect b="b" l="l" r="r" t="t"/>
                <a:pathLst>
                  <a:path extrusionOk="0" h="1826" w="5907">
                    <a:moveTo>
                      <a:pt x="5907" y="1"/>
                    </a:moveTo>
                    <a:cubicBezTo>
                      <a:pt x="5906" y="1"/>
                      <a:pt x="1" y="223"/>
                      <a:pt x="35" y="1130"/>
                    </a:cubicBezTo>
                    <a:cubicBezTo>
                      <a:pt x="58" y="1723"/>
                      <a:pt x="2307" y="1826"/>
                      <a:pt x="3859" y="1826"/>
                    </a:cubicBezTo>
                    <a:cubicBezTo>
                      <a:pt x="4681" y="1826"/>
                      <a:pt x="5307" y="1797"/>
                      <a:pt x="5307" y="1797"/>
                    </a:cubicBezTo>
                    <a:lnTo>
                      <a:pt x="5855" y="1028"/>
                    </a:lnTo>
                    <a:lnTo>
                      <a:pt x="59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8"/>
              <p:cNvSpPr/>
              <p:nvPr/>
            </p:nvSpPr>
            <p:spPr>
              <a:xfrm>
                <a:off x="6957622" y="1931345"/>
                <a:ext cx="89310" cy="39360"/>
              </a:xfrm>
              <a:custGeom>
                <a:rect b="b" l="l" r="r" t="t"/>
                <a:pathLst>
                  <a:path extrusionOk="0" h="2505" w="5684">
                    <a:moveTo>
                      <a:pt x="5512" y="1"/>
                    </a:moveTo>
                    <a:cubicBezTo>
                      <a:pt x="5512" y="1"/>
                      <a:pt x="1" y="1285"/>
                      <a:pt x="224" y="2175"/>
                    </a:cubicBezTo>
                    <a:cubicBezTo>
                      <a:pt x="284" y="2416"/>
                      <a:pt x="685" y="2504"/>
                      <a:pt x="1237" y="2504"/>
                    </a:cubicBezTo>
                    <a:cubicBezTo>
                      <a:pt x="2723" y="2504"/>
                      <a:pt x="5307" y="1867"/>
                      <a:pt x="5307" y="1867"/>
                    </a:cubicBezTo>
                    <a:lnTo>
                      <a:pt x="5684" y="1011"/>
                    </a:lnTo>
                    <a:lnTo>
                      <a:pt x="55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8"/>
              <p:cNvSpPr/>
              <p:nvPr/>
            </p:nvSpPr>
            <p:spPr>
              <a:xfrm>
                <a:off x="6986140" y="1826779"/>
                <a:ext cx="349635" cy="292362"/>
              </a:xfrm>
              <a:custGeom>
                <a:rect b="b" l="l" r="r" t="t"/>
                <a:pathLst>
                  <a:path extrusionOk="0" h="18607" w="22252">
                    <a:moveTo>
                      <a:pt x="2685" y="1"/>
                    </a:moveTo>
                    <a:cubicBezTo>
                      <a:pt x="2648" y="1"/>
                      <a:pt x="2615" y="11"/>
                      <a:pt x="2586" y="32"/>
                    </a:cubicBezTo>
                    <a:cubicBezTo>
                      <a:pt x="2004" y="425"/>
                      <a:pt x="2757" y="2497"/>
                      <a:pt x="2757" y="2497"/>
                    </a:cubicBezTo>
                    <a:lnTo>
                      <a:pt x="0" y="2497"/>
                    </a:lnTo>
                    <a:lnTo>
                      <a:pt x="1438" y="8385"/>
                    </a:lnTo>
                    <a:lnTo>
                      <a:pt x="3955" y="9172"/>
                    </a:lnTo>
                    <a:cubicBezTo>
                      <a:pt x="3955" y="9172"/>
                      <a:pt x="11283" y="18607"/>
                      <a:pt x="19621" y="18607"/>
                    </a:cubicBezTo>
                    <a:cubicBezTo>
                      <a:pt x="20489" y="18607"/>
                      <a:pt x="21368" y="18504"/>
                      <a:pt x="22252" y="18278"/>
                    </a:cubicBezTo>
                    <a:lnTo>
                      <a:pt x="21875" y="16515"/>
                    </a:lnTo>
                    <a:lnTo>
                      <a:pt x="20335" y="10490"/>
                    </a:lnTo>
                    <a:lnTo>
                      <a:pt x="14549" y="10147"/>
                    </a:lnTo>
                    <a:lnTo>
                      <a:pt x="5238" y="3369"/>
                    </a:lnTo>
                    <a:cubicBezTo>
                      <a:pt x="5238" y="3369"/>
                      <a:pt x="3361" y="1"/>
                      <a:pt x="26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8"/>
              <p:cNvSpPr/>
              <p:nvPr/>
            </p:nvSpPr>
            <p:spPr>
              <a:xfrm>
                <a:off x="7746720" y="2305709"/>
                <a:ext cx="430318" cy="315743"/>
              </a:xfrm>
              <a:custGeom>
                <a:rect b="b" l="l" r="r" t="t"/>
                <a:pathLst>
                  <a:path extrusionOk="0" h="20095" w="27387">
                    <a:moveTo>
                      <a:pt x="6060" y="1"/>
                    </a:moveTo>
                    <a:lnTo>
                      <a:pt x="719" y="4948"/>
                    </a:lnTo>
                    <a:lnTo>
                      <a:pt x="0" y="6334"/>
                    </a:lnTo>
                    <a:cubicBezTo>
                      <a:pt x="0" y="6334"/>
                      <a:pt x="9791" y="16740"/>
                      <a:pt x="19223" y="18384"/>
                    </a:cubicBezTo>
                    <a:cubicBezTo>
                      <a:pt x="19223" y="18384"/>
                      <a:pt x="21677" y="20094"/>
                      <a:pt x="22561" y="20094"/>
                    </a:cubicBezTo>
                    <a:cubicBezTo>
                      <a:pt x="22689" y="20094"/>
                      <a:pt x="22784" y="20058"/>
                      <a:pt x="22834" y="19976"/>
                    </a:cubicBezTo>
                    <a:cubicBezTo>
                      <a:pt x="23228" y="19326"/>
                      <a:pt x="21225" y="17614"/>
                      <a:pt x="21225" y="17614"/>
                    </a:cubicBezTo>
                    <a:lnTo>
                      <a:pt x="21225" y="17614"/>
                    </a:lnTo>
                    <a:cubicBezTo>
                      <a:pt x="21225" y="17614"/>
                      <a:pt x="23610" y="19010"/>
                      <a:pt x="24589" y="19010"/>
                    </a:cubicBezTo>
                    <a:cubicBezTo>
                      <a:pt x="24762" y="19010"/>
                      <a:pt x="24892" y="18966"/>
                      <a:pt x="24956" y="18863"/>
                    </a:cubicBezTo>
                    <a:cubicBezTo>
                      <a:pt x="25369" y="18204"/>
                      <a:pt x="22559" y="16624"/>
                      <a:pt x="22350" y="16508"/>
                    </a:cubicBezTo>
                    <a:lnTo>
                      <a:pt x="22350" y="16508"/>
                    </a:lnTo>
                    <a:cubicBezTo>
                      <a:pt x="22547" y="16616"/>
                      <a:pt x="25060" y="17997"/>
                      <a:pt x="25940" y="17997"/>
                    </a:cubicBezTo>
                    <a:cubicBezTo>
                      <a:pt x="26066" y="17997"/>
                      <a:pt x="26159" y="17968"/>
                      <a:pt x="26206" y="17904"/>
                    </a:cubicBezTo>
                    <a:cubicBezTo>
                      <a:pt x="26599" y="17357"/>
                      <a:pt x="23160" y="15098"/>
                      <a:pt x="23159" y="15097"/>
                    </a:cubicBezTo>
                    <a:lnTo>
                      <a:pt x="23159" y="15097"/>
                    </a:lnTo>
                    <a:cubicBezTo>
                      <a:pt x="23160" y="15098"/>
                      <a:pt x="25630" y="16366"/>
                      <a:pt x="26584" y="16366"/>
                    </a:cubicBezTo>
                    <a:cubicBezTo>
                      <a:pt x="26722" y="16366"/>
                      <a:pt x="26828" y="16339"/>
                      <a:pt x="26891" y="16279"/>
                    </a:cubicBezTo>
                    <a:cubicBezTo>
                      <a:pt x="27387" y="15816"/>
                      <a:pt x="23621" y="13557"/>
                      <a:pt x="23621" y="13557"/>
                    </a:cubicBezTo>
                    <a:cubicBezTo>
                      <a:pt x="23621" y="13557"/>
                      <a:pt x="25385" y="13420"/>
                      <a:pt x="25556" y="12735"/>
                    </a:cubicBezTo>
                    <a:cubicBezTo>
                      <a:pt x="25743" y="12051"/>
                      <a:pt x="22475" y="12119"/>
                      <a:pt x="21156" y="12085"/>
                    </a:cubicBezTo>
                    <a:cubicBezTo>
                      <a:pt x="19821" y="12051"/>
                      <a:pt x="9757" y="8816"/>
                      <a:pt x="60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8"/>
              <p:cNvSpPr/>
              <p:nvPr/>
            </p:nvSpPr>
            <p:spPr>
              <a:xfrm>
                <a:off x="7279562" y="1955133"/>
                <a:ext cx="275142" cy="179295"/>
              </a:xfrm>
              <a:custGeom>
                <a:rect b="b" l="l" r="r" t="t"/>
                <a:pathLst>
                  <a:path extrusionOk="0" h="11411" w="17511">
                    <a:moveTo>
                      <a:pt x="9706" y="0"/>
                    </a:moveTo>
                    <a:cubicBezTo>
                      <a:pt x="7932" y="0"/>
                      <a:pt x="5829" y="209"/>
                      <a:pt x="3372" y="764"/>
                    </a:cubicBezTo>
                    <a:cubicBezTo>
                      <a:pt x="2688" y="917"/>
                      <a:pt x="1986" y="1088"/>
                      <a:pt x="1233" y="1312"/>
                    </a:cubicBezTo>
                    <a:cubicBezTo>
                      <a:pt x="1233" y="1312"/>
                      <a:pt x="1" y="7901"/>
                      <a:pt x="4023" y="11410"/>
                    </a:cubicBezTo>
                    <a:lnTo>
                      <a:pt x="5358" y="10708"/>
                    </a:lnTo>
                    <a:lnTo>
                      <a:pt x="15422" y="5419"/>
                    </a:lnTo>
                    <a:lnTo>
                      <a:pt x="17510" y="1978"/>
                    </a:lnTo>
                    <a:cubicBezTo>
                      <a:pt x="17510" y="1978"/>
                      <a:pt x="15162" y="0"/>
                      <a:pt x="97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8"/>
              <p:cNvSpPr/>
              <p:nvPr/>
            </p:nvSpPr>
            <p:spPr>
              <a:xfrm>
                <a:off x="7279562" y="1967122"/>
                <a:ext cx="84188" cy="167307"/>
              </a:xfrm>
              <a:custGeom>
                <a:rect b="b" l="l" r="r" t="t"/>
                <a:pathLst>
                  <a:path extrusionOk="0" h="10648" w="5358">
                    <a:moveTo>
                      <a:pt x="3372" y="1"/>
                    </a:moveTo>
                    <a:lnTo>
                      <a:pt x="3372" y="1"/>
                    </a:lnTo>
                    <a:cubicBezTo>
                      <a:pt x="2688" y="154"/>
                      <a:pt x="1986" y="325"/>
                      <a:pt x="1233" y="549"/>
                    </a:cubicBezTo>
                    <a:cubicBezTo>
                      <a:pt x="1233" y="549"/>
                      <a:pt x="1" y="7138"/>
                      <a:pt x="4023" y="10647"/>
                    </a:cubicBezTo>
                    <a:lnTo>
                      <a:pt x="5358" y="9945"/>
                    </a:lnTo>
                    <a:cubicBezTo>
                      <a:pt x="3783" y="6898"/>
                      <a:pt x="3082" y="3406"/>
                      <a:pt x="3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8"/>
              <p:cNvSpPr/>
              <p:nvPr/>
            </p:nvSpPr>
            <p:spPr>
              <a:xfrm>
                <a:off x="7179518" y="1985537"/>
                <a:ext cx="677476" cy="509274"/>
              </a:xfrm>
              <a:custGeom>
                <a:rect b="b" l="l" r="r" t="t"/>
                <a:pathLst>
                  <a:path extrusionOk="0" h="32412" w="43117">
                    <a:moveTo>
                      <a:pt x="22850" y="1"/>
                    </a:moveTo>
                    <a:cubicBezTo>
                      <a:pt x="20642" y="1"/>
                      <a:pt x="18105" y="640"/>
                      <a:pt x="16346" y="1773"/>
                    </a:cubicBezTo>
                    <a:cubicBezTo>
                      <a:pt x="14566" y="2902"/>
                      <a:pt x="13162" y="4528"/>
                      <a:pt x="11777" y="6137"/>
                    </a:cubicBezTo>
                    <a:cubicBezTo>
                      <a:pt x="10407" y="7729"/>
                      <a:pt x="8986" y="9355"/>
                      <a:pt x="7190" y="10468"/>
                    </a:cubicBezTo>
                    <a:cubicBezTo>
                      <a:pt x="5826" y="11311"/>
                      <a:pt x="4098" y="12047"/>
                      <a:pt x="2469" y="12047"/>
                    </a:cubicBezTo>
                    <a:cubicBezTo>
                      <a:pt x="1951" y="12047"/>
                      <a:pt x="1443" y="11972"/>
                      <a:pt x="959" y="11803"/>
                    </a:cubicBezTo>
                    <a:cubicBezTo>
                      <a:pt x="959" y="11803"/>
                      <a:pt x="959" y="11819"/>
                      <a:pt x="941" y="11837"/>
                    </a:cubicBezTo>
                    <a:cubicBezTo>
                      <a:pt x="1" y="14165"/>
                      <a:pt x="531" y="16869"/>
                      <a:pt x="1660" y="19111"/>
                    </a:cubicBezTo>
                    <a:cubicBezTo>
                      <a:pt x="2790" y="21370"/>
                      <a:pt x="4485" y="23305"/>
                      <a:pt x="5974" y="25341"/>
                    </a:cubicBezTo>
                    <a:cubicBezTo>
                      <a:pt x="7480" y="27379"/>
                      <a:pt x="9191" y="29894"/>
                      <a:pt x="9465" y="32411"/>
                    </a:cubicBezTo>
                    <a:cubicBezTo>
                      <a:pt x="18863" y="30853"/>
                      <a:pt x="29252" y="21046"/>
                      <a:pt x="29252" y="21046"/>
                    </a:cubicBezTo>
                    <a:lnTo>
                      <a:pt x="32248" y="26557"/>
                    </a:lnTo>
                    <a:lnTo>
                      <a:pt x="33189" y="28285"/>
                    </a:lnTo>
                    <a:cubicBezTo>
                      <a:pt x="39060" y="27961"/>
                      <a:pt x="43116" y="21457"/>
                      <a:pt x="43116" y="21457"/>
                    </a:cubicBezTo>
                    <a:cubicBezTo>
                      <a:pt x="42860" y="20651"/>
                      <a:pt x="42534" y="19848"/>
                      <a:pt x="42158" y="19077"/>
                    </a:cubicBezTo>
                    <a:cubicBezTo>
                      <a:pt x="42123" y="18974"/>
                      <a:pt x="42073" y="18889"/>
                      <a:pt x="42021" y="18803"/>
                    </a:cubicBezTo>
                    <a:cubicBezTo>
                      <a:pt x="39300" y="13291"/>
                      <a:pt x="34147" y="8551"/>
                      <a:pt x="30998" y="6018"/>
                    </a:cubicBezTo>
                    <a:cubicBezTo>
                      <a:pt x="29441" y="4733"/>
                      <a:pt x="28380" y="4014"/>
                      <a:pt x="28380" y="4014"/>
                    </a:cubicBezTo>
                    <a:lnTo>
                      <a:pt x="23877" y="43"/>
                    </a:lnTo>
                    <a:lnTo>
                      <a:pt x="23809" y="43"/>
                    </a:lnTo>
                    <a:cubicBezTo>
                      <a:pt x="23499" y="15"/>
                      <a:pt x="23178" y="1"/>
                      <a:pt x="228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8"/>
              <p:cNvSpPr/>
              <p:nvPr/>
            </p:nvSpPr>
            <p:spPr>
              <a:xfrm>
                <a:off x="7622997" y="2072112"/>
                <a:ext cx="221201" cy="258046"/>
              </a:xfrm>
              <a:custGeom>
                <a:rect b="b" l="l" r="r" t="t"/>
                <a:pathLst>
                  <a:path extrusionOk="0" h="16423" w="14078">
                    <a:moveTo>
                      <a:pt x="650" y="1"/>
                    </a:moveTo>
                    <a:cubicBezTo>
                      <a:pt x="300" y="1"/>
                      <a:pt x="1" y="420"/>
                      <a:pt x="327" y="679"/>
                    </a:cubicBezTo>
                    <a:cubicBezTo>
                      <a:pt x="5736" y="4872"/>
                      <a:pt x="10099" y="10127"/>
                      <a:pt x="13198" y="16220"/>
                    </a:cubicBezTo>
                    <a:cubicBezTo>
                      <a:pt x="13272" y="16363"/>
                      <a:pt x="13392" y="16422"/>
                      <a:pt x="13514" y="16422"/>
                    </a:cubicBezTo>
                    <a:cubicBezTo>
                      <a:pt x="13788" y="16422"/>
                      <a:pt x="14077" y="16123"/>
                      <a:pt x="13899" y="15792"/>
                    </a:cubicBezTo>
                    <a:cubicBezTo>
                      <a:pt x="10784" y="9648"/>
                      <a:pt x="6368" y="4324"/>
                      <a:pt x="925" y="97"/>
                    </a:cubicBezTo>
                    <a:cubicBezTo>
                      <a:pt x="837" y="29"/>
                      <a:pt x="742" y="1"/>
                      <a:pt x="6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8"/>
              <p:cNvSpPr/>
              <p:nvPr/>
            </p:nvSpPr>
            <p:spPr>
              <a:xfrm>
                <a:off x="7331461" y="1973156"/>
                <a:ext cx="228350" cy="36642"/>
              </a:xfrm>
              <a:custGeom>
                <a:rect b="b" l="l" r="r" t="t"/>
                <a:pathLst>
                  <a:path extrusionOk="0" h="2332" w="14533">
                    <a:moveTo>
                      <a:pt x="5405" y="0"/>
                    </a:moveTo>
                    <a:cubicBezTo>
                      <a:pt x="3608" y="0"/>
                      <a:pt x="1807" y="191"/>
                      <a:pt x="19" y="575"/>
                    </a:cubicBezTo>
                    <a:cubicBezTo>
                      <a:pt x="19" y="849"/>
                      <a:pt x="1" y="1139"/>
                      <a:pt x="19" y="1413"/>
                    </a:cubicBezTo>
                    <a:cubicBezTo>
                      <a:pt x="1804" y="1025"/>
                      <a:pt x="3600" y="832"/>
                      <a:pt x="5390" y="832"/>
                    </a:cubicBezTo>
                    <a:cubicBezTo>
                      <a:pt x="8250" y="832"/>
                      <a:pt x="11097" y="1325"/>
                      <a:pt x="13865" y="2303"/>
                    </a:cubicBezTo>
                    <a:cubicBezTo>
                      <a:pt x="13917" y="2323"/>
                      <a:pt x="13965" y="2332"/>
                      <a:pt x="14010" y="2332"/>
                    </a:cubicBezTo>
                    <a:cubicBezTo>
                      <a:pt x="14400" y="2332"/>
                      <a:pt x="14532" y="1669"/>
                      <a:pt x="14088" y="1516"/>
                    </a:cubicBezTo>
                    <a:cubicBezTo>
                      <a:pt x="11255" y="508"/>
                      <a:pt x="8336" y="0"/>
                      <a:pt x="54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8"/>
              <p:cNvSpPr/>
              <p:nvPr/>
            </p:nvSpPr>
            <p:spPr>
              <a:xfrm>
                <a:off x="7531030" y="1986213"/>
                <a:ext cx="135552" cy="108196"/>
              </a:xfrm>
              <a:custGeom>
                <a:rect b="b" l="l" r="r" t="t"/>
                <a:pathLst>
                  <a:path extrusionOk="0" h="6886" w="8627">
                    <a:moveTo>
                      <a:pt x="1438" y="0"/>
                    </a:moveTo>
                    <a:cubicBezTo>
                      <a:pt x="326" y="1164"/>
                      <a:pt x="0" y="3081"/>
                      <a:pt x="753" y="4519"/>
                    </a:cubicBezTo>
                    <a:cubicBezTo>
                      <a:pt x="1524" y="5991"/>
                      <a:pt x="3201" y="6813"/>
                      <a:pt x="4861" y="6881"/>
                    </a:cubicBezTo>
                    <a:cubicBezTo>
                      <a:pt x="4941" y="6884"/>
                      <a:pt x="5022" y="6886"/>
                      <a:pt x="5102" y="6886"/>
                    </a:cubicBezTo>
                    <a:cubicBezTo>
                      <a:pt x="6320" y="6886"/>
                      <a:pt x="7519" y="6521"/>
                      <a:pt x="8627" y="5975"/>
                    </a:cubicBezTo>
                    <a:cubicBezTo>
                      <a:pt x="7070" y="4690"/>
                      <a:pt x="6009" y="3971"/>
                      <a:pt x="6009" y="3971"/>
                    </a:cubicBezTo>
                    <a:lnTo>
                      <a:pt x="15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8"/>
              <p:cNvSpPr/>
              <p:nvPr/>
            </p:nvSpPr>
            <p:spPr>
              <a:xfrm>
                <a:off x="7686210" y="2285267"/>
                <a:ext cx="170795" cy="144445"/>
              </a:xfrm>
              <a:custGeom>
                <a:rect b="b" l="l" r="r" t="t"/>
                <a:pathLst>
                  <a:path extrusionOk="0" h="9193" w="10870">
                    <a:moveTo>
                      <a:pt x="9911" y="1"/>
                    </a:moveTo>
                    <a:cubicBezTo>
                      <a:pt x="7361" y="3321"/>
                      <a:pt x="3903" y="5941"/>
                      <a:pt x="1" y="7481"/>
                    </a:cubicBezTo>
                    <a:lnTo>
                      <a:pt x="942" y="9193"/>
                    </a:lnTo>
                    <a:cubicBezTo>
                      <a:pt x="6813" y="8885"/>
                      <a:pt x="10869" y="2381"/>
                      <a:pt x="10869" y="2381"/>
                    </a:cubicBezTo>
                    <a:cubicBezTo>
                      <a:pt x="10613" y="1575"/>
                      <a:pt x="10287" y="772"/>
                      <a:pt x="99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8"/>
              <p:cNvSpPr/>
              <p:nvPr/>
            </p:nvSpPr>
            <p:spPr>
              <a:xfrm>
                <a:off x="7550121" y="1982976"/>
                <a:ext cx="123987" cy="93725"/>
              </a:xfrm>
              <a:custGeom>
                <a:rect b="b" l="l" r="r" t="t"/>
                <a:pathLst>
                  <a:path extrusionOk="0" h="5965" w="7891">
                    <a:moveTo>
                      <a:pt x="7104" y="1"/>
                    </a:moveTo>
                    <a:lnTo>
                      <a:pt x="4828" y="498"/>
                    </a:lnTo>
                    <a:lnTo>
                      <a:pt x="1524" y="1233"/>
                    </a:lnTo>
                    <a:cubicBezTo>
                      <a:pt x="549" y="1799"/>
                      <a:pt x="1" y="2466"/>
                      <a:pt x="480" y="3424"/>
                    </a:cubicBezTo>
                    <a:cubicBezTo>
                      <a:pt x="668" y="3784"/>
                      <a:pt x="994" y="4195"/>
                      <a:pt x="1524" y="4657"/>
                    </a:cubicBezTo>
                    <a:cubicBezTo>
                      <a:pt x="2817" y="5800"/>
                      <a:pt x="3701" y="5965"/>
                      <a:pt x="4408" y="5965"/>
                    </a:cubicBezTo>
                    <a:cubicBezTo>
                      <a:pt x="4505" y="5965"/>
                      <a:pt x="4600" y="5962"/>
                      <a:pt x="4691" y="5957"/>
                    </a:cubicBezTo>
                    <a:cubicBezTo>
                      <a:pt x="5084" y="5923"/>
                      <a:pt x="5426" y="5684"/>
                      <a:pt x="5597" y="5325"/>
                    </a:cubicBezTo>
                    <a:lnTo>
                      <a:pt x="7412" y="1559"/>
                    </a:lnTo>
                    <a:lnTo>
                      <a:pt x="7891" y="430"/>
                    </a:lnTo>
                    <a:lnTo>
                      <a:pt x="71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8"/>
              <p:cNvSpPr/>
              <p:nvPr/>
            </p:nvSpPr>
            <p:spPr>
              <a:xfrm>
                <a:off x="7550121" y="1990801"/>
                <a:ext cx="86089" cy="56455"/>
              </a:xfrm>
              <a:custGeom>
                <a:rect b="b" l="l" r="r" t="t"/>
                <a:pathLst>
                  <a:path extrusionOk="0" h="3593" w="5479">
                    <a:moveTo>
                      <a:pt x="4828" y="0"/>
                    </a:moveTo>
                    <a:lnTo>
                      <a:pt x="1524" y="735"/>
                    </a:lnTo>
                    <a:cubicBezTo>
                      <a:pt x="549" y="1301"/>
                      <a:pt x="1" y="1968"/>
                      <a:pt x="480" y="2926"/>
                    </a:cubicBezTo>
                    <a:cubicBezTo>
                      <a:pt x="1028" y="3303"/>
                      <a:pt x="1729" y="3492"/>
                      <a:pt x="2414" y="3560"/>
                    </a:cubicBezTo>
                    <a:cubicBezTo>
                      <a:pt x="2590" y="3581"/>
                      <a:pt x="2767" y="3592"/>
                      <a:pt x="2944" y="3592"/>
                    </a:cubicBezTo>
                    <a:cubicBezTo>
                      <a:pt x="3508" y="3592"/>
                      <a:pt x="4063" y="3475"/>
                      <a:pt x="4520" y="3149"/>
                    </a:cubicBezTo>
                    <a:cubicBezTo>
                      <a:pt x="5170" y="2687"/>
                      <a:pt x="5478" y="1814"/>
                      <a:pt x="5323" y="1027"/>
                    </a:cubicBezTo>
                    <a:cubicBezTo>
                      <a:pt x="5255" y="650"/>
                      <a:pt x="5067" y="290"/>
                      <a:pt x="4828" y="0"/>
                    </a:cubicBez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>
                <a:off x="7746720" y="1899354"/>
                <a:ext cx="71555" cy="71555"/>
              </a:xfrm>
              <a:custGeom>
                <a:rect b="b" l="l" r="r" t="t"/>
                <a:pathLst>
                  <a:path extrusionOk="0" h="4554" w="4554">
                    <a:moveTo>
                      <a:pt x="2278" y="0"/>
                    </a:moveTo>
                    <a:cubicBezTo>
                      <a:pt x="1027" y="0"/>
                      <a:pt x="0" y="1027"/>
                      <a:pt x="0" y="2276"/>
                    </a:cubicBezTo>
                    <a:cubicBezTo>
                      <a:pt x="0" y="3526"/>
                      <a:pt x="1027" y="4553"/>
                      <a:pt x="2278" y="4553"/>
                    </a:cubicBezTo>
                    <a:cubicBezTo>
                      <a:pt x="3526" y="4553"/>
                      <a:pt x="4553" y="3526"/>
                      <a:pt x="4553" y="2276"/>
                    </a:cubicBezTo>
                    <a:cubicBezTo>
                      <a:pt x="4553" y="1027"/>
                      <a:pt x="3526" y="0"/>
                      <a:pt x="22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8"/>
              <p:cNvSpPr/>
              <p:nvPr/>
            </p:nvSpPr>
            <p:spPr>
              <a:xfrm>
                <a:off x="7721721" y="1908216"/>
                <a:ext cx="50029" cy="50327"/>
              </a:xfrm>
              <a:custGeom>
                <a:rect b="b" l="l" r="r" t="t"/>
                <a:pathLst>
                  <a:path extrusionOk="0" h="3203" w="3184">
                    <a:moveTo>
                      <a:pt x="1591" y="1"/>
                    </a:moveTo>
                    <a:cubicBezTo>
                      <a:pt x="719" y="1"/>
                      <a:pt x="0" y="720"/>
                      <a:pt x="0" y="1610"/>
                    </a:cubicBezTo>
                    <a:cubicBezTo>
                      <a:pt x="0" y="2483"/>
                      <a:pt x="719" y="3202"/>
                      <a:pt x="1591" y="3202"/>
                    </a:cubicBezTo>
                    <a:cubicBezTo>
                      <a:pt x="2481" y="3202"/>
                      <a:pt x="3184" y="2483"/>
                      <a:pt x="3184" y="1610"/>
                    </a:cubicBezTo>
                    <a:cubicBezTo>
                      <a:pt x="3184" y="720"/>
                      <a:pt x="2481" y="1"/>
                      <a:pt x="15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8"/>
              <p:cNvSpPr/>
              <p:nvPr/>
            </p:nvSpPr>
            <p:spPr>
              <a:xfrm>
                <a:off x="7625433" y="1850960"/>
                <a:ext cx="137720" cy="175634"/>
              </a:xfrm>
              <a:custGeom>
                <a:rect b="b" l="l" r="r" t="t"/>
                <a:pathLst>
                  <a:path extrusionOk="0" h="11178" w="8765">
                    <a:moveTo>
                      <a:pt x="2842" y="0"/>
                    </a:moveTo>
                    <a:cubicBezTo>
                      <a:pt x="1226" y="0"/>
                      <a:pt x="1" y="718"/>
                      <a:pt x="1" y="718"/>
                    </a:cubicBezTo>
                    <a:lnTo>
                      <a:pt x="667" y="2533"/>
                    </a:lnTo>
                    <a:lnTo>
                      <a:pt x="1215" y="4689"/>
                    </a:lnTo>
                    <a:lnTo>
                      <a:pt x="1952" y="7599"/>
                    </a:lnTo>
                    <a:lnTo>
                      <a:pt x="873" y="10628"/>
                    </a:lnTo>
                    <a:cubicBezTo>
                      <a:pt x="1651" y="11017"/>
                      <a:pt x="2425" y="11177"/>
                      <a:pt x="3162" y="11177"/>
                    </a:cubicBezTo>
                    <a:cubicBezTo>
                      <a:pt x="5408" y="11177"/>
                      <a:pt x="7299" y="9687"/>
                      <a:pt x="7840" y="8643"/>
                    </a:cubicBezTo>
                    <a:cubicBezTo>
                      <a:pt x="7943" y="8455"/>
                      <a:pt x="8027" y="8250"/>
                      <a:pt x="8114" y="8010"/>
                    </a:cubicBezTo>
                    <a:cubicBezTo>
                      <a:pt x="8661" y="6367"/>
                      <a:pt x="8764" y="3423"/>
                      <a:pt x="6213" y="1266"/>
                    </a:cubicBezTo>
                    <a:cubicBezTo>
                      <a:pt x="5076" y="296"/>
                      <a:pt x="3879" y="0"/>
                      <a:pt x="2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8"/>
              <p:cNvSpPr/>
              <p:nvPr/>
            </p:nvSpPr>
            <p:spPr>
              <a:xfrm>
                <a:off x="7639134" y="1924636"/>
                <a:ext cx="113790" cy="101958"/>
              </a:xfrm>
              <a:custGeom>
                <a:rect b="b" l="l" r="r" t="t"/>
                <a:pathLst>
                  <a:path extrusionOk="0" h="6489" w="7242">
                    <a:moveTo>
                      <a:pt x="343" y="0"/>
                    </a:moveTo>
                    <a:lnTo>
                      <a:pt x="1080" y="2910"/>
                    </a:lnTo>
                    <a:lnTo>
                      <a:pt x="1" y="5939"/>
                    </a:lnTo>
                    <a:cubicBezTo>
                      <a:pt x="779" y="6328"/>
                      <a:pt x="1553" y="6488"/>
                      <a:pt x="2290" y="6488"/>
                    </a:cubicBezTo>
                    <a:cubicBezTo>
                      <a:pt x="4536" y="6488"/>
                      <a:pt x="6427" y="4998"/>
                      <a:pt x="6968" y="3954"/>
                    </a:cubicBezTo>
                    <a:cubicBezTo>
                      <a:pt x="7071" y="3766"/>
                      <a:pt x="7155" y="3561"/>
                      <a:pt x="7242" y="3321"/>
                    </a:cubicBezTo>
                    <a:cubicBezTo>
                      <a:pt x="4948" y="2226"/>
                      <a:pt x="2637" y="1112"/>
                      <a:pt x="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8"/>
              <p:cNvSpPr/>
              <p:nvPr/>
            </p:nvSpPr>
            <p:spPr>
              <a:xfrm>
                <a:off x="7540442" y="1861126"/>
                <a:ext cx="165437" cy="165186"/>
              </a:xfrm>
              <a:custGeom>
                <a:rect b="b" l="l" r="r" t="t"/>
                <a:pathLst>
                  <a:path extrusionOk="0" h="10513" w="10529">
                    <a:moveTo>
                      <a:pt x="5655" y="0"/>
                    </a:moveTo>
                    <a:cubicBezTo>
                      <a:pt x="5573" y="0"/>
                      <a:pt x="5488" y="23"/>
                      <a:pt x="5410" y="71"/>
                    </a:cubicBezTo>
                    <a:cubicBezTo>
                      <a:pt x="4485" y="653"/>
                      <a:pt x="2739" y="1954"/>
                      <a:pt x="1010" y="4264"/>
                    </a:cubicBezTo>
                    <a:cubicBezTo>
                      <a:pt x="17" y="5599"/>
                      <a:pt x="1" y="7448"/>
                      <a:pt x="959" y="8835"/>
                    </a:cubicBezTo>
                    <a:cubicBezTo>
                      <a:pt x="1713" y="9910"/>
                      <a:pt x="2932" y="10513"/>
                      <a:pt x="4190" y="10513"/>
                    </a:cubicBezTo>
                    <a:cubicBezTo>
                      <a:pt x="4673" y="10513"/>
                      <a:pt x="5161" y="10424"/>
                      <a:pt x="5631" y="10239"/>
                    </a:cubicBezTo>
                    <a:lnTo>
                      <a:pt x="8028" y="9296"/>
                    </a:lnTo>
                    <a:cubicBezTo>
                      <a:pt x="8313" y="9296"/>
                      <a:pt x="8624" y="9389"/>
                      <a:pt x="8915" y="9389"/>
                    </a:cubicBezTo>
                    <a:cubicBezTo>
                      <a:pt x="8957" y="9389"/>
                      <a:pt x="8998" y="9387"/>
                      <a:pt x="9038" y="9383"/>
                    </a:cubicBezTo>
                    <a:cubicBezTo>
                      <a:pt x="9363" y="9331"/>
                      <a:pt x="9689" y="9212"/>
                      <a:pt x="9910" y="8988"/>
                    </a:cubicBezTo>
                    <a:cubicBezTo>
                      <a:pt x="9979" y="8920"/>
                      <a:pt x="10031" y="8835"/>
                      <a:pt x="10065" y="8749"/>
                    </a:cubicBezTo>
                    <a:cubicBezTo>
                      <a:pt x="10528" y="7689"/>
                      <a:pt x="9813" y="7060"/>
                      <a:pt x="9101" y="7060"/>
                    </a:cubicBezTo>
                    <a:cubicBezTo>
                      <a:pt x="8893" y="7060"/>
                      <a:pt x="8685" y="7114"/>
                      <a:pt x="8507" y="7226"/>
                    </a:cubicBezTo>
                    <a:lnTo>
                      <a:pt x="9654" y="6010"/>
                    </a:lnTo>
                    <a:cubicBezTo>
                      <a:pt x="9945" y="5702"/>
                      <a:pt x="9910" y="5189"/>
                      <a:pt x="9552" y="4949"/>
                    </a:cubicBezTo>
                    <a:cubicBezTo>
                      <a:pt x="8473" y="4162"/>
                      <a:pt x="6453" y="2468"/>
                      <a:pt x="6094" y="362"/>
                    </a:cubicBezTo>
                    <a:cubicBezTo>
                      <a:pt x="6057" y="141"/>
                      <a:pt x="5863" y="0"/>
                      <a:pt x="5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8"/>
              <p:cNvSpPr/>
              <p:nvPr/>
            </p:nvSpPr>
            <p:spPr>
              <a:xfrm>
                <a:off x="7536404" y="2243598"/>
                <a:ext cx="68067" cy="68051"/>
              </a:xfrm>
              <a:custGeom>
                <a:rect b="b" l="l" r="r" t="t"/>
                <a:pathLst>
                  <a:path extrusionOk="0" h="4331" w="4332">
                    <a:moveTo>
                      <a:pt x="2157" y="0"/>
                    </a:moveTo>
                    <a:cubicBezTo>
                      <a:pt x="977" y="0"/>
                      <a:pt x="0" y="959"/>
                      <a:pt x="0" y="2157"/>
                    </a:cubicBezTo>
                    <a:cubicBezTo>
                      <a:pt x="0" y="3355"/>
                      <a:pt x="977" y="4330"/>
                      <a:pt x="2157" y="4330"/>
                    </a:cubicBezTo>
                    <a:cubicBezTo>
                      <a:pt x="3355" y="4330"/>
                      <a:pt x="4331" y="3355"/>
                      <a:pt x="4331" y="2157"/>
                    </a:cubicBezTo>
                    <a:cubicBezTo>
                      <a:pt x="4331" y="959"/>
                      <a:pt x="3355" y="0"/>
                      <a:pt x="21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>
                <a:off x="7632582" y="1931612"/>
                <a:ext cx="18399" cy="23537"/>
              </a:xfrm>
              <a:custGeom>
                <a:rect b="b" l="l" r="r" t="t"/>
                <a:pathLst>
                  <a:path extrusionOk="0" h="1498" w="1171">
                    <a:moveTo>
                      <a:pt x="347" y="0"/>
                    </a:moveTo>
                    <a:cubicBezTo>
                      <a:pt x="169" y="0"/>
                      <a:pt x="0" y="204"/>
                      <a:pt x="59" y="394"/>
                    </a:cubicBezTo>
                    <a:cubicBezTo>
                      <a:pt x="144" y="600"/>
                      <a:pt x="299" y="771"/>
                      <a:pt x="470" y="908"/>
                    </a:cubicBezTo>
                    <a:cubicBezTo>
                      <a:pt x="641" y="1079"/>
                      <a:pt x="726" y="1268"/>
                      <a:pt x="881" y="1456"/>
                    </a:cubicBezTo>
                    <a:cubicBezTo>
                      <a:pt x="910" y="1485"/>
                      <a:pt x="944" y="1498"/>
                      <a:pt x="978" y="1498"/>
                    </a:cubicBezTo>
                    <a:cubicBezTo>
                      <a:pt x="1060" y="1498"/>
                      <a:pt x="1142" y="1421"/>
                      <a:pt x="1155" y="1337"/>
                    </a:cubicBezTo>
                    <a:cubicBezTo>
                      <a:pt x="1171" y="1113"/>
                      <a:pt x="1052" y="823"/>
                      <a:pt x="983" y="618"/>
                    </a:cubicBezTo>
                    <a:cubicBezTo>
                      <a:pt x="881" y="344"/>
                      <a:pt x="709" y="121"/>
                      <a:pt x="436" y="18"/>
                    </a:cubicBezTo>
                    <a:cubicBezTo>
                      <a:pt x="407" y="6"/>
                      <a:pt x="377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8"/>
              <p:cNvSpPr/>
              <p:nvPr/>
            </p:nvSpPr>
            <p:spPr>
              <a:xfrm>
                <a:off x="7623814" y="1943710"/>
                <a:ext cx="17488" cy="13748"/>
              </a:xfrm>
              <a:custGeom>
                <a:rect b="b" l="l" r="r" t="t"/>
                <a:pathLst>
                  <a:path extrusionOk="0" h="875" w="1113">
                    <a:moveTo>
                      <a:pt x="549" y="1"/>
                    </a:moveTo>
                    <a:cubicBezTo>
                      <a:pt x="1" y="1"/>
                      <a:pt x="1" y="875"/>
                      <a:pt x="549" y="875"/>
                    </a:cubicBezTo>
                    <a:cubicBezTo>
                      <a:pt x="1113" y="875"/>
                      <a:pt x="1113" y="1"/>
                      <a:pt x="5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8"/>
              <p:cNvSpPr/>
              <p:nvPr/>
            </p:nvSpPr>
            <p:spPr>
              <a:xfrm>
                <a:off x="7597888" y="1891105"/>
                <a:ext cx="18415" cy="23616"/>
              </a:xfrm>
              <a:custGeom>
                <a:rect b="b" l="l" r="r" t="t"/>
                <a:pathLst>
                  <a:path extrusionOk="0" h="1503" w="1172">
                    <a:moveTo>
                      <a:pt x="378" y="0"/>
                    </a:moveTo>
                    <a:cubicBezTo>
                      <a:pt x="191" y="0"/>
                      <a:pt x="0" y="208"/>
                      <a:pt x="76" y="389"/>
                    </a:cubicBezTo>
                    <a:cubicBezTo>
                      <a:pt x="145" y="610"/>
                      <a:pt x="316" y="765"/>
                      <a:pt x="469" y="918"/>
                    </a:cubicBezTo>
                    <a:cubicBezTo>
                      <a:pt x="658" y="1073"/>
                      <a:pt x="743" y="1279"/>
                      <a:pt x="880" y="1450"/>
                    </a:cubicBezTo>
                    <a:cubicBezTo>
                      <a:pt x="912" y="1487"/>
                      <a:pt x="951" y="1503"/>
                      <a:pt x="990" y="1503"/>
                    </a:cubicBezTo>
                    <a:cubicBezTo>
                      <a:pt x="1073" y="1503"/>
                      <a:pt x="1154" y="1429"/>
                      <a:pt x="1154" y="1347"/>
                    </a:cubicBezTo>
                    <a:cubicBezTo>
                      <a:pt x="1172" y="1124"/>
                      <a:pt x="1069" y="816"/>
                      <a:pt x="983" y="610"/>
                    </a:cubicBezTo>
                    <a:cubicBezTo>
                      <a:pt x="880" y="354"/>
                      <a:pt x="727" y="115"/>
                      <a:pt x="453" y="12"/>
                    </a:cubicBezTo>
                    <a:cubicBezTo>
                      <a:pt x="428" y="4"/>
                      <a:pt x="403" y="0"/>
                      <a:pt x="3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8"/>
              <p:cNvSpPr/>
              <p:nvPr/>
            </p:nvSpPr>
            <p:spPr>
              <a:xfrm>
                <a:off x="7589120" y="1903377"/>
                <a:ext cx="17504" cy="13466"/>
              </a:xfrm>
              <a:custGeom>
                <a:rect b="b" l="l" r="r" t="t"/>
                <a:pathLst>
                  <a:path extrusionOk="0" h="857" w="1114">
                    <a:moveTo>
                      <a:pt x="566" y="1"/>
                    </a:moveTo>
                    <a:cubicBezTo>
                      <a:pt x="0" y="1"/>
                      <a:pt x="0" y="856"/>
                      <a:pt x="566" y="856"/>
                    </a:cubicBezTo>
                    <a:cubicBezTo>
                      <a:pt x="1113" y="856"/>
                      <a:pt x="1113" y="1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8"/>
              <p:cNvSpPr/>
              <p:nvPr/>
            </p:nvSpPr>
            <p:spPr>
              <a:xfrm>
                <a:off x="7574335" y="1933497"/>
                <a:ext cx="34976" cy="21526"/>
              </a:xfrm>
              <a:custGeom>
                <a:rect b="b" l="l" r="r" t="t"/>
                <a:pathLst>
                  <a:path extrusionOk="0" h="1370" w="2226">
                    <a:moveTo>
                      <a:pt x="2226" y="1"/>
                    </a:moveTo>
                    <a:cubicBezTo>
                      <a:pt x="2225" y="1"/>
                      <a:pt x="0" y="343"/>
                      <a:pt x="154" y="635"/>
                    </a:cubicBezTo>
                    <a:cubicBezTo>
                      <a:pt x="291" y="925"/>
                      <a:pt x="770" y="1370"/>
                      <a:pt x="770" y="1370"/>
                    </a:cubicBezTo>
                    <a:lnTo>
                      <a:pt x="2226" y="1"/>
                    </a:ln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8"/>
              <p:cNvSpPr/>
              <p:nvPr/>
            </p:nvSpPr>
            <p:spPr>
              <a:xfrm>
                <a:off x="7569747" y="1966792"/>
                <a:ext cx="22359" cy="29979"/>
              </a:xfrm>
              <a:custGeom>
                <a:rect b="b" l="l" r="r" t="t"/>
                <a:pathLst>
                  <a:path extrusionOk="0" h="1908" w="1423">
                    <a:moveTo>
                      <a:pt x="686" y="1"/>
                    </a:moveTo>
                    <a:cubicBezTo>
                      <a:pt x="663" y="1"/>
                      <a:pt x="640" y="2"/>
                      <a:pt x="617" y="4"/>
                    </a:cubicBezTo>
                    <a:cubicBezTo>
                      <a:pt x="429" y="4"/>
                      <a:pt x="240" y="72"/>
                      <a:pt x="69" y="125"/>
                    </a:cubicBezTo>
                    <a:cubicBezTo>
                      <a:pt x="1" y="586"/>
                      <a:pt x="87" y="1083"/>
                      <a:pt x="327" y="1510"/>
                    </a:cubicBezTo>
                    <a:cubicBezTo>
                      <a:pt x="395" y="1613"/>
                      <a:pt x="464" y="1733"/>
                      <a:pt x="583" y="1818"/>
                    </a:cubicBezTo>
                    <a:cubicBezTo>
                      <a:pt x="656" y="1867"/>
                      <a:pt x="757" y="1908"/>
                      <a:pt x="851" y="1908"/>
                    </a:cubicBezTo>
                    <a:cubicBezTo>
                      <a:pt x="889" y="1908"/>
                      <a:pt x="925" y="1902"/>
                      <a:pt x="959" y="1887"/>
                    </a:cubicBezTo>
                    <a:cubicBezTo>
                      <a:pt x="1183" y="1818"/>
                      <a:pt x="1267" y="1562"/>
                      <a:pt x="1319" y="1339"/>
                    </a:cubicBezTo>
                    <a:cubicBezTo>
                      <a:pt x="1370" y="1134"/>
                      <a:pt x="1422" y="928"/>
                      <a:pt x="1404" y="706"/>
                    </a:cubicBezTo>
                    <a:cubicBezTo>
                      <a:pt x="1388" y="501"/>
                      <a:pt x="1302" y="278"/>
                      <a:pt x="1148" y="159"/>
                    </a:cubicBezTo>
                    <a:cubicBezTo>
                      <a:pt x="1012" y="53"/>
                      <a:pt x="851" y="1"/>
                      <a:pt x="6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8" name="Google Shape;488;p18"/>
          <p:cNvGrpSpPr/>
          <p:nvPr/>
        </p:nvGrpSpPr>
        <p:grpSpPr>
          <a:xfrm>
            <a:off x="4434362" y="3390125"/>
            <a:ext cx="4536600" cy="1753375"/>
            <a:chOff x="6811825" y="2559475"/>
            <a:chExt cx="3996300" cy="1753375"/>
          </a:xfrm>
        </p:grpSpPr>
        <p:sp>
          <p:nvSpPr>
            <p:cNvPr id="489" name="Google Shape;489;p18"/>
            <p:cNvSpPr txBox="1"/>
            <p:nvPr/>
          </p:nvSpPr>
          <p:spPr>
            <a:xfrm>
              <a:off x="6811825" y="2843450"/>
              <a:ext cx="3996300" cy="14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How can teams sign contracts with players based on their skills and attributes as per the team's need?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0" name="Google Shape;490;p18"/>
            <p:cNvSpPr txBox="1"/>
            <p:nvPr/>
          </p:nvSpPr>
          <p:spPr>
            <a:xfrm>
              <a:off x="6811825" y="2559475"/>
              <a:ext cx="16026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Obj#2</a:t>
              </a:r>
              <a:endParaRPr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91" name="Google Shape;491;p18"/>
          <p:cNvGrpSpPr/>
          <p:nvPr/>
        </p:nvGrpSpPr>
        <p:grpSpPr>
          <a:xfrm>
            <a:off x="713239" y="1340075"/>
            <a:ext cx="4166019" cy="1469275"/>
            <a:chOff x="374200" y="1455225"/>
            <a:chExt cx="2490000" cy="1469275"/>
          </a:xfrm>
        </p:grpSpPr>
        <p:sp>
          <p:nvSpPr>
            <p:cNvPr id="492" name="Google Shape;492;p18"/>
            <p:cNvSpPr txBox="1"/>
            <p:nvPr/>
          </p:nvSpPr>
          <p:spPr>
            <a:xfrm>
              <a:off x="374200" y="1739200"/>
              <a:ext cx="2490000" cy="11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How can FIFA predict player rating based on their skills and attributes to choose the best player?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3" name="Google Shape;493;p18"/>
            <p:cNvSpPr txBox="1"/>
            <p:nvPr/>
          </p:nvSpPr>
          <p:spPr>
            <a:xfrm>
              <a:off x="713225" y="1455225"/>
              <a:ext cx="17622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Obj#1</a:t>
              </a:r>
              <a:endParaRPr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9"/>
          <p:cNvSpPr txBox="1"/>
          <p:nvPr>
            <p:ph type="title"/>
          </p:nvPr>
        </p:nvSpPr>
        <p:spPr>
          <a:xfrm>
            <a:off x="5323200" y="1873150"/>
            <a:ext cx="18285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EDA</a:t>
            </a:r>
            <a:endParaRPr sz="3600"/>
          </a:p>
        </p:txBody>
      </p:sp>
      <p:grpSp>
        <p:nvGrpSpPr>
          <p:cNvPr id="499" name="Google Shape;499;p19"/>
          <p:cNvGrpSpPr/>
          <p:nvPr/>
        </p:nvGrpSpPr>
        <p:grpSpPr>
          <a:xfrm>
            <a:off x="713197" y="948134"/>
            <a:ext cx="3157424" cy="3686805"/>
            <a:chOff x="713197" y="948134"/>
            <a:chExt cx="3157424" cy="3686805"/>
          </a:xfrm>
        </p:grpSpPr>
        <p:sp>
          <p:nvSpPr>
            <p:cNvPr id="500" name="Google Shape;500;p19"/>
            <p:cNvSpPr/>
            <p:nvPr/>
          </p:nvSpPr>
          <p:spPr>
            <a:xfrm>
              <a:off x="713197" y="4410539"/>
              <a:ext cx="22482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1" name="Google Shape;501;p19"/>
            <p:cNvGrpSpPr/>
            <p:nvPr/>
          </p:nvGrpSpPr>
          <p:grpSpPr>
            <a:xfrm>
              <a:off x="713260" y="948134"/>
              <a:ext cx="3157361" cy="3658828"/>
              <a:chOff x="1501300" y="1176600"/>
              <a:chExt cx="2961599" cy="3431974"/>
            </a:xfrm>
          </p:grpSpPr>
          <p:sp>
            <p:nvSpPr>
              <p:cNvPr id="502" name="Google Shape;502;p19"/>
              <p:cNvSpPr/>
              <p:nvPr/>
            </p:nvSpPr>
            <p:spPr>
              <a:xfrm>
                <a:off x="4043691" y="2680248"/>
                <a:ext cx="386526" cy="386558"/>
              </a:xfrm>
              <a:custGeom>
                <a:rect b="b" l="l" r="r" t="t"/>
                <a:pathLst>
                  <a:path extrusionOk="0" h="12154" w="12153">
                    <a:moveTo>
                      <a:pt x="6076" y="0"/>
                    </a:moveTo>
                    <a:cubicBezTo>
                      <a:pt x="5289" y="0"/>
                      <a:pt x="4519" y="154"/>
                      <a:pt x="3817" y="445"/>
                    </a:cubicBezTo>
                    <a:cubicBezTo>
                      <a:pt x="2995" y="770"/>
                      <a:pt x="2242" y="1283"/>
                      <a:pt x="1644" y="1917"/>
                    </a:cubicBezTo>
                    <a:cubicBezTo>
                      <a:pt x="633" y="3013"/>
                      <a:pt x="0" y="4467"/>
                      <a:pt x="0" y="6076"/>
                    </a:cubicBezTo>
                    <a:cubicBezTo>
                      <a:pt x="0" y="6179"/>
                      <a:pt x="17" y="6281"/>
                      <a:pt x="17" y="6384"/>
                    </a:cubicBezTo>
                    <a:cubicBezTo>
                      <a:pt x="69" y="7326"/>
                      <a:pt x="325" y="8182"/>
                      <a:pt x="736" y="8952"/>
                    </a:cubicBezTo>
                    <a:cubicBezTo>
                      <a:pt x="1507" y="10389"/>
                      <a:pt x="2842" y="11468"/>
                      <a:pt x="4433" y="11930"/>
                    </a:cubicBezTo>
                    <a:cubicBezTo>
                      <a:pt x="4964" y="12067"/>
                      <a:pt x="5512" y="12153"/>
                      <a:pt x="6076" y="12153"/>
                    </a:cubicBezTo>
                    <a:cubicBezTo>
                      <a:pt x="6487" y="12153"/>
                      <a:pt x="6881" y="12119"/>
                      <a:pt x="7274" y="12033"/>
                    </a:cubicBezTo>
                    <a:cubicBezTo>
                      <a:pt x="8883" y="11708"/>
                      <a:pt x="10287" y="10750"/>
                      <a:pt x="11160" y="9414"/>
                    </a:cubicBezTo>
                    <a:cubicBezTo>
                      <a:pt x="11690" y="8627"/>
                      <a:pt x="12016" y="7703"/>
                      <a:pt x="12119" y="6710"/>
                    </a:cubicBezTo>
                    <a:cubicBezTo>
                      <a:pt x="12153" y="6505"/>
                      <a:pt x="12153" y="6299"/>
                      <a:pt x="12153" y="6076"/>
                    </a:cubicBezTo>
                    <a:cubicBezTo>
                      <a:pt x="12153" y="4604"/>
                      <a:pt x="11640" y="3253"/>
                      <a:pt x="10766" y="2191"/>
                    </a:cubicBezTo>
                    <a:cubicBezTo>
                      <a:pt x="10168" y="1489"/>
                      <a:pt x="9431" y="925"/>
                      <a:pt x="8593" y="548"/>
                    </a:cubicBezTo>
                    <a:cubicBezTo>
                      <a:pt x="7840" y="188"/>
                      <a:pt x="6984" y="0"/>
                      <a:pt x="6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4043691" y="2680248"/>
                <a:ext cx="386526" cy="382710"/>
              </a:xfrm>
              <a:custGeom>
                <a:rect b="b" l="l" r="r" t="t"/>
                <a:pathLst>
                  <a:path extrusionOk="0" h="12033" w="12153">
                    <a:moveTo>
                      <a:pt x="6076" y="0"/>
                    </a:moveTo>
                    <a:cubicBezTo>
                      <a:pt x="5289" y="0"/>
                      <a:pt x="4519" y="154"/>
                      <a:pt x="3817" y="445"/>
                    </a:cubicBezTo>
                    <a:lnTo>
                      <a:pt x="3782" y="582"/>
                    </a:lnTo>
                    <a:lnTo>
                      <a:pt x="6094" y="2260"/>
                    </a:lnTo>
                    <a:lnTo>
                      <a:pt x="6042" y="3389"/>
                    </a:lnTo>
                    <a:lnTo>
                      <a:pt x="3732" y="5049"/>
                    </a:lnTo>
                    <a:lnTo>
                      <a:pt x="2534" y="4638"/>
                    </a:lnTo>
                    <a:lnTo>
                      <a:pt x="1644" y="1917"/>
                    </a:lnTo>
                    <a:cubicBezTo>
                      <a:pt x="633" y="3013"/>
                      <a:pt x="0" y="4467"/>
                      <a:pt x="0" y="6076"/>
                    </a:cubicBezTo>
                    <a:cubicBezTo>
                      <a:pt x="0" y="6179"/>
                      <a:pt x="17" y="6281"/>
                      <a:pt x="17" y="6384"/>
                    </a:cubicBezTo>
                    <a:lnTo>
                      <a:pt x="154" y="6487"/>
                    </a:lnTo>
                    <a:lnTo>
                      <a:pt x="2499" y="4775"/>
                    </a:lnTo>
                    <a:lnTo>
                      <a:pt x="3698" y="5204"/>
                    </a:lnTo>
                    <a:lnTo>
                      <a:pt x="4536" y="7771"/>
                    </a:lnTo>
                    <a:lnTo>
                      <a:pt x="3732" y="8935"/>
                    </a:lnTo>
                    <a:lnTo>
                      <a:pt x="754" y="8935"/>
                    </a:lnTo>
                    <a:lnTo>
                      <a:pt x="736" y="8952"/>
                    </a:lnTo>
                    <a:cubicBezTo>
                      <a:pt x="1507" y="10389"/>
                      <a:pt x="2842" y="11468"/>
                      <a:pt x="4433" y="11930"/>
                    </a:cubicBezTo>
                    <a:lnTo>
                      <a:pt x="4656" y="11759"/>
                    </a:lnTo>
                    <a:lnTo>
                      <a:pt x="3782" y="9106"/>
                    </a:lnTo>
                    <a:lnTo>
                      <a:pt x="4588" y="7942"/>
                    </a:lnTo>
                    <a:lnTo>
                      <a:pt x="7497" y="7942"/>
                    </a:lnTo>
                    <a:lnTo>
                      <a:pt x="7514" y="7977"/>
                    </a:lnTo>
                    <a:lnTo>
                      <a:pt x="8011" y="9157"/>
                    </a:lnTo>
                    <a:lnTo>
                      <a:pt x="8045" y="9209"/>
                    </a:lnTo>
                    <a:lnTo>
                      <a:pt x="7155" y="11948"/>
                    </a:lnTo>
                    <a:lnTo>
                      <a:pt x="7274" y="12033"/>
                    </a:lnTo>
                    <a:cubicBezTo>
                      <a:pt x="8883" y="11708"/>
                      <a:pt x="10287" y="10750"/>
                      <a:pt x="11160" y="9414"/>
                    </a:cubicBezTo>
                    <a:lnTo>
                      <a:pt x="11058" y="9123"/>
                    </a:lnTo>
                    <a:lnTo>
                      <a:pt x="8164" y="9123"/>
                    </a:lnTo>
                    <a:lnTo>
                      <a:pt x="8148" y="9089"/>
                    </a:lnTo>
                    <a:lnTo>
                      <a:pt x="7634" y="7908"/>
                    </a:lnTo>
                    <a:lnTo>
                      <a:pt x="7600" y="7840"/>
                    </a:lnTo>
                    <a:lnTo>
                      <a:pt x="8472" y="5152"/>
                    </a:lnTo>
                    <a:lnTo>
                      <a:pt x="9722" y="5135"/>
                    </a:lnTo>
                    <a:lnTo>
                      <a:pt x="12016" y="6795"/>
                    </a:lnTo>
                    <a:lnTo>
                      <a:pt x="12119" y="6710"/>
                    </a:lnTo>
                    <a:cubicBezTo>
                      <a:pt x="12153" y="6505"/>
                      <a:pt x="12153" y="6299"/>
                      <a:pt x="12153" y="6076"/>
                    </a:cubicBezTo>
                    <a:cubicBezTo>
                      <a:pt x="12153" y="4604"/>
                      <a:pt x="11640" y="3253"/>
                      <a:pt x="10766" y="2191"/>
                    </a:cubicBezTo>
                    <a:lnTo>
                      <a:pt x="10526" y="2191"/>
                    </a:lnTo>
                    <a:lnTo>
                      <a:pt x="9620" y="4981"/>
                    </a:lnTo>
                    <a:lnTo>
                      <a:pt x="8370" y="5015"/>
                    </a:lnTo>
                    <a:lnTo>
                      <a:pt x="6179" y="3424"/>
                    </a:lnTo>
                    <a:lnTo>
                      <a:pt x="6247" y="2294"/>
                    </a:lnTo>
                    <a:lnTo>
                      <a:pt x="8609" y="582"/>
                    </a:lnTo>
                    <a:lnTo>
                      <a:pt x="8593" y="548"/>
                    </a:lnTo>
                    <a:cubicBezTo>
                      <a:pt x="7840" y="188"/>
                      <a:pt x="6984" y="0"/>
                      <a:pt x="60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2344046" y="4287331"/>
                <a:ext cx="281442" cy="277689"/>
              </a:xfrm>
              <a:custGeom>
                <a:rect b="b" l="l" r="r" t="t"/>
                <a:pathLst>
                  <a:path extrusionOk="0" h="8731" w="8849">
                    <a:moveTo>
                      <a:pt x="2481" y="1"/>
                    </a:moveTo>
                    <a:lnTo>
                      <a:pt x="1438" y="1644"/>
                    </a:lnTo>
                    <a:lnTo>
                      <a:pt x="0" y="3886"/>
                    </a:lnTo>
                    <a:lnTo>
                      <a:pt x="8661" y="8730"/>
                    </a:lnTo>
                    <a:cubicBezTo>
                      <a:pt x="8832" y="8011"/>
                      <a:pt x="8849" y="7292"/>
                      <a:pt x="8712" y="6608"/>
                    </a:cubicBezTo>
                    <a:cubicBezTo>
                      <a:pt x="8661" y="6368"/>
                      <a:pt x="8593" y="6129"/>
                      <a:pt x="8490" y="5905"/>
                    </a:cubicBezTo>
                    <a:cubicBezTo>
                      <a:pt x="8387" y="5615"/>
                      <a:pt x="8250" y="5341"/>
                      <a:pt x="8079" y="5084"/>
                    </a:cubicBezTo>
                    <a:cubicBezTo>
                      <a:pt x="7959" y="4913"/>
                      <a:pt x="7822" y="4741"/>
                      <a:pt x="7685" y="4570"/>
                    </a:cubicBezTo>
                    <a:cubicBezTo>
                      <a:pt x="7531" y="4383"/>
                      <a:pt x="7360" y="4212"/>
                      <a:pt x="7171" y="4057"/>
                    </a:cubicBezTo>
                    <a:cubicBezTo>
                      <a:pt x="7103" y="3988"/>
                      <a:pt x="7034" y="3938"/>
                      <a:pt x="6949" y="3869"/>
                    </a:cubicBezTo>
                    <a:cubicBezTo>
                      <a:pt x="6589" y="3578"/>
                      <a:pt x="6281" y="3219"/>
                      <a:pt x="6059" y="2790"/>
                    </a:cubicBezTo>
                    <a:cubicBezTo>
                      <a:pt x="5957" y="2585"/>
                      <a:pt x="5870" y="2379"/>
                      <a:pt x="5802" y="2158"/>
                    </a:cubicBezTo>
                    <a:lnTo>
                      <a:pt x="5699" y="1797"/>
                    </a:lnTo>
                    <a:lnTo>
                      <a:pt x="24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2344046" y="4339621"/>
                <a:ext cx="106706" cy="120859"/>
              </a:xfrm>
              <a:custGeom>
                <a:rect b="b" l="l" r="r" t="t"/>
                <a:pathLst>
                  <a:path extrusionOk="0" h="3800" w="3355">
                    <a:moveTo>
                      <a:pt x="1438" y="0"/>
                    </a:moveTo>
                    <a:lnTo>
                      <a:pt x="0" y="2242"/>
                    </a:lnTo>
                    <a:lnTo>
                      <a:pt x="2789" y="3800"/>
                    </a:lnTo>
                    <a:cubicBezTo>
                      <a:pt x="3355" y="2396"/>
                      <a:pt x="2807" y="770"/>
                      <a:pt x="1454" y="17"/>
                    </a:cubicBezTo>
                    <a:lnTo>
                      <a:pt x="14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2498657" y="4376071"/>
                <a:ext cx="73501" cy="52351"/>
              </a:xfrm>
              <a:custGeom>
                <a:rect b="b" l="l" r="r" t="t"/>
                <a:pathLst>
                  <a:path extrusionOk="0" h="1646" w="2311">
                    <a:moveTo>
                      <a:pt x="1198" y="0"/>
                    </a:moveTo>
                    <a:lnTo>
                      <a:pt x="633" y="171"/>
                    </a:lnTo>
                    <a:cubicBezTo>
                      <a:pt x="222" y="274"/>
                      <a:pt x="0" y="703"/>
                      <a:pt x="103" y="1096"/>
                    </a:cubicBezTo>
                    <a:cubicBezTo>
                      <a:pt x="171" y="1301"/>
                      <a:pt x="290" y="1456"/>
                      <a:pt x="462" y="1558"/>
                    </a:cubicBezTo>
                    <a:cubicBezTo>
                      <a:pt x="570" y="1612"/>
                      <a:pt x="692" y="1646"/>
                      <a:pt x="819" y="1646"/>
                    </a:cubicBezTo>
                    <a:cubicBezTo>
                      <a:pt x="893" y="1646"/>
                      <a:pt x="968" y="1634"/>
                      <a:pt x="1044" y="1609"/>
                    </a:cubicBezTo>
                    <a:lnTo>
                      <a:pt x="2310" y="1267"/>
                    </a:lnTo>
                    <a:cubicBezTo>
                      <a:pt x="2242" y="1198"/>
                      <a:pt x="2173" y="1148"/>
                      <a:pt x="2088" y="1079"/>
                    </a:cubicBezTo>
                    <a:cubicBezTo>
                      <a:pt x="1728" y="788"/>
                      <a:pt x="1420" y="429"/>
                      <a:pt x="11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2517169" y="4432687"/>
                <a:ext cx="96910" cy="61765"/>
              </a:xfrm>
              <a:custGeom>
                <a:rect b="b" l="l" r="r" t="t"/>
                <a:pathLst>
                  <a:path extrusionOk="0" h="1942" w="3047">
                    <a:moveTo>
                      <a:pt x="2242" y="0"/>
                    </a:moveTo>
                    <a:lnTo>
                      <a:pt x="633" y="463"/>
                    </a:lnTo>
                    <a:cubicBezTo>
                      <a:pt x="240" y="566"/>
                      <a:pt x="0" y="993"/>
                      <a:pt x="119" y="1387"/>
                    </a:cubicBezTo>
                    <a:cubicBezTo>
                      <a:pt x="171" y="1593"/>
                      <a:pt x="308" y="1746"/>
                      <a:pt x="479" y="1849"/>
                    </a:cubicBezTo>
                    <a:cubicBezTo>
                      <a:pt x="583" y="1907"/>
                      <a:pt x="711" y="1942"/>
                      <a:pt x="847" y="1942"/>
                    </a:cubicBezTo>
                    <a:cubicBezTo>
                      <a:pt x="911" y="1942"/>
                      <a:pt x="977" y="1934"/>
                      <a:pt x="1044" y="1917"/>
                    </a:cubicBezTo>
                    <a:lnTo>
                      <a:pt x="3047" y="1335"/>
                    </a:lnTo>
                    <a:cubicBezTo>
                      <a:pt x="2944" y="1045"/>
                      <a:pt x="2807" y="771"/>
                      <a:pt x="2636" y="514"/>
                    </a:cubicBezTo>
                    <a:cubicBezTo>
                      <a:pt x="2516" y="343"/>
                      <a:pt x="2379" y="171"/>
                      <a:pt x="2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328238" y="4410899"/>
                <a:ext cx="291302" cy="182433"/>
              </a:xfrm>
              <a:custGeom>
                <a:rect b="b" l="l" r="r" t="t"/>
                <a:pathLst>
                  <a:path extrusionOk="0" h="5736" w="9159">
                    <a:moveTo>
                      <a:pt x="497" y="1"/>
                    </a:moveTo>
                    <a:lnTo>
                      <a:pt x="0" y="908"/>
                    </a:lnTo>
                    <a:lnTo>
                      <a:pt x="8645" y="5735"/>
                    </a:lnTo>
                    <a:lnTo>
                      <a:pt x="9158" y="4845"/>
                    </a:lnTo>
                    <a:lnTo>
                      <a:pt x="4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2554701" y="4567164"/>
                <a:ext cx="48503" cy="41410"/>
              </a:xfrm>
              <a:custGeom>
                <a:rect b="b" l="l" r="r" t="t"/>
                <a:pathLst>
                  <a:path extrusionOk="0" h="1302" w="1525">
                    <a:moveTo>
                      <a:pt x="53" y="1"/>
                    </a:moveTo>
                    <a:lnTo>
                      <a:pt x="0" y="822"/>
                    </a:lnTo>
                    <a:lnTo>
                      <a:pt x="856" y="1302"/>
                    </a:lnTo>
                    <a:lnTo>
                      <a:pt x="1525" y="822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2449071" y="4507813"/>
                <a:ext cx="49043" cy="41410"/>
              </a:xfrm>
              <a:custGeom>
                <a:rect b="b" l="l" r="r" t="t"/>
                <a:pathLst>
                  <a:path extrusionOk="0" h="1302" w="1542">
                    <a:moveTo>
                      <a:pt x="53" y="0"/>
                    </a:moveTo>
                    <a:lnTo>
                      <a:pt x="1" y="840"/>
                    </a:lnTo>
                    <a:lnTo>
                      <a:pt x="857" y="1301"/>
                    </a:lnTo>
                    <a:lnTo>
                      <a:pt x="1541" y="84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344046" y="4449003"/>
                <a:ext cx="48439" cy="41410"/>
              </a:xfrm>
              <a:custGeom>
                <a:rect b="b" l="l" r="r" t="t"/>
                <a:pathLst>
                  <a:path extrusionOk="0" h="1302" w="1523">
                    <a:moveTo>
                      <a:pt x="34" y="1"/>
                    </a:moveTo>
                    <a:lnTo>
                      <a:pt x="0" y="822"/>
                    </a:lnTo>
                    <a:lnTo>
                      <a:pt x="838" y="1302"/>
                    </a:lnTo>
                    <a:lnTo>
                      <a:pt x="1523" y="840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>
                <a:off x="2405528" y="3190901"/>
                <a:ext cx="511742" cy="1156843"/>
              </a:xfrm>
              <a:custGeom>
                <a:rect b="b" l="l" r="r" t="t"/>
                <a:pathLst>
                  <a:path extrusionOk="0" h="36373" w="16090">
                    <a:moveTo>
                      <a:pt x="14157" y="1"/>
                    </a:moveTo>
                    <a:lnTo>
                      <a:pt x="3852" y="856"/>
                    </a:lnTo>
                    <a:lnTo>
                      <a:pt x="2380" y="3047"/>
                    </a:lnTo>
                    <a:lnTo>
                      <a:pt x="3869" y="16877"/>
                    </a:lnTo>
                    <a:cubicBezTo>
                      <a:pt x="3750" y="17031"/>
                      <a:pt x="3647" y="17168"/>
                      <a:pt x="3527" y="17322"/>
                    </a:cubicBezTo>
                    <a:cubicBezTo>
                      <a:pt x="1507" y="20043"/>
                      <a:pt x="343" y="23416"/>
                      <a:pt x="309" y="26805"/>
                    </a:cubicBezTo>
                    <a:cubicBezTo>
                      <a:pt x="292" y="28054"/>
                      <a:pt x="411" y="29320"/>
                      <a:pt x="343" y="30570"/>
                    </a:cubicBezTo>
                    <a:cubicBezTo>
                      <a:pt x="258" y="31819"/>
                      <a:pt x="806" y="34370"/>
                      <a:pt x="1" y="35329"/>
                    </a:cubicBezTo>
                    <a:cubicBezTo>
                      <a:pt x="2791" y="36269"/>
                      <a:pt x="3852" y="36372"/>
                      <a:pt x="3852" y="36372"/>
                    </a:cubicBezTo>
                    <a:cubicBezTo>
                      <a:pt x="6694" y="31152"/>
                      <a:pt x="9330" y="24493"/>
                      <a:pt x="11418" y="18555"/>
                    </a:cubicBezTo>
                    <a:cubicBezTo>
                      <a:pt x="14259" y="10476"/>
                      <a:pt x="16090" y="3732"/>
                      <a:pt x="16090" y="3732"/>
                    </a:cubicBezTo>
                    <a:lnTo>
                      <a:pt x="141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9"/>
              <p:cNvSpPr/>
              <p:nvPr/>
            </p:nvSpPr>
            <p:spPr>
              <a:xfrm>
                <a:off x="1501300" y="2386802"/>
                <a:ext cx="133358" cy="176232"/>
              </a:xfrm>
              <a:custGeom>
                <a:rect b="b" l="l" r="r" t="t"/>
                <a:pathLst>
                  <a:path extrusionOk="0" h="5541" w="4193">
                    <a:moveTo>
                      <a:pt x="3355" y="0"/>
                    </a:moveTo>
                    <a:lnTo>
                      <a:pt x="2824" y="257"/>
                    </a:lnTo>
                    <a:cubicBezTo>
                      <a:pt x="2824" y="257"/>
                      <a:pt x="0" y="4742"/>
                      <a:pt x="735" y="5461"/>
                    </a:cubicBezTo>
                    <a:cubicBezTo>
                      <a:pt x="791" y="5516"/>
                      <a:pt x="856" y="5541"/>
                      <a:pt x="929" y="5541"/>
                    </a:cubicBezTo>
                    <a:cubicBezTo>
                      <a:pt x="1783" y="5541"/>
                      <a:pt x="3647" y="2014"/>
                      <a:pt x="3663" y="1951"/>
                    </a:cubicBezTo>
                    <a:cubicBezTo>
                      <a:pt x="3679" y="1883"/>
                      <a:pt x="4193" y="616"/>
                      <a:pt x="4193" y="616"/>
                    </a:cubicBezTo>
                    <a:lnTo>
                      <a:pt x="33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1591090" y="1793390"/>
                <a:ext cx="698501" cy="736636"/>
              </a:xfrm>
              <a:custGeom>
                <a:rect b="b" l="l" r="r" t="t"/>
                <a:pathLst>
                  <a:path extrusionOk="0" h="23161" w="21962">
                    <a:moveTo>
                      <a:pt x="18315" y="0"/>
                    </a:moveTo>
                    <a:cubicBezTo>
                      <a:pt x="10236" y="4861"/>
                      <a:pt x="3903" y="10989"/>
                      <a:pt x="1" y="18914"/>
                    </a:cubicBezTo>
                    <a:lnTo>
                      <a:pt x="5478" y="21722"/>
                    </a:lnTo>
                    <a:cubicBezTo>
                      <a:pt x="5478" y="21722"/>
                      <a:pt x="7197" y="23160"/>
                      <a:pt x="7857" y="23160"/>
                    </a:cubicBezTo>
                    <a:cubicBezTo>
                      <a:pt x="7927" y="23160"/>
                      <a:pt x="7986" y="23144"/>
                      <a:pt x="8029" y="23107"/>
                    </a:cubicBezTo>
                    <a:cubicBezTo>
                      <a:pt x="8490" y="22749"/>
                      <a:pt x="6968" y="19941"/>
                      <a:pt x="6968" y="19941"/>
                    </a:cubicBezTo>
                    <a:cubicBezTo>
                      <a:pt x="6968" y="19941"/>
                      <a:pt x="7652" y="18007"/>
                      <a:pt x="9962" y="16005"/>
                    </a:cubicBezTo>
                    <a:cubicBezTo>
                      <a:pt x="12256" y="14019"/>
                      <a:pt x="21962" y="8439"/>
                      <a:pt x="21962" y="8439"/>
                    </a:cubicBezTo>
                    <a:lnTo>
                      <a:pt x="183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9"/>
              <p:cNvSpPr/>
              <p:nvPr/>
            </p:nvSpPr>
            <p:spPr>
              <a:xfrm>
                <a:off x="1552986" y="2395486"/>
                <a:ext cx="113258" cy="215097"/>
              </a:xfrm>
              <a:custGeom>
                <a:rect b="b" l="l" r="r" t="t"/>
                <a:pathLst>
                  <a:path extrusionOk="0" h="6763" w="3561">
                    <a:moveTo>
                      <a:pt x="2038" y="1"/>
                    </a:moveTo>
                    <a:cubicBezTo>
                      <a:pt x="2038" y="1"/>
                      <a:pt x="566" y="2226"/>
                      <a:pt x="292" y="3253"/>
                    </a:cubicBezTo>
                    <a:cubicBezTo>
                      <a:pt x="0" y="4298"/>
                      <a:pt x="908" y="6763"/>
                      <a:pt x="1456" y="6763"/>
                    </a:cubicBezTo>
                    <a:cubicBezTo>
                      <a:pt x="2004" y="6763"/>
                      <a:pt x="1969" y="3305"/>
                      <a:pt x="1969" y="3305"/>
                    </a:cubicBezTo>
                    <a:lnTo>
                      <a:pt x="3373" y="1593"/>
                    </a:lnTo>
                    <a:lnTo>
                      <a:pt x="3561" y="959"/>
                    </a:lnTo>
                    <a:lnTo>
                      <a:pt x="20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9"/>
              <p:cNvSpPr/>
              <p:nvPr/>
            </p:nvSpPr>
            <p:spPr>
              <a:xfrm>
                <a:off x="1609665" y="2429264"/>
                <a:ext cx="103398" cy="204729"/>
              </a:xfrm>
              <a:custGeom>
                <a:rect b="b" l="l" r="r" t="t"/>
                <a:pathLst>
                  <a:path extrusionOk="0" h="6437" w="3251">
                    <a:moveTo>
                      <a:pt x="1488" y="0"/>
                    </a:moveTo>
                    <a:cubicBezTo>
                      <a:pt x="1488" y="0"/>
                      <a:pt x="375" y="2003"/>
                      <a:pt x="187" y="3065"/>
                    </a:cubicBezTo>
                    <a:cubicBezTo>
                      <a:pt x="1" y="4114"/>
                      <a:pt x="1088" y="6437"/>
                      <a:pt x="1624" y="6437"/>
                    </a:cubicBezTo>
                    <a:cubicBezTo>
                      <a:pt x="1630" y="6437"/>
                      <a:pt x="1636" y="6436"/>
                      <a:pt x="1642" y="6436"/>
                    </a:cubicBezTo>
                    <a:cubicBezTo>
                      <a:pt x="2189" y="6402"/>
                      <a:pt x="1865" y="2962"/>
                      <a:pt x="1865" y="2962"/>
                    </a:cubicBezTo>
                    <a:lnTo>
                      <a:pt x="3114" y="1130"/>
                    </a:lnTo>
                    <a:lnTo>
                      <a:pt x="3251" y="479"/>
                    </a:lnTo>
                    <a:lnTo>
                      <a:pt x="148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9"/>
              <p:cNvSpPr/>
              <p:nvPr/>
            </p:nvSpPr>
            <p:spPr>
              <a:xfrm>
                <a:off x="1665772" y="2448316"/>
                <a:ext cx="103398" cy="204761"/>
              </a:xfrm>
              <a:custGeom>
                <a:rect b="b" l="l" r="r" t="t"/>
                <a:pathLst>
                  <a:path extrusionOk="0" h="6438" w="3251">
                    <a:moveTo>
                      <a:pt x="1504" y="1"/>
                    </a:moveTo>
                    <a:cubicBezTo>
                      <a:pt x="1504" y="1"/>
                      <a:pt x="391" y="1986"/>
                      <a:pt x="204" y="3048"/>
                    </a:cubicBezTo>
                    <a:cubicBezTo>
                      <a:pt x="0" y="4098"/>
                      <a:pt x="1104" y="6437"/>
                      <a:pt x="1641" y="6437"/>
                    </a:cubicBezTo>
                    <a:cubicBezTo>
                      <a:pt x="1647" y="6437"/>
                      <a:pt x="1652" y="6437"/>
                      <a:pt x="1658" y="6437"/>
                    </a:cubicBezTo>
                    <a:cubicBezTo>
                      <a:pt x="2205" y="6385"/>
                      <a:pt x="1881" y="2961"/>
                      <a:pt x="1881" y="2961"/>
                    </a:cubicBezTo>
                    <a:lnTo>
                      <a:pt x="3130" y="1131"/>
                    </a:lnTo>
                    <a:lnTo>
                      <a:pt x="3250" y="480"/>
                    </a:lnTo>
                    <a:lnTo>
                      <a:pt x="15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19"/>
              <p:cNvSpPr/>
              <p:nvPr/>
            </p:nvSpPr>
            <p:spPr>
              <a:xfrm>
                <a:off x="3064273" y="2569530"/>
                <a:ext cx="1155221" cy="744937"/>
              </a:xfrm>
              <a:custGeom>
                <a:rect b="b" l="l" r="r" t="t"/>
                <a:pathLst>
                  <a:path extrusionOk="0" h="23422" w="36322">
                    <a:moveTo>
                      <a:pt x="7208" y="1"/>
                    </a:moveTo>
                    <a:cubicBezTo>
                      <a:pt x="4860" y="1"/>
                      <a:pt x="2928" y="572"/>
                      <a:pt x="2928" y="572"/>
                    </a:cubicBezTo>
                    <a:lnTo>
                      <a:pt x="0" y="4080"/>
                    </a:lnTo>
                    <a:lnTo>
                      <a:pt x="822" y="11885"/>
                    </a:lnTo>
                    <a:lnTo>
                      <a:pt x="2449" y="12519"/>
                    </a:lnTo>
                    <a:cubicBezTo>
                      <a:pt x="4251" y="12144"/>
                      <a:pt x="5984" y="11972"/>
                      <a:pt x="7659" y="11972"/>
                    </a:cubicBezTo>
                    <a:cubicBezTo>
                      <a:pt x="8735" y="11972"/>
                      <a:pt x="9787" y="12043"/>
                      <a:pt x="10818" y="12177"/>
                    </a:cubicBezTo>
                    <a:cubicBezTo>
                      <a:pt x="11571" y="12279"/>
                      <a:pt x="12324" y="12450"/>
                      <a:pt x="13043" y="12706"/>
                    </a:cubicBezTo>
                    <a:cubicBezTo>
                      <a:pt x="15474" y="13528"/>
                      <a:pt x="17580" y="15121"/>
                      <a:pt x="19189" y="17191"/>
                    </a:cubicBezTo>
                    <a:cubicBezTo>
                      <a:pt x="19873" y="18081"/>
                      <a:pt x="20763" y="18800"/>
                      <a:pt x="21790" y="19279"/>
                    </a:cubicBezTo>
                    <a:cubicBezTo>
                      <a:pt x="23262" y="19947"/>
                      <a:pt x="31358" y="21881"/>
                      <a:pt x="33087" y="23421"/>
                    </a:cubicBezTo>
                    <a:cubicBezTo>
                      <a:pt x="36321" y="22429"/>
                      <a:pt x="35637" y="20598"/>
                      <a:pt x="35637" y="20598"/>
                    </a:cubicBezTo>
                    <a:cubicBezTo>
                      <a:pt x="35637" y="20598"/>
                      <a:pt x="23639" y="10002"/>
                      <a:pt x="16176" y="4200"/>
                    </a:cubicBezTo>
                    <a:cubicBezTo>
                      <a:pt x="13711" y="2283"/>
                      <a:pt x="11742" y="896"/>
                      <a:pt x="10852" y="572"/>
                    </a:cubicBezTo>
                    <a:cubicBezTo>
                      <a:pt x="9660" y="144"/>
                      <a:pt x="8382" y="1"/>
                      <a:pt x="72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9"/>
              <p:cNvSpPr/>
              <p:nvPr/>
            </p:nvSpPr>
            <p:spPr>
              <a:xfrm>
                <a:off x="4107368" y="3180023"/>
                <a:ext cx="326669" cy="234625"/>
              </a:xfrm>
              <a:custGeom>
                <a:rect b="b" l="l" r="r" t="t"/>
                <a:pathLst>
                  <a:path extrusionOk="0" h="7377" w="10271">
                    <a:moveTo>
                      <a:pt x="7549" y="0"/>
                    </a:moveTo>
                    <a:cubicBezTo>
                      <a:pt x="7241" y="17"/>
                      <a:pt x="6933" y="69"/>
                      <a:pt x="6641" y="137"/>
                    </a:cubicBezTo>
                    <a:cubicBezTo>
                      <a:pt x="6436" y="188"/>
                      <a:pt x="6231" y="256"/>
                      <a:pt x="6025" y="343"/>
                    </a:cubicBezTo>
                    <a:cubicBezTo>
                      <a:pt x="5803" y="427"/>
                      <a:pt x="5580" y="530"/>
                      <a:pt x="5358" y="651"/>
                    </a:cubicBezTo>
                    <a:cubicBezTo>
                      <a:pt x="5290" y="701"/>
                      <a:pt x="5204" y="753"/>
                      <a:pt x="5119" y="804"/>
                    </a:cubicBezTo>
                    <a:cubicBezTo>
                      <a:pt x="4724" y="1061"/>
                      <a:pt x="4279" y="1233"/>
                      <a:pt x="3818" y="1301"/>
                    </a:cubicBezTo>
                    <a:cubicBezTo>
                      <a:pt x="3654" y="1326"/>
                      <a:pt x="3482" y="1342"/>
                      <a:pt x="3307" y="1342"/>
                    </a:cubicBezTo>
                    <a:cubicBezTo>
                      <a:pt x="3243" y="1342"/>
                      <a:pt x="3179" y="1340"/>
                      <a:pt x="3116" y="1335"/>
                    </a:cubicBezTo>
                    <a:lnTo>
                      <a:pt x="2757" y="1318"/>
                    </a:lnTo>
                    <a:lnTo>
                      <a:pt x="0" y="3782"/>
                    </a:lnTo>
                    <a:lnTo>
                      <a:pt x="1216" y="5289"/>
                    </a:lnTo>
                    <a:lnTo>
                      <a:pt x="2876" y="7377"/>
                    </a:lnTo>
                    <a:lnTo>
                      <a:pt x="10270" y="770"/>
                    </a:lnTo>
                    <a:cubicBezTo>
                      <a:pt x="9654" y="377"/>
                      <a:pt x="8969" y="119"/>
                      <a:pt x="8285" y="34"/>
                    </a:cubicBezTo>
                    <a:cubicBezTo>
                      <a:pt x="8045" y="0"/>
                      <a:pt x="7789" y="0"/>
                      <a:pt x="75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9"/>
              <p:cNvSpPr/>
              <p:nvPr/>
            </p:nvSpPr>
            <p:spPr>
              <a:xfrm>
                <a:off x="4146045" y="3323311"/>
                <a:ext cx="128492" cy="91344"/>
              </a:xfrm>
              <a:custGeom>
                <a:rect b="b" l="l" r="r" t="t"/>
                <a:pathLst>
                  <a:path extrusionOk="0" h="2872" w="4040">
                    <a:moveTo>
                      <a:pt x="2042" y="1"/>
                    </a:moveTo>
                    <a:cubicBezTo>
                      <a:pt x="1322" y="1"/>
                      <a:pt x="599" y="253"/>
                      <a:pt x="17" y="767"/>
                    </a:cubicBezTo>
                    <a:lnTo>
                      <a:pt x="0" y="784"/>
                    </a:lnTo>
                    <a:lnTo>
                      <a:pt x="1660" y="2872"/>
                    </a:lnTo>
                    <a:lnTo>
                      <a:pt x="4040" y="749"/>
                    </a:lnTo>
                    <a:cubicBezTo>
                      <a:pt x="3475" y="253"/>
                      <a:pt x="2761" y="1"/>
                      <a:pt x="2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9"/>
              <p:cNvSpPr/>
              <p:nvPr/>
            </p:nvSpPr>
            <p:spPr>
              <a:xfrm>
                <a:off x="4227120" y="3200697"/>
                <a:ext cx="50697" cy="64787"/>
              </a:xfrm>
              <a:custGeom>
                <a:rect b="b" l="l" r="r" t="t"/>
                <a:pathLst>
                  <a:path extrusionOk="0" h="2037" w="1594">
                    <a:moveTo>
                      <a:pt x="1593" y="1"/>
                    </a:moveTo>
                    <a:lnTo>
                      <a:pt x="1593" y="1"/>
                    </a:lnTo>
                    <a:cubicBezTo>
                      <a:pt x="1525" y="51"/>
                      <a:pt x="1439" y="103"/>
                      <a:pt x="1354" y="154"/>
                    </a:cubicBezTo>
                    <a:cubicBezTo>
                      <a:pt x="959" y="411"/>
                      <a:pt x="514" y="583"/>
                      <a:pt x="53" y="651"/>
                    </a:cubicBezTo>
                    <a:lnTo>
                      <a:pt x="19" y="1233"/>
                    </a:lnTo>
                    <a:cubicBezTo>
                      <a:pt x="1" y="1660"/>
                      <a:pt x="309" y="2020"/>
                      <a:pt x="738" y="2037"/>
                    </a:cubicBezTo>
                    <a:cubicBezTo>
                      <a:pt x="943" y="2037"/>
                      <a:pt x="1131" y="1968"/>
                      <a:pt x="1268" y="1849"/>
                    </a:cubicBezTo>
                    <a:cubicBezTo>
                      <a:pt x="1422" y="1712"/>
                      <a:pt x="1507" y="1523"/>
                      <a:pt x="1525" y="1318"/>
                    </a:cubicBezTo>
                    <a:lnTo>
                      <a:pt x="15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9"/>
              <p:cNvSpPr/>
              <p:nvPr/>
            </p:nvSpPr>
            <p:spPr>
              <a:xfrm>
                <a:off x="4295218" y="3180023"/>
                <a:ext cx="52287" cy="89308"/>
              </a:xfrm>
              <a:custGeom>
                <a:rect b="b" l="l" r="r" t="t"/>
                <a:pathLst>
                  <a:path extrusionOk="0" h="2808" w="1644">
                    <a:moveTo>
                      <a:pt x="1643" y="0"/>
                    </a:moveTo>
                    <a:lnTo>
                      <a:pt x="1643" y="0"/>
                    </a:lnTo>
                    <a:cubicBezTo>
                      <a:pt x="1335" y="17"/>
                      <a:pt x="1027" y="69"/>
                      <a:pt x="735" y="137"/>
                    </a:cubicBezTo>
                    <a:cubicBezTo>
                      <a:pt x="530" y="188"/>
                      <a:pt x="325" y="256"/>
                      <a:pt x="119" y="343"/>
                    </a:cubicBezTo>
                    <a:lnTo>
                      <a:pt x="17" y="2002"/>
                    </a:lnTo>
                    <a:cubicBezTo>
                      <a:pt x="0" y="2431"/>
                      <a:pt x="325" y="2773"/>
                      <a:pt x="735" y="2807"/>
                    </a:cubicBezTo>
                    <a:cubicBezTo>
                      <a:pt x="941" y="2807"/>
                      <a:pt x="1130" y="2739"/>
                      <a:pt x="1283" y="2618"/>
                    </a:cubicBezTo>
                    <a:cubicBezTo>
                      <a:pt x="1420" y="2481"/>
                      <a:pt x="1523" y="2294"/>
                      <a:pt x="1523" y="2088"/>
                    </a:cubicBez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9"/>
              <p:cNvSpPr/>
              <p:nvPr/>
            </p:nvSpPr>
            <p:spPr>
              <a:xfrm>
                <a:off x="4198812" y="3204482"/>
                <a:ext cx="256984" cy="234689"/>
              </a:xfrm>
              <a:custGeom>
                <a:rect b="b" l="l" r="r" t="t"/>
                <a:pathLst>
                  <a:path extrusionOk="0" h="7379" w="8080">
                    <a:moveTo>
                      <a:pt x="7395" y="1"/>
                    </a:moveTo>
                    <a:lnTo>
                      <a:pt x="1" y="6608"/>
                    </a:lnTo>
                    <a:lnTo>
                      <a:pt x="686" y="7379"/>
                    </a:lnTo>
                    <a:lnTo>
                      <a:pt x="8080" y="772"/>
                    </a:lnTo>
                    <a:lnTo>
                      <a:pt x="7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9"/>
              <p:cNvSpPr/>
              <p:nvPr/>
            </p:nvSpPr>
            <p:spPr>
              <a:xfrm>
                <a:off x="4415510" y="3229005"/>
                <a:ext cx="47389" cy="45767"/>
              </a:xfrm>
              <a:custGeom>
                <a:rect b="b" l="l" r="r" t="t"/>
                <a:pathLst>
                  <a:path extrusionOk="0" h="1439" w="1490">
                    <a:moveTo>
                      <a:pt x="1267" y="1"/>
                    </a:moveTo>
                    <a:lnTo>
                      <a:pt x="0" y="1130"/>
                    </a:lnTo>
                    <a:lnTo>
                      <a:pt x="771" y="1438"/>
                    </a:lnTo>
                    <a:lnTo>
                      <a:pt x="1490" y="788"/>
                    </a:lnTo>
                    <a:lnTo>
                      <a:pt x="12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19"/>
              <p:cNvSpPr/>
              <p:nvPr/>
            </p:nvSpPr>
            <p:spPr>
              <a:xfrm>
                <a:off x="4325116" y="3309570"/>
                <a:ext cx="47962" cy="45767"/>
              </a:xfrm>
              <a:custGeom>
                <a:rect b="b" l="l" r="r" t="t"/>
                <a:pathLst>
                  <a:path extrusionOk="0" h="1439" w="1508">
                    <a:moveTo>
                      <a:pt x="1285" y="1"/>
                    </a:moveTo>
                    <a:lnTo>
                      <a:pt x="1" y="1131"/>
                    </a:lnTo>
                    <a:lnTo>
                      <a:pt x="772" y="1439"/>
                    </a:lnTo>
                    <a:lnTo>
                      <a:pt x="1507" y="788"/>
                    </a:lnTo>
                    <a:lnTo>
                      <a:pt x="12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9"/>
              <p:cNvSpPr/>
              <p:nvPr/>
            </p:nvSpPr>
            <p:spPr>
              <a:xfrm>
                <a:off x="4235326" y="3390168"/>
                <a:ext cx="47358" cy="45736"/>
              </a:xfrm>
              <a:custGeom>
                <a:rect b="b" l="l" r="r" t="t"/>
                <a:pathLst>
                  <a:path extrusionOk="0" h="1438" w="1489">
                    <a:moveTo>
                      <a:pt x="1267" y="0"/>
                    </a:moveTo>
                    <a:lnTo>
                      <a:pt x="0" y="1130"/>
                    </a:lnTo>
                    <a:lnTo>
                      <a:pt x="770" y="1438"/>
                    </a:lnTo>
                    <a:lnTo>
                      <a:pt x="1489" y="788"/>
                    </a:lnTo>
                    <a:lnTo>
                      <a:pt x="12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9"/>
              <p:cNvSpPr/>
              <p:nvPr/>
            </p:nvSpPr>
            <p:spPr>
              <a:xfrm>
                <a:off x="3479126" y="2703117"/>
                <a:ext cx="740389" cy="611356"/>
              </a:xfrm>
              <a:custGeom>
                <a:rect b="b" l="l" r="r" t="t"/>
                <a:pathLst>
                  <a:path extrusionOk="0" h="19222" w="23279">
                    <a:moveTo>
                      <a:pt x="3133" y="0"/>
                    </a:moveTo>
                    <a:cubicBezTo>
                      <a:pt x="411" y="2036"/>
                      <a:pt x="0" y="6316"/>
                      <a:pt x="0" y="8506"/>
                    </a:cubicBezTo>
                    <a:cubicBezTo>
                      <a:pt x="2431" y="9328"/>
                      <a:pt x="4537" y="10921"/>
                      <a:pt x="6146" y="12991"/>
                    </a:cubicBezTo>
                    <a:cubicBezTo>
                      <a:pt x="6830" y="13881"/>
                      <a:pt x="7720" y="14600"/>
                      <a:pt x="8747" y="15079"/>
                    </a:cubicBezTo>
                    <a:cubicBezTo>
                      <a:pt x="10219" y="15747"/>
                      <a:pt x="18315" y="17681"/>
                      <a:pt x="20044" y="19221"/>
                    </a:cubicBezTo>
                    <a:cubicBezTo>
                      <a:pt x="23278" y="18229"/>
                      <a:pt x="22594" y="16398"/>
                      <a:pt x="22594" y="16398"/>
                    </a:cubicBezTo>
                    <a:cubicBezTo>
                      <a:pt x="22594" y="16398"/>
                      <a:pt x="10596" y="5802"/>
                      <a:pt x="31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9"/>
              <p:cNvSpPr/>
              <p:nvPr/>
            </p:nvSpPr>
            <p:spPr>
              <a:xfrm>
                <a:off x="3479126" y="2703117"/>
                <a:ext cx="141023" cy="286372"/>
              </a:xfrm>
              <a:custGeom>
                <a:rect b="b" l="l" r="r" t="t"/>
                <a:pathLst>
                  <a:path extrusionOk="0" h="9004" w="4434">
                    <a:moveTo>
                      <a:pt x="3133" y="0"/>
                    </a:moveTo>
                    <a:cubicBezTo>
                      <a:pt x="411" y="2036"/>
                      <a:pt x="0" y="6316"/>
                      <a:pt x="0" y="8506"/>
                    </a:cubicBezTo>
                    <a:cubicBezTo>
                      <a:pt x="411" y="8643"/>
                      <a:pt x="839" y="8815"/>
                      <a:pt x="1250" y="9004"/>
                    </a:cubicBezTo>
                    <a:cubicBezTo>
                      <a:pt x="1335" y="6710"/>
                      <a:pt x="1866" y="2876"/>
                      <a:pt x="4434" y="1027"/>
                    </a:cubicBezTo>
                    <a:cubicBezTo>
                      <a:pt x="3989" y="667"/>
                      <a:pt x="3560" y="325"/>
                      <a:pt x="3133" y="0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9"/>
              <p:cNvSpPr/>
              <p:nvPr/>
            </p:nvSpPr>
            <p:spPr>
              <a:xfrm>
                <a:off x="2445286" y="2850635"/>
                <a:ext cx="592336" cy="458946"/>
              </a:xfrm>
              <a:custGeom>
                <a:rect b="b" l="l" r="r" t="t"/>
                <a:pathLst>
                  <a:path extrusionOk="0" h="14430" w="18624">
                    <a:moveTo>
                      <a:pt x="1" y="0"/>
                    </a:moveTo>
                    <a:lnTo>
                      <a:pt x="1130" y="13745"/>
                    </a:lnTo>
                    <a:cubicBezTo>
                      <a:pt x="2293" y="13490"/>
                      <a:pt x="3662" y="13393"/>
                      <a:pt x="5077" y="13393"/>
                    </a:cubicBezTo>
                    <a:cubicBezTo>
                      <a:pt x="6892" y="13393"/>
                      <a:pt x="8782" y="13553"/>
                      <a:pt x="10408" y="13745"/>
                    </a:cubicBezTo>
                    <a:cubicBezTo>
                      <a:pt x="10716" y="13780"/>
                      <a:pt x="11006" y="13814"/>
                      <a:pt x="11280" y="13848"/>
                    </a:cubicBezTo>
                    <a:cubicBezTo>
                      <a:pt x="13368" y="14122"/>
                      <a:pt x="14840" y="14430"/>
                      <a:pt x="14840" y="14430"/>
                    </a:cubicBezTo>
                    <a:lnTo>
                      <a:pt x="16090" y="10167"/>
                    </a:lnTo>
                    <a:lnTo>
                      <a:pt x="16346" y="9261"/>
                    </a:lnTo>
                    <a:lnTo>
                      <a:pt x="18623" y="1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9"/>
              <p:cNvSpPr/>
              <p:nvPr/>
            </p:nvSpPr>
            <p:spPr>
              <a:xfrm>
                <a:off x="2144778" y="1634040"/>
                <a:ext cx="1218895" cy="1027079"/>
              </a:xfrm>
              <a:custGeom>
                <a:rect b="b" l="l" r="r" t="t"/>
                <a:pathLst>
                  <a:path extrusionOk="0" h="32293" w="38324">
                    <a:moveTo>
                      <a:pt x="16668" y="0"/>
                    </a:moveTo>
                    <a:cubicBezTo>
                      <a:pt x="11229" y="0"/>
                      <a:pt x="6159" y="1118"/>
                      <a:pt x="1541" y="3624"/>
                    </a:cubicBezTo>
                    <a:cubicBezTo>
                      <a:pt x="1028" y="3898"/>
                      <a:pt x="514" y="4189"/>
                      <a:pt x="17" y="4497"/>
                    </a:cubicBezTo>
                    <a:cubicBezTo>
                      <a:pt x="1" y="8143"/>
                      <a:pt x="1455" y="11788"/>
                      <a:pt x="3869" y="15366"/>
                    </a:cubicBezTo>
                    <a:cubicBezTo>
                      <a:pt x="4622" y="14819"/>
                      <a:pt x="5460" y="14408"/>
                      <a:pt x="6334" y="14100"/>
                    </a:cubicBezTo>
                    <a:cubicBezTo>
                      <a:pt x="8062" y="13466"/>
                      <a:pt x="9962" y="13210"/>
                      <a:pt x="11742" y="12970"/>
                    </a:cubicBezTo>
                    <a:lnTo>
                      <a:pt x="11742" y="12970"/>
                    </a:lnTo>
                    <a:cubicBezTo>
                      <a:pt x="12222" y="15725"/>
                      <a:pt x="11588" y="19799"/>
                      <a:pt x="10835" y="23206"/>
                    </a:cubicBezTo>
                    <a:cubicBezTo>
                      <a:pt x="10047" y="26697"/>
                      <a:pt x="9141" y="29487"/>
                      <a:pt x="9141" y="29487"/>
                    </a:cubicBezTo>
                    <a:cubicBezTo>
                      <a:pt x="11889" y="31715"/>
                      <a:pt x="16440" y="32292"/>
                      <a:pt x="20417" y="32292"/>
                    </a:cubicBezTo>
                    <a:cubicBezTo>
                      <a:pt x="24686" y="32292"/>
                      <a:pt x="28293" y="31627"/>
                      <a:pt x="28293" y="31627"/>
                    </a:cubicBezTo>
                    <a:cubicBezTo>
                      <a:pt x="30502" y="29196"/>
                      <a:pt x="32453" y="25653"/>
                      <a:pt x="34044" y="22179"/>
                    </a:cubicBezTo>
                    <a:cubicBezTo>
                      <a:pt x="35242" y="19559"/>
                      <a:pt x="36235" y="16957"/>
                      <a:pt x="36972" y="14903"/>
                    </a:cubicBezTo>
                    <a:cubicBezTo>
                      <a:pt x="37844" y="12439"/>
                      <a:pt x="38323" y="10761"/>
                      <a:pt x="38323" y="10761"/>
                    </a:cubicBezTo>
                    <a:lnTo>
                      <a:pt x="36680" y="5181"/>
                    </a:lnTo>
                    <a:cubicBezTo>
                      <a:pt x="34524" y="3846"/>
                      <a:pt x="32385" y="2769"/>
                      <a:pt x="30313" y="2032"/>
                    </a:cubicBezTo>
                    <a:cubicBezTo>
                      <a:pt x="29270" y="1655"/>
                      <a:pt x="28225" y="1365"/>
                      <a:pt x="27216" y="1176"/>
                    </a:cubicBezTo>
                    <a:cubicBezTo>
                      <a:pt x="26855" y="1091"/>
                      <a:pt x="26497" y="1039"/>
                      <a:pt x="26137" y="989"/>
                    </a:cubicBezTo>
                    <a:cubicBezTo>
                      <a:pt x="24648" y="697"/>
                      <a:pt x="23176" y="457"/>
                      <a:pt x="21738" y="304"/>
                    </a:cubicBezTo>
                    <a:cubicBezTo>
                      <a:pt x="20016" y="104"/>
                      <a:pt x="18324" y="0"/>
                      <a:pt x="16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9"/>
              <p:cNvSpPr/>
              <p:nvPr/>
            </p:nvSpPr>
            <p:spPr>
              <a:xfrm>
                <a:off x="2965768" y="2034578"/>
                <a:ext cx="137716" cy="137207"/>
              </a:xfrm>
              <a:custGeom>
                <a:rect b="b" l="l" r="r" t="t"/>
                <a:pathLst>
                  <a:path extrusionOk="0" h="4314" w="4330">
                    <a:moveTo>
                      <a:pt x="2157" y="0"/>
                    </a:moveTo>
                    <a:cubicBezTo>
                      <a:pt x="975" y="0"/>
                      <a:pt x="0" y="959"/>
                      <a:pt x="0" y="2157"/>
                    </a:cubicBezTo>
                    <a:cubicBezTo>
                      <a:pt x="0" y="3355"/>
                      <a:pt x="975" y="4314"/>
                      <a:pt x="2157" y="4314"/>
                    </a:cubicBezTo>
                    <a:cubicBezTo>
                      <a:pt x="3355" y="4314"/>
                      <a:pt x="4330" y="3355"/>
                      <a:pt x="4330" y="2157"/>
                    </a:cubicBezTo>
                    <a:cubicBezTo>
                      <a:pt x="4330" y="959"/>
                      <a:pt x="3355" y="0"/>
                      <a:pt x="21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9"/>
              <p:cNvSpPr/>
              <p:nvPr/>
            </p:nvSpPr>
            <p:spPr>
              <a:xfrm>
                <a:off x="2156196" y="1666769"/>
                <a:ext cx="743887" cy="156163"/>
              </a:xfrm>
              <a:custGeom>
                <a:rect b="b" l="l" r="r" t="t"/>
                <a:pathLst>
                  <a:path extrusionOk="0" h="4910" w="23389">
                    <a:moveTo>
                      <a:pt x="17156" y="0"/>
                    </a:moveTo>
                    <a:cubicBezTo>
                      <a:pt x="11347" y="0"/>
                      <a:pt x="5628" y="1403"/>
                      <a:pt x="395" y="4136"/>
                    </a:cubicBezTo>
                    <a:cubicBezTo>
                      <a:pt x="0" y="4354"/>
                      <a:pt x="241" y="4909"/>
                      <a:pt x="617" y="4909"/>
                    </a:cubicBezTo>
                    <a:cubicBezTo>
                      <a:pt x="682" y="4909"/>
                      <a:pt x="751" y="4893"/>
                      <a:pt x="822" y="4855"/>
                    </a:cubicBezTo>
                    <a:cubicBezTo>
                      <a:pt x="5911" y="2187"/>
                      <a:pt x="11510" y="813"/>
                      <a:pt x="17180" y="813"/>
                    </a:cubicBezTo>
                    <a:cubicBezTo>
                      <a:pt x="19005" y="813"/>
                      <a:pt x="20837" y="955"/>
                      <a:pt x="22662" y="1243"/>
                    </a:cubicBezTo>
                    <a:cubicBezTo>
                      <a:pt x="22690" y="1247"/>
                      <a:pt x="22717" y="1249"/>
                      <a:pt x="22742" y="1249"/>
                    </a:cubicBezTo>
                    <a:cubicBezTo>
                      <a:pt x="23215" y="1249"/>
                      <a:pt x="23388" y="537"/>
                      <a:pt x="22886" y="455"/>
                    </a:cubicBezTo>
                    <a:cubicBezTo>
                      <a:pt x="20975" y="151"/>
                      <a:pt x="19061" y="0"/>
                      <a:pt x="171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9"/>
              <p:cNvSpPr/>
              <p:nvPr/>
            </p:nvSpPr>
            <p:spPr>
              <a:xfrm>
                <a:off x="2144778" y="1748734"/>
                <a:ext cx="201453" cy="374059"/>
              </a:xfrm>
              <a:custGeom>
                <a:rect b="b" l="l" r="r" t="t"/>
                <a:pathLst>
                  <a:path extrusionOk="0" h="11761" w="6334">
                    <a:moveTo>
                      <a:pt x="1541" y="1"/>
                    </a:moveTo>
                    <a:cubicBezTo>
                      <a:pt x="1028" y="292"/>
                      <a:pt x="514" y="583"/>
                      <a:pt x="17" y="891"/>
                    </a:cubicBezTo>
                    <a:cubicBezTo>
                      <a:pt x="1" y="4537"/>
                      <a:pt x="1455" y="8182"/>
                      <a:pt x="3869" y="11760"/>
                    </a:cubicBezTo>
                    <a:cubicBezTo>
                      <a:pt x="4622" y="11213"/>
                      <a:pt x="5460" y="10802"/>
                      <a:pt x="6334" y="10494"/>
                    </a:cubicBezTo>
                    <a:cubicBezTo>
                      <a:pt x="4022" y="7378"/>
                      <a:pt x="2379" y="3784"/>
                      <a:pt x="15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9"/>
              <p:cNvSpPr/>
              <p:nvPr/>
            </p:nvSpPr>
            <p:spPr>
              <a:xfrm>
                <a:off x="2277602" y="2571884"/>
                <a:ext cx="879758" cy="557796"/>
              </a:xfrm>
              <a:custGeom>
                <a:rect b="b" l="l" r="r" t="t"/>
                <a:pathLst>
                  <a:path extrusionOk="0" h="17538" w="27661">
                    <a:moveTo>
                      <a:pt x="4965" y="1"/>
                    </a:moveTo>
                    <a:cubicBezTo>
                      <a:pt x="1541" y="2449"/>
                      <a:pt x="1" y="7395"/>
                      <a:pt x="1352" y="11349"/>
                    </a:cubicBezTo>
                    <a:cubicBezTo>
                      <a:pt x="1797" y="12684"/>
                      <a:pt x="2568" y="13848"/>
                      <a:pt x="3561" y="14823"/>
                    </a:cubicBezTo>
                    <a:cubicBezTo>
                      <a:pt x="5391" y="16618"/>
                      <a:pt x="7839" y="17537"/>
                      <a:pt x="10338" y="17537"/>
                    </a:cubicBezTo>
                    <a:cubicBezTo>
                      <a:pt x="11440" y="17537"/>
                      <a:pt x="12552" y="17359"/>
                      <a:pt x="13626" y="16998"/>
                    </a:cubicBezTo>
                    <a:lnTo>
                      <a:pt x="20112" y="14823"/>
                    </a:lnTo>
                    <a:lnTo>
                      <a:pt x="21036" y="14515"/>
                    </a:lnTo>
                    <a:lnTo>
                      <a:pt x="27182" y="12445"/>
                    </a:lnTo>
                    <a:cubicBezTo>
                      <a:pt x="26839" y="11247"/>
                      <a:pt x="26650" y="10014"/>
                      <a:pt x="26566" y="8833"/>
                    </a:cubicBezTo>
                    <a:cubicBezTo>
                      <a:pt x="26548" y="8542"/>
                      <a:pt x="26548" y="8268"/>
                      <a:pt x="26548" y="7995"/>
                    </a:cubicBezTo>
                    <a:cubicBezTo>
                      <a:pt x="26479" y="3887"/>
                      <a:pt x="27661" y="498"/>
                      <a:pt x="27661" y="498"/>
                    </a:cubicBezTo>
                    <a:lnTo>
                      <a:pt x="27661" y="498"/>
                    </a:lnTo>
                    <a:cubicBezTo>
                      <a:pt x="22873" y="1419"/>
                      <a:pt x="18912" y="1741"/>
                      <a:pt x="15713" y="1741"/>
                    </a:cubicBezTo>
                    <a:cubicBezTo>
                      <a:pt x="8278" y="1741"/>
                      <a:pt x="4965" y="1"/>
                      <a:pt x="49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9"/>
              <p:cNvSpPr/>
              <p:nvPr/>
            </p:nvSpPr>
            <p:spPr>
              <a:xfrm>
                <a:off x="2236254" y="2126562"/>
                <a:ext cx="978831" cy="572999"/>
              </a:xfrm>
              <a:custGeom>
                <a:rect b="b" l="l" r="r" t="t"/>
                <a:pathLst>
                  <a:path extrusionOk="0" h="18016" w="30776">
                    <a:moveTo>
                      <a:pt x="25006" y="0"/>
                    </a:moveTo>
                    <a:cubicBezTo>
                      <a:pt x="18688" y="6792"/>
                      <a:pt x="8420" y="9999"/>
                      <a:pt x="6813" y="9999"/>
                    </a:cubicBezTo>
                    <a:cubicBezTo>
                      <a:pt x="6788" y="9999"/>
                      <a:pt x="6765" y="9998"/>
                      <a:pt x="6744" y="9996"/>
                    </a:cubicBezTo>
                    <a:cubicBezTo>
                      <a:pt x="5991" y="9939"/>
                      <a:pt x="4627" y="9786"/>
                      <a:pt x="3587" y="9786"/>
                    </a:cubicBezTo>
                    <a:cubicBezTo>
                      <a:pt x="2760" y="9786"/>
                      <a:pt x="2138" y="9883"/>
                      <a:pt x="2191" y="10202"/>
                    </a:cubicBezTo>
                    <a:cubicBezTo>
                      <a:pt x="2294" y="10921"/>
                      <a:pt x="4074" y="11247"/>
                      <a:pt x="4074" y="11247"/>
                    </a:cubicBezTo>
                    <a:cubicBezTo>
                      <a:pt x="4074" y="11247"/>
                      <a:pt x="0" y="13146"/>
                      <a:pt x="462" y="13677"/>
                    </a:cubicBezTo>
                    <a:cubicBezTo>
                      <a:pt x="537" y="13764"/>
                      <a:pt x="694" y="13800"/>
                      <a:pt x="902" y="13800"/>
                    </a:cubicBezTo>
                    <a:cubicBezTo>
                      <a:pt x="1965" y="13800"/>
                      <a:pt x="4381" y="12856"/>
                      <a:pt x="4382" y="12855"/>
                    </a:cubicBezTo>
                    <a:lnTo>
                      <a:pt x="4382" y="12855"/>
                    </a:lnTo>
                    <a:cubicBezTo>
                      <a:pt x="4381" y="12856"/>
                      <a:pt x="651" y="14807"/>
                      <a:pt x="993" y="15389"/>
                    </a:cubicBezTo>
                    <a:cubicBezTo>
                      <a:pt x="1046" y="15482"/>
                      <a:pt x="1182" y="15521"/>
                      <a:pt x="1373" y="15521"/>
                    </a:cubicBezTo>
                    <a:cubicBezTo>
                      <a:pt x="2362" y="15521"/>
                      <a:pt x="4841" y="14466"/>
                      <a:pt x="5066" y="14369"/>
                    </a:cubicBezTo>
                    <a:lnTo>
                      <a:pt x="5066" y="14369"/>
                    </a:lnTo>
                    <a:cubicBezTo>
                      <a:pt x="4817" y="14477"/>
                      <a:pt x="1812" y="15797"/>
                      <a:pt x="2173" y="16518"/>
                    </a:cubicBezTo>
                    <a:cubicBezTo>
                      <a:pt x="2242" y="16653"/>
                      <a:pt x="2417" y="16708"/>
                      <a:pt x="2658" y="16708"/>
                    </a:cubicBezTo>
                    <a:cubicBezTo>
                      <a:pt x="3733" y="16708"/>
                      <a:pt x="6109" y="15611"/>
                      <a:pt x="6110" y="15611"/>
                    </a:cubicBezTo>
                    <a:lnTo>
                      <a:pt x="6110" y="15611"/>
                    </a:lnTo>
                    <a:cubicBezTo>
                      <a:pt x="6110" y="15611"/>
                      <a:pt x="3885" y="17169"/>
                      <a:pt x="4211" y="17870"/>
                    </a:cubicBezTo>
                    <a:cubicBezTo>
                      <a:pt x="4262" y="17972"/>
                      <a:pt x="4383" y="18016"/>
                      <a:pt x="4553" y="18016"/>
                    </a:cubicBezTo>
                    <a:cubicBezTo>
                      <a:pt x="5522" y="18016"/>
                      <a:pt x="8061" y="16603"/>
                      <a:pt x="8061" y="16603"/>
                    </a:cubicBezTo>
                    <a:cubicBezTo>
                      <a:pt x="19718" y="15919"/>
                      <a:pt x="30775" y="5546"/>
                      <a:pt x="30775" y="5546"/>
                    </a:cubicBezTo>
                    <a:lnTo>
                      <a:pt x="30244" y="4451"/>
                    </a:lnTo>
                    <a:lnTo>
                      <a:pt x="25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9"/>
              <p:cNvSpPr/>
              <p:nvPr/>
            </p:nvSpPr>
            <p:spPr>
              <a:xfrm>
                <a:off x="2995666" y="1668741"/>
                <a:ext cx="445906" cy="691409"/>
              </a:xfrm>
              <a:custGeom>
                <a:rect b="b" l="l" r="r" t="t"/>
                <a:pathLst>
                  <a:path extrusionOk="0" h="21739" w="14020">
                    <a:moveTo>
                      <a:pt x="206" y="0"/>
                    </a:moveTo>
                    <a:cubicBezTo>
                      <a:pt x="292" y="34"/>
                      <a:pt x="377" y="51"/>
                      <a:pt x="464" y="85"/>
                    </a:cubicBezTo>
                    <a:cubicBezTo>
                      <a:pt x="1456" y="377"/>
                      <a:pt x="2381" y="1027"/>
                      <a:pt x="3065" y="1865"/>
                    </a:cubicBezTo>
                    <a:cubicBezTo>
                      <a:pt x="3835" y="2773"/>
                      <a:pt x="4332" y="3919"/>
                      <a:pt x="4435" y="5049"/>
                    </a:cubicBezTo>
                    <a:cubicBezTo>
                      <a:pt x="4571" y="6487"/>
                      <a:pt x="4143" y="7908"/>
                      <a:pt x="3613" y="9243"/>
                    </a:cubicBezTo>
                    <a:cubicBezTo>
                      <a:pt x="3013" y="10732"/>
                      <a:pt x="2141" y="12256"/>
                      <a:pt x="1217" y="13659"/>
                    </a:cubicBezTo>
                    <a:cubicBezTo>
                      <a:pt x="822" y="14275"/>
                      <a:pt x="412" y="14874"/>
                      <a:pt x="1" y="15456"/>
                    </a:cubicBezTo>
                    <a:cubicBezTo>
                      <a:pt x="2123" y="17715"/>
                      <a:pt x="4554" y="19650"/>
                      <a:pt x="7292" y="21088"/>
                    </a:cubicBezTo>
                    <a:cubicBezTo>
                      <a:pt x="7721" y="21309"/>
                      <a:pt x="8148" y="21533"/>
                      <a:pt x="8593" y="21738"/>
                    </a:cubicBezTo>
                    <a:cubicBezTo>
                      <a:pt x="9141" y="21019"/>
                      <a:pt x="9672" y="20300"/>
                      <a:pt x="10168" y="19547"/>
                    </a:cubicBezTo>
                    <a:cubicBezTo>
                      <a:pt x="11521" y="17562"/>
                      <a:pt x="12667" y="15439"/>
                      <a:pt x="13232" y="13111"/>
                    </a:cubicBezTo>
                    <a:cubicBezTo>
                      <a:pt x="14020" y="9928"/>
                      <a:pt x="13575" y="6281"/>
                      <a:pt x="11384" y="3817"/>
                    </a:cubicBezTo>
                    <a:cubicBezTo>
                      <a:pt x="10049" y="2310"/>
                      <a:pt x="8166" y="1370"/>
                      <a:pt x="6215" y="838"/>
                    </a:cubicBezTo>
                    <a:cubicBezTo>
                      <a:pt x="5393" y="599"/>
                      <a:pt x="4571" y="445"/>
                      <a:pt x="3750" y="343"/>
                    </a:cubicBezTo>
                    <a:cubicBezTo>
                      <a:pt x="2586" y="171"/>
                      <a:pt x="1388" y="85"/>
                      <a:pt x="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9"/>
              <p:cNvSpPr/>
              <p:nvPr/>
            </p:nvSpPr>
            <p:spPr>
              <a:xfrm>
                <a:off x="3058198" y="1664606"/>
                <a:ext cx="423102" cy="631870"/>
              </a:xfrm>
              <a:custGeom>
                <a:rect b="b" l="l" r="r" t="t"/>
                <a:pathLst>
                  <a:path extrusionOk="0" h="19867" w="13303">
                    <a:moveTo>
                      <a:pt x="616" y="1"/>
                    </a:moveTo>
                    <a:cubicBezTo>
                      <a:pt x="168" y="1"/>
                      <a:pt x="0" y="717"/>
                      <a:pt x="483" y="797"/>
                    </a:cubicBezTo>
                    <a:cubicBezTo>
                      <a:pt x="9332" y="2390"/>
                      <a:pt x="12259" y="13413"/>
                      <a:pt x="5361" y="19180"/>
                    </a:cubicBezTo>
                    <a:cubicBezTo>
                      <a:pt x="5038" y="19449"/>
                      <a:pt x="5328" y="19866"/>
                      <a:pt x="5667" y="19866"/>
                    </a:cubicBezTo>
                    <a:cubicBezTo>
                      <a:pt x="5759" y="19866"/>
                      <a:pt x="5855" y="19835"/>
                      <a:pt x="5942" y="19762"/>
                    </a:cubicBezTo>
                    <a:cubicBezTo>
                      <a:pt x="13303" y="13618"/>
                      <a:pt x="10153" y="1705"/>
                      <a:pt x="705" y="10"/>
                    </a:cubicBezTo>
                    <a:cubicBezTo>
                      <a:pt x="674" y="4"/>
                      <a:pt x="645" y="1"/>
                      <a:pt x="6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9"/>
              <p:cNvSpPr/>
              <p:nvPr/>
            </p:nvSpPr>
            <p:spPr>
              <a:xfrm>
                <a:off x="2835107" y="1643677"/>
                <a:ext cx="279820" cy="145285"/>
              </a:xfrm>
              <a:custGeom>
                <a:rect b="b" l="l" r="r" t="t"/>
                <a:pathLst>
                  <a:path extrusionOk="0" h="4568" w="8798">
                    <a:moveTo>
                      <a:pt x="34" y="1"/>
                    </a:moveTo>
                    <a:lnTo>
                      <a:pt x="34" y="1"/>
                    </a:lnTo>
                    <a:cubicBezTo>
                      <a:pt x="0" y="1489"/>
                      <a:pt x="753" y="2996"/>
                      <a:pt x="2002" y="3835"/>
                    </a:cubicBezTo>
                    <a:cubicBezTo>
                      <a:pt x="2736" y="4320"/>
                      <a:pt x="3612" y="4567"/>
                      <a:pt x="4487" y="4567"/>
                    </a:cubicBezTo>
                    <a:cubicBezTo>
                      <a:pt x="5185" y="4567"/>
                      <a:pt x="5882" y="4410"/>
                      <a:pt x="6504" y="4091"/>
                    </a:cubicBezTo>
                    <a:cubicBezTo>
                      <a:pt x="7155" y="3766"/>
                      <a:pt x="7702" y="3253"/>
                      <a:pt x="8113" y="2653"/>
                    </a:cubicBezTo>
                    <a:cubicBezTo>
                      <a:pt x="8319" y="2363"/>
                      <a:pt x="8490" y="2055"/>
                      <a:pt x="8609" y="1729"/>
                    </a:cubicBezTo>
                    <a:cubicBezTo>
                      <a:pt x="8695" y="1541"/>
                      <a:pt x="8746" y="1336"/>
                      <a:pt x="8798" y="1131"/>
                    </a:cubicBezTo>
                    <a:cubicBezTo>
                      <a:pt x="7634" y="959"/>
                      <a:pt x="6436" y="873"/>
                      <a:pt x="5254" y="788"/>
                    </a:cubicBezTo>
                    <a:lnTo>
                      <a:pt x="5254" y="788"/>
                    </a:lnTo>
                    <a:cubicBezTo>
                      <a:pt x="5340" y="822"/>
                      <a:pt x="5425" y="839"/>
                      <a:pt x="5512" y="873"/>
                    </a:cubicBezTo>
                    <a:cubicBezTo>
                      <a:pt x="5151" y="788"/>
                      <a:pt x="4793" y="736"/>
                      <a:pt x="4433" y="686"/>
                    </a:cubicBezTo>
                    <a:cubicBezTo>
                      <a:pt x="2944" y="394"/>
                      <a:pt x="1489" y="154"/>
                      <a:pt x="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9"/>
              <p:cNvSpPr/>
              <p:nvPr/>
            </p:nvSpPr>
            <p:spPr>
              <a:xfrm>
                <a:off x="2879159" y="1468901"/>
                <a:ext cx="165545" cy="269325"/>
              </a:xfrm>
              <a:custGeom>
                <a:rect b="b" l="l" r="r" t="t"/>
                <a:pathLst>
                  <a:path extrusionOk="0" h="8468" w="5205">
                    <a:moveTo>
                      <a:pt x="2021" y="1"/>
                    </a:moveTo>
                    <a:lnTo>
                      <a:pt x="309" y="5872"/>
                    </a:lnTo>
                    <a:cubicBezTo>
                      <a:pt x="309" y="5872"/>
                      <a:pt x="1" y="7858"/>
                      <a:pt x="2808" y="8388"/>
                    </a:cubicBezTo>
                    <a:cubicBezTo>
                      <a:pt x="3083" y="8443"/>
                      <a:pt x="3325" y="8467"/>
                      <a:pt x="3538" y="8467"/>
                    </a:cubicBezTo>
                    <a:cubicBezTo>
                      <a:pt x="4644" y="8467"/>
                      <a:pt x="4947" y="7814"/>
                      <a:pt x="5033" y="7498"/>
                    </a:cubicBezTo>
                    <a:cubicBezTo>
                      <a:pt x="5051" y="7395"/>
                      <a:pt x="5067" y="7327"/>
                      <a:pt x="5067" y="7327"/>
                    </a:cubicBezTo>
                    <a:lnTo>
                      <a:pt x="5204" y="3818"/>
                    </a:lnTo>
                    <a:lnTo>
                      <a:pt x="2534" y="617"/>
                    </a:lnTo>
                    <a:lnTo>
                      <a:pt x="20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9"/>
              <p:cNvSpPr/>
              <p:nvPr/>
            </p:nvSpPr>
            <p:spPr>
              <a:xfrm>
                <a:off x="2934184" y="1488526"/>
                <a:ext cx="110522" cy="219423"/>
              </a:xfrm>
              <a:custGeom>
                <a:rect b="b" l="l" r="r" t="t"/>
                <a:pathLst>
                  <a:path extrusionOk="0" h="6899" w="3475">
                    <a:moveTo>
                      <a:pt x="804" y="0"/>
                    </a:moveTo>
                    <a:cubicBezTo>
                      <a:pt x="343" y="1284"/>
                      <a:pt x="0" y="2654"/>
                      <a:pt x="240" y="3989"/>
                    </a:cubicBezTo>
                    <a:cubicBezTo>
                      <a:pt x="496" y="5461"/>
                      <a:pt x="1660" y="6847"/>
                      <a:pt x="3150" y="6899"/>
                    </a:cubicBezTo>
                    <a:cubicBezTo>
                      <a:pt x="3200" y="6899"/>
                      <a:pt x="3252" y="6899"/>
                      <a:pt x="3303" y="6881"/>
                    </a:cubicBezTo>
                    <a:cubicBezTo>
                      <a:pt x="3321" y="6778"/>
                      <a:pt x="3337" y="6710"/>
                      <a:pt x="3337" y="6710"/>
                    </a:cubicBezTo>
                    <a:lnTo>
                      <a:pt x="3474" y="3201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9"/>
              <p:cNvSpPr/>
              <p:nvPr/>
            </p:nvSpPr>
            <p:spPr>
              <a:xfrm>
                <a:off x="2822034" y="1176600"/>
                <a:ext cx="450200" cy="330422"/>
              </a:xfrm>
              <a:custGeom>
                <a:rect b="b" l="l" r="r" t="t"/>
                <a:pathLst>
                  <a:path extrusionOk="0" h="10389" w="14155">
                    <a:moveTo>
                      <a:pt x="9864" y="0"/>
                    </a:moveTo>
                    <a:cubicBezTo>
                      <a:pt x="9634" y="0"/>
                      <a:pt x="9401" y="25"/>
                      <a:pt x="9175" y="69"/>
                    </a:cubicBezTo>
                    <a:cubicBezTo>
                      <a:pt x="8216" y="256"/>
                      <a:pt x="7308" y="856"/>
                      <a:pt x="6589" y="1541"/>
                    </a:cubicBezTo>
                    <a:cubicBezTo>
                      <a:pt x="6418" y="1096"/>
                      <a:pt x="5923" y="822"/>
                      <a:pt x="5443" y="770"/>
                    </a:cubicBezTo>
                    <a:cubicBezTo>
                      <a:pt x="5402" y="767"/>
                      <a:pt x="5361" y="765"/>
                      <a:pt x="5320" y="765"/>
                    </a:cubicBezTo>
                    <a:cubicBezTo>
                      <a:pt x="4882" y="765"/>
                      <a:pt x="4449" y="926"/>
                      <a:pt x="4074" y="1130"/>
                    </a:cubicBezTo>
                    <a:cubicBezTo>
                      <a:pt x="2807" y="1814"/>
                      <a:pt x="2002" y="3269"/>
                      <a:pt x="1746" y="4690"/>
                    </a:cubicBezTo>
                    <a:cubicBezTo>
                      <a:pt x="1096" y="4809"/>
                      <a:pt x="514" y="5254"/>
                      <a:pt x="256" y="5870"/>
                    </a:cubicBezTo>
                    <a:cubicBezTo>
                      <a:pt x="0" y="6486"/>
                      <a:pt x="69" y="7223"/>
                      <a:pt x="445" y="7771"/>
                    </a:cubicBezTo>
                    <a:cubicBezTo>
                      <a:pt x="633" y="8045"/>
                      <a:pt x="873" y="8335"/>
                      <a:pt x="1181" y="8404"/>
                    </a:cubicBezTo>
                    <a:cubicBezTo>
                      <a:pt x="993" y="8883"/>
                      <a:pt x="1130" y="9448"/>
                      <a:pt x="1489" y="9825"/>
                    </a:cubicBezTo>
                    <a:cubicBezTo>
                      <a:pt x="1831" y="10201"/>
                      <a:pt x="2345" y="10389"/>
                      <a:pt x="2858" y="10389"/>
                    </a:cubicBezTo>
                    <a:cubicBezTo>
                      <a:pt x="3355" y="10389"/>
                      <a:pt x="3869" y="10218"/>
                      <a:pt x="4296" y="9962"/>
                    </a:cubicBezTo>
                    <a:cubicBezTo>
                      <a:pt x="5597" y="9209"/>
                      <a:pt x="7103" y="8780"/>
                      <a:pt x="8575" y="8540"/>
                    </a:cubicBezTo>
                    <a:cubicBezTo>
                      <a:pt x="9620" y="8387"/>
                      <a:pt x="10629" y="7976"/>
                      <a:pt x="11674" y="7822"/>
                    </a:cubicBezTo>
                    <a:cubicBezTo>
                      <a:pt x="12529" y="7086"/>
                      <a:pt x="13231" y="6162"/>
                      <a:pt x="13710" y="5135"/>
                    </a:cubicBezTo>
                    <a:cubicBezTo>
                      <a:pt x="13967" y="4604"/>
                      <a:pt x="14155" y="4040"/>
                      <a:pt x="14138" y="3458"/>
                    </a:cubicBezTo>
                    <a:cubicBezTo>
                      <a:pt x="14138" y="2876"/>
                      <a:pt x="13915" y="2276"/>
                      <a:pt x="13454" y="1917"/>
                    </a:cubicBezTo>
                    <a:cubicBezTo>
                      <a:pt x="13222" y="1746"/>
                      <a:pt x="12879" y="1656"/>
                      <a:pt x="12539" y="1656"/>
                    </a:cubicBezTo>
                    <a:cubicBezTo>
                      <a:pt x="12199" y="1656"/>
                      <a:pt x="11862" y="1745"/>
                      <a:pt x="11639" y="1934"/>
                    </a:cubicBezTo>
                    <a:cubicBezTo>
                      <a:pt x="11913" y="1352"/>
                      <a:pt x="11571" y="616"/>
                      <a:pt x="11023" y="290"/>
                    </a:cubicBezTo>
                    <a:cubicBezTo>
                      <a:pt x="10682" y="82"/>
                      <a:pt x="10277" y="0"/>
                      <a:pt x="98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19"/>
              <p:cNvSpPr/>
              <p:nvPr/>
            </p:nvSpPr>
            <p:spPr>
              <a:xfrm>
                <a:off x="2891723" y="1323323"/>
                <a:ext cx="302147" cy="332712"/>
              </a:xfrm>
              <a:custGeom>
                <a:rect b="b" l="l" r="r" t="t"/>
                <a:pathLst>
                  <a:path extrusionOk="0" h="10461" w="9500">
                    <a:moveTo>
                      <a:pt x="6081" y="1"/>
                    </a:moveTo>
                    <a:cubicBezTo>
                      <a:pt x="5080" y="1"/>
                      <a:pt x="3931" y="123"/>
                      <a:pt x="2739" y="488"/>
                    </a:cubicBezTo>
                    <a:lnTo>
                      <a:pt x="1849" y="3003"/>
                    </a:lnTo>
                    <a:cubicBezTo>
                      <a:pt x="1670" y="2882"/>
                      <a:pt x="1456" y="2823"/>
                      <a:pt x="1241" y="2823"/>
                    </a:cubicBezTo>
                    <a:cubicBezTo>
                      <a:pt x="940" y="2823"/>
                      <a:pt x="637" y="2938"/>
                      <a:pt x="427" y="3158"/>
                    </a:cubicBezTo>
                    <a:cubicBezTo>
                      <a:pt x="69" y="3517"/>
                      <a:pt x="0" y="4151"/>
                      <a:pt x="290" y="4578"/>
                    </a:cubicBezTo>
                    <a:cubicBezTo>
                      <a:pt x="502" y="4888"/>
                      <a:pt x="874" y="5072"/>
                      <a:pt x="1245" y="5072"/>
                    </a:cubicBezTo>
                    <a:cubicBezTo>
                      <a:pt x="1386" y="5072"/>
                      <a:pt x="1527" y="5045"/>
                      <a:pt x="1660" y="4989"/>
                    </a:cubicBezTo>
                    <a:lnTo>
                      <a:pt x="1951" y="7163"/>
                    </a:lnTo>
                    <a:cubicBezTo>
                      <a:pt x="2195" y="9052"/>
                      <a:pt x="3819" y="10461"/>
                      <a:pt x="5701" y="10461"/>
                    </a:cubicBezTo>
                    <a:cubicBezTo>
                      <a:pt x="5797" y="10461"/>
                      <a:pt x="5894" y="10457"/>
                      <a:pt x="5991" y="10449"/>
                    </a:cubicBezTo>
                    <a:cubicBezTo>
                      <a:pt x="7976" y="10313"/>
                      <a:pt x="9499" y="8652"/>
                      <a:pt x="9499" y="6666"/>
                    </a:cubicBezTo>
                    <a:lnTo>
                      <a:pt x="9499" y="488"/>
                    </a:lnTo>
                    <a:cubicBezTo>
                      <a:pt x="9499" y="488"/>
                      <a:pt x="8084" y="1"/>
                      <a:pt x="60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9"/>
              <p:cNvSpPr/>
              <p:nvPr/>
            </p:nvSpPr>
            <p:spPr>
              <a:xfrm>
                <a:off x="3175882" y="1326281"/>
                <a:ext cx="38675" cy="236279"/>
              </a:xfrm>
              <a:custGeom>
                <a:rect b="b" l="l" r="r" t="t"/>
                <a:pathLst>
                  <a:path extrusionOk="0" h="7429" w="1216">
                    <a:moveTo>
                      <a:pt x="257" y="0"/>
                    </a:moveTo>
                    <a:lnTo>
                      <a:pt x="257" y="0"/>
                    </a:lnTo>
                    <a:cubicBezTo>
                      <a:pt x="1" y="566"/>
                      <a:pt x="69" y="1285"/>
                      <a:pt x="446" y="1780"/>
                    </a:cubicBezTo>
                    <a:cubicBezTo>
                      <a:pt x="446" y="1780"/>
                      <a:pt x="377" y="7173"/>
                      <a:pt x="104" y="7241"/>
                    </a:cubicBezTo>
                    <a:lnTo>
                      <a:pt x="565" y="7429"/>
                    </a:lnTo>
                    <a:lnTo>
                      <a:pt x="1028" y="1079"/>
                    </a:lnTo>
                    <a:cubicBezTo>
                      <a:pt x="1216" y="240"/>
                      <a:pt x="720" y="137"/>
                      <a:pt x="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9"/>
              <p:cNvSpPr/>
              <p:nvPr/>
            </p:nvSpPr>
            <p:spPr>
              <a:xfrm>
                <a:off x="2931449" y="1303985"/>
                <a:ext cx="271678" cy="371005"/>
              </a:xfrm>
              <a:custGeom>
                <a:rect b="b" l="l" r="r" t="t"/>
                <a:pathLst>
                  <a:path extrusionOk="0" h="11665" w="8542">
                    <a:moveTo>
                      <a:pt x="1609" y="0"/>
                    </a:moveTo>
                    <a:lnTo>
                      <a:pt x="548" y="616"/>
                    </a:lnTo>
                    <a:lnTo>
                      <a:pt x="479" y="2876"/>
                    </a:lnTo>
                    <a:cubicBezTo>
                      <a:pt x="0" y="9260"/>
                      <a:pt x="1319" y="9620"/>
                      <a:pt x="1319" y="9620"/>
                    </a:cubicBezTo>
                    <a:cubicBezTo>
                      <a:pt x="1301" y="9996"/>
                      <a:pt x="1472" y="10389"/>
                      <a:pt x="1780" y="10647"/>
                    </a:cubicBezTo>
                    <a:cubicBezTo>
                      <a:pt x="2017" y="10854"/>
                      <a:pt x="2365" y="10995"/>
                      <a:pt x="2688" y="10995"/>
                    </a:cubicBezTo>
                    <a:cubicBezTo>
                      <a:pt x="2764" y="10995"/>
                      <a:pt x="2838" y="10988"/>
                      <a:pt x="2910" y="10971"/>
                    </a:cubicBezTo>
                    <a:cubicBezTo>
                      <a:pt x="3115" y="11263"/>
                      <a:pt x="3423" y="11485"/>
                      <a:pt x="3783" y="11571"/>
                    </a:cubicBezTo>
                    <a:cubicBezTo>
                      <a:pt x="3894" y="11592"/>
                      <a:pt x="4009" y="11603"/>
                      <a:pt x="4123" y="11603"/>
                    </a:cubicBezTo>
                    <a:cubicBezTo>
                      <a:pt x="4379" y="11603"/>
                      <a:pt x="4637" y="11547"/>
                      <a:pt x="4861" y="11416"/>
                    </a:cubicBezTo>
                    <a:cubicBezTo>
                      <a:pt x="5068" y="11584"/>
                      <a:pt x="5332" y="11665"/>
                      <a:pt x="5605" y="11665"/>
                    </a:cubicBezTo>
                    <a:cubicBezTo>
                      <a:pt x="5693" y="11665"/>
                      <a:pt x="5783" y="11656"/>
                      <a:pt x="5872" y="11639"/>
                    </a:cubicBezTo>
                    <a:cubicBezTo>
                      <a:pt x="6214" y="11553"/>
                      <a:pt x="6522" y="11297"/>
                      <a:pt x="6675" y="10971"/>
                    </a:cubicBezTo>
                    <a:cubicBezTo>
                      <a:pt x="7001" y="10971"/>
                      <a:pt x="7344" y="10834"/>
                      <a:pt x="7565" y="10612"/>
                    </a:cubicBezTo>
                    <a:cubicBezTo>
                      <a:pt x="7805" y="10373"/>
                      <a:pt x="7994" y="9894"/>
                      <a:pt x="7976" y="9568"/>
                    </a:cubicBezTo>
                    <a:cubicBezTo>
                      <a:pt x="8336" y="9294"/>
                      <a:pt x="8542" y="8867"/>
                      <a:pt x="8524" y="8422"/>
                    </a:cubicBezTo>
                    <a:cubicBezTo>
                      <a:pt x="8524" y="7977"/>
                      <a:pt x="8268" y="7479"/>
                      <a:pt x="7908" y="7223"/>
                    </a:cubicBezTo>
                    <a:cubicBezTo>
                      <a:pt x="7740" y="6739"/>
                      <a:pt x="6895" y="6637"/>
                      <a:pt x="6210" y="6637"/>
                    </a:cubicBezTo>
                    <a:cubicBezTo>
                      <a:pt x="5707" y="6637"/>
                      <a:pt x="5290" y="6692"/>
                      <a:pt x="5290" y="6692"/>
                    </a:cubicBezTo>
                    <a:cubicBezTo>
                      <a:pt x="2585" y="6726"/>
                      <a:pt x="3065" y="8901"/>
                      <a:pt x="2328" y="8935"/>
                    </a:cubicBezTo>
                    <a:cubicBezTo>
                      <a:pt x="1130" y="8901"/>
                      <a:pt x="1232" y="3971"/>
                      <a:pt x="1232" y="3971"/>
                    </a:cubicBezTo>
                    <a:cubicBezTo>
                      <a:pt x="1627" y="3697"/>
                      <a:pt x="1917" y="3269"/>
                      <a:pt x="2003" y="2790"/>
                    </a:cubicBezTo>
                    <a:cubicBezTo>
                      <a:pt x="2088" y="2310"/>
                      <a:pt x="1951" y="1438"/>
                      <a:pt x="1661" y="1044"/>
                    </a:cubicBezTo>
                    <a:lnTo>
                      <a:pt x="16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9"/>
              <p:cNvSpPr/>
              <p:nvPr/>
            </p:nvSpPr>
            <p:spPr>
              <a:xfrm>
                <a:off x="2995666" y="2103185"/>
                <a:ext cx="323393" cy="256984"/>
              </a:xfrm>
              <a:custGeom>
                <a:rect b="b" l="l" r="r" t="t"/>
                <a:pathLst>
                  <a:path extrusionOk="0" h="8080" w="10168">
                    <a:moveTo>
                      <a:pt x="1217" y="0"/>
                    </a:moveTo>
                    <a:cubicBezTo>
                      <a:pt x="822" y="616"/>
                      <a:pt x="412" y="1215"/>
                      <a:pt x="1" y="1797"/>
                    </a:cubicBezTo>
                    <a:cubicBezTo>
                      <a:pt x="2449" y="4398"/>
                      <a:pt x="5325" y="6589"/>
                      <a:pt x="8593" y="8079"/>
                    </a:cubicBezTo>
                    <a:cubicBezTo>
                      <a:pt x="9141" y="7360"/>
                      <a:pt x="9672" y="6641"/>
                      <a:pt x="10168" y="5888"/>
                    </a:cubicBezTo>
                    <a:cubicBezTo>
                      <a:pt x="6813" y="4622"/>
                      <a:pt x="3732" y="2584"/>
                      <a:pt x="12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9"/>
              <p:cNvSpPr/>
              <p:nvPr/>
            </p:nvSpPr>
            <p:spPr>
              <a:xfrm>
                <a:off x="2405528" y="3740420"/>
                <a:ext cx="363149" cy="610084"/>
              </a:xfrm>
              <a:custGeom>
                <a:rect b="b" l="l" r="r" t="t"/>
                <a:pathLst>
                  <a:path extrusionOk="0" h="19182" w="11418">
                    <a:moveTo>
                      <a:pt x="4753" y="0"/>
                    </a:moveTo>
                    <a:cubicBezTo>
                      <a:pt x="4323" y="0"/>
                      <a:pt x="3914" y="17"/>
                      <a:pt x="3527" y="45"/>
                    </a:cubicBezTo>
                    <a:cubicBezTo>
                      <a:pt x="1507" y="2766"/>
                      <a:pt x="343" y="6139"/>
                      <a:pt x="309" y="9528"/>
                    </a:cubicBezTo>
                    <a:cubicBezTo>
                      <a:pt x="292" y="10777"/>
                      <a:pt x="411" y="12043"/>
                      <a:pt x="343" y="13293"/>
                    </a:cubicBezTo>
                    <a:cubicBezTo>
                      <a:pt x="258" y="14542"/>
                      <a:pt x="326" y="16306"/>
                      <a:pt x="1" y="18052"/>
                    </a:cubicBezTo>
                    <a:cubicBezTo>
                      <a:pt x="1329" y="18992"/>
                      <a:pt x="2444" y="19181"/>
                      <a:pt x="3128" y="19181"/>
                    </a:cubicBezTo>
                    <a:cubicBezTo>
                      <a:pt x="3588" y="19181"/>
                      <a:pt x="3852" y="19095"/>
                      <a:pt x="3852" y="19095"/>
                    </a:cubicBezTo>
                    <a:cubicBezTo>
                      <a:pt x="6694" y="13875"/>
                      <a:pt x="9330" y="7216"/>
                      <a:pt x="11418" y="1278"/>
                    </a:cubicBezTo>
                    <a:cubicBezTo>
                      <a:pt x="8922" y="315"/>
                      <a:pt x="6642" y="0"/>
                      <a:pt x="47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9"/>
              <p:cNvSpPr/>
              <p:nvPr/>
            </p:nvSpPr>
            <p:spPr>
              <a:xfrm>
                <a:off x="2494300" y="3740420"/>
                <a:ext cx="274382" cy="82534"/>
              </a:xfrm>
              <a:custGeom>
                <a:rect b="b" l="l" r="r" t="t"/>
                <a:pathLst>
                  <a:path extrusionOk="0" h="2595" w="8627">
                    <a:moveTo>
                      <a:pt x="1962" y="0"/>
                    </a:moveTo>
                    <a:cubicBezTo>
                      <a:pt x="1532" y="0"/>
                      <a:pt x="1123" y="17"/>
                      <a:pt x="736" y="45"/>
                    </a:cubicBezTo>
                    <a:cubicBezTo>
                      <a:pt x="480" y="388"/>
                      <a:pt x="240" y="746"/>
                      <a:pt x="0" y="1123"/>
                    </a:cubicBezTo>
                    <a:cubicBezTo>
                      <a:pt x="308" y="1106"/>
                      <a:pt x="627" y="1097"/>
                      <a:pt x="959" y="1097"/>
                    </a:cubicBezTo>
                    <a:cubicBezTo>
                      <a:pt x="2990" y="1097"/>
                      <a:pt x="5457" y="1447"/>
                      <a:pt x="8164" y="2595"/>
                    </a:cubicBezTo>
                    <a:cubicBezTo>
                      <a:pt x="8319" y="2150"/>
                      <a:pt x="8472" y="1705"/>
                      <a:pt x="8627" y="1278"/>
                    </a:cubicBezTo>
                    <a:cubicBezTo>
                      <a:pt x="6131" y="315"/>
                      <a:pt x="3851" y="0"/>
                      <a:pt x="1962" y="0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9"/>
              <p:cNvSpPr/>
              <p:nvPr/>
            </p:nvSpPr>
            <p:spPr>
              <a:xfrm>
                <a:off x="3012587" y="1387190"/>
                <a:ext cx="72833" cy="28688"/>
              </a:xfrm>
              <a:custGeom>
                <a:rect b="b" l="l" r="r" t="t"/>
                <a:pathLst>
                  <a:path extrusionOk="0" h="902" w="2290">
                    <a:moveTo>
                      <a:pt x="951" y="1"/>
                    </a:moveTo>
                    <a:cubicBezTo>
                      <a:pt x="925" y="1"/>
                      <a:pt x="899" y="1"/>
                      <a:pt x="872" y="2"/>
                    </a:cubicBezTo>
                    <a:cubicBezTo>
                      <a:pt x="564" y="20"/>
                      <a:pt x="153" y="105"/>
                      <a:pt x="16" y="413"/>
                    </a:cubicBezTo>
                    <a:cubicBezTo>
                      <a:pt x="0" y="447"/>
                      <a:pt x="34" y="516"/>
                      <a:pt x="68" y="534"/>
                    </a:cubicBezTo>
                    <a:cubicBezTo>
                      <a:pt x="184" y="601"/>
                      <a:pt x="315" y="608"/>
                      <a:pt x="447" y="608"/>
                    </a:cubicBezTo>
                    <a:cubicBezTo>
                      <a:pt x="488" y="608"/>
                      <a:pt x="528" y="608"/>
                      <a:pt x="568" y="608"/>
                    </a:cubicBezTo>
                    <a:cubicBezTo>
                      <a:pt x="631" y="608"/>
                      <a:pt x="693" y="609"/>
                      <a:pt x="753" y="619"/>
                    </a:cubicBezTo>
                    <a:cubicBezTo>
                      <a:pt x="1061" y="636"/>
                      <a:pt x="1352" y="721"/>
                      <a:pt x="1609" y="858"/>
                    </a:cubicBezTo>
                    <a:cubicBezTo>
                      <a:pt x="1666" y="888"/>
                      <a:pt x="1723" y="901"/>
                      <a:pt x="1776" y="901"/>
                    </a:cubicBezTo>
                    <a:cubicBezTo>
                      <a:pt x="2087" y="901"/>
                      <a:pt x="2289" y="452"/>
                      <a:pt x="1968" y="276"/>
                    </a:cubicBezTo>
                    <a:cubicBezTo>
                      <a:pt x="1649" y="102"/>
                      <a:pt x="1301" y="1"/>
                      <a:pt x="9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9"/>
              <p:cNvSpPr/>
              <p:nvPr/>
            </p:nvSpPr>
            <p:spPr>
              <a:xfrm>
                <a:off x="3027250" y="1416134"/>
                <a:ext cx="34858" cy="27257"/>
              </a:xfrm>
              <a:custGeom>
                <a:rect b="b" l="l" r="r" t="t"/>
                <a:pathLst>
                  <a:path extrusionOk="0" h="857" w="1096">
                    <a:moveTo>
                      <a:pt x="548" y="0"/>
                    </a:moveTo>
                    <a:cubicBezTo>
                      <a:pt x="0" y="0"/>
                      <a:pt x="0" y="856"/>
                      <a:pt x="548" y="856"/>
                    </a:cubicBezTo>
                    <a:cubicBezTo>
                      <a:pt x="1096" y="856"/>
                      <a:pt x="1096" y="0"/>
                      <a:pt x="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9"/>
              <p:cNvSpPr/>
              <p:nvPr/>
            </p:nvSpPr>
            <p:spPr>
              <a:xfrm>
                <a:off x="3106862" y="1387190"/>
                <a:ext cx="72865" cy="28688"/>
              </a:xfrm>
              <a:custGeom>
                <a:rect b="b" l="l" r="r" t="t"/>
                <a:pathLst>
                  <a:path extrusionOk="0" h="902" w="2291">
                    <a:moveTo>
                      <a:pt x="1339" y="1"/>
                    </a:moveTo>
                    <a:cubicBezTo>
                      <a:pt x="989" y="1"/>
                      <a:pt x="641" y="102"/>
                      <a:pt x="322" y="276"/>
                    </a:cubicBezTo>
                    <a:cubicBezTo>
                      <a:pt x="1" y="452"/>
                      <a:pt x="203" y="901"/>
                      <a:pt x="514" y="901"/>
                    </a:cubicBezTo>
                    <a:cubicBezTo>
                      <a:pt x="567" y="901"/>
                      <a:pt x="624" y="888"/>
                      <a:pt x="681" y="858"/>
                    </a:cubicBezTo>
                    <a:cubicBezTo>
                      <a:pt x="939" y="721"/>
                      <a:pt x="1229" y="636"/>
                      <a:pt x="1537" y="619"/>
                    </a:cubicBezTo>
                    <a:cubicBezTo>
                      <a:pt x="1597" y="609"/>
                      <a:pt x="1659" y="608"/>
                      <a:pt x="1722" y="608"/>
                    </a:cubicBezTo>
                    <a:cubicBezTo>
                      <a:pt x="1762" y="608"/>
                      <a:pt x="1803" y="608"/>
                      <a:pt x="1843" y="608"/>
                    </a:cubicBezTo>
                    <a:cubicBezTo>
                      <a:pt x="1975" y="608"/>
                      <a:pt x="2106" y="601"/>
                      <a:pt x="2222" y="534"/>
                    </a:cubicBezTo>
                    <a:cubicBezTo>
                      <a:pt x="2256" y="516"/>
                      <a:pt x="2290" y="447"/>
                      <a:pt x="2274" y="413"/>
                    </a:cubicBezTo>
                    <a:cubicBezTo>
                      <a:pt x="2137" y="105"/>
                      <a:pt x="1726" y="20"/>
                      <a:pt x="1418" y="2"/>
                    </a:cubicBezTo>
                    <a:cubicBezTo>
                      <a:pt x="1392" y="1"/>
                      <a:pt x="1365" y="1"/>
                      <a:pt x="1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9"/>
              <p:cNvSpPr/>
              <p:nvPr/>
            </p:nvSpPr>
            <p:spPr>
              <a:xfrm>
                <a:off x="3130176" y="1416134"/>
                <a:ext cx="34858" cy="27257"/>
              </a:xfrm>
              <a:custGeom>
                <a:rect b="b" l="l" r="r" t="t"/>
                <a:pathLst>
                  <a:path extrusionOk="0" h="857" w="1096">
                    <a:moveTo>
                      <a:pt x="548" y="0"/>
                    </a:moveTo>
                    <a:cubicBezTo>
                      <a:pt x="0" y="0"/>
                      <a:pt x="0" y="856"/>
                      <a:pt x="548" y="856"/>
                    </a:cubicBezTo>
                    <a:cubicBezTo>
                      <a:pt x="1096" y="856"/>
                      <a:pt x="1096" y="0"/>
                      <a:pt x="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19"/>
              <p:cNvSpPr/>
              <p:nvPr/>
            </p:nvSpPr>
            <p:spPr>
              <a:xfrm>
                <a:off x="3095316" y="1429715"/>
                <a:ext cx="44114" cy="68699"/>
              </a:xfrm>
              <a:custGeom>
                <a:rect b="b" l="l" r="r" t="t"/>
                <a:pathLst>
                  <a:path extrusionOk="0" h="2160" w="1387">
                    <a:moveTo>
                      <a:pt x="1" y="0"/>
                    </a:moveTo>
                    <a:lnTo>
                      <a:pt x="120" y="2038"/>
                    </a:lnTo>
                    <a:cubicBezTo>
                      <a:pt x="120" y="2038"/>
                      <a:pt x="310" y="2160"/>
                      <a:pt x="559" y="2160"/>
                    </a:cubicBezTo>
                    <a:cubicBezTo>
                      <a:pt x="683" y="2160"/>
                      <a:pt x="822" y="2129"/>
                      <a:pt x="959" y="2038"/>
                    </a:cubicBezTo>
                    <a:cubicBezTo>
                      <a:pt x="1386" y="1746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9"/>
              <p:cNvSpPr/>
              <p:nvPr/>
            </p:nvSpPr>
            <p:spPr>
              <a:xfrm>
                <a:off x="3060997" y="1544505"/>
                <a:ext cx="65932" cy="60111"/>
              </a:xfrm>
              <a:custGeom>
                <a:rect b="b" l="l" r="r" t="t"/>
                <a:pathLst>
                  <a:path extrusionOk="0" h="1890" w="2073">
                    <a:moveTo>
                      <a:pt x="618" y="1"/>
                    </a:moveTo>
                    <a:cubicBezTo>
                      <a:pt x="430" y="1"/>
                      <a:pt x="242" y="35"/>
                      <a:pt x="69" y="106"/>
                    </a:cubicBezTo>
                    <a:cubicBezTo>
                      <a:pt x="1" y="791"/>
                      <a:pt x="429" y="1526"/>
                      <a:pt x="1080" y="1800"/>
                    </a:cubicBezTo>
                    <a:cubicBezTo>
                      <a:pt x="1206" y="1856"/>
                      <a:pt x="1346" y="1889"/>
                      <a:pt x="1481" y="1889"/>
                    </a:cubicBezTo>
                    <a:cubicBezTo>
                      <a:pt x="1639" y="1889"/>
                      <a:pt x="1790" y="1843"/>
                      <a:pt x="1901" y="1732"/>
                    </a:cubicBezTo>
                    <a:cubicBezTo>
                      <a:pt x="2055" y="1561"/>
                      <a:pt x="2072" y="1287"/>
                      <a:pt x="2004" y="1065"/>
                    </a:cubicBezTo>
                    <a:cubicBezTo>
                      <a:pt x="1901" y="671"/>
                      <a:pt x="1610" y="328"/>
                      <a:pt x="1251" y="141"/>
                    </a:cubicBezTo>
                    <a:cubicBezTo>
                      <a:pt x="1056" y="48"/>
                      <a:pt x="837" y="1"/>
                      <a:pt x="6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4" name="Google Shape;554;p19"/>
          <p:cNvSpPr/>
          <p:nvPr/>
        </p:nvSpPr>
        <p:spPr>
          <a:xfrm>
            <a:off x="5700172" y="2515692"/>
            <a:ext cx="140484" cy="408609"/>
          </a:xfrm>
          <a:custGeom>
            <a:rect b="b" l="l" r="r" t="t"/>
            <a:pathLst>
              <a:path extrusionOk="0" h="13012" w="4474">
                <a:moveTo>
                  <a:pt x="2223" y="0"/>
                </a:moveTo>
                <a:cubicBezTo>
                  <a:pt x="1004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4" y="13012"/>
                  <a:pt x="2223" y="13012"/>
                </a:cubicBezTo>
                <a:cubicBezTo>
                  <a:pt x="3470" y="13012"/>
                  <a:pt x="4474" y="12008"/>
                  <a:pt x="4474" y="10789"/>
                </a:cubicBezTo>
                <a:lnTo>
                  <a:pt x="4474" y="2223"/>
                </a:lnTo>
                <a:cubicBezTo>
                  <a:pt x="4474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19"/>
          <p:cNvSpPr/>
          <p:nvPr/>
        </p:nvSpPr>
        <p:spPr>
          <a:xfrm>
            <a:off x="6304478" y="2515692"/>
            <a:ext cx="139636" cy="408609"/>
          </a:xfrm>
          <a:custGeom>
            <a:rect b="b" l="l" r="r" t="t"/>
            <a:pathLst>
              <a:path extrusionOk="0" h="13012" w="4447">
                <a:moveTo>
                  <a:pt x="2223" y="0"/>
                </a:moveTo>
                <a:cubicBezTo>
                  <a:pt x="1005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5" y="13012"/>
                  <a:pt x="2223" y="13012"/>
                </a:cubicBezTo>
                <a:cubicBezTo>
                  <a:pt x="3444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4" y="0"/>
                  <a:pt x="22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19"/>
          <p:cNvSpPr/>
          <p:nvPr/>
        </p:nvSpPr>
        <p:spPr>
          <a:xfrm>
            <a:off x="6505338" y="2515692"/>
            <a:ext cx="140515" cy="408609"/>
          </a:xfrm>
          <a:custGeom>
            <a:rect b="b" l="l" r="r" t="t"/>
            <a:pathLst>
              <a:path extrusionOk="0" h="13012" w="4475">
                <a:moveTo>
                  <a:pt x="2224" y="0"/>
                </a:moveTo>
                <a:cubicBezTo>
                  <a:pt x="1005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5" y="13012"/>
                  <a:pt x="2224" y="13012"/>
                </a:cubicBezTo>
                <a:cubicBezTo>
                  <a:pt x="3471" y="13012"/>
                  <a:pt x="4475" y="12008"/>
                  <a:pt x="4475" y="10789"/>
                </a:cubicBezTo>
                <a:lnTo>
                  <a:pt x="4475" y="2223"/>
                </a:lnTo>
                <a:cubicBezTo>
                  <a:pt x="4475" y="1002"/>
                  <a:pt x="3471" y="0"/>
                  <a:pt x="22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19"/>
          <p:cNvSpPr/>
          <p:nvPr/>
        </p:nvSpPr>
        <p:spPr>
          <a:xfrm>
            <a:off x="6707108" y="2515692"/>
            <a:ext cx="139636" cy="408609"/>
          </a:xfrm>
          <a:custGeom>
            <a:rect b="b" l="l" r="r" t="t"/>
            <a:pathLst>
              <a:path extrusionOk="0" h="13012" w="4447">
                <a:moveTo>
                  <a:pt x="2223" y="0"/>
                </a:moveTo>
                <a:cubicBezTo>
                  <a:pt x="1002" y="0"/>
                  <a:pt x="1" y="1002"/>
                  <a:pt x="1" y="2223"/>
                </a:cubicBezTo>
                <a:lnTo>
                  <a:pt x="1" y="10789"/>
                </a:lnTo>
                <a:cubicBezTo>
                  <a:pt x="1" y="12008"/>
                  <a:pt x="1002" y="13012"/>
                  <a:pt x="2223" y="13012"/>
                </a:cubicBezTo>
                <a:cubicBezTo>
                  <a:pt x="3442" y="13012"/>
                  <a:pt x="4446" y="12008"/>
                  <a:pt x="4446" y="10789"/>
                </a:cubicBezTo>
                <a:lnTo>
                  <a:pt x="4446" y="2223"/>
                </a:lnTo>
                <a:cubicBezTo>
                  <a:pt x="4446" y="1002"/>
                  <a:pt x="3442" y="0"/>
                  <a:pt x="22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9"/>
          <p:cNvSpPr/>
          <p:nvPr/>
        </p:nvSpPr>
        <p:spPr>
          <a:xfrm>
            <a:off x="5901484" y="2515692"/>
            <a:ext cx="140484" cy="408609"/>
          </a:xfrm>
          <a:custGeom>
            <a:rect b="b" l="l" r="r" t="t"/>
            <a:pathLst>
              <a:path extrusionOk="0" h="13012" w="4474">
                <a:moveTo>
                  <a:pt x="2223" y="0"/>
                </a:moveTo>
                <a:cubicBezTo>
                  <a:pt x="1004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4" y="13012"/>
                  <a:pt x="2223" y="13012"/>
                </a:cubicBezTo>
                <a:cubicBezTo>
                  <a:pt x="3470" y="13012"/>
                  <a:pt x="4474" y="12008"/>
                  <a:pt x="4474" y="10789"/>
                </a:cubicBezTo>
                <a:lnTo>
                  <a:pt x="4474" y="2223"/>
                </a:lnTo>
                <a:cubicBezTo>
                  <a:pt x="4474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19"/>
          <p:cNvSpPr/>
          <p:nvPr/>
        </p:nvSpPr>
        <p:spPr>
          <a:xfrm>
            <a:off x="6102984" y="2515692"/>
            <a:ext cx="140484" cy="408609"/>
          </a:xfrm>
          <a:custGeom>
            <a:rect b="b" l="l" r="r" t="t"/>
            <a:pathLst>
              <a:path extrusionOk="0" h="13012" w="4474">
                <a:moveTo>
                  <a:pt x="2223" y="0"/>
                </a:moveTo>
                <a:cubicBezTo>
                  <a:pt x="1004" y="0"/>
                  <a:pt x="0" y="1002"/>
                  <a:pt x="0" y="2223"/>
                </a:cubicBezTo>
                <a:lnTo>
                  <a:pt x="0" y="10789"/>
                </a:lnTo>
                <a:cubicBezTo>
                  <a:pt x="0" y="12008"/>
                  <a:pt x="1004" y="13012"/>
                  <a:pt x="2223" y="13012"/>
                </a:cubicBezTo>
                <a:cubicBezTo>
                  <a:pt x="3470" y="13012"/>
                  <a:pt x="4474" y="12008"/>
                  <a:pt x="4474" y="10789"/>
                </a:cubicBezTo>
                <a:lnTo>
                  <a:pt x="4474" y="2223"/>
                </a:lnTo>
                <a:cubicBezTo>
                  <a:pt x="4474" y="1002"/>
                  <a:pt x="3470" y="0"/>
                  <a:pt x="2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0"/>
          <p:cNvSpPr txBox="1"/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</a:t>
            </a:r>
            <a:r>
              <a:rPr lang="en"/>
              <a:t>ategorical Features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5" name="Google Shape;5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575" y="1562550"/>
            <a:ext cx="2938625" cy="305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1350" y="1503500"/>
            <a:ext cx="2938625" cy="307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1559825"/>
            <a:ext cx="2938625" cy="3075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1"/>
          <p:cNvSpPr txBox="1"/>
          <p:nvPr>
            <p:ph type="title"/>
          </p:nvPr>
        </p:nvSpPr>
        <p:spPr>
          <a:xfrm>
            <a:off x="598100" y="529900"/>
            <a:ext cx="77175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Rating Against Potential &amp; Reactions</a:t>
            </a:r>
            <a:endParaRPr/>
          </a:p>
        </p:txBody>
      </p:sp>
      <p:pic>
        <p:nvPicPr>
          <p:cNvPr id="573" name="Google Shape;5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25" y="1394950"/>
            <a:ext cx="4117375" cy="292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250" y="1394950"/>
            <a:ext cx="4024950" cy="285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ccer Infographics by Slidesgo">
  <a:themeElements>
    <a:clrScheme name="Simple Light">
      <a:dk1>
        <a:srgbClr val="000000"/>
      </a:dk1>
      <a:lt1>
        <a:srgbClr val="49BA49"/>
      </a:lt1>
      <a:dk2>
        <a:srgbClr val="F9D93D"/>
      </a:dk2>
      <a:lt2>
        <a:srgbClr val="FFAB6D"/>
      </a:lt2>
      <a:accent1>
        <a:srgbClr val="E8E3D9"/>
      </a:accent1>
      <a:accent2>
        <a:srgbClr val="CC0000"/>
      </a:accent2>
      <a:accent3>
        <a:srgbClr val="8A4F07"/>
      </a:accent3>
      <a:accent4>
        <a:srgbClr val="EFEFE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