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ind"/>
      <p:regular r:id="rId32"/>
      <p:bold r:id="rId33"/>
    </p:embeddedFont>
    <p:embeddedFont>
      <p:font typeface="Jua"/>
      <p:regular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  <p:embeddedFont>
      <p:font typeface="Fira Sans Extra Condensed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iwklyETeFCAmTnNu3oBvVbrx+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SemiBold-bold.fntdata"/><Relationship Id="rId41" Type="http://schemas.openxmlformats.org/officeDocument/2006/relationships/font" Target="fonts/FiraSansExtraCondensedSemiBold-regular.fntdata"/><Relationship Id="rId22" Type="http://schemas.openxmlformats.org/officeDocument/2006/relationships/slide" Target="slides/slide18.xml"/><Relationship Id="rId44" Type="http://schemas.openxmlformats.org/officeDocument/2006/relationships/font" Target="fonts/FiraSansExtraCondensedSemi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FiraSansExtraCondensedSemiBold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Hind-bold.fntdata"/><Relationship Id="rId10" Type="http://schemas.openxmlformats.org/officeDocument/2006/relationships/slide" Target="slides/slide6.xml"/><Relationship Id="rId32" Type="http://schemas.openxmlformats.org/officeDocument/2006/relationships/font" Target="fonts/Hin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8.xml"/><Relationship Id="rId34" Type="http://schemas.openxmlformats.org/officeDocument/2006/relationships/font" Target="fonts/Jua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3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3864068e1_0_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93864068e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a04437c6a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a04437c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a04437c6ad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1a04437c6a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a07209743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1a072097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a04437c6a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1a04437c6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a072097437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1a07209743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a04437c6a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g1a04437c6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a072097437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g1a07209743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a04437c6a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g1a04437c6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3864068e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93864068e1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a072097437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g1a07209743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93864068e1_0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193864068e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0be701171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90be70117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be70117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90be701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93736537fa_4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193736537fa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93736537fa_4_9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93736537fa_4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3736537fa_4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93736537fa_4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8"/>
          <p:cNvSpPr txBox="1"/>
          <p:nvPr>
            <p:ph idx="1" type="subTitle"/>
          </p:nvPr>
        </p:nvSpPr>
        <p:spPr>
          <a:xfrm>
            <a:off x="2288100" y="3568175"/>
            <a:ext cx="4567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type="ctrTitle"/>
          </p:nvPr>
        </p:nvSpPr>
        <p:spPr>
          <a:xfrm>
            <a:off x="2288225" y="2810450"/>
            <a:ext cx="4567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rgbClr val="191919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2" type="ctrTitle"/>
          </p:nvPr>
        </p:nvSpPr>
        <p:spPr>
          <a:xfrm>
            <a:off x="1555625" y="1170300"/>
            <a:ext cx="60327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>
                <a:solidFill>
                  <a:srgbClr val="191919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38"/>
          <p:cNvSpPr/>
          <p:nvPr/>
        </p:nvSpPr>
        <p:spPr>
          <a:xfrm>
            <a:off x="6856663" y="-104000"/>
            <a:ext cx="1263000" cy="1533050"/>
          </a:xfrm>
          <a:custGeom>
            <a:rect b="b" l="l" r="r" t="t"/>
            <a:pathLst>
              <a:path extrusionOk="0" h="61322" w="50520">
                <a:moveTo>
                  <a:pt x="26166" y="940"/>
                </a:moveTo>
                <a:cubicBezTo>
                  <a:pt x="26201" y="940"/>
                  <a:pt x="26240" y="955"/>
                  <a:pt x="26282" y="989"/>
                </a:cubicBezTo>
                <a:cubicBezTo>
                  <a:pt x="26524" y="1183"/>
                  <a:pt x="26497" y="1827"/>
                  <a:pt x="26485" y="2090"/>
                </a:cubicBezTo>
                <a:cubicBezTo>
                  <a:pt x="26472" y="2398"/>
                  <a:pt x="26371" y="2681"/>
                  <a:pt x="26356" y="2974"/>
                </a:cubicBezTo>
                <a:cubicBezTo>
                  <a:pt x="26202" y="2967"/>
                  <a:pt x="26048" y="2956"/>
                  <a:pt x="25894" y="2951"/>
                </a:cubicBezTo>
                <a:cubicBezTo>
                  <a:pt x="25848" y="2576"/>
                  <a:pt x="25810" y="2202"/>
                  <a:pt x="25837" y="1822"/>
                </a:cubicBezTo>
                <a:cubicBezTo>
                  <a:pt x="25846" y="1698"/>
                  <a:pt x="25917" y="940"/>
                  <a:pt x="26166" y="940"/>
                </a:cubicBezTo>
                <a:close/>
                <a:moveTo>
                  <a:pt x="24704" y="3784"/>
                </a:moveTo>
                <a:cubicBezTo>
                  <a:pt x="25666" y="3784"/>
                  <a:pt x="26629" y="3835"/>
                  <a:pt x="27588" y="3931"/>
                </a:cubicBezTo>
                <a:cubicBezTo>
                  <a:pt x="27635" y="4083"/>
                  <a:pt x="27687" y="4233"/>
                  <a:pt x="27747" y="4380"/>
                </a:cubicBezTo>
                <a:cubicBezTo>
                  <a:pt x="27806" y="4540"/>
                  <a:pt x="27957" y="4633"/>
                  <a:pt x="28113" y="4659"/>
                </a:cubicBezTo>
                <a:cubicBezTo>
                  <a:pt x="30592" y="8028"/>
                  <a:pt x="32324" y="11905"/>
                  <a:pt x="33207" y="15995"/>
                </a:cubicBezTo>
                <a:cubicBezTo>
                  <a:pt x="33666" y="18119"/>
                  <a:pt x="33887" y="20290"/>
                  <a:pt x="33864" y="22464"/>
                </a:cubicBezTo>
                <a:cubicBezTo>
                  <a:pt x="33859" y="22987"/>
                  <a:pt x="33781" y="23551"/>
                  <a:pt x="33737" y="24106"/>
                </a:cubicBezTo>
                <a:cubicBezTo>
                  <a:pt x="32290" y="22150"/>
                  <a:pt x="29866" y="20981"/>
                  <a:pt x="27396" y="20869"/>
                </a:cubicBezTo>
                <a:cubicBezTo>
                  <a:pt x="27264" y="20863"/>
                  <a:pt x="27133" y="20860"/>
                  <a:pt x="27002" y="20860"/>
                </a:cubicBezTo>
                <a:cubicBezTo>
                  <a:pt x="23527" y="20860"/>
                  <a:pt x="20395" y="22914"/>
                  <a:pt x="18107" y="25431"/>
                </a:cubicBezTo>
                <a:cubicBezTo>
                  <a:pt x="18588" y="21687"/>
                  <a:pt x="18738" y="17927"/>
                  <a:pt x="19686" y="14243"/>
                </a:cubicBezTo>
                <a:cubicBezTo>
                  <a:pt x="20628" y="10583"/>
                  <a:pt x="22215" y="7189"/>
                  <a:pt x="24624" y="4264"/>
                </a:cubicBezTo>
                <a:cubicBezTo>
                  <a:pt x="24750" y="4109"/>
                  <a:pt x="24761" y="3933"/>
                  <a:pt x="24704" y="3784"/>
                </a:cubicBezTo>
                <a:close/>
                <a:moveTo>
                  <a:pt x="28854" y="4088"/>
                </a:moveTo>
                <a:lnTo>
                  <a:pt x="28854" y="4088"/>
                </a:lnTo>
                <a:cubicBezTo>
                  <a:pt x="29360" y="4162"/>
                  <a:pt x="29863" y="4249"/>
                  <a:pt x="30362" y="4348"/>
                </a:cubicBezTo>
                <a:cubicBezTo>
                  <a:pt x="35380" y="5357"/>
                  <a:pt x="40544" y="7622"/>
                  <a:pt x="44181" y="11300"/>
                </a:cubicBezTo>
                <a:cubicBezTo>
                  <a:pt x="47989" y="15156"/>
                  <a:pt x="49405" y="20591"/>
                  <a:pt x="49234" y="25885"/>
                </a:cubicBezTo>
                <a:cubicBezTo>
                  <a:pt x="48139" y="23774"/>
                  <a:pt x="45765" y="22425"/>
                  <a:pt x="43423" y="22153"/>
                </a:cubicBezTo>
                <a:cubicBezTo>
                  <a:pt x="43104" y="22116"/>
                  <a:pt x="42787" y="22098"/>
                  <a:pt x="42472" y="22098"/>
                </a:cubicBezTo>
                <a:cubicBezTo>
                  <a:pt x="39564" y="22098"/>
                  <a:pt x="36846" y="23616"/>
                  <a:pt x="34665" y="25492"/>
                </a:cubicBezTo>
                <a:cubicBezTo>
                  <a:pt x="34549" y="24952"/>
                  <a:pt x="34783" y="23112"/>
                  <a:pt x="34791" y="22813"/>
                </a:cubicBezTo>
                <a:cubicBezTo>
                  <a:pt x="34816" y="21764"/>
                  <a:pt x="34784" y="20716"/>
                  <a:pt x="34697" y="19670"/>
                </a:cubicBezTo>
                <a:cubicBezTo>
                  <a:pt x="34535" y="17714"/>
                  <a:pt x="34189" y="15768"/>
                  <a:pt x="33655" y="13877"/>
                </a:cubicBezTo>
                <a:cubicBezTo>
                  <a:pt x="32657" y="10345"/>
                  <a:pt x="31021" y="7042"/>
                  <a:pt x="28854" y="4088"/>
                </a:cubicBezTo>
                <a:close/>
                <a:moveTo>
                  <a:pt x="27437" y="54786"/>
                </a:moveTo>
                <a:cubicBezTo>
                  <a:pt x="27568" y="54786"/>
                  <a:pt x="27699" y="54840"/>
                  <a:pt x="27820" y="54966"/>
                </a:cubicBezTo>
                <a:cubicBezTo>
                  <a:pt x="27818" y="54977"/>
                  <a:pt x="27816" y="54988"/>
                  <a:pt x="27814" y="54999"/>
                </a:cubicBezTo>
                <a:cubicBezTo>
                  <a:pt x="27745" y="54937"/>
                  <a:pt x="27649" y="54906"/>
                  <a:pt x="27553" y="54906"/>
                </a:cubicBezTo>
                <a:cubicBezTo>
                  <a:pt x="27510" y="54906"/>
                  <a:pt x="27467" y="54912"/>
                  <a:pt x="27427" y="54925"/>
                </a:cubicBezTo>
                <a:cubicBezTo>
                  <a:pt x="27423" y="54924"/>
                  <a:pt x="27419" y="54924"/>
                  <a:pt x="27415" y="54924"/>
                </a:cubicBezTo>
                <a:cubicBezTo>
                  <a:pt x="27356" y="54924"/>
                  <a:pt x="27294" y="54940"/>
                  <a:pt x="27232" y="54973"/>
                </a:cubicBezTo>
                <a:cubicBezTo>
                  <a:pt x="27219" y="54972"/>
                  <a:pt x="27206" y="54971"/>
                  <a:pt x="27193" y="54971"/>
                </a:cubicBezTo>
                <a:cubicBezTo>
                  <a:pt x="27154" y="54971"/>
                  <a:pt x="27116" y="54976"/>
                  <a:pt x="27080" y="54984"/>
                </a:cubicBezTo>
                <a:cubicBezTo>
                  <a:pt x="27054" y="54978"/>
                  <a:pt x="27029" y="54973"/>
                  <a:pt x="27002" y="54972"/>
                </a:cubicBezTo>
                <a:cubicBezTo>
                  <a:pt x="27137" y="54857"/>
                  <a:pt x="27287" y="54786"/>
                  <a:pt x="27437" y="54786"/>
                </a:cubicBezTo>
                <a:close/>
                <a:moveTo>
                  <a:pt x="21260" y="54706"/>
                </a:moveTo>
                <a:lnTo>
                  <a:pt x="21260" y="54706"/>
                </a:lnTo>
                <a:cubicBezTo>
                  <a:pt x="21198" y="55982"/>
                  <a:pt x="21278" y="57367"/>
                  <a:pt x="21713" y="58582"/>
                </a:cubicBezTo>
                <a:cubicBezTo>
                  <a:pt x="21204" y="57490"/>
                  <a:pt x="21153" y="55935"/>
                  <a:pt x="21260" y="54706"/>
                </a:cubicBezTo>
                <a:close/>
                <a:moveTo>
                  <a:pt x="26116" y="1"/>
                </a:moveTo>
                <a:cubicBezTo>
                  <a:pt x="24914" y="1"/>
                  <a:pt x="24943" y="2024"/>
                  <a:pt x="25164" y="2941"/>
                </a:cubicBezTo>
                <a:cubicBezTo>
                  <a:pt x="25083" y="2940"/>
                  <a:pt x="25002" y="2940"/>
                  <a:pt x="24921" y="2940"/>
                </a:cubicBezTo>
                <a:cubicBezTo>
                  <a:pt x="17197" y="2940"/>
                  <a:pt x="9669" y="6051"/>
                  <a:pt x="4872" y="12526"/>
                </a:cubicBezTo>
                <a:cubicBezTo>
                  <a:pt x="1688" y="16825"/>
                  <a:pt x="1" y="22165"/>
                  <a:pt x="757" y="27504"/>
                </a:cubicBezTo>
                <a:cubicBezTo>
                  <a:pt x="776" y="27643"/>
                  <a:pt x="893" y="27707"/>
                  <a:pt x="1014" y="27707"/>
                </a:cubicBezTo>
                <a:cubicBezTo>
                  <a:pt x="1167" y="27707"/>
                  <a:pt x="1328" y="27606"/>
                  <a:pt x="1313" y="27428"/>
                </a:cubicBezTo>
                <a:cubicBezTo>
                  <a:pt x="526" y="18044"/>
                  <a:pt x="6506" y="9011"/>
                  <a:pt x="15178" y="5554"/>
                </a:cubicBezTo>
                <a:cubicBezTo>
                  <a:pt x="17925" y="4458"/>
                  <a:pt x="20852" y="3894"/>
                  <a:pt x="23798" y="3799"/>
                </a:cubicBezTo>
                <a:lnTo>
                  <a:pt x="23798" y="3799"/>
                </a:lnTo>
                <a:cubicBezTo>
                  <a:pt x="21435" y="6574"/>
                  <a:pt x="19881" y="9979"/>
                  <a:pt x="18923" y="13477"/>
                </a:cubicBezTo>
                <a:cubicBezTo>
                  <a:pt x="17889" y="17243"/>
                  <a:pt x="17349" y="21347"/>
                  <a:pt x="17497" y="25279"/>
                </a:cubicBezTo>
                <a:cubicBezTo>
                  <a:pt x="15584" y="23147"/>
                  <a:pt x="12831" y="21814"/>
                  <a:pt x="9947" y="21814"/>
                </a:cubicBezTo>
                <a:cubicBezTo>
                  <a:pt x="9713" y="21814"/>
                  <a:pt x="9478" y="21823"/>
                  <a:pt x="9243" y="21841"/>
                </a:cubicBezTo>
                <a:cubicBezTo>
                  <a:pt x="6234" y="22070"/>
                  <a:pt x="2349" y="23965"/>
                  <a:pt x="1397" y="27055"/>
                </a:cubicBezTo>
                <a:cubicBezTo>
                  <a:pt x="1344" y="27227"/>
                  <a:pt x="1495" y="27368"/>
                  <a:pt x="1647" y="27368"/>
                </a:cubicBezTo>
                <a:cubicBezTo>
                  <a:pt x="1705" y="27368"/>
                  <a:pt x="1765" y="27347"/>
                  <a:pt x="1812" y="27298"/>
                </a:cubicBezTo>
                <a:cubicBezTo>
                  <a:pt x="2881" y="26195"/>
                  <a:pt x="3760" y="25020"/>
                  <a:pt x="5086" y="24188"/>
                </a:cubicBezTo>
                <a:cubicBezTo>
                  <a:pt x="6331" y="23404"/>
                  <a:pt x="7771" y="22893"/>
                  <a:pt x="9243" y="22782"/>
                </a:cubicBezTo>
                <a:cubicBezTo>
                  <a:pt x="9463" y="22765"/>
                  <a:pt x="9682" y="22757"/>
                  <a:pt x="9901" y="22757"/>
                </a:cubicBezTo>
                <a:cubicBezTo>
                  <a:pt x="12867" y="22757"/>
                  <a:pt x="15715" y="24268"/>
                  <a:pt x="17435" y="26692"/>
                </a:cubicBezTo>
                <a:cubicBezTo>
                  <a:pt x="17532" y="26829"/>
                  <a:pt x="17708" y="26928"/>
                  <a:pt x="17878" y="26928"/>
                </a:cubicBezTo>
                <a:cubicBezTo>
                  <a:pt x="17987" y="26928"/>
                  <a:pt x="18094" y="26887"/>
                  <a:pt x="18176" y="26788"/>
                </a:cubicBezTo>
                <a:cubicBezTo>
                  <a:pt x="20055" y="24507"/>
                  <a:pt x="22602" y="22468"/>
                  <a:pt x="25566" y="21939"/>
                </a:cubicBezTo>
                <a:lnTo>
                  <a:pt x="25566" y="21939"/>
                </a:lnTo>
                <a:cubicBezTo>
                  <a:pt x="25110" y="23625"/>
                  <a:pt x="25052" y="25470"/>
                  <a:pt x="24851" y="27194"/>
                </a:cubicBezTo>
                <a:cubicBezTo>
                  <a:pt x="24640" y="28999"/>
                  <a:pt x="24426" y="30803"/>
                  <a:pt x="24203" y="32606"/>
                </a:cubicBezTo>
                <a:cubicBezTo>
                  <a:pt x="23729" y="36447"/>
                  <a:pt x="23228" y="40286"/>
                  <a:pt x="22698" y="44121"/>
                </a:cubicBezTo>
                <a:cubicBezTo>
                  <a:pt x="22283" y="47109"/>
                  <a:pt x="21693" y="50111"/>
                  <a:pt x="21391" y="53121"/>
                </a:cubicBezTo>
                <a:cubicBezTo>
                  <a:pt x="21305" y="52985"/>
                  <a:pt x="21143" y="52904"/>
                  <a:pt x="20989" y="52904"/>
                </a:cubicBezTo>
                <a:cubicBezTo>
                  <a:pt x="20823" y="52904"/>
                  <a:pt x="20666" y="52997"/>
                  <a:pt x="20620" y="53210"/>
                </a:cubicBezTo>
                <a:cubicBezTo>
                  <a:pt x="20232" y="55035"/>
                  <a:pt x="20143" y="58627"/>
                  <a:pt x="21823" y="60071"/>
                </a:cubicBezTo>
                <a:cubicBezTo>
                  <a:pt x="22183" y="60527"/>
                  <a:pt x="22687" y="60844"/>
                  <a:pt x="23248" y="60962"/>
                </a:cubicBezTo>
                <a:cubicBezTo>
                  <a:pt x="23417" y="61054"/>
                  <a:pt x="23599" y="61132"/>
                  <a:pt x="23791" y="61186"/>
                </a:cubicBezTo>
                <a:cubicBezTo>
                  <a:pt x="23793" y="61187"/>
                  <a:pt x="23796" y="61187"/>
                  <a:pt x="23798" y="61189"/>
                </a:cubicBezTo>
                <a:cubicBezTo>
                  <a:pt x="24105" y="61278"/>
                  <a:pt x="24433" y="61321"/>
                  <a:pt x="24758" y="61321"/>
                </a:cubicBezTo>
                <a:cubicBezTo>
                  <a:pt x="25271" y="61321"/>
                  <a:pt x="25775" y="61212"/>
                  <a:pt x="26176" y="60999"/>
                </a:cubicBezTo>
                <a:cubicBezTo>
                  <a:pt x="28073" y="59990"/>
                  <a:pt x="29011" y="57220"/>
                  <a:pt x="28660" y="55124"/>
                </a:cubicBezTo>
                <a:cubicBezTo>
                  <a:pt x="28666" y="55102"/>
                  <a:pt x="28670" y="55078"/>
                  <a:pt x="28671" y="55055"/>
                </a:cubicBezTo>
                <a:cubicBezTo>
                  <a:pt x="28713" y="54302"/>
                  <a:pt x="28206" y="53996"/>
                  <a:pt x="27611" y="53996"/>
                </a:cubicBezTo>
                <a:cubicBezTo>
                  <a:pt x="26973" y="53996"/>
                  <a:pt x="26233" y="54348"/>
                  <a:pt x="25961" y="54877"/>
                </a:cubicBezTo>
                <a:cubicBezTo>
                  <a:pt x="25510" y="55753"/>
                  <a:pt x="25764" y="56731"/>
                  <a:pt x="25732" y="57667"/>
                </a:cubicBezTo>
                <a:cubicBezTo>
                  <a:pt x="25694" y="58779"/>
                  <a:pt x="25098" y="59196"/>
                  <a:pt x="24366" y="59196"/>
                </a:cubicBezTo>
                <a:cubicBezTo>
                  <a:pt x="24140" y="59196"/>
                  <a:pt x="23900" y="59156"/>
                  <a:pt x="23660" y="59084"/>
                </a:cubicBezTo>
                <a:cubicBezTo>
                  <a:pt x="23635" y="59038"/>
                  <a:pt x="23600" y="58995"/>
                  <a:pt x="23546" y="58959"/>
                </a:cubicBezTo>
                <a:cubicBezTo>
                  <a:pt x="23392" y="58857"/>
                  <a:pt x="23250" y="58746"/>
                  <a:pt x="23114" y="58631"/>
                </a:cubicBezTo>
                <a:cubicBezTo>
                  <a:pt x="22936" y="58037"/>
                  <a:pt x="22913" y="57334"/>
                  <a:pt x="22861" y="56842"/>
                </a:cubicBezTo>
                <a:cubicBezTo>
                  <a:pt x="22756" y="55821"/>
                  <a:pt x="22745" y="54801"/>
                  <a:pt x="22709" y="53776"/>
                </a:cubicBezTo>
                <a:cubicBezTo>
                  <a:pt x="22700" y="53531"/>
                  <a:pt x="22514" y="53410"/>
                  <a:pt x="22328" y="53410"/>
                </a:cubicBezTo>
                <a:cubicBezTo>
                  <a:pt x="22314" y="53410"/>
                  <a:pt x="22301" y="53411"/>
                  <a:pt x="22287" y="53412"/>
                </a:cubicBezTo>
                <a:cubicBezTo>
                  <a:pt x="22320" y="53122"/>
                  <a:pt x="22358" y="52831"/>
                  <a:pt x="22398" y="52541"/>
                </a:cubicBezTo>
                <a:cubicBezTo>
                  <a:pt x="22881" y="49122"/>
                  <a:pt x="23400" y="45708"/>
                  <a:pt x="23861" y="42286"/>
                </a:cubicBezTo>
                <a:cubicBezTo>
                  <a:pt x="24315" y="38924"/>
                  <a:pt x="24743" y="35557"/>
                  <a:pt x="25140" y="32186"/>
                </a:cubicBezTo>
                <a:cubicBezTo>
                  <a:pt x="25336" y="30522"/>
                  <a:pt x="25527" y="28857"/>
                  <a:pt x="25708" y="27191"/>
                </a:cubicBezTo>
                <a:cubicBezTo>
                  <a:pt x="25900" y="25446"/>
                  <a:pt x="26246" y="23613"/>
                  <a:pt x="26126" y="21855"/>
                </a:cubicBezTo>
                <a:cubicBezTo>
                  <a:pt x="26357" y="21829"/>
                  <a:pt x="26590" y="21811"/>
                  <a:pt x="26825" y="21805"/>
                </a:cubicBezTo>
                <a:cubicBezTo>
                  <a:pt x="26894" y="21803"/>
                  <a:pt x="26963" y="21802"/>
                  <a:pt x="27032" y="21802"/>
                </a:cubicBezTo>
                <a:cubicBezTo>
                  <a:pt x="30010" y="21802"/>
                  <a:pt x="33049" y="23564"/>
                  <a:pt x="33905" y="26522"/>
                </a:cubicBezTo>
                <a:cubicBezTo>
                  <a:pt x="33968" y="26741"/>
                  <a:pt x="34161" y="26863"/>
                  <a:pt x="34359" y="26863"/>
                </a:cubicBezTo>
                <a:cubicBezTo>
                  <a:pt x="34477" y="26863"/>
                  <a:pt x="34596" y="26820"/>
                  <a:pt x="34692" y="26730"/>
                </a:cubicBezTo>
                <a:cubicBezTo>
                  <a:pt x="36815" y="24744"/>
                  <a:pt x="39529" y="23042"/>
                  <a:pt x="42523" y="23042"/>
                </a:cubicBezTo>
                <a:cubicBezTo>
                  <a:pt x="42632" y="23042"/>
                  <a:pt x="42742" y="23044"/>
                  <a:pt x="42852" y="23049"/>
                </a:cubicBezTo>
                <a:cubicBezTo>
                  <a:pt x="45593" y="23164"/>
                  <a:pt x="48109" y="24880"/>
                  <a:pt x="48876" y="27551"/>
                </a:cubicBezTo>
                <a:cubicBezTo>
                  <a:pt x="48940" y="27774"/>
                  <a:pt x="49109" y="27871"/>
                  <a:pt x="49282" y="27871"/>
                </a:cubicBezTo>
                <a:cubicBezTo>
                  <a:pt x="49436" y="27871"/>
                  <a:pt x="49593" y="27794"/>
                  <a:pt x="49683" y="27662"/>
                </a:cubicBezTo>
                <a:cubicBezTo>
                  <a:pt x="49883" y="27627"/>
                  <a:pt x="50071" y="27480"/>
                  <a:pt x="50093" y="27223"/>
                </a:cubicBezTo>
                <a:cubicBezTo>
                  <a:pt x="50519" y="22032"/>
                  <a:pt x="49504" y="16538"/>
                  <a:pt x="46288" y="12323"/>
                </a:cubicBezTo>
                <a:cubicBezTo>
                  <a:pt x="43025" y="8046"/>
                  <a:pt x="37754" y="5359"/>
                  <a:pt x="32651" y="3973"/>
                </a:cubicBezTo>
                <a:cubicBezTo>
                  <a:pt x="30866" y="3489"/>
                  <a:pt x="29045" y="3176"/>
                  <a:pt x="27222" y="3031"/>
                </a:cubicBezTo>
                <a:cubicBezTo>
                  <a:pt x="27664" y="2054"/>
                  <a:pt x="27421" y="248"/>
                  <a:pt x="26375" y="29"/>
                </a:cubicBezTo>
                <a:cubicBezTo>
                  <a:pt x="26283" y="10"/>
                  <a:pt x="26197" y="1"/>
                  <a:pt x="261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38"/>
          <p:cNvGrpSpPr/>
          <p:nvPr/>
        </p:nvGrpSpPr>
        <p:grpSpPr>
          <a:xfrm>
            <a:off x="7753100" y="329150"/>
            <a:ext cx="351750" cy="522100"/>
            <a:chOff x="7753100" y="329150"/>
            <a:chExt cx="351750" cy="522100"/>
          </a:xfrm>
        </p:grpSpPr>
        <p:sp>
          <p:nvSpPr>
            <p:cNvPr id="15" name="Google Shape;15;p38"/>
            <p:cNvSpPr/>
            <p:nvPr/>
          </p:nvSpPr>
          <p:spPr>
            <a:xfrm>
              <a:off x="7939200" y="51737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8"/>
            <p:cNvSpPr/>
            <p:nvPr/>
          </p:nvSpPr>
          <p:spPr>
            <a:xfrm>
              <a:off x="7907225" y="32915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8"/>
            <p:cNvSpPr/>
            <p:nvPr/>
          </p:nvSpPr>
          <p:spPr>
            <a:xfrm>
              <a:off x="7753100" y="71170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8"/>
          <p:cNvSpPr/>
          <p:nvPr/>
        </p:nvSpPr>
        <p:spPr>
          <a:xfrm>
            <a:off x="4372400" y="290725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8"/>
          <p:cNvGrpSpPr/>
          <p:nvPr/>
        </p:nvGrpSpPr>
        <p:grpSpPr>
          <a:xfrm>
            <a:off x="3818150" y="-261550"/>
            <a:ext cx="351750" cy="522100"/>
            <a:chOff x="7127575" y="702500"/>
            <a:chExt cx="351750" cy="522100"/>
          </a:xfrm>
        </p:grpSpPr>
        <p:sp>
          <p:nvSpPr>
            <p:cNvPr id="20" name="Google Shape;20;p38"/>
            <p:cNvSpPr/>
            <p:nvPr/>
          </p:nvSpPr>
          <p:spPr>
            <a:xfrm>
              <a:off x="7313675" y="89072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8"/>
            <p:cNvSpPr/>
            <p:nvPr/>
          </p:nvSpPr>
          <p:spPr>
            <a:xfrm>
              <a:off x="7281700" y="70250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8"/>
            <p:cNvSpPr/>
            <p:nvPr/>
          </p:nvSpPr>
          <p:spPr>
            <a:xfrm>
              <a:off x="7127575" y="108505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38"/>
          <p:cNvGrpSpPr/>
          <p:nvPr/>
        </p:nvGrpSpPr>
        <p:grpSpPr>
          <a:xfrm>
            <a:off x="345388" y="-515325"/>
            <a:ext cx="1644575" cy="1605900"/>
            <a:chOff x="345388" y="-515325"/>
            <a:chExt cx="1644575" cy="1605900"/>
          </a:xfrm>
        </p:grpSpPr>
        <p:sp>
          <p:nvSpPr>
            <p:cNvPr id="24" name="Google Shape;24;p38"/>
            <p:cNvSpPr/>
            <p:nvPr/>
          </p:nvSpPr>
          <p:spPr>
            <a:xfrm>
              <a:off x="345388" y="-515325"/>
              <a:ext cx="1644575" cy="1177225"/>
            </a:xfrm>
            <a:custGeom>
              <a:rect b="b" l="l" r="r" t="t"/>
              <a:pathLst>
                <a:path extrusionOk="0" h="47089" w="65783">
                  <a:moveTo>
                    <a:pt x="29953" y="5589"/>
                  </a:moveTo>
                  <a:lnTo>
                    <a:pt x="29953" y="5589"/>
                  </a:lnTo>
                  <a:cubicBezTo>
                    <a:pt x="30743" y="7929"/>
                    <a:pt x="31621" y="11528"/>
                    <a:pt x="29523" y="12748"/>
                  </a:cubicBezTo>
                  <a:cubicBezTo>
                    <a:pt x="28617" y="11413"/>
                    <a:pt x="28490" y="9773"/>
                    <a:pt x="28784" y="8198"/>
                  </a:cubicBezTo>
                  <a:cubicBezTo>
                    <a:pt x="28968" y="7209"/>
                    <a:pt x="29443" y="6401"/>
                    <a:pt x="29953" y="5589"/>
                  </a:cubicBezTo>
                  <a:close/>
                  <a:moveTo>
                    <a:pt x="44611" y="9078"/>
                  </a:moveTo>
                  <a:cubicBezTo>
                    <a:pt x="44673" y="11051"/>
                    <a:pt x="43578" y="12954"/>
                    <a:pt x="41795" y="13851"/>
                  </a:cubicBezTo>
                  <a:cubicBezTo>
                    <a:pt x="41127" y="12044"/>
                    <a:pt x="43104" y="10236"/>
                    <a:pt x="44611" y="9078"/>
                  </a:cubicBezTo>
                  <a:close/>
                  <a:moveTo>
                    <a:pt x="51701" y="12009"/>
                  </a:moveTo>
                  <a:lnTo>
                    <a:pt x="51701" y="12009"/>
                  </a:lnTo>
                  <a:cubicBezTo>
                    <a:pt x="51586" y="13060"/>
                    <a:pt x="51297" y="14078"/>
                    <a:pt x="50982" y="15093"/>
                  </a:cubicBezTo>
                  <a:cubicBezTo>
                    <a:pt x="50761" y="15804"/>
                    <a:pt x="49315" y="17593"/>
                    <a:pt x="48397" y="17593"/>
                  </a:cubicBezTo>
                  <a:cubicBezTo>
                    <a:pt x="48035" y="17593"/>
                    <a:pt x="47755" y="17314"/>
                    <a:pt x="47664" y="16582"/>
                  </a:cubicBezTo>
                  <a:cubicBezTo>
                    <a:pt x="47496" y="15220"/>
                    <a:pt x="48797" y="14011"/>
                    <a:pt x="49784" y="13297"/>
                  </a:cubicBezTo>
                  <a:cubicBezTo>
                    <a:pt x="50362" y="12881"/>
                    <a:pt x="51022" y="12369"/>
                    <a:pt x="51701" y="12009"/>
                  </a:cubicBezTo>
                  <a:close/>
                  <a:moveTo>
                    <a:pt x="17192" y="8493"/>
                  </a:moveTo>
                  <a:cubicBezTo>
                    <a:pt x="19656" y="8989"/>
                    <a:pt x="21223" y="10756"/>
                    <a:pt x="21780" y="13235"/>
                  </a:cubicBezTo>
                  <a:cubicBezTo>
                    <a:pt x="22070" y="14526"/>
                    <a:pt x="22214" y="16172"/>
                    <a:pt x="21608" y="17387"/>
                  </a:cubicBezTo>
                  <a:cubicBezTo>
                    <a:pt x="21087" y="18430"/>
                    <a:pt x="19817" y="18824"/>
                    <a:pt x="18740" y="18856"/>
                  </a:cubicBezTo>
                  <a:cubicBezTo>
                    <a:pt x="18701" y="18858"/>
                    <a:pt x="18662" y="18858"/>
                    <a:pt x="18623" y="18858"/>
                  </a:cubicBezTo>
                  <a:cubicBezTo>
                    <a:pt x="16089" y="18858"/>
                    <a:pt x="14804" y="16242"/>
                    <a:pt x="14731" y="14019"/>
                  </a:cubicBezTo>
                  <a:cubicBezTo>
                    <a:pt x="14660" y="11792"/>
                    <a:pt x="15753" y="10040"/>
                    <a:pt x="17192" y="8493"/>
                  </a:cubicBezTo>
                  <a:close/>
                  <a:moveTo>
                    <a:pt x="10595" y="21564"/>
                  </a:moveTo>
                  <a:cubicBezTo>
                    <a:pt x="11045" y="21564"/>
                    <a:pt x="11488" y="21715"/>
                    <a:pt x="11854" y="22060"/>
                  </a:cubicBezTo>
                  <a:cubicBezTo>
                    <a:pt x="12320" y="22504"/>
                    <a:pt x="12524" y="23493"/>
                    <a:pt x="12190" y="24054"/>
                  </a:cubicBezTo>
                  <a:cubicBezTo>
                    <a:pt x="11767" y="24763"/>
                    <a:pt x="10594" y="25135"/>
                    <a:pt x="9868" y="25350"/>
                  </a:cubicBezTo>
                  <a:cubicBezTo>
                    <a:pt x="9432" y="25479"/>
                    <a:pt x="8993" y="25543"/>
                    <a:pt x="8559" y="25543"/>
                  </a:cubicBezTo>
                  <a:cubicBezTo>
                    <a:pt x="7964" y="25543"/>
                    <a:pt x="7380" y="25422"/>
                    <a:pt x="6830" y="25179"/>
                  </a:cubicBezTo>
                  <a:cubicBezTo>
                    <a:pt x="6827" y="25091"/>
                    <a:pt x="6801" y="25009"/>
                    <a:pt x="6755" y="24937"/>
                  </a:cubicBezTo>
                  <a:cubicBezTo>
                    <a:pt x="7418" y="23990"/>
                    <a:pt x="8081" y="23030"/>
                    <a:pt x="8931" y="22250"/>
                  </a:cubicBezTo>
                  <a:cubicBezTo>
                    <a:pt x="9392" y="21827"/>
                    <a:pt x="10000" y="21564"/>
                    <a:pt x="10595" y="21564"/>
                  </a:cubicBezTo>
                  <a:close/>
                  <a:moveTo>
                    <a:pt x="45078" y="27893"/>
                  </a:moveTo>
                  <a:cubicBezTo>
                    <a:pt x="46408" y="27893"/>
                    <a:pt x="47443" y="29255"/>
                    <a:pt x="48018" y="30438"/>
                  </a:cubicBezTo>
                  <a:cubicBezTo>
                    <a:pt x="48327" y="31074"/>
                    <a:pt x="48553" y="31749"/>
                    <a:pt x="48717" y="32443"/>
                  </a:cubicBezTo>
                  <a:cubicBezTo>
                    <a:pt x="48122" y="32152"/>
                    <a:pt x="47490" y="31934"/>
                    <a:pt x="46858" y="31695"/>
                  </a:cubicBezTo>
                  <a:cubicBezTo>
                    <a:pt x="45141" y="31045"/>
                    <a:pt x="44568" y="29693"/>
                    <a:pt x="44365" y="28022"/>
                  </a:cubicBezTo>
                  <a:cubicBezTo>
                    <a:pt x="44611" y="27933"/>
                    <a:pt x="44849" y="27893"/>
                    <a:pt x="45078" y="27893"/>
                  </a:cubicBezTo>
                  <a:close/>
                  <a:moveTo>
                    <a:pt x="27375" y="33739"/>
                  </a:moveTo>
                  <a:lnTo>
                    <a:pt x="27375" y="33739"/>
                  </a:lnTo>
                  <a:cubicBezTo>
                    <a:pt x="28249" y="35792"/>
                    <a:pt x="27513" y="37755"/>
                    <a:pt x="26219" y="39374"/>
                  </a:cubicBezTo>
                  <a:cubicBezTo>
                    <a:pt x="25790" y="38722"/>
                    <a:pt x="25417" y="38033"/>
                    <a:pt x="25175" y="37285"/>
                  </a:cubicBezTo>
                  <a:cubicBezTo>
                    <a:pt x="24669" y="35728"/>
                    <a:pt x="25752" y="33858"/>
                    <a:pt x="27375" y="33739"/>
                  </a:cubicBezTo>
                  <a:close/>
                  <a:moveTo>
                    <a:pt x="36087" y="1202"/>
                  </a:moveTo>
                  <a:cubicBezTo>
                    <a:pt x="36658" y="1202"/>
                    <a:pt x="37226" y="1270"/>
                    <a:pt x="37766" y="1404"/>
                  </a:cubicBezTo>
                  <a:cubicBezTo>
                    <a:pt x="40887" y="2176"/>
                    <a:pt x="43168" y="4867"/>
                    <a:pt x="44644" y="7593"/>
                  </a:cubicBezTo>
                  <a:cubicBezTo>
                    <a:pt x="42531" y="9152"/>
                    <a:pt x="39163" y="11998"/>
                    <a:pt x="41008" y="14907"/>
                  </a:cubicBezTo>
                  <a:cubicBezTo>
                    <a:pt x="41111" y="15070"/>
                    <a:pt x="41312" y="15205"/>
                    <a:pt x="41515" y="15205"/>
                  </a:cubicBezTo>
                  <a:cubicBezTo>
                    <a:pt x="41568" y="15205"/>
                    <a:pt x="41620" y="15196"/>
                    <a:pt x="41671" y="15177"/>
                  </a:cubicBezTo>
                  <a:cubicBezTo>
                    <a:pt x="44479" y="14083"/>
                    <a:pt x="46136" y="11235"/>
                    <a:pt x="45702" y="8284"/>
                  </a:cubicBezTo>
                  <a:cubicBezTo>
                    <a:pt x="46299" y="7946"/>
                    <a:pt x="46945" y="7791"/>
                    <a:pt x="47586" y="7791"/>
                  </a:cubicBezTo>
                  <a:cubicBezTo>
                    <a:pt x="49366" y="7791"/>
                    <a:pt x="51106" y="8983"/>
                    <a:pt x="51649" y="10735"/>
                  </a:cubicBezTo>
                  <a:cubicBezTo>
                    <a:pt x="51115" y="10972"/>
                    <a:pt x="50685" y="11293"/>
                    <a:pt x="50170" y="11662"/>
                  </a:cubicBezTo>
                  <a:cubicBezTo>
                    <a:pt x="49283" y="12302"/>
                    <a:pt x="48417" y="12788"/>
                    <a:pt x="47672" y="13614"/>
                  </a:cubicBezTo>
                  <a:cubicBezTo>
                    <a:pt x="46691" y="14699"/>
                    <a:pt x="45862" y="16865"/>
                    <a:pt x="47044" y="18123"/>
                  </a:cubicBezTo>
                  <a:cubicBezTo>
                    <a:pt x="47467" y="18572"/>
                    <a:pt x="47948" y="18754"/>
                    <a:pt x="48437" y="18754"/>
                  </a:cubicBezTo>
                  <a:cubicBezTo>
                    <a:pt x="49402" y="18754"/>
                    <a:pt x="50401" y="18051"/>
                    <a:pt x="51064" y="17304"/>
                  </a:cubicBezTo>
                  <a:cubicBezTo>
                    <a:pt x="52341" y="15866"/>
                    <a:pt x="52851" y="13456"/>
                    <a:pt x="52919" y="11519"/>
                  </a:cubicBezTo>
                  <a:cubicBezTo>
                    <a:pt x="53721" y="11255"/>
                    <a:pt x="54532" y="11131"/>
                    <a:pt x="55337" y="11131"/>
                  </a:cubicBezTo>
                  <a:cubicBezTo>
                    <a:pt x="57172" y="11131"/>
                    <a:pt x="58972" y="11777"/>
                    <a:pt x="60545" y="12878"/>
                  </a:cubicBezTo>
                  <a:cubicBezTo>
                    <a:pt x="63312" y="14817"/>
                    <a:pt x="64372" y="18172"/>
                    <a:pt x="64108" y="21419"/>
                  </a:cubicBezTo>
                  <a:cubicBezTo>
                    <a:pt x="63524" y="28598"/>
                    <a:pt x="56518" y="32660"/>
                    <a:pt x="49938" y="32984"/>
                  </a:cubicBezTo>
                  <a:cubicBezTo>
                    <a:pt x="49353" y="30074"/>
                    <a:pt x="47878" y="26652"/>
                    <a:pt x="45267" y="26652"/>
                  </a:cubicBezTo>
                  <a:cubicBezTo>
                    <a:pt x="44711" y="26652"/>
                    <a:pt x="44105" y="26807"/>
                    <a:pt x="43444" y="27154"/>
                  </a:cubicBezTo>
                  <a:cubicBezTo>
                    <a:pt x="43276" y="27242"/>
                    <a:pt x="43137" y="27466"/>
                    <a:pt x="43154" y="27660"/>
                  </a:cubicBezTo>
                  <a:cubicBezTo>
                    <a:pt x="43296" y="29243"/>
                    <a:pt x="43613" y="30776"/>
                    <a:pt x="44818" y="31898"/>
                  </a:cubicBezTo>
                  <a:cubicBezTo>
                    <a:pt x="45957" y="32958"/>
                    <a:pt x="47701" y="32986"/>
                    <a:pt x="48924" y="33912"/>
                  </a:cubicBezTo>
                  <a:cubicBezTo>
                    <a:pt x="48968" y="34143"/>
                    <a:pt x="49002" y="34371"/>
                    <a:pt x="49026" y="34601"/>
                  </a:cubicBezTo>
                  <a:cubicBezTo>
                    <a:pt x="49049" y="34966"/>
                    <a:pt x="49063" y="35332"/>
                    <a:pt x="49060" y="35694"/>
                  </a:cubicBezTo>
                  <a:cubicBezTo>
                    <a:pt x="49060" y="35734"/>
                    <a:pt x="49064" y="35773"/>
                    <a:pt x="49070" y="35810"/>
                  </a:cubicBezTo>
                  <a:cubicBezTo>
                    <a:pt x="48933" y="40228"/>
                    <a:pt x="45518" y="44200"/>
                    <a:pt x="41292" y="45494"/>
                  </a:cubicBezTo>
                  <a:cubicBezTo>
                    <a:pt x="40237" y="45817"/>
                    <a:pt x="39163" y="45966"/>
                    <a:pt x="38094" y="45966"/>
                  </a:cubicBezTo>
                  <a:cubicBezTo>
                    <a:pt x="34137" y="45966"/>
                    <a:pt x="30233" y="43925"/>
                    <a:pt x="27495" y="41094"/>
                  </a:cubicBezTo>
                  <a:cubicBezTo>
                    <a:pt x="27306" y="40855"/>
                    <a:pt x="27118" y="40616"/>
                    <a:pt x="26934" y="40374"/>
                  </a:cubicBezTo>
                  <a:cubicBezTo>
                    <a:pt x="27687" y="39491"/>
                    <a:pt x="28291" y="38491"/>
                    <a:pt x="28663" y="37324"/>
                  </a:cubicBezTo>
                  <a:cubicBezTo>
                    <a:pt x="28990" y="36294"/>
                    <a:pt x="28964" y="35190"/>
                    <a:pt x="28759" y="34143"/>
                  </a:cubicBezTo>
                  <a:cubicBezTo>
                    <a:pt x="28557" y="33114"/>
                    <a:pt x="28225" y="32549"/>
                    <a:pt x="27244" y="32549"/>
                  </a:cubicBezTo>
                  <a:cubicBezTo>
                    <a:pt x="27188" y="32549"/>
                    <a:pt x="27130" y="32551"/>
                    <a:pt x="27069" y="32555"/>
                  </a:cubicBezTo>
                  <a:cubicBezTo>
                    <a:pt x="25154" y="32671"/>
                    <a:pt x="23997" y="34722"/>
                    <a:pt x="23874" y="36426"/>
                  </a:cubicBezTo>
                  <a:cubicBezTo>
                    <a:pt x="23776" y="37775"/>
                    <a:pt x="24526" y="39112"/>
                    <a:pt x="25387" y="40295"/>
                  </a:cubicBezTo>
                  <a:cubicBezTo>
                    <a:pt x="24854" y="40828"/>
                    <a:pt x="24275" y="41310"/>
                    <a:pt x="23700" y="41727"/>
                  </a:cubicBezTo>
                  <a:cubicBezTo>
                    <a:pt x="23616" y="41787"/>
                    <a:pt x="23556" y="41859"/>
                    <a:pt x="23516" y="41937"/>
                  </a:cubicBezTo>
                  <a:cubicBezTo>
                    <a:pt x="20941" y="43704"/>
                    <a:pt x="17941" y="45179"/>
                    <a:pt x="15052" y="45179"/>
                  </a:cubicBezTo>
                  <a:cubicBezTo>
                    <a:pt x="13028" y="45179"/>
                    <a:pt x="11058" y="44455"/>
                    <a:pt x="9327" y="42600"/>
                  </a:cubicBezTo>
                  <a:cubicBezTo>
                    <a:pt x="5402" y="38395"/>
                    <a:pt x="4788" y="31608"/>
                    <a:pt x="6482" y="26279"/>
                  </a:cubicBezTo>
                  <a:lnTo>
                    <a:pt x="6482" y="26279"/>
                  </a:lnTo>
                  <a:cubicBezTo>
                    <a:pt x="7165" y="26526"/>
                    <a:pt x="7963" y="26656"/>
                    <a:pt x="8771" y="26656"/>
                  </a:cubicBezTo>
                  <a:cubicBezTo>
                    <a:pt x="11010" y="26656"/>
                    <a:pt x="13330" y="25662"/>
                    <a:pt x="13514" y="23435"/>
                  </a:cubicBezTo>
                  <a:cubicBezTo>
                    <a:pt x="13661" y="21668"/>
                    <a:pt x="12132" y="20387"/>
                    <a:pt x="10503" y="20387"/>
                  </a:cubicBezTo>
                  <a:cubicBezTo>
                    <a:pt x="10438" y="20387"/>
                    <a:pt x="10374" y="20389"/>
                    <a:pt x="10309" y="20393"/>
                  </a:cubicBezTo>
                  <a:cubicBezTo>
                    <a:pt x="8151" y="20530"/>
                    <a:pt x="6762" y="22832"/>
                    <a:pt x="5617" y="24511"/>
                  </a:cubicBezTo>
                  <a:cubicBezTo>
                    <a:pt x="2050" y="23654"/>
                    <a:pt x="1051" y="19225"/>
                    <a:pt x="2180" y="16107"/>
                  </a:cubicBezTo>
                  <a:cubicBezTo>
                    <a:pt x="3592" y="12209"/>
                    <a:pt x="7891" y="9271"/>
                    <a:pt x="11778" y="8359"/>
                  </a:cubicBezTo>
                  <a:cubicBezTo>
                    <a:pt x="12387" y="8216"/>
                    <a:pt x="13010" y="8151"/>
                    <a:pt x="13632" y="8151"/>
                  </a:cubicBezTo>
                  <a:cubicBezTo>
                    <a:pt x="14196" y="8151"/>
                    <a:pt x="14760" y="8204"/>
                    <a:pt x="15314" y="8302"/>
                  </a:cubicBezTo>
                  <a:cubicBezTo>
                    <a:pt x="15460" y="8329"/>
                    <a:pt x="15601" y="8354"/>
                    <a:pt x="15739" y="8377"/>
                  </a:cubicBezTo>
                  <a:cubicBezTo>
                    <a:pt x="14144" y="10350"/>
                    <a:pt x="13293" y="12573"/>
                    <a:pt x="13669" y="15267"/>
                  </a:cubicBezTo>
                  <a:cubicBezTo>
                    <a:pt x="14041" y="17940"/>
                    <a:pt x="16184" y="20014"/>
                    <a:pt x="18844" y="20014"/>
                  </a:cubicBezTo>
                  <a:cubicBezTo>
                    <a:pt x="19015" y="20014"/>
                    <a:pt x="19188" y="20005"/>
                    <a:pt x="19364" y="19988"/>
                  </a:cubicBezTo>
                  <a:cubicBezTo>
                    <a:pt x="22680" y="19655"/>
                    <a:pt x="23454" y="16578"/>
                    <a:pt x="23042" y="13734"/>
                  </a:cubicBezTo>
                  <a:cubicBezTo>
                    <a:pt x="22629" y="10885"/>
                    <a:pt x="21055" y="8510"/>
                    <a:pt x="18423" y="7603"/>
                  </a:cubicBezTo>
                  <a:cubicBezTo>
                    <a:pt x="19137" y="6843"/>
                    <a:pt x="19661" y="5741"/>
                    <a:pt x="20393" y="5102"/>
                  </a:cubicBezTo>
                  <a:cubicBezTo>
                    <a:pt x="21673" y="3984"/>
                    <a:pt x="23386" y="3432"/>
                    <a:pt x="25099" y="3432"/>
                  </a:cubicBezTo>
                  <a:cubicBezTo>
                    <a:pt x="26551" y="3432"/>
                    <a:pt x="28003" y="3829"/>
                    <a:pt x="29190" y="4614"/>
                  </a:cubicBezTo>
                  <a:cubicBezTo>
                    <a:pt x="28418" y="5903"/>
                    <a:pt x="27747" y="7040"/>
                    <a:pt x="27526" y="8645"/>
                  </a:cubicBezTo>
                  <a:cubicBezTo>
                    <a:pt x="27265" y="10542"/>
                    <a:pt x="27722" y="12404"/>
                    <a:pt x="28924" y="13894"/>
                  </a:cubicBezTo>
                  <a:cubicBezTo>
                    <a:pt x="29012" y="14002"/>
                    <a:pt x="29189" y="14071"/>
                    <a:pt x="29346" y="14071"/>
                  </a:cubicBezTo>
                  <a:cubicBezTo>
                    <a:pt x="29400" y="14071"/>
                    <a:pt x="29451" y="14063"/>
                    <a:pt x="29496" y="14045"/>
                  </a:cubicBezTo>
                  <a:cubicBezTo>
                    <a:pt x="33205" y="12549"/>
                    <a:pt x="31880" y="7478"/>
                    <a:pt x="30805" y="4488"/>
                  </a:cubicBezTo>
                  <a:cubicBezTo>
                    <a:pt x="31546" y="2258"/>
                    <a:pt x="33837" y="1202"/>
                    <a:pt x="36087" y="1202"/>
                  </a:cubicBezTo>
                  <a:close/>
                  <a:moveTo>
                    <a:pt x="36057" y="0"/>
                  </a:moveTo>
                  <a:cubicBezTo>
                    <a:pt x="33497" y="0"/>
                    <a:pt x="30898" y="1314"/>
                    <a:pt x="29867" y="3673"/>
                  </a:cubicBezTo>
                  <a:cubicBezTo>
                    <a:pt x="28463" y="2742"/>
                    <a:pt x="26843" y="2291"/>
                    <a:pt x="25208" y="2291"/>
                  </a:cubicBezTo>
                  <a:cubicBezTo>
                    <a:pt x="23678" y="2291"/>
                    <a:pt x="22135" y="2686"/>
                    <a:pt x="20744" y="3449"/>
                  </a:cubicBezTo>
                  <a:cubicBezTo>
                    <a:pt x="20041" y="3833"/>
                    <a:pt x="19418" y="4368"/>
                    <a:pt x="18870" y="4945"/>
                  </a:cubicBezTo>
                  <a:cubicBezTo>
                    <a:pt x="18058" y="5799"/>
                    <a:pt x="17633" y="7284"/>
                    <a:pt x="16339" y="7284"/>
                  </a:cubicBezTo>
                  <a:cubicBezTo>
                    <a:pt x="16234" y="7284"/>
                    <a:pt x="16124" y="7274"/>
                    <a:pt x="16008" y="7254"/>
                  </a:cubicBezTo>
                  <a:cubicBezTo>
                    <a:pt x="15207" y="7113"/>
                    <a:pt x="14422" y="7037"/>
                    <a:pt x="13647" y="7037"/>
                  </a:cubicBezTo>
                  <a:cubicBezTo>
                    <a:pt x="12158" y="7037"/>
                    <a:pt x="10708" y="7316"/>
                    <a:pt x="9253" y="7938"/>
                  </a:cubicBezTo>
                  <a:cubicBezTo>
                    <a:pt x="5189" y="9675"/>
                    <a:pt x="1292" y="13167"/>
                    <a:pt x="552" y="17709"/>
                  </a:cubicBezTo>
                  <a:cubicBezTo>
                    <a:pt x="1" y="21088"/>
                    <a:pt x="2037" y="24702"/>
                    <a:pt x="5319" y="25617"/>
                  </a:cubicBezTo>
                  <a:cubicBezTo>
                    <a:pt x="5340" y="25640"/>
                    <a:pt x="5363" y="25661"/>
                    <a:pt x="5389" y="25682"/>
                  </a:cubicBezTo>
                  <a:cubicBezTo>
                    <a:pt x="5402" y="25697"/>
                    <a:pt x="5416" y="25712"/>
                    <a:pt x="5432" y="25724"/>
                  </a:cubicBezTo>
                  <a:cubicBezTo>
                    <a:pt x="3415" y="31711"/>
                    <a:pt x="4382" y="39023"/>
                    <a:pt x="8778" y="43732"/>
                  </a:cubicBezTo>
                  <a:cubicBezTo>
                    <a:pt x="10507" y="45584"/>
                    <a:pt x="12869" y="46332"/>
                    <a:pt x="15287" y="46332"/>
                  </a:cubicBezTo>
                  <a:cubicBezTo>
                    <a:pt x="16035" y="46332"/>
                    <a:pt x="16789" y="46260"/>
                    <a:pt x="17531" y="46127"/>
                  </a:cubicBezTo>
                  <a:cubicBezTo>
                    <a:pt x="20809" y="45542"/>
                    <a:pt x="23641" y="43471"/>
                    <a:pt x="26192" y="41413"/>
                  </a:cubicBezTo>
                  <a:cubicBezTo>
                    <a:pt x="26351" y="41592"/>
                    <a:pt x="26514" y="41769"/>
                    <a:pt x="26681" y="41941"/>
                  </a:cubicBezTo>
                  <a:cubicBezTo>
                    <a:pt x="26708" y="41975"/>
                    <a:pt x="26738" y="42011"/>
                    <a:pt x="26764" y="42045"/>
                  </a:cubicBezTo>
                  <a:cubicBezTo>
                    <a:pt x="26809" y="42102"/>
                    <a:pt x="26860" y="42143"/>
                    <a:pt x="26912" y="42176"/>
                  </a:cubicBezTo>
                  <a:cubicBezTo>
                    <a:pt x="29885" y="45152"/>
                    <a:pt x="33966" y="47088"/>
                    <a:pt x="38138" y="47088"/>
                  </a:cubicBezTo>
                  <a:cubicBezTo>
                    <a:pt x="39412" y="47088"/>
                    <a:pt x="40694" y="46908"/>
                    <a:pt x="41956" y="46521"/>
                  </a:cubicBezTo>
                  <a:cubicBezTo>
                    <a:pt x="46586" y="45102"/>
                    <a:pt x="50069" y="40580"/>
                    <a:pt x="50228" y="35798"/>
                  </a:cubicBezTo>
                  <a:cubicBezTo>
                    <a:pt x="50233" y="35765"/>
                    <a:pt x="50239" y="35732"/>
                    <a:pt x="50239" y="35695"/>
                  </a:cubicBezTo>
                  <a:cubicBezTo>
                    <a:pt x="50239" y="35586"/>
                    <a:pt x="50238" y="35471"/>
                    <a:pt x="50233" y="35353"/>
                  </a:cubicBezTo>
                  <a:cubicBezTo>
                    <a:pt x="50229" y="34953"/>
                    <a:pt x="50202" y="34552"/>
                    <a:pt x="50148" y="34150"/>
                  </a:cubicBezTo>
                  <a:cubicBezTo>
                    <a:pt x="57626" y="33726"/>
                    <a:pt x="64668" y="28990"/>
                    <a:pt x="65316" y="21037"/>
                  </a:cubicBezTo>
                  <a:cubicBezTo>
                    <a:pt x="65783" y="15271"/>
                    <a:pt x="60990" y="9916"/>
                    <a:pt x="55434" y="9916"/>
                  </a:cubicBezTo>
                  <a:cubicBezTo>
                    <a:pt x="54558" y="9916"/>
                    <a:pt x="53663" y="10049"/>
                    <a:pt x="52766" y="10335"/>
                  </a:cubicBezTo>
                  <a:cubicBezTo>
                    <a:pt x="52090" y="8093"/>
                    <a:pt x="49839" y="6637"/>
                    <a:pt x="47569" y="6637"/>
                  </a:cubicBezTo>
                  <a:cubicBezTo>
                    <a:pt x="46923" y="6637"/>
                    <a:pt x="46276" y="6755"/>
                    <a:pt x="45663" y="7007"/>
                  </a:cubicBezTo>
                  <a:cubicBezTo>
                    <a:pt x="43921" y="3794"/>
                    <a:pt x="41163" y="861"/>
                    <a:pt x="37446" y="133"/>
                  </a:cubicBezTo>
                  <a:cubicBezTo>
                    <a:pt x="36991" y="44"/>
                    <a:pt x="36524" y="0"/>
                    <a:pt x="36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8"/>
            <p:cNvSpPr/>
            <p:nvPr/>
          </p:nvSpPr>
          <p:spPr>
            <a:xfrm>
              <a:off x="1105113" y="25000"/>
              <a:ext cx="117400" cy="102600"/>
            </a:xfrm>
            <a:custGeom>
              <a:rect b="b" l="l" r="r" t="t"/>
              <a:pathLst>
                <a:path extrusionOk="0" h="4104" w="4696">
                  <a:moveTo>
                    <a:pt x="3209" y="1227"/>
                  </a:moveTo>
                  <a:cubicBezTo>
                    <a:pt x="3360" y="1227"/>
                    <a:pt x="3431" y="1612"/>
                    <a:pt x="3438" y="1700"/>
                  </a:cubicBezTo>
                  <a:cubicBezTo>
                    <a:pt x="3455" y="1920"/>
                    <a:pt x="3368" y="2125"/>
                    <a:pt x="3266" y="2315"/>
                  </a:cubicBezTo>
                  <a:cubicBezTo>
                    <a:pt x="3083" y="2659"/>
                    <a:pt x="2702" y="2930"/>
                    <a:pt x="2306" y="2930"/>
                  </a:cubicBezTo>
                  <a:cubicBezTo>
                    <a:pt x="2263" y="2930"/>
                    <a:pt x="2220" y="2926"/>
                    <a:pt x="2177" y="2920"/>
                  </a:cubicBezTo>
                  <a:cubicBezTo>
                    <a:pt x="1153" y="2763"/>
                    <a:pt x="1185" y="1300"/>
                    <a:pt x="2038" y="1300"/>
                  </a:cubicBezTo>
                  <a:cubicBezTo>
                    <a:pt x="2125" y="1300"/>
                    <a:pt x="2221" y="1315"/>
                    <a:pt x="2324" y="1348"/>
                  </a:cubicBezTo>
                  <a:cubicBezTo>
                    <a:pt x="2391" y="1370"/>
                    <a:pt x="2453" y="1380"/>
                    <a:pt x="2512" y="1380"/>
                  </a:cubicBezTo>
                  <a:cubicBezTo>
                    <a:pt x="2574" y="1380"/>
                    <a:pt x="2632" y="1369"/>
                    <a:pt x="2685" y="1348"/>
                  </a:cubicBezTo>
                  <a:cubicBezTo>
                    <a:pt x="2729" y="1364"/>
                    <a:pt x="2776" y="1372"/>
                    <a:pt x="2824" y="1372"/>
                  </a:cubicBezTo>
                  <a:cubicBezTo>
                    <a:pt x="2922" y="1372"/>
                    <a:pt x="3027" y="1337"/>
                    <a:pt x="3133" y="1257"/>
                  </a:cubicBezTo>
                  <a:cubicBezTo>
                    <a:pt x="3160" y="1236"/>
                    <a:pt x="3185" y="1227"/>
                    <a:pt x="3209" y="1227"/>
                  </a:cubicBezTo>
                  <a:close/>
                  <a:moveTo>
                    <a:pt x="3204" y="0"/>
                  </a:moveTo>
                  <a:cubicBezTo>
                    <a:pt x="3011" y="0"/>
                    <a:pt x="2807" y="62"/>
                    <a:pt x="2600" y="205"/>
                  </a:cubicBezTo>
                  <a:cubicBezTo>
                    <a:pt x="2433" y="156"/>
                    <a:pt x="2263" y="132"/>
                    <a:pt x="2095" y="132"/>
                  </a:cubicBezTo>
                  <a:cubicBezTo>
                    <a:pt x="1190" y="132"/>
                    <a:pt x="343" y="814"/>
                    <a:pt x="198" y="1745"/>
                  </a:cubicBezTo>
                  <a:cubicBezTo>
                    <a:pt x="0" y="3021"/>
                    <a:pt x="1144" y="4061"/>
                    <a:pt x="2351" y="4103"/>
                  </a:cubicBezTo>
                  <a:cubicBezTo>
                    <a:pt x="2370" y="4104"/>
                    <a:pt x="2389" y="4104"/>
                    <a:pt x="2408" y="4104"/>
                  </a:cubicBezTo>
                  <a:cubicBezTo>
                    <a:pt x="3510" y="4104"/>
                    <a:pt x="4448" y="3045"/>
                    <a:pt x="4586" y="2014"/>
                  </a:cubicBezTo>
                  <a:cubicBezTo>
                    <a:pt x="4696" y="1196"/>
                    <a:pt x="4051" y="0"/>
                    <a:pt x="3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8"/>
            <p:cNvSpPr/>
            <p:nvPr/>
          </p:nvSpPr>
          <p:spPr>
            <a:xfrm>
              <a:off x="1300538" y="-55950"/>
              <a:ext cx="115300" cy="98100"/>
            </a:xfrm>
            <a:custGeom>
              <a:rect b="b" l="l" r="r" t="t"/>
              <a:pathLst>
                <a:path extrusionOk="0" h="3924" w="4612">
                  <a:moveTo>
                    <a:pt x="2778" y="1173"/>
                  </a:moveTo>
                  <a:cubicBezTo>
                    <a:pt x="3181" y="1173"/>
                    <a:pt x="3411" y="1600"/>
                    <a:pt x="3316" y="2002"/>
                  </a:cubicBezTo>
                  <a:cubicBezTo>
                    <a:pt x="3196" y="2516"/>
                    <a:pt x="2653" y="2737"/>
                    <a:pt x="2184" y="2737"/>
                  </a:cubicBezTo>
                  <a:cubicBezTo>
                    <a:pt x="2164" y="2737"/>
                    <a:pt x="2145" y="2737"/>
                    <a:pt x="2126" y="2736"/>
                  </a:cubicBezTo>
                  <a:cubicBezTo>
                    <a:pt x="1775" y="2721"/>
                    <a:pt x="1405" y="2471"/>
                    <a:pt x="1281" y="2143"/>
                  </a:cubicBezTo>
                  <a:cubicBezTo>
                    <a:pt x="1134" y="1754"/>
                    <a:pt x="1515" y="1273"/>
                    <a:pt x="1911" y="1273"/>
                  </a:cubicBezTo>
                  <a:cubicBezTo>
                    <a:pt x="1948" y="1273"/>
                    <a:pt x="1984" y="1277"/>
                    <a:pt x="2021" y="1286"/>
                  </a:cubicBezTo>
                  <a:cubicBezTo>
                    <a:pt x="2073" y="1298"/>
                    <a:pt x="2122" y="1304"/>
                    <a:pt x="2170" y="1304"/>
                  </a:cubicBezTo>
                  <a:cubicBezTo>
                    <a:pt x="2279" y="1304"/>
                    <a:pt x="2376" y="1273"/>
                    <a:pt x="2458" y="1221"/>
                  </a:cubicBezTo>
                  <a:cubicBezTo>
                    <a:pt x="2504" y="1218"/>
                    <a:pt x="2551" y="1212"/>
                    <a:pt x="2599" y="1199"/>
                  </a:cubicBezTo>
                  <a:cubicBezTo>
                    <a:pt x="2662" y="1182"/>
                    <a:pt x="2722" y="1173"/>
                    <a:pt x="2778" y="1173"/>
                  </a:cubicBezTo>
                  <a:close/>
                  <a:moveTo>
                    <a:pt x="2756" y="0"/>
                  </a:moveTo>
                  <a:cubicBezTo>
                    <a:pt x="2603" y="0"/>
                    <a:pt x="2446" y="21"/>
                    <a:pt x="2288" y="66"/>
                  </a:cubicBezTo>
                  <a:cubicBezTo>
                    <a:pt x="2237" y="80"/>
                    <a:pt x="2193" y="99"/>
                    <a:pt x="2152" y="121"/>
                  </a:cubicBezTo>
                  <a:cubicBezTo>
                    <a:pt x="2078" y="112"/>
                    <a:pt x="2005" y="107"/>
                    <a:pt x="1932" y="107"/>
                  </a:cubicBezTo>
                  <a:cubicBezTo>
                    <a:pt x="1007" y="107"/>
                    <a:pt x="169" y="847"/>
                    <a:pt x="94" y="1816"/>
                  </a:cubicBezTo>
                  <a:cubicBezTo>
                    <a:pt x="1" y="3031"/>
                    <a:pt x="1033" y="3770"/>
                    <a:pt x="2126" y="3910"/>
                  </a:cubicBezTo>
                  <a:cubicBezTo>
                    <a:pt x="2200" y="3919"/>
                    <a:pt x="2274" y="3924"/>
                    <a:pt x="2348" y="3924"/>
                  </a:cubicBezTo>
                  <a:cubicBezTo>
                    <a:pt x="3393" y="3924"/>
                    <a:pt x="4414" y="3015"/>
                    <a:pt x="4511" y="1980"/>
                  </a:cubicBezTo>
                  <a:cubicBezTo>
                    <a:pt x="4612" y="918"/>
                    <a:pt x="3771" y="0"/>
                    <a:pt x="2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8"/>
            <p:cNvSpPr/>
            <p:nvPr/>
          </p:nvSpPr>
          <p:spPr>
            <a:xfrm>
              <a:off x="1155838" y="-214875"/>
              <a:ext cx="135850" cy="122050"/>
            </a:xfrm>
            <a:custGeom>
              <a:rect b="b" l="l" r="r" t="t"/>
              <a:pathLst>
                <a:path extrusionOk="0" h="4882" w="5434">
                  <a:moveTo>
                    <a:pt x="3145" y="1166"/>
                  </a:moveTo>
                  <a:cubicBezTo>
                    <a:pt x="3344" y="1166"/>
                    <a:pt x="3546" y="1230"/>
                    <a:pt x="3700" y="1349"/>
                  </a:cubicBezTo>
                  <a:cubicBezTo>
                    <a:pt x="4256" y="1781"/>
                    <a:pt x="4073" y="2697"/>
                    <a:pt x="3695" y="3173"/>
                  </a:cubicBezTo>
                  <a:cubicBezTo>
                    <a:pt x="3425" y="3515"/>
                    <a:pt x="3045" y="3710"/>
                    <a:pt x="2652" y="3710"/>
                  </a:cubicBezTo>
                  <a:cubicBezTo>
                    <a:pt x="2446" y="3710"/>
                    <a:pt x="2235" y="3656"/>
                    <a:pt x="2035" y="3541"/>
                  </a:cubicBezTo>
                  <a:cubicBezTo>
                    <a:pt x="1368" y="3157"/>
                    <a:pt x="1735" y="2328"/>
                    <a:pt x="2078" y="1746"/>
                  </a:cubicBezTo>
                  <a:cubicBezTo>
                    <a:pt x="2245" y="1733"/>
                    <a:pt x="2406" y="1654"/>
                    <a:pt x="2520" y="1478"/>
                  </a:cubicBezTo>
                  <a:cubicBezTo>
                    <a:pt x="2658" y="1264"/>
                    <a:pt x="2899" y="1166"/>
                    <a:pt x="3145" y="1166"/>
                  </a:cubicBezTo>
                  <a:close/>
                  <a:moveTo>
                    <a:pt x="3166" y="1"/>
                  </a:moveTo>
                  <a:cubicBezTo>
                    <a:pt x="2675" y="1"/>
                    <a:pt x="2190" y="176"/>
                    <a:pt x="1820" y="515"/>
                  </a:cubicBezTo>
                  <a:cubicBezTo>
                    <a:pt x="1804" y="513"/>
                    <a:pt x="1787" y="513"/>
                    <a:pt x="1771" y="513"/>
                  </a:cubicBezTo>
                  <a:cubicBezTo>
                    <a:pt x="1592" y="513"/>
                    <a:pt x="1414" y="591"/>
                    <a:pt x="1292" y="784"/>
                  </a:cubicBezTo>
                  <a:cubicBezTo>
                    <a:pt x="583" y="1901"/>
                    <a:pt x="1" y="3480"/>
                    <a:pt x="1290" y="4441"/>
                  </a:cubicBezTo>
                  <a:cubicBezTo>
                    <a:pt x="1696" y="4742"/>
                    <a:pt x="2164" y="4881"/>
                    <a:pt x="2631" y="4881"/>
                  </a:cubicBezTo>
                  <a:cubicBezTo>
                    <a:pt x="3447" y="4881"/>
                    <a:pt x="4260" y="4458"/>
                    <a:pt x="4734" y="3734"/>
                  </a:cubicBezTo>
                  <a:cubicBezTo>
                    <a:pt x="5397" y="2728"/>
                    <a:pt x="5434" y="1221"/>
                    <a:pt x="4411" y="426"/>
                  </a:cubicBezTo>
                  <a:cubicBezTo>
                    <a:pt x="4043" y="140"/>
                    <a:pt x="3602" y="1"/>
                    <a:pt x="3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8"/>
            <p:cNvSpPr/>
            <p:nvPr/>
          </p:nvSpPr>
          <p:spPr>
            <a:xfrm>
              <a:off x="1199838" y="249750"/>
              <a:ext cx="136675" cy="137525"/>
            </a:xfrm>
            <a:custGeom>
              <a:rect b="b" l="l" r="r" t="t"/>
              <a:pathLst>
                <a:path extrusionOk="0" h="5501" w="5467">
                  <a:moveTo>
                    <a:pt x="3103" y="1188"/>
                  </a:moveTo>
                  <a:cubicBezTo>
                    <a:pt x="3654" y="1188"/>
                    <a:pt x="3994" y="1878"/>
                    <a:pt x="4055" y="2387"/>
                  </a:cubicBezTo>
                  <a:cubicBezTo>
                    <a:pt x="4140" y="3099"/>
                    <a:pt x="3730" y="3831"/>
                    <a:pt x="3140" y="4198"/>
                  </a:cubicBezTo>
                  <a:cubicBezTo>
                    <a:pt x="2956" y="4313"/>
                    <a:pt x="2767" y="4364"/>
                    <a:pt x="2588" y="4364"/>
                  </a:cubicBezTo>
                  <a:cubicBezTo>
                    <a:pt x="2021" y="4364"/>
                    <a:pt x="1543" y="3853"/>
                    <a:pt x="1538" y="3241"/>
                  </a:cubicBezTo>
                  <a:cubicBezTo>
                    <a:pt x="1530" y="2367"/>
                    <a:pt x="2459" y="1681"/>
                    <a:pt x="3065" y="1190"/>
                  </a:cubicBezTo>
                  <a:cubicBezTo>
                    <a:pt x="3077" y="1189"/>
                    <a:pt x="3090" y="1188"/>
                    <a:pt x="3103" y="1188"/>
                  </a:cubicBezTo>
                  <a:close/>
                  <a:moveTo>
                    <a:pt x="3120" y="1"/>
                  </a:moveTo>
                  <a:cubicBezTo>
                    <a:pt x="2942" y="1"/>
                    <a:pt x="2757" y="29"/>
                    <a:pt x="2566" y="92"/>
                  </a:cubicBezTo>
                  <a:cubicBezTo>
                    <a:pt x="2404" y="144"/>
                    <a:pt x="2296" y="244"/>
                    <a:pt x="2232" y="362"/>
                  </a:cubicBezTo>
                  <a:cubicBezTo>
                    <a:pt x="1070" y="1304"/>
                    <a:pt x="0" y="2549"/>
                    <a:pt x="500" y="4144"/>
                  </a:cubicBezTo>
                  <a:cubicBezTo>
                    <a:pt x="777" y="5025"/>
                    <a:pt x="1696" y="5500"/>
                    <a:pt x="2590" y="5500"/>
                  </a:cubicBezTo>
                  <a:cubicBezTo>
                    <a:pt x="2922" y="5500"/>
                    <a:pt x="3250" y="5435"/>
                    <a:pt x="3540" y="5300"/>
                  </a:cubicBezTo>
                  <a:cubicBezTo>
                    <a:pt x="4707" y="4761"/>
                    <a:pt x="5466" y="3298"/>
                    <a:pt x="5184" y="2024"/>
                  </a:cubicBezTo>
                  <a:cubicBezTo>
                    <a:pt x="4957" y="1002"/>
                    <a:pt x="4170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791388" y="146450"/>
              <a:ext cx="152200" cy="133075"/>
            </a:xfrm>
            <a:custGeom>
              <a:rect b="b" l="l" r="r" t="t"/>
              <a:pathLst>
                <a:path extrusionOk="0" h="5323" w="6088">
                  <a:moveTo>
                    <a:pt x="2797" y="1127"/>
                  </a:moveTo>
                  <a:cubicBezTo>
                    <a:pt x="2874" y="1175"/>
                    <a:pt x="2967" y="1209"/>
                    <a:pt x="3077" y="1216"/>
                  </a:cubicBezTo>
                  <a:cubicBezTo>
                    <a:pt x="4331" y="1302"/>
                    <a:pt x="3696" y="4120"/>
                    <a:pt x="2379" y="4120"/>
                  </a:cubicBezTo>
                  <a:cubicBezTo>
                    <a:pt x="2291" y="4120"/>
                    <a:pt x="2199" y="4107"/>
                    <a:pt x="2106" y="4081"/>
                  </a:cubicBezTo>
                  <a:cubicBezTo>
                    <a:pt x="1479" y="3902"/>
                    <a:pt x="1182" y="3226"/>
                    <a:pt x="1288" y="2632"/>
                  </a:cubicBezTo>
                  <a:cubicBezTo>
                    <a:pt x="1414" y="1927"/>
                    <a:pt x="2067" y="1401"/>
                    <a:pt x="2705" y="1170"/>
                  </a:cubicBezTo>
                  <a:cubicBezTo>
                    <a:pt x="2739" y="1159"/>
                    <a:pt x="2768" y="1143"/>
                    <a:pt x="2797" y="1127"/>
                  </a:cubicBezTo>
                  <a:close/>
                  <a:moveTo>
                    <a:pt x="2593" y="1"/>
                  </a:moveTo>
                  <a:cubicBezTo>
                    <a:pt x="2530" y="1"/>
                    <a:pt x="2463" y="12"/>
                    <a:pt x="2391" y="38"/>
                  </a:cubicBezTo>
                  <a:cubicBezTo>
                    <a:pt x="1106" y="503"/>
                    <a:pt x="173" y="1521"/>
                    <a:pt x="79" y="2915"/>
                  </a:cubicBezTo>
                  <a:cubicBezTo>
                    <a:pt x="1" y="4089"/>
                    <a:pt x="1058" y="5106"/>
                    <a:pt x="2148" y="5293"/>
                  </a:cubicBezTo>
                  <a:cubicBezTo>
                    <a:pt x="2264" y="5313"/>
                    <a:pt x="2377" y="5323"/>
                    <a:pt x="2487" y="5323"/>
                  </a:cubicBezTo>
                  <a:cubicBezTo>
                    <a:pt x="5033" y="5323"/>
                    <a:pt x="6087" y="249"/>
                    <a:pt x="3077" y="42"/>
                  </a:cubicBezTo>
                  <a:cubicBezTo>
                    <a:pt x="3062" y="41"/>
                    <a:pt x="3047" y="40"/>
                    <a:pt x="3032" y="40"/>
                  </a:cubicBezTo>
                  <a:cubicBezTo>
                    <a:pt x="2962" y="40"/>
                    <a:pt x="2899" y="52"/>
                    <a:pt x="2842" y="72"/>
                  </a:cubicBezTo>
                  <a:cubicBezTo>
                    <a:pt x="2771" y="27"/>
                    <a:pt x="2688" y="1"/>
                    <a:pt x="2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8"/>
            <p:cNvSpPr/>
            <p:nvPr/>
          </p:nvSpPr>
          <p:spPr>
            <a:xfrm>
              <a:off x="936688" y="7675"/>
              <a:ext cx="98925" cy="96325"/>
            </a:xfrm>
            <a:custGeom>
              <a:rect b="b" l="l" r="r" t="t"/>
              <a:pathLst>
                <a:path extrusionOk="0" h="3853" w="3957">
                  <a:moveTo>
                    <a:pt x="2035" y="1167"/>
                  </a:moveTo>
                  <a:cubicBezTo>
                    <a:pt x="2046" y="1170"/>
                    <a:pt x="2054" y="1173"/>
                    <a:pt x="2065" y="1176"/>
                  </a:cubicBezTo>
                  <a:cubicBezTo>
                    <a:pt x="2835" y="1351"/>
                    <a:pt x="2999" y="2596"/>
                    <a:pt x="2082" y="2671"/>
                  </a:cubicBezTo>
                  <a:cubicBezTo>
                    <a:pt x="2058" y="2673"/>
                    <a:pt x="2034" y="2674"/>
                    <a:pt x="2010" y="2674"/>
                  </a:cubicBezTo>
                  <a:cubicBezTo>
                    <a:pt x="1678" y="2674"/>
                    <a:pt x="1278" y="2499"/>
                    <a:pt x="1233" y="2135"/>
                  </a:cubicBezTo>
                  <a:cubicBezTo>
                    <a:pt x="1180" y="1699"/>
                    <a:pt x="1523" y="1203"/>
                    <a:pt x="1975" y="1176"/>
                  </a:cubicBezTo>
                  <a:cubicBezTo>
                    <a:pt x="1996" y="1175"/>
                    <a:pt x="2016" y="1170"/>
                    <a:pt x="2035" y="1167"/>
                  </a:cubicBezTo>
                  <a:close/>
                  <a:moveTo>
                    <a:pt x="2015" y="0"/>
                  </a:moveTo>
                  <a:cubicBezTo>
                    <a:pt x="2002" y="0"/>
                    <a:pt x="1989" y="1"/>
                    <a:pt x="1975" y="2"/>
                  </a:cubicBezTo>
                  <a:cubicBezTo>
                    <a:pt x="966" y="57"/>
                    <a:pt x="118" y="887"/>
                    <a:pt x="61" y="1910"/>
                  </a:cubicBezTo>
                  <a:cubicBezTo>
                    <a:pt x="1" y="3013"/>
                    <a:pt x="845" y="3718"/>
                    <a:pt x="1870" y="3840"/>
                  </a:cubicBezTo>
                  <a:cubicBezTo>
                    <a:pt x="1938" y="3848"/>
                    <a:pt x="2006" y="3852"/>
                    <a:pt x="2074" y="3852"/>
                  </a:cubicBezTo>
                  <a:cubicBezTo>
                    <a:pt x="2994" y="3852"/>
                    <a:pt x="3816" y="3116"/>
                    <a:pt x="3885" y="2189"/>
                  </a:cubicBezTo>
                  <a:cubicBezTo>
                    <a:pt x="3956" y="1230"/>
                    <a:pt x="3334" y="262"/>
                    <a:pt x="2376" y="44"/>
                  </a:cubicBezTo>
                  <a:cubicBezTo>
                    <a:pt x="2328" y="32"/>
                    <a:pt x="2281" y="29"/>
                    <a:pt x="2237" y="29"/>
                  </a:cubicBezTo>
                  <a:cubicBezTo>
                    <a:pt x="2223" y="29"/>
                    <a:pt x="2210" y="29"/>
                    <a:pt x="2196" y="30"/>
                  </a:cubicBezTo>
                  <a:cubicBezTo>
                    <a:pt x="2143" y="11"/>
                    <a:pt x="2082" y="0"/>
                    <a:pt x="2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8"/>
            <p:cNvSpPr/>
            <p:nvPr/>
          </p:nvSpPr>
          <p:spPr>
            <a:xfrm>
              <a:off x="667913" y="340925"/>
              <a:ext cx="139950" cy="119700"/>
            </a:xfrm>
            <a:custGeom>
              <a:rect b="b" l="l" r="r" t="t"/>
              <a:pathLst>
                <a:path extrusionOk="0" h="4788" w="5598">
                  <a:moveTo>
                    <a:pt x="2641" y="1177"/>
                  </a:moveTo>
                  <a:cubicBezTo>
                    <a:pt x="2977" y="1177"/>
                    <a:pt x="3312" y="1282"/>
                    <a:pt x="3628" y="1484"/>
                  </a:cubicBezTo>
                  <a:cubicBezTo>
                    <a:pt x="4297" y="1911"/>
                    <a:pt x="3866" y="3021"/>
                    <a:pt x="3371" y="3402"/>
                  </a:cubicBezTo>
                  <a:cubicBezTo>
                    <a:pt x="3162" y="3563"/>
                    <a:pt x="2901" y="3638"/>
                    <a:pt x="2637" y="3638"/>
                  </a:cubicBezTo>
                  <a:cubicBezTo>
                    <a:pt x="2231" y="3638"/>
                    <a:pt x="1818" y="3461"/>
                    <a:pt x="1576" y="3143"/>
                  </a:cubicBezTo>
                  <a:cubicBezTo>
                    <a:pt x="1164" y="2604"/>
                    <a:pt x="1459" y="1709"/>
                    <a:pt x="2075" y="1472"/>
                  </a:cubicBezTo>
                  <a:cubicBezTo>
                    <a:pt x="2228" y="1414"/>
                    <a:pt x="2329" y="1314"/>
                    <a:pt x="2394" y="1196"/>
                  </a:cubicBezTo>
                  <a:cubicBezTo>
                    <a:pt x="2477" y="1183"/>
                    <a:pt x="2559" y="1177"/>
                    <a:pt x="2641" y="1177"/>
                  </a:cubicBezTo>
                  <a:close/>
                  <a:moveTo>
                    <a:pt x="2657" y="1"/>
                  </a:moveTo>
                  <a:cubicBezTo>
                    <a:pt x="2130" y="1"/>
                    <a:pt x="1601" y="144"/>
                    <a:pt x="1150" y="435"/>
                  </a:cubicBezTo>
                  <a:cubicBezTo>
                    <a:pt x="952" y="562"/>
                    <a:pt x="873" y="751"/>
                    <a:pt x="879" y="936"/>
                  </a:cubicBezTo>
                  <a:cubicBezTo>
                    <a:pt x="259" y="1586"/>
                    <a:pt x="1" y="2556"/>
                    <a:pt x="403" y="3435"/>
                  </a:cubicBezTo>
                  <a:cubicBezTo>
                    <a:pt x="814" y="4331"/>
                    <a:pt x="1699" y="4788"/>
                    <a:pt x="2611" y="4788"/>
                  </a:cubicBezTo>
                  <a:cubicBezTo>
                    <a:pt x="3019" y="4788"/>
                    <a:pt x="3432" y="4696"/>
                    <a:pt x="3810" y="4512"/>
                  </a:cubicBezTo>
                  <a:cubicBezTo>
                    <a:pt x="4918" y="3973"/>
                    <a:pt x="5597" y="2073"/>
                    <a:pt x="4818" y="1035"/>
                  </a:cubicBezTo>
                  <a:cubicBezTo>
                    <a:pt x="4305" y="351"/>
                    <a:pt x="3483" y="1"/>
                    <a:pt x="2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8"/>
            <p:cNvSpPr/>
            <p:nvPr/>
          </p:nvSpPr>
          <p:spPr>
            <a:xfrm>
              <a:off x="595588" y="167150"/>
              <a:ext cx="123250" cy="114700"/>
            </a:xfrm>
            <a:custGeom>
              <a:rect b="b" l="l" r="r" t="t"/>
              <a:pathLst>
                <a:path extrusionOk="0" h="4588" w="4930">
                  <a:moveTo>
                    <a:pt x="3180" y="1199"/>
                  </a:moveTo>
                  <a:cubicBezTo>
                    <a:pt x="3648" y="1260"/>
                    <a:pt x="3669" y="1988"/>
                    <a:pt x="3573" y="2428"/>
                  </a:cubicBezTo>
                  <a:cubicBezTo>
                    <a:pt x="3449" y="2994"/>
                    <a:pt x="3004" y="3387"/>
                    <a:pt x="2429" y="3407"/>
                  </a:cubicBezTo>
                  <a:cubicBezTo>
                    <a:pt x="2416" y="3408"/>
                    <a:pt x="2403" y="3408"/>
                    <a:pt x="2391" y="3408"/>
                  </a:cubicBezTo>
                  <a:cubicBezTo>
                    <a:pt x="1904" y="3408"/>
                    <a:pt x="1435" y="3092"/>
                    <a:pt x="1294" y="2625"/>
                  </a:cubicBezTo>
                  <a:cubicBezTo>
                    <a:pt x="1122" y="2057"/>
                    <a:pt x="1735" y="1564"/>
                    <a:pt x="2259" y="1564"/>
                  </a:cubicBezTo>
                  <a:cubicBezTo>
                    <a:pt x="2337" y="1564"/>
                    <a:pt x="2412" y="1575"/>
                    <a:pt x="2483" y="1598"/>
                  </a:cubicBezTo>
                  <a:cubicBezTo>
                    <a:pt x="2551" y="1620"/>
                    <a:pt x="2614" y="1630"/>
                    <a:pt x="2674" y="1630"/>
                  </a:cubicBezTo>
                  <a:cubicBezTo>
                    <a:pt x="2936" y="1630"/>
                    <a:pt x="3119" y="1433"/>
                    <a:pt x="3180" y="1199"/>
                  </a:cubicBezTo>
                  <a:close/>
                  <a:moveTo>
                    <a:pt x="3158" y="0"/>
                  </a:moveTo>
                  <a:cubicBezTo>
                    <a:pt x="2975" y="0"/>
                    <a:pt x="2777" y="33"/>
                    <a:pt x="2568" y="103"/>
                  </a:cubicBezTo>
                  <a:cubicBezTo>
                    <a:pt x="2405" y="157"/>
                    <a:pt x="2299" y="259"/>
                    <a:pt x="2235" y="378"/>
                  </a:cubicBezTo>
                  <a:cubicBezTo>
                    <a:pt x="2232" y="378"/>
                    <a:pt x="2230" y="378"/>
                    <a:pt x="2227" y="378"/>
                  </a:cubicBezTo>
                  <a:cubicBezTo>
                    <a:pt x="1194" y="378"/>
                    <a:pt x="220" y="1226"/>
                    <a:pt x="121" y="2289"/>
                  </a:cubicBezTo>
                  <a:cubicBezTo>
                    <a:pt x="0" y="3589"/>
                    <a:pt x="1101" y="4421"/>
                    <a:pt x="2278" y="4571"/>
                  </a:cubicBezTo>
                  <a:cubicBezTo>
                    <a:pt x="2363" y="4582"/>
                    <a:pt x="2446" y="4587"/>
                    <a:pt x="2528" y="4587"/>
                  </a:cubicBezTo>
                  <a:cubicBezTo>
                    <a:pt x="3703" y="4587"/>
                    <a:pt x="4605" y="3519"/>
                    <a:pt x="4764" y="2408"/>
                  </a:cubicBezTo>
                  <a:cubicBezTo>
                    <a:pt x="4929" y="1259"/>
                    <a:pt x="4305" y="0"/>
                    <a:pt x="3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8"/>
            <p:cNvSpPr/>
            <p:nvPr/>
          </p:nvSpPr>
          <p:spPr>
            <a:xfrm>
              <a:off x="1608638" y="36250"/>
              <a:ext cx="107225" cy="103775"/>
            </a:xfrm>
            <a:custGeom>
              <a:rect b="b" l="l" r="r" t="t"/>
              <a:pathLst>
                <a:path extrusionOk="0" h="4151" w="4289">
                  <a:moveTo>
                    <a:pt x="2103" y="1175"/>
                  </a:moveTo>
                  <a:cubicBezTo>
                    <a:pt x="3164" y="1207"/>
                    <a:pt x="3407" y="2869"/>
                    <a:pt x="2232" y="2972"/>
                  </a:cubicBezTo>
                  <a:cubicBezTo>
                    <a:pt x="2199" y="2975"/>
                    <a:pt x="2165" y="2976"/>
                    <a:pt x="2131" y="2976"/>
                  </a:cubicBezTo>
                  <a:cubicBezTo>
                    <a:pt x="1726" y="2976"/>
                    <a:pt x="1293" y="2760"/>
                    <a:pt x="1242" y="2317"/>
                  </a:cubicBezTo>
                  <a:cubicBezTo>
                    <a:pt x="1184" y="1813"/>
                    <a:pt x="1570" y="1216"/>
                    <a:pt x="2098" y="1175"/>
                  </a:cubicBezTo>
                  <a:close/>
                  <a:moveTo>
                    <a:pt x="2147" y="0"/>
                  </a:moveTo>
                  <a:cubicBezTo>
                    <a:pt x="2134" y="0"/>
                    <a:pt x="2121" y="1"/>
                    <a:pt x="2108" y="2"/>
                  </a:cubicBezTo>
                  <a:lnTo>
                    <a:pt x="2096" y="2"/>
                  </a:lnTo>
                  <a:cubicBezTo>
                    <a:pt x="2092" y="2"/>
                    <a:pt x="2089" y="2"/>
                    <a:pt x="2086" y="2"/>
                  </a:cubicBezTo>
                  <a:cubicBezTo>
                    <a:pt x="2031" y="2"/>
                    <a:pt x="1979" y="10"/>
                    <a:pt x="1933" y="22"/>
                  </a:cubicBezTo>
                  <a:cubicBezTo>
                    <a:pt x="855" y="186"/>
                    <a:pt x="128" y="1104"/>
                    <a:pt x="65" y="2193"/>
                  </a:cubicBezTo>
                  <a:cubicBezTo>
                    <a:pt x="0" y="3356"/>
                    <a:pt x="1060" y="4106"/>
                    <a:pt x="2116" y="4149"/>
                  </a:cubicBezTo>
                  <a:cubicBezTo>
                    <a:pt x="2145" y="4150"/>
                    <a:pt x="2174" y="4151"/>
                    <a:pt x="2203" y="4151"/>
                  </a:cubicBezTo>
                  <a:cubicBezTo>
                    <a:pt x="3287" y="4151"/>
                    <a:pt x="4147" y="3316"/>
                    <a:pt x="4217" y="2246"/>
                  </a:cubicBezTo>
                  <a:cubicBezTo>
                    <a:pt x="4288" y="1134"/>
                    <a:pt x="3339" y="144"/>
                    <a:pt x="2277" y="16"/>
                  </a:cubicBezTo>
                  <a:cubicBezTo>
                    <a:pt x="2237" y="6"/>
                    <a:pt x="2194" y="0"/>
                    <a:pt x="2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>
              <a:off x="758788" y="688300"/>
              <a:ext cx="138800" cy="224100"/>
            </a:xfrm>
            <a:custGeom>
              <a:rect b="b" l="l" r="r" t="t"/>
              <a:pathLst>
                <a:path extrusionOk="0" h="8964" w="5552">
                  <a:moveTo>
                    <a:pt x="4665" y="0"/>
                  </a:moveTo>
                  <a:cubicBezTo>
                    <a:pt x="4469" y="0"/>
                    <a:pt x="4278" y="97"/>
                    <a:pt x="4159" y="331"/>
                  </a:cubicBezTo>
                  <a:lnTo>
                    <a:pt x="262" y="7972"/>
                  </a:lnTo>
                  <a:cubicBezTo>
                    <a:pt x="0" y="8489"/>
                    <a:pt x="453" y="8964"/>
                    <a:pt x="886" y="8964"/>
                  </a:cubicBezTo>
                  <a:cubicBezTo>
                    <a:pt x="1081" y="8964"/>
                    <a:pt x="1273" y="8867"/>
                    <a:pt x="1392" y="8633"/>
                  </a:cubicBezTo>
                  <a:lnTo>
                    <a:pt x="5287" y="992"/>
                  </a:lnTo>
                  <a:cubicBezTo>
                    <a:pt x="5551" y="475"/>
                    <a:pt x="5098" y="0"/>
                    <a:pt x="4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8"/>
            <p:cNvSpPr/>
            <p:nvPr/>
          </p:nvSpPr>
          <p:spPr>
            <a:xfrm>
              <a:off x="814413" y="858650"/>
              <a:ext cx="129150" cy="231925"/>
            </a:xfrm>
            <a:custGeom>
              <a:rect b="b" l="l" r="r" t="t"/>
              <a:pathLst>
                <a:path extrusionOk="0" h="9277" w="5166">
                  <a:moveTo>
                    <a:pt x="4372" y="1"/>
                  </a:moveTo>
                  <a:cubicBezTo>
                    <a:pt x="4109" y="1"/>
                    <a:pt x="3840" y="134"/>
                    <a:pt x="3723" y="443"/>
                  </a:cubicBezTo>
                  <a:cubicBezTo>
                    <a:pt x="2706" y="3117"/>
                    <a:pt x="1551" y="5731"/>
                    <a:pt x="262" y="8284"/>
                  </a:cubicBezTo>
                  <a:cubicBezTo>
                    <a:pt x="1" y="8802"/>
                    <a:pt x="454" y="9277"/>
                    <a:pt x="886" y="9277"/>
                  </a:cubicBezTo>
                  <a:cubicBezTo>
                    <a:pt x="1081" y="9277"/>
                    <a:pt x="1272" y="9180"/>
                    <a:pt x="1390" y="8945"/>
                  </a:cubicBezTo>
                  <a:cubicBezTo>
                    <a:pt x="2731" y="6290"/>
                    <a:pt x="3929" y="3572"/>
                    <a:pt x="4984" y="792"/>
                  </a:cubicBezTo>
                  <a:cubicBezTo>
                    <a:pt x="5166" y="313"/>
                    <a:pt x="4775" y="1"/>
                    <a:pt x="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8"/>
            <p:cNvSpPr/>
            <p:nvPr/>
          </p:nvSpPr>
          <p:spPr>
            <a:xfrm>
              <a:off x="1036713" y="718925"/>
              <a:ext cx="117975" cy="172550"/>
            </a:xfrm>
            <a:custGeom>
              <a:rect b="b" l="l" r="r" t="t"/>
              <a:pathLst>
                <a:path extrusionOk="0" h="6902" w="4719">
                  <a:moveTo>
                    <a:pt x="2685" y="1842"/>
                  </a:moveTo>
                  <a:lnTo>
                    <a:pt x="2685" y="1842"/>
                  </a:lnTo>
                  <a:cubicBezTo>
                    <a:pt x="3005" y="3071"/>
                    <a:pt x="3355" y="4571"/>
                    <a:pt x="2600" y="5413"/>
                  </a:cubicBezTo>
                  <a:cubicBezTo>
                    <a:pt x="2436" y="5450"/>
                    <a:pt x="2290" y="5469"/>
                    <a:pt x="2161" y="5469"/>
                  </a:cubicBezTo>
                  <a:cubicBezTo>
                    <a:pt x="1669" y="5469"/>
                    <a:pt x="1432" y="5198"/>
                    <a:pt x="1450" y="4656"/>
                  </a:cubicBezTo>
                  <a:cubicBezTo>
                    <a:pt x="1413" y="4212"/>
                    <a:pt x="1650" y="3672"/>
                    <a:pt x="1818" y="3281"/>
                  </a:cubicBezTo>
                  <a:cubicBezTo>
                    <a:pt x="2042" y="2764"/>
                    <a:pt x="2343" y="2288"/>
                    <a:pt x="2685" y="1842"/>
                  </a:cubicBezTo>
                  <a:close/>
                  <a:moveTo>
                    <a:pt x="3136" y="1"/>
                  </a:moveTo>
                  <a:cubicBezTo>
                    <a:pt x="2972" y="1"/>
                    <a:pt x="2802" y="61"/>
                    <a:pt x="2669" y="168"/>
                  </a:cubicBezTo>
                  <a:cubicBezTo>
                    <a:pt x="2657" y="167"/>
                    <a:pt x="2646" y="167"/>
                    <a:pt x="2634" y="167"/>
                  </a:cubicBezTo>
                  <a:cubicBezTo>
                    <a:pt x="2487" y="167"/>
                    <a:pt x="2334" y="229"/>
                    <a:pt x="2203" y="377"/>
                  </a:cubicBezTo>
                  <a:cubicBezTo>
                    <a:pt x="1252" y="1449"/>
                    <a:pt x="463" y="2707"/>
                    <a:pt x="190" y="4132"/>
                  </a:cubicBezTo>
                  <a:cubicBezTo>
                    <a:pt x="1" y="5119"/>
                    <a:pt x="423" y="6447"/>
                    <a:pt x="1468" y="6796"/>
                  </a:cubicBezTo>
                  <a:cubicBezTo>
                    <a:pt x="1683" y="6868"/>
                    <a:pt x="1900" y="6901"/>
                    <a:pt x="2113" y="6901"/>
                  </a:cubicBezTo>
                  <a:cubicBezTo>
                    <a:pt x="2960" y="6901"/>
                    <a:pt x="3745" y="6364"/>
                    <a:pt x="4084" y="5527"/>
                  </a:cubicBezTo>
                  <a:cubicBezTo>
                    <a:pt x="4718" y="3961"/>
                    <a:pt x="4007" y="2045"/>
                    <a:pt x="3694" y="472"/>
                  </a:cubicBezTo>
                  <a:cubicBezTo>
                    <a:pt x="3628" y="143"/>
                    <a:pt x="3390" y="1"/>
                    <a:pt x="3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8"/>
            <p:cNvSpPr/>
            <p:nvPr/>
          </p:nvSpPr>
          <p:spPr>
            <a:xfrm>
              <a:off x="1237688" y="702175"/>
              <a:ext cx="128275" cy="139600"/>
            </a:xfrm>
            <a:custGeom>
              <a:rect b="b" l="l" r="r" t="t"/>
              <a:pathLst>
                <a:path extrusionOk="0" h="5584" w="5131">
                  <a:moveTo>
                    <a:pt x="3221" y="1770"/>
                  </a:moveTo>
                  <a:cubicBezTo>
                    <a:pt x="3515" y="2665"/>
                    <a:pt x="3746" y="3712"/>
                    <a:pt x="3013" y="4206"/>
                  </a:cubicBezTo>
                  <a:cubicBezTo>
                    <a:pt x="2903" y="4280"/>
                    <a:pt x="2813" y="4312"/>
                    <a:pt x="2739" y="4312"/>
                  </a:cubicBezTo>
                  <a:cubicBezTo>
                    <a:pt x="2316" y="4312"/>
                    <a:pt x="2425" y="3269"/>
                    <a:pt x="2487" y="3022"/>
                  </a:cubicBezTo>
                  <a:cubicBezTo>
                    <a:pt x="2609" y="2540"/>
                    <a:pt x="2888" y="2128"/>
                    <a:pt x="3221" y="1770"/>
                  </a:cubicBezTo>
                  <a:close/>
                  <a:moveTo>
                    <a:pt x="3549" y="0"/>
                  </a:moveTo>
                  <a:cubicBezTo>
                    <a:pt x="3255" y="0"/>
                    <a:pt x="2957" y="179"/>
                    <a:pt x="2886" y="474"/>
                  </a:cubicBezTo>
                  <a:cubicBezTo>
                    <a:pt x="2749" y="481"/>
                    <a:pt x="2609" y="536"/>
                    <a:pt x="2483" y="657"/>
                  </a:cubicBezTo>
                  <a:cubicBezTo>
                    <a:pt x="1344" y="1754"/>
                    <a:pt x="0" y="5183"/>
                    <a:pt x="2550" y="5565"/>
                  </a:cubicBezTo>
                  <a:cubicBezTo>
                    <a:pt x="2636" y="5578"/>
                    <a:pt x="2719" y="5584"/>
                    <a:pt x="2801" y="5584"/>
                  </a:cubicBezTo>
                  <a:cubicBezTo>
                    <a:pt x="3684" y="5584"/>
                    <a:pt x="4359" y="4866"/>
                    <a:pt x="4679" y="4084"/>
                  </a:cubicBezTo>
                  <a:cubicBezTo>
                    <a:pt x="5130" y="2979"/>
                    <a:pt x="4470" y="1515"/>
                    <a:pt x="4158" y="459"/>
                  </a:cubicBezTo>
                  <a:cubicBezTo>
                    <a:pt x="4063" y="139"/>
                    <a:pt x="3808" y="0"/>
                    <a:pt x="3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8"/>
            <p:cNvSpPr/>
            <p:nvPr/>
          </p:nvSpPr>
          <p:spPr>
            <a:xfrm>
              <a:off x="1553113" y="592150"/>
              <a:ext cx="86225" cy="188725"/>
            </a:xfrm>
            <a:custGeom>
              <a:rect b="b" l="l" r="r" t="t"/>
              <a:pathLst>
                <a:path extrusionOk="0" h="7549" w="3449">
                  <a:moveTo>
                    <a:pt x="2655" y="0"/>
                  </a:moveTo>
                  <a:cubicBezTo>
                    <a:pt x="2395" y="0"/>
                    <a:pt x="2137" y="139"/>
                    <a:pt x="2040" y="459"/>
                  </a:cubicBezTo>
                  <a:cubicBezTo>
                    <a:pt x="1409" y="2554"/>
                    <a:pt x="779" y="4648"/>
                    <a:pt x="148" y="6743"/>
                  </a:cubicBezTo>
                  <a:cubicBezTo>
                    <a:pt x="0" y="7231"/>
                    <a:pt x="400" y="7549"/>
                    <a:pt x="794" y="7549"/>
                  </a:cubicBezTo>
                  <a:cubicBezTo>
                    <a:pt x="1054" y="7549"/>
                    <a:pt x="1311" y="7410"/>
                    <a:pt x="1408" y="7090"/>
                  </a:cubicBezTo>
                  <a:cubicBezTo>
                    <a:pt x="2039" y="4996"/>
                    <a:pt x="2670" y="2901"/>
                    <a:pt x="3301" y="806"/>
                  </a:cubicBezTo>
                  <a:cubicBezTo>
                    <a:pt x="3448" y="319"/>
                    <a:pt x="3049" y="0"/>
                    <a:pt x="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8"/>
            <p:cNvSpPr/>
            <p:nvPr/>
          </p:nvSpPr>
          <p:spPr>
            <a:xfrm>
              <a:off x="1714388" y="453025"/>
              <a:ext cx="94500" cy="163350"/>
            </a:xfrm>
            <a:custGeom>
              <a:rect b="b" l="l" r="r" t="t"/>
              <a:pathLst>
                <a:path extrusionOk="0" h="6534" w="3780">
                  <a:moveTo>
                    <a:pt x="2904" y="1"/>
                  </a:moveTo>
                  <a:cubicBezTo>
                    <a:pt x="2713" y="1"/>
                    <a:pt x="2530" y="102"/>
                    <a:pt x="2427" y="345"/>
                  </a:cubicBezTo>
                  <a:cubicBezTo>
                    <a:pt x="1693" y="2073"/>
                    <a:pt x="958" y="3802"/>
                    <a:pt x="225" y="5529"/>
                  </a:cubicBezTo>
                  <a:cubicBezTo>
                    <a:pt x="1" y="6055"/>
                    <a:pt x="460" y="6533"/>
                    <a:pt x="877" y="6533"/>
                  </a:cubicBezTo>
                  <a:cubicBezTo>
                    <a:pt x="1068" y="6533"/>
                    <a:pt x="1250" y="6433"/>
                    <a:pt x="1354" y="6189"/>
                  </a:cubicBezTo>
                  <a:cubicBezTo>
                    <a:pt x="2088" y="4462"/>
                    <a:pt x="2822" y="2734"/>
                    <a:pt x="3556" y="1005"/>
                  </a:cubicBezTo>
                  <a:cubicBezTo>
                    <a:pt x="3780" y="480"/>
                    <a:pt x="3321" y="1"/>
                    <a:pt x="2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8"/>
          <p:cNvSpPr/>
          <p:nvPr/>
        </p:nvSpPr>
        <p:spPr>
          <a:xfrm>
            <a:off x="-219325" y="2088683"/>
            <a:ext cx="1117548" cy="483066"/>
          </a:xfrm>
          <a:custGeom>
            <a:rect b="b" l="l" r="r" t="t"/>
            <a:pathLst>
              <a:path extrusionOk="0" h="9236" w="21367">
                <a:moveTo>
                  <a:pt x="6154" y="3179"/>
                </a:moveTo>
                <a:cubicBezTo>
                  <a:pt x="6236" y="3179"/>
                  <a:pt x="6334" y="3215"/>
                  <a:pt x="6450" y="3301"/>
                </a:cubicBezTo>
                <a:cubicBezTo>
                  <a:pt x="6964" y="3681"/>
                  <a:pt x="6344" y="4554"/>
                  <a:pt x="6031" y="4833"/>
                </a:cubicBezTo>
                <a:cubicBezTo>
                  <a:pt x="6007" y="4855"/>
                  <a:pt x="5981" y="4875"/>
                  <a:pt x="5956" y="4896"/>
                </a:cubicBezTo>
                <a:cubicBezTo>
                  <a:pt x="5833" y="4636"/>
                  <a:pt x="5746" y="4375"/>
                  <a:pt x="5738" y="4083"/>
                </a:cubicBezTo>
                <a:cubicBezTo>
                  <a:pt x="5732" y="3871"/>
                  <a:pt x="5793" y="3179"/>
                  <a:pt x="6154" y="3179"/>
                </a:cubicBezTo>
                <a:close/>
                <a:moveTo>
                  <a:pt x="13480" y="1972"/>
                </a:moveTo>
                <a:cubicBezTo>
                  <a:pt x="14064" y="1972"/>
                  <a:pt x="14497" y="2432"/>
                  <a:pt x="14526" y="3080"/>
                </a:cubicBezTo>
                <a:cubicBezTo>
                  <a:pt x="14554" y="3759"/>
                  <a:pt x="14365" y="4476"/>
                  <a:pt x="14059" y="5079"/>
                </a:cubicBezTo>
                <a:cubicBezTo>
                  <a:pt x="13920" y="5358"/>
                  <a:pt x="13758" y="5604"/>
                  <a:pt x="13577" y="5820"/>
                </a:cubicBezTo>
                <a:cubicBezTo>
                  <a:pt x="13569" y="5813"/>
                  <a:pt x="13561" y="5804"/>
                  <a:pt x="13550" y="5794"/>
                </a:cubicBezTo>
                <a:cubicBezTo>
                  <a:pt x="12979" y="5327"/>
                  <a:pt x="12436" y="4758"/>
                  <a:pt x="12247" y="4023"/>
                </a:cubicBezTo>
                <a:cubicBezTo>
                  <a:pt x="12060" y="3298"/>
                  <a:pt x="12275" y="2323"/>
                  <a:pt x="13060" y="2048"/>
                </a:cubicBezTo>
                <a:cubicBezTo>
                  <a:pt x="13206" y="1997"/>
                  <a:pt x="13347" y="1972"/>
                  <a:pt x="13480" y="1972"/>
                </a:cubicBezTo>
                <a:close/>
                <a:moveTo>
                  <a:pt x="768" y="1542"/>
                </a:moveTo>
                <a:lnTo>
                  <a:pt x="768" y="1542"/>
                </a:lnTo>
                <a:cubicBezTo>
                  <a:pt x="601" y="2607"/>
                  <a:pt x="1118" y="3766"/>
                  <a:pt x="1806" y="4576"/>
                </a:cubicBezTo>
                <a:cubicBezTo>
                  <a:pt x="2475" y="5361"/>
                  <a:pt x="3433" y="5879"/>
                  <a:pt x="4439" y="5879"/>
                </a:cubicBezTo>
                <a:cubicBezTo>
                  <a:pt x="4744" y="5879"/>
                  <a:pt x="5053" y="5832"/>
                  <a:pt x="5360" y="5729"/>
                </a:cubicBezTo>
                <a:cubicBezTo>
                  <a:pt x="6280" y="5423"/>
                  <a:pt x="7806" y="3973"/>
                  <a:pt x="6773" y="2980"/>
                </a:cubicBezTo>
                <a:cubicBezTo>
                  <a:pt x="6599" y="2813"/>
                  <a:pt x="6392" y="2733"/>
                  <a:pt x="6189" y="2733"/>
                </a:cubicBezTo>
                <a:cubicBezTo>
                  <a:pt x="5905" y="2733"/>
                  <a:pt x="5630" y="2890"/>
                  <a:pt x="5470" y="3184"/>
                </a:cubicBezTo>
                <a:cubicBezTo>
                  <a:pt x="5145" y="3781"/>
                  <a:pt x="5268" y="4572"/>
                  <a:pt x="5599" y="5135"/>
                </a:cubicBezTo>
                <a:cubicBezTo>
                  <a:pt x="5356" y="5265"/>
                  <a:pt x="5090" y="5351"/>
                  <a:pt x="4817" y="5395"/>
                </a:cubicBezTo>
                <a:cubicBezTo>
                  <a:pt x="4314" y="4773"/>
                  <a:pt x="4130" y="3948"/>
                  <a:pt x="4348" y="3170"/>
                </a:cubicBezTo>
                <a:cubicBezTo>
                  <a:pt x="4559" y="2419"/>
                  <a:pt x="5225" y="1728"/>
                  <a:pt x="5988" y="1728"/>
                </a:cubicBezTo>
                <a:cubicBezTo>
                  <a:pt x="6188" y="1728"/>
                  <a:pt x="6395" y="1776"/>
                  <a:pt x="6601" y="1882"/>
                </a:cubicBezTo>
                <a:cubicBezTo>
                  <a:pt x="7553" y="2370"/>
                  <a:pt x="7707" y="3564"/>
                  <a:pt x="7435" y="4497"/>
                </a:cubicBezTo>
                <a:cubicBezTo>
                  <a:pt x="7202" y="5299"/>
                  <a:pt x="6652" y="5998"/>
                  <a:pt x="5956" y="6456"/>
                </a:cubicBezTo>
                <a:cubicBezTo>
                  <a:pt x="5376" y="6837"/>
                  <a:pt x="4726" y="7019"/>
                  <a:pt x="4080" y="7019"/>
                </a:cubicBezTo>
                <a:cubicBezTo>
                  <a:pt x="3125" y="7019"/>
                  <a:pt x="2178" y="6622"/>
                  <a:pt x="1480" y="5884"/>
                </a:cubicBezTo>
                <a:cubicBezTo>
                  <a:pt x="828" y="5197"/>
                  <a:pt x="528" y="4289"/>
                  <a:pt x="523" y="3350"/>
                </a:cubicBezTo>
                <a:cubicBezTo>
                  <a:pt x="519" y="2835"/>
                  <a:pt x="553" y="2121"/>
                  <a:pt x="768" y="1542"/>
                </a:cubicBezTo>
                <a:close/>
                <a:moveTo>
                  <a:pt x="13431" y="454"/>
                </a:moveTo>
                <a:cubicBezTo>
                  <a:pt x="13911" y="454"/>
                  <a:pt x="14392" y="610"/>
                  <a:pt x="14814" y="968"/>
                </a:cubicBezTo>
                <a:cubicBezTo>
                  <a:pt x="16009" y="1983"/>
                  <a:pt x="15922" y="4045"/>
                  <a:pt x="15449" y="5392"/>
                </a:cubicBezTo>
                <a:cubicBezTo>
                  <a:pt x="15229" y="6021"/>
                  <a:pt x="14874" y="6554"/>
                  <a:pt x="14428" y="6987"/>
                </a:cubicBezTo>
                <a:cubicBezTo>
                  <a:pt x="14391" y="7004"/>
                  <a:pt x="14361" y="7034"/>
                  <a:pt x="14341" y="7067"/>
                </a:cubicBezTo>
                <a:cubicBezTo>
                  <a:pt x="13670" y="7682"/>
                  <a:pt x="12803" y="8079"/>
                  <a:pt x="11860" y="8239"/>
                </a:cubicBezTo>
                <a:cubicBezTo>
                  <a:pt x="11528" y="8296"/>
                  <a:pt x="11193" y="8321"/>
                  <a:pt x="10858" y="8321"/>
                </a:cubicBezTo>
                <a:cubicBezTo>
                  <a:pt x="10173" y="8321"/>
                  <a:pt x="9486" y="8215"/>
                  <a:pt x="8823" y="8047"/>
                </a:cubicBezTo>
                <a:cubicBezTo>
                  <a:pt x="8343" y="7926"/>
                  <a:pt x="7870" y="7774"/>
                  <a:pt x="7406" y="7602"/>
                </a:cubicBezTo>
                <a:cubicBezTo>
                  <a:pt x="6960" y="7436"/>
                  <a:pt x="6454" y="7272"/>
                  <a:pt x="6172" y="6876"/>
                </a:cubicBezTo>
                <a:cubicBezTo>
                  <a:pt x="6298" y="6794"/>
                  <a:pt x="6420" y="6707"/>
                  <a:pt x="6537" y="6613"/>
                </a:cubicBezTo>
                <a:cubicBezTo>
                  <a:pt x="6924" y="6991"/>
                  <a:pt x="7687" y="7137"/>
                  <a:pt x="8147" y="7230"/>
                </a:cubicBezTo>
                <a:cubicBezTo>
                  <a:pt x="8915" y="7384"/>
                  <a:pt x="9707" y="7436"/>
                  <a:pt x="10487" y="7477"/>
                </a:cubicBezTo>
                <a:cubicBezTo>
                  <a:pt x="10599" y="7483"/>
                  <a:pt x="10710" y="7486"/>
                  <a:pt x="10820" y="7486"/>
                </a:cubicBezTo>
                <a:cubicBezTo>
                  <a:pt x="12132" y="7486"/>
                  <a:pt x="13261" y="7060"/>
                  <a:pt x="14077" y="5946"/>
                </a:cubicBezTo>
                <a:cubicBezTo>
                  <a:pt x="14754" y="5021"/>
                  <a:pt x="15379" y="3348"/>
                  <a:pt x="14795" y="2245"/>
                </a:cubicBezTo>
                <a:cubicBezTo>
                  <a:pt x="14529" y="1743"/>
                  <a:pt x="14029" y="1515"/>
                  <a:pt x="13514" y="1515"/>
                </a:cubicBezTo>
                <a:cubicBezTo>
                  <a:pt x="12997" y="1515"/>
                  <a:pt x="12465" y="1746"/>
                  <a:pt x="12142" y="2161"/>
                </a:cubicBezTo>
                <a:cubicBezTo>
                  <a:pt x="11083" y="3526"/>
                  <a:pt x="12097" y="5208"/>
                  <a:pt x="13219" y="6126"/>
                </a:cubicBezTo>
                <a:cubicBezTo>
                  <a:pt x="13232" y="6138"/>
                  <a:pt x="13247" y="6148"/>
                  <a:pt x="13261" y="6155"/>
                </a:cubicBezTo>
                <a:cubicBezTo>
                  <a:pt x="13002" y="6391"/>
                  <a:pt x="12713" y="6578"/>
                  <a:pt x="12399" y="6717"/>
                </a:cubicBezTo>
                <a:cubicBezTo>
                  <a:pt x="12439" y="6638"/>
                  <a:pt x="12434" y="6543"/>
                  <a:pt x="12343" y="6468"/>
                </a:cubicBezTo>
                <a:cubicBezTo>
                  <a:pt x="11124" y="5444"/>
                  <a:pt x="10363" y="3833"/>
                  <a:pt x="10935" y="2258"/>
                </a:cubicBezTo>
                <a:cubicBezTo>
                  <a:pt x="11314" y="1218"/>
                  <a:pt x="12369" y="454"/>
                  <a:pt x="13431" y="454"/>
                </a:cubicBezTo>
                <a:close/>
                <a:moveTo>
                  <a:pt x="20041" y="7227"/>
                </a:moveTo>
                <a:cubicBezTo>
                  <a:pt x="20007" y="7267"/>
                  <a:pt x="19975" y="7307"/>
                  <a:pt x="19938" y="7345"/>
                </a:cubicBezTo>
                <a:cubicBezTo>
                  <a:pt x="19466" y="7844"/>
                  <a:pt x="18883" y="8246"/>
                  <a:pt x="18239" y="8486"/>
                </a:cubicBezTo>
                <a:cubicBezTo>
                  <a:pt x="17733" y="8674"/>
                  <a:pt x="17195" y="8768"/>
                  <a:pt x="16656" y="8768"/>
                </a:cubicBezTo>
                <a:cubicBezTo>
                  <a:pt x="16485" y="8768"/>
                  <a:pt x="16313" y="8758"/>
                  <a:pt x="16143" y="8739"/>
                </a:cubicBezTo>
                <a:cubicBezTo>
                  <a:pt x="15552" y="8675"/>
                  <a:pt x="14389" y="8471"/>
                  <a:pt x="14022" y="7908"/>
                </a:cubicBezTo>
                <a:cubicBezTo>
                  <a:pt x="14238" y="7770"/>
                  <a:pt x="14442" y="7615"/>
                  <a:pt x="14632" y="7446"/>
                </a:cubicBezTo>
                <a:cubicBezTo>
                  <a:pt x="15376" y="7857"/>
                  <a:pt x="16216" y="8044"/>
                  <a:pt x="17061" y="8044"/>
                </a:cubicBezTo>
                <a:cubicBezTo>
                  <a:pt x="17418" y="8044"/>
                  <a:pt x="17777" y="8011"/>
                  <a:pt x="18129" y="7947"/>
                </a:cubicBezTo>
                <a:cubicBezTo>
                  <a:pt x="18774" y="7828"/>
                  <a:pt x="19407" y="7597"/>
                  <a:pt x="19975" y="7267"/>
                </a:cubicBezTo>
                <a:lnTo>
                  <a:pt x="20041" y="7227"/>
                </a:lnTo>
                <a:close/>
                <a:moveTo>
                  <a:pt x="13409" y="0"/>
                </a:moveTo>
                <a:cubicBezTo>
                  <a:pt x="12465" y="0"/>
                  <a:pt x="11511" y="462"/>
                  <a:pt x="10939" y="1254"/>
                </a:cubicBezTo>
                <a:cubicBezTo>
                  <a:pt x="9621" y="3077"/>
                  <a:pt x="10406" y="5459"/>
                  <a:pt x="12009" y="6802"/>
                </a:cubicBezTo>
                <a:cubicBezTo>
                  <a:pt x="12029" y="6819"/>
                  <a:pt x="12050" y="6831"/>
                  <a:pt x="12071" y="6840"/>
                </a:cubicBezTo>
                <a:cubicBezTo>
                  <a:pt x="11696" y="6961"/>
                  <a:pt x="11288" y="7022"/>
                  <a:pt x="10851" y="7022"/>
                </a:cubicBezTo>
                <a:cubicBezTo>
                  <a:pt x="10792" y="7022"/>
                  <a:pt x="10733" y="7021"/>
                  <a:pt x="10673" y="7019"/>
                </a:cubicBezTo>
                <a:cubicBezTo>
                  <a:pt x="9930" y="6993"/>
                  <a:pt x="9173" y="6945"/>
                  <a:pt x="8441" y="6816"/>
                </a:cubicBezTo>
                <a:cubicBezTo>
                  <a:pt x="8101" y="6756"/>
                  <a:pt x="7764" y="6675"/>
                  <a:pt x="7437" y="6562"/>
                </a:cubicBezTo>
                <a:cubicBezTo>
                  <a:pt x="7245" y="6495"/>
                  <a:pt x="7059" y="6391"/>
                  <a:pt x="6867" y="6317"/>
                </a:cubicBezTo>
                <a:cubicBezTo>
                  <a:pt x="7377" y="5812"/>
                  <a:pt x="7759" y="5178"/>
                  <a:pt x="7930" y="4475"/>
                </a:cubicBezTo>
                <a:cubicBezTo>
                  <a:pt x="8133" y="3645"/>
                  <a:pt x="8053" y="2685"/>
                  <a:pt x="7490" y="2005"/>
                </a:cubicBezTo>
                <a:cubicBezTo>
                  <a:pt x="7108" y="1542"/>
                  <a:pt x="6547" y="1254"/>
                  <a:pt x="5966" y="1254"/>
                </a:cubicBezTo>
                <a:cubicBezTo>
                  <a:pt x="5763" y="1254"/>
                  <a:pt x="5558" y="1289"/>
                  <a:pt x="5357" y="1364"/>
                </a:cubicBezTo>
                <a:cubicBezTo>
                  <a:pt x="3748" y="1965"/>
                  <a:pt x="3387" y="4092"/>
                  <a:pt x="4269" y="5418"/>
                </a:cubicBezTo>
                <a:cubicBezTo>
                  <a:pt x="4075" y="5407"/>
                  <a:pt x="3881" y="5375"/>
                  <a:pt x="3696" y="5320"/>
                </a:cubicBezTo>
                <a:cubicBezTo>
                  <a:pt x="1971" y="4813"/>
                  <a:pt x="611" y="2480"/>
                  <a:pt x="1362" y="763"/>
                </a:cubicBezTo>
                <a:cubicBezTo>
                  <a:pt x="1371" y="740"/>
                  <a:pt x="1376" y="719"/>
                  <a:pt x="1376" y="700"/>
                </a:cubicBezTo>
                <a:cubicBezTo>
                  <a:pt x="1387" y="677"/>
                  <a:pt x="1390" y="654"/>
                  <a:pt x="1385" y="630"/>
                </a:cubicBezTo>
                <a:lnTo>
                  <a:pt x="1385" y="630"/>
                </a:lnTo>
                <a:cubicBezTo>
                  <a:pt x="1387" y="632"/>
                  <a:pt x="1390" y="634"/>
                  <a:pt x="1393" y="634"/>
                </a:cubicBezTo>
                <a:cubicBezTo>
                  <a:pt x="1429" y="633"/>
                  <a:pt x="1464" y="630"/>
                  <a:pt x="1500" y="629"/>
                </a:cubicBezTo>
                <a:cubicBezTo>
                  <a:pt x="1528" y="628"/>
                  <a:pt x="1528" y="586"/>
                  <a:pt x="1500" y="585"/>
                </a:cubicBezTo>
                <a:cubicBezTo>
                  <a:pt x="1464" y="583"/>
                  <a:pt x="1429" y="581"/>
                  <a:pt x="1393" y="580"/>
                </a:cubicBezTo>
                <a:cubicBezTo>
                  <a:pt x="1392" y="579"/>
                  <a:pt x="1392" y="579"/>
                  <a:pt x="1391" y="579"/>
                </a:cubicBezTo>
                <a:cubicBezTo>
                  <a:pt x="1380" y="579"/>
                  <a:pt x="1374" y="587"/>
                  <a:pt x="1370" y="596"/>
                </a:cubicBezTo>
                <a:cubicBezTo>
                  <a:pt x="1352" y="568"/>
                  <a:pt x="1321" y="548"/>
                  <a:pt x="1282" y="548"/>
                </a:cubicBezTo>
                <a:cubicBezTo>
                  <a:pt x="1274" y="548"/>
                  <a:pt x="1266" y="549"/>
                  <a:pt x="1257" y="550"/>
                </a:cubicBezTo>
                <a:lnTo>
                  <a:pt x="1256" y="550"/>
                </a:lnTo>
                <a:cubicBezTo>
                  <a:pt x="1249" y="549"/>
                  <a:pt x="1241" y="548"/>
                  <a:pt x="1234" y="548"/>
                </a:cubicBezTo>
                <a:cubicBezTo>
                  <a:pt x="1205" y="548"/>
                  <a:pt x="1175" y="559"/>
                  <a:pt x="1149" y="581"/>
                </a:cubicBezTo>
                <a:cubicBezTo>
                  <a:pt x="469" y="807"/>
                  <a:pt x="273" y="1748"/>
                  <a:pt x="164" y="2368"/>
                </a:cubicBezTo>
                <a:cubicBezTo>
                  <a:pt x="1" y="3308"/>
                  <a:pt x="43" y="4307"/>
                  <a:pt x="449" y="5182"/>
                </a:cubicBezTo>
                <a:cubicBezTo>
                  <a:pt x="1085" y="6556"/>
                  <a:pt x="2563" y="7508"/>
                  <a:pt x="4076" y="7508"/>
                </a:cubicBezTo>
                <a:cubicBezTo>
                  <a:pt x="4211" y="7508"/>
                  <a:pt x="4347" y="7500"/>
                  <a:pt x="4482" y="7484"/>
                </a:cubicBezTo>
                <a:cubicBezTo>
                  <a:pt x="4953" y="7431"/>
                  <a:pt x="5409" y="7286"/>
                  <a:pt x="5830" y="7071"/>
                </a:cubicBezTo>
                <a:cubicBezTo>
                  <a:pt x="6245" y="7786"/>
                  <a:pt x="7194" y="8032"/>
                  <a:pt x="7939" y="8277"/>
                </a:cubicBezTo>
                <a:cubicBezTo>
                  <a:pt x="8869" y="8584"/>
                  <a:pt x="9858" y="8789"/>
                  <a:pt x="10843" y="8789"/>
                </a:cubicBezTo>
                <a:cubicBezTo>
                  <a:pt x="11017" y="8789"/>
                  <a:pt x="11190" y="8783"/>
                  <a:pt x="11363" y="8770"/>
                </a:cubicBezTo>
                <a:cubicBezTo>
                  <a:pt x="12204" y="8706"/>
                  <a:pt x="13021" y="8473"/>
                  <a:pt x="13734" y="8078"/>
                </a:cubicBezTo>
                <a:cubicBezTo>
                  <a:pt x="14014" y="8676"/>
                  <a:pt x="14915" y="8958"/>
                  <a:pt x="15500" y="9098"/>
                </a:cubicBezTo>
                <a:cubicBezTo>
                  <a:pt x="15883" y="9190"/>
                  <a:pt x="16279" y="9236"/>
                  <a:pt x="16675" y="9236"/>
                </a:cubicBezTo>
                <a:cubicBezTo>
                  <a:pt x="17138" y="9236"/>
                  <a:pt x="17601" y="9173"/>
                  <a:pt x="18045" y="9046"/>
                </a:cubicBezTo>
                <a:cubicBezTo>
                  <a:pt x="18794" y="8831"/>
                  <a:pt x="19484" y="8429"/>
                  <a:pt x="20053" y="7896"/>
                </a:cubicBezTo>
                <a:cubicBezTo>
                  <a:pt x="20609" y="7378"/>
                  <a:pt x="21223" y="6610"/>
                  <a:pt x="21346" y="5839"/>
                </a:cubicBezTo>
                <a:cubicBezTo>
                  <a:pt x="21367" y="5700"/>
                  <a:pt x="21253" y="5587"/>
                  <a:pt x="21138" y="5587"/>
                </a:cubicBezTo>
                <a:cubicBezTo>
                  <a:pt x="21080" y="5587"/>
                  <a:pt x="21020" y="5617"/>
                  <a:pt x="20979" y="5688"/>
                </a:cubicBezTo>
                <a:cubicBezTo>
                  <a:pt x="20911" y="5804"/>
                  <a:pt x="20846" y="5919"/>
                  <a:pt x="20785" y="6034"/>
                </a:cubicBezTo>
                <a:cubicBezTo>
                  <a:pt x="20655" y="6144"/>
                  <a:pt x="20541" y="6276"/>
                  <a:pt x="20407" y="6389"/>
                </a:cubicBezTo>
                <a:cubicBezTo>
                  <a:pt x="20198" y="6566"/>
                  <a:pt x="19972" y="6721"/>
                  <a:pt x="19735" y="6858"/>
                </a:cubicBezTo>
                <a:cubicBezTo>
                  <a:pt x="19222" y="7158"/>
                  <a:pt x="18658" y="7362"/>
                  <a:pt x="18075" y="7475"/>
                </a:cubicBezTo>
                <a:cubicBezTo>
                  <a:pt x="17744" y="7540"/>
                  <a:pt x="17411" y="7571"/>
                  <a:pt x="17079" y="7571"/>
                </a:cubicBezTo>
                <a:cubicBezTo>
                  <a:pt x="16349" y="7571"/>
                  <a:pt x="15624" y="7419"/>
                  <a:pt x="14942" y="7140"/>
                </a:cubicBezTo>
                <a:cubicBezTo>
                  <a:pt x="15293" y="6762"/>
                  <a:pt x="15583" y="6319"/>
                  <a:pt x="15792" y="5814"/>
                </a:cubicBezTo>
                <a:cubicBezTo>
                  <a:pt x="16429" y="4273"/>
                  <a:pt x="16539" y="1915"/>
                  <a:pt x="15206" y="686"/>
                </a:cubicBezTo>
                <a:cubicBezTo>
                  <a:pt x="14694" y="215"/>
                  <a:pt x="14053" y="0"/>
                  <a:pt x="134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8"/>
          <p:cNvGrpSpPr/>
          <p:nvPr/>
        </p:nvGrpSpPr>
        <p:grpSpPr>
          <a:xfrm>
            <a:off x="642775" y="3272575"/>
            <a:ext cx="1347200" cy="594200"/>
            <a:chOff x="642775" y="3272575"/>
            <a:chExt cx="1347200" cy="594200"/>
          </a:xfrm>
        </p:grpSpPr>
        <p:sp>
          <p:nvSpPr>
            <p:cNvPr id="42" name="Google Shape;42;p38"/>
            <p:cNvSpPr/>
            <p:nvPr/>
          </p:nvSpPr>
          <p:spPr>
            <a:xfrm>
              <a:off x="642775" y="3272575"/>
              <a:ext cx="1260100" cy="594200"/>
            </a:xfrm>
            <a:custGeom>
              <a:rect b="b" l="l" r="r" t="t"/>
              <a:pathLst>
                <a:path extrusionOk="0" h="23768" w="50404">
                  <a:moveTo>
                    <a:pt x="24918" y="1"/>
                  </a:moveTo>
                  <a:cubicBezTo>
                    <a:pt x="24760" y="1"/>
                    <a:pt x="24604" y="6"/>
                    <a:pt x="24450" y="16"/>
                  </a:cubicBezTo>
                  <a:cubicBezTo>
                    <a:pt x="16111" y="565"/>
                    <a:pt x="8036" y="2618"/>
                    <a:pt x="449" y="6118"/>
                  </a:cubicBezTo>
                  <a:cubicBezTo>
                    <a:pt x="136" y="6262"/>
                    <a:pt x="0" y="6631"/>
                    <a:pt x="145" y="6943"/>
                  </a:cubicBezTo>
                  <a:cubicBezTo>
                    <a:pt x="249" y="7170"/>
                    <a:pt x="473" y="7304"/>
                    <a:pt x="708" y="7304"/>
                  </a:cubicBezTo>
                  <a:cubicBezTo>
                    <a:pt x="795" y="7304"/>
                    <a:pt x="884" y="7285"/>
                    <a:pt x="968" y="7247"/>
                  </a:cubicBezTo>
                  <a:cubicBezTo>
                    <a:pt x="8418" y="3810"/>
                    <a:pt x="16346" y="1795"/>
                    <a:pt x="24531" y="1255"/>
                  </a:cubicBezTo>
                  <a:cubicBezTo>
                    <a:pt x="24639" y="1248"/>
                    <a:pt x="24760" y="1244"/>
                    <a:pt x="24889" y="1244"/>
                  </a:cubicBezTo>
                  <a:cubicBezTo>
                    <a:pt x="25809" y="1244"/>
                    <a:pt x="27130" y="1457"/>
                    <a:pt x="27216" y="2297"/>
                  </a:cubicBezTo>
                  <a:cubicBezTo>
                    <a:pt x="27260" y="2742"/>
                    <a:pt x="26909" y="3231"/>
                    <a:pt x="26561" y="3651"/>
                  </a:cubicBezTo>
                  <a:cubicBezTo>
                    <a:pt x="24756" y="5828"/>
                    <a:pt x="22435" y="7681"/>
                    <a:pt x="20193" y="9474"/>
                  </a:cubicBezTo>
                  <a:cubicBezTo>
                    <a:pt x="16671" y="12288"/>
                    <a:pt x="13028" y="15197"/>
                    <a:pt x="11251" y="19444"/>
                  </a:cubicBezTo>
                  <a:cubicBezTo>
                    <a:pt x="10966" y="20128"/>
                    <a:pt x="10676" y="21025"/>
                    <a:pt x="10980" y="21898"/>
                  </a:cubicBezTo>
                  <a:cubicBezTo>
                    <a:pt x="11360" y="22990"/>
                    <a:pt x="12556" y="23686"/>
                    <a:pt x="14179" y="23758"/>
                  </a:cubicBezTo>
                  <a:cubicBezTo>
                    <a:pt x="14321" y="23764"/>
                    <a:pt x="14461" y="23767"/>
                    <a:pt x="14602" y="23767"/>
                  </a:cubicBezTo>
                  <a:cubicBezTo>
                    <a:pt x="17634" y="23765"/>
                    <a:pt x="20442" y="22332"/>
                    <a:pt x="22851" y="20972"/>
                  </a:cubicBezTo>
                  <a:cubicBezTo>
                    <a:pt x="25474" y="19493"/>
                    <a:pt x="28080" y="17870"/>
                    <a:pt x="30600" y="16301"/>
                  </a:cubicBezTo>
                  <a:cubicBezTo>
                    <a:pt x="36691" y="12511"/>
                    <a:pt x="42988" y="8591"/>
                    <a:pt x="49891" y="6467"/>
                  </a:cubicBezTo>
                  <a:cubicBezTo>
                    <a:pt x="50220" y="6367"/>
                    <a:pt x="50403" y="6018"/>
                    <a:pt x="50302" y="5691"/>
                  </a:cubicBezTo>
                  <a:cubicBezTo>
                    <a:pt x="50220" y="5423"/>
                    <a:pt x="49972" y="5252"/>
                    <a:pt x="49707" y="5252"/>
                  </a:cubicBezTo>
                  <a:cubicBezTo>
                    <a:pt x="49647" y="5252"/>
                    <a:pt x="49586" y="5261"/>
                    <a:pt x="49525" y="5279"/>
                  </a:cubicBezTo>
                  <a:cubicBezTo>
                    <a:pt x="42469" y="7451"/>
                    <a:pt x="36100" y="11413"/>
                    <a:pt x="29944" y="15246"/>
                  </a:cubicBezTo>
                  <a:cubicBezTo>
                    <a:pt x="27435" y="16808"/>
                    <a:pt x="24839" y="18422"/>
                    <a:pt x="22240" y="19889"/>
                  </a:cubicBezTo>
                  <a:cubicBezTo>
                    <a:pt x="19970" y="21170"/>
                    <a:pt x="17335" y="22524"/>
                    <a:pt x="14601" y="22524"/>
                  </a:cubicBezTo>
                  <a:cubicBezTo>
                    <a:pt x="14479" y="22524"/>
                    <a:pt x="14357" y="22521"/>
                    <a:pt x="14235" y="22515"/>
                  </a:cubicBezTo>
                  <a:cubicBezTo>
                    <a:pt x="13387" y="22479"/>
                    <a:pt x="12396" y="22190"/>
                    <a:pt x="12153" y="21490"/>
                  </a:cubicBezTo>
                  <a:cubicBezTo>
                    <a:pt x="11988" y="21014"/>
                    <a:pt x="12197" y="20403"/>
                    <a:pt x="12397" y="19924"/>
                  </a:cubicBezTo>
                  <a:cubicBezTo>
                    <a:pt x="14053" y="15969"/>
                    <a:pt x="17411" y="13286"/>
                    <a:pt x="20968" y="10444"/>
                  </a:cubicBezTo>
                  <a:cubicBezTo>
                    <a:pt x="23260" y="8613"/>
                    <a:pt x="25631" y="6719"/>
                    <a:pt x="27516" y="4445"/>
                  </a:cubicBezTo>
                  <a:cubicBezTo>
                    <a:pt x="28030" y="3827"/>
                    <a:pt x="28542" y="3073"/>
                    <a:pt x="28452" y="2172"/>
                  </a:cubicBezTo>
                  <a:cubicBezTo>
                    <a:pt x="28290" y="556"/>
                    <a:pt x="26541" y="1"/>
                    <a:pt x="24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>
              <a:off x="1826525" y="3353225"/>
              <a:ext cx="163450" cy="124100"/>
            </a:xfrm>
            <a:custGeom>
              <a:rect b="b" l="l" r="r" t="t"/>
              <a:pathLst>
                <a:path extrusionOk="0" h="4964" w="6538">
                  <a:moveTo>
                    <a:pt x="5420" y="0"/>
                  </a:moveTo>
                  <a:cubicBezTo>
                    <a:pt x="5331" y="0"/>
                    <a:pt x="5256" y="9"/>
                    <a:pt x="5204" y="15"/>
                  </a:cubicBezTo>
                  <a:lnTo>
                    <a:pt x="584" y="561"/>
                  </a:lnTo>
                  <a:cubicBezTo>
                    <a:pt x="244" y="602"/>
                    <a:pt x="0" y="911"/>
                    <a:pt x="40" y="1252"/>
                  </a:cubicBezTo>
                  <a:cubicBezTo>
                    <a:pt x="78" y="1569"/>
                    <a:pt x="350" y="1799"/>
                    <a:pt x="662" y="1799"/>
                  </a:cubicBezTo>
                  <a:cubicBezTo>
                    <a:pt x="685" y="1799"/>
                    <a:pt x="708" y="1798"/>
                    <a:pt x="731" y="1796"/>
                  </a:cubicBezTo>
                  <a:lnTo>
                    <a:pt x="4849" y="1308"/>
                  </a:lnTo>
                  <a:lnTo>
                    <a:pt x="4849" y="1308"/>
                  </a:lnTo>
                  <a:cubicBezTo>
                    <a:pt x="4233" y="2206"/>
                    <a:pt x="3590" y="3100"/>
                    <a:pt x="2932" y="3968"/>
                  </a:cubicBezTo>
                  <a:cubicBezTo>
                    <a:pt x="2725" y="4241"/>
                    <a:pt x="2779" y="4630"/>
                    <a:pt x="3053" y="4838"/>
                  </a:cubicBezTo>
                  <a:cubicBezTo>
                    <a:pt x="3165" y="4923"/>
                    <a:pt x="3296" y="4963"/>
                    <a:pt x="3427" y="4963"/>
                  </a:cubicBezTo>
                  <a:cubicBezTo>
                    <a:pt x="3615" y="4963"/>
                    <a:pt x="3800" y="4878"/>
                    <a:pt x="3922" y="4716"/>
                  </a:cubicBezTo>
                  <a:cubicBezTo>
                    <a:pt x="4668" y="3731"/>
                    <a:pt x="5397" y="2713"/>
                    <a:pt x="6088" y="1694"/>
                  </a:cubicBezTo>
                  <a:cubicBezTo>
                    <a:pt x="6537" y="1032"/>
                    <a:pt x="6376" y="460"/>
                    <a:pt x="6017" y="187"/>
                  </a:cubicBezTo>
                  <a:cubicBezTo>
                    <a:pt x="5815" y="33"/>
                    <a:pt x="5592" y="0"/>
                    <a:pt x="5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38"/>
          <p:cNvGrpSpPr/>
          <p:nvPr/>
        </p:nvGrpSpPr>
        <p:grpSpPr>
          <a:xfrm>
            <a:off x="957300" y="2921425"/>
            <a:ext cx="351750" cy="522100"/>
            <a:chOff x="6487575" y="253550"/>
            <a:chExt cx="351750" cy="522100"/>
          </a:xfrm>
        </p:grpSpPr>
        <p:sp>
          <p:nvSpPr>
            <p:cNvPr id="45" name="Google Shape;45;p38"/>
            <p:cNvSpPr/>
            <p:nvPr/>
          </p:nvSpPr>
          <p:spPr>
            <a:xfrm>
              <a:off x="6673675" y="44177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>
              <a:off x="6641700" y="25355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8"/>
            <p:cNvSpPr/>
            <p:nvPr/>
          </p:nvSpPr>
          <p:spPr>
            <a:xfrm>
              <a:off x="6487575" y="63610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8"/>
          <p:cNvSpPr/>
          <p:nvPr/>
        </p:nvSpPr>
        <p:spPr>
          <a:xfrm>
            <a:off x="1309050" y="4472376"/>
            <a:ext cx="637896" cy="837378"/>
          </a:xfrm>
          <a:custGeom>
            <a:rect b="b" l="l" r="r" t="t"/>
            <a:pathLst>
              <a:path extrusionOk="0" h="25917" w="19743">
                <a:moveTo>
                  <a:pt x="18432" y="1592"/>
                </a:moveTo>
                <a:cubicBezTo>
                  <a:pt x="18958" y="2716"/>
                  <a:pt x="18897" y="3993"/>
                  <a:pt x="18892" y="5232"/>
                </a:cubicBezTo>
                <a:cubicBezTo>
                  <a:pt x="18890" y="5980"/>
                  <a:pt x="18886" y="6729"/>
                  <a:pt x="18883" y="7476"/>
                </a:cubicBezTo>
                <a:cubicBezTo>
                  <a:pt x="18869" y="7479"/>
                  <a:pt x="18856" y="7478"/>
                  <a:pt x="18841" y="7485"/>
                </a:cubicBezTo>
                <a:cubicBezTo>
                  <a:pt x="18282" y="7709"/>
                  <a:pt x="17742" y="7863"/>
                  <a:pt x="17145" y="7863"/>
                </a:cubicBezTo>
                <a:cubicBezTo>
                  <a:pt x="17112" y="7863"/>
                  <a:pt x="17080" y="7862"/>
                  <a:pt x="17047" y="7861"/>
                </a:cubicBezTo>
                <a:cubicBezTo>
                  <a:pt x="17214" y="7314"/>
                  <a:pt x="17352" y="6764"/>
                  <a:pt x="17455" y="6212"/>
                </a:cubicBezTo>
                <a:cubicBezTo>
                  <a:pt x="17470" y="6136"/>
                  <a:pt x="17457" y="6070"/>
                  <a:pt x="17428" y="6018"/>
                </a:cubicBezTo>
                <a:cubicBezTo>
                  <a:pt x="17904" y="4582"/>
                  <a:pt x="18240" y="3099"/>
                  <a:pt x="18432" y="1592"/>
                </a:cubicBezTo>
                <a:close/>
                <a:moveTo>
                  <a:pt x="17716" y="1023"/>
                </a:moveTo>
                <a:cubicBezTo>
                  <a:pt x="17462" y="3344"/>
                  <a:pt x="16854" y="5618"/>
                  <a:pt x="15918" y="7745"/>
                </a:cubicBezTo>
                <a:cubicBezTo>
                  <a:pt x="15659" y="6822"/>
                  <a:pt x="15660" y="5881"/>
                  <a:pt x="15896" y="4934"/>
                </a:cubicBezTo>
                <a:cubicBezTo>
                  <a:pt x="15929" y="4799"/>
                  <a:pt x="15828" y="4716"/>
                  <a:pt x="15724" y="4716"/>
                </a:cubicBezTo>
                <a:cubicBezTo>
                  <a:pt x="15655" y="4716"/>
                  <a:pt x="15584" y="4754"/>
                  <a:pt x="15553" y="4840"/>
                </a:cubicBezTo>
                <a:cubicBezTo>
                  <a:pt x="15142" y="5968"/>
                  <a:pt x="15221" y="7136"/>
                  <a:pt x="15703" y="8222"/>
                </a:cubicBezTo>
                <a:cubicBezTo>
                  <a:pt x="15217" y="9260"/>
                  <a:pt x="14652" y="10261"/>
                  <a:pt x="14010" y="11213"/>
                </a:cubicBezTo>
                <a:cubicBezTo>
                  <a:pt x="13408" y="9038"/>
                  <a:pt x="13176" y="6853"/>
                  <a:pt x="13370" y="4592"/>
                </a:cubicBezTo>
                <a:cubicBezTo>
                  <a:pt x="15224" y="3903"/>
                  <a:pt x="16843" y="2889"/>
                  <a:pt x="17716" y="1023"/>
                </a:cubicBezTo>
                <a:close/>
                <a:moveTo>
                  <a:pt x="12923" y="4750"/>
                </a:moveTo>
                <a:lnTo>
                  <a:pt x="12923" y="4750"/>
                </a:lnTo>
                <a:cubicBezTo>
                  <a:pt x="12657" y="7032"/>
                  <a:pt x="12947" y="9352"/>
                  <a:pt x="13839" y="11469"/>
                </a:cubicBezTo>
                <a:cubicBezTo>
                  <a:pt x="13332" y="12197"/>
                  <a:pt x="12780" y="12896"/>
                  <a:pt x="12184" y="13558"/>
                </a:cubicBezTo>
                <a:cubicBezTo>
                  <a:pt x="12163" y="13582"/>
                  <a:pt x="12141" y="13604"/>
                  <a:pt x="12120" y="13626"/>
                </a:cubicBezTo>
                <a:cubicBezTo>
                  <a:pt x="11719" y="12566"/>
                  <a:pt x="11408" y="11496"/>
                  <a:pt x="11262" y="10360"/>
                </a:cubicBezTo>
                <a:cubicBezTo>
                  <a:pt x="11247" y="10245"/>
                  <a:pt x="11149" y="10186"/>
                  <a:pt x="11058" y="10186"/>
                </a:cubicBezTo>
                <a:cubicBezTo>
                  <a:pt x="10970" y="10186"/>
                  <a:pt x="10888" y="10242"/>
                  <a:pt x="10898" y="10360"/>
                </a:cubicBezTo>
                <a:cubicBezTo>
                  <a:pt x="11001" y="11586"/>
                  <a:pt x="11313" y="12779"/>
                  <a:pt x="11904" y="13855"/>
                </a:cubicBezTo>
                <a:cubicBezTo>
                  <a:pt x="11080" y="14735"/>
                  <a:pt x="10186" y="15545"/>
                  <a:pt x="9233" y="16278"/>
                </a:cubicBezTo>
                <a:cubicBezTo>
                  <a:pt x="8557" y="13865"/>
                  <a:pt x="8250" y="11401"/>
                  <a:pt x="8340" y="8886"/>
                </a:cubicBezTo>
                <a:cubicBezTo>
                  <a:pt x="8345" y="8755"/>
                  <a:pt x="8251" y="8692"/>
                  <a:pt x="8153" y="8692"/>
                </a:cubicBezTo>
                <a:cubicBezTo>
                  <a:pt x="8053" y="8692"/>
                  <a:pt x="7948" y="8758"/>
                  <a:pt x="7937" y="8886"/>
                </a:cubicBezTo>
                <a:cubicBezTo>
                  <a:pt x="7713" y="11487"/>
                  <a:pt x="8035" y="14071"/>
                  <a:pt x="8900" y="16528"/>
                </a:cubicBezTo>
                <a:cubicBezTo>
                  <a:pt x="8272" y="16993"/>
                  <a:pt x="7623" y="17427"/>
                  <a:pt x="6951" y="17825"/>
                </a:cubicBezTo>
                <a:cubicBezTo>
                  <a:pt x="5940" y="16302"/>
                  <a:pt x="5318" y="14634"/>
                  <a:pt x="5009" y="12825"/>
                </a:cubicBezTo>
                <a:cubicBezTo>
                  <a:pt x="4991" y="12718"/>
                  <a:pt x="4899" y="12668"/>
                  <a:pt x="4804" y="12668"/>
                </a:cubicBezTo>
                <a:cubicBezTo>
                  <a:pt x="4686" y="12668"/>
                  <a:pt x="4563" y="12746"/>
                  <a:pt x="4577" y="12883"/>
                </a:cubicBezTo>
                <a:cubicBezTo>
                  <a:pt x="4769" y="14780"/>
                  <a:pt x="5516" y="16502"/>
                  <a:pt x="6704" y="17970"/>
                </a:cubicBezTo>
                <a:cubicBezTo>
                  <a:pt x="6510" y="18080"/>
                  <a:pt x="6317" y="18190"/>
                  <a:pt x="6121" y="18296"/>
                </a:cubicBezTo>
                <a:cubicBezTo>
                  <a:pt x="6084" y="18160"/>
                  <a:pt x="5981" y="18051"/>
                  <a:pt x="5808" y="18051"/>
                </a:cubicBezTo>
                <a:cubicBezTo>
                  <a:pt x="5793" y="18051"/>
                  <a:pt x="5778" y="18052"/>
                  <a:pt x="5762" y="18053"/>
                </a:cubicBezTo>
                <a:cubicBezTo>
                  <a:pt x="5590" y="18071"/>
                  <a:pt x="5422" y="18080"/>
                  <a:pt x="5259" y="18080"/>
                </a:cubicBezTo>
                <a:cubicBezTo>
                  <a:pt x="2235" y="18080"/>
                  <a:pt x="865" y="15092"/>
                  <a:pt x="1509" y="12260"/>
                </a:cubicBezTo>
                <a:cubicBezTo>
                  <a:pt x="2149" y="9442"/>
                  <a:pt x="4248" y="7414"/>
                  <a:pt x="6911" y="6445"/>
                </a:cubicBezTo>
                <a:cubicBezTo>
                  <a:pt x="8724" y="5785"/>
                  <a:pt x="10929" y="5425"/>
                  <a:pt x="12923" y="4750"/>
                </a:cubicBezTo>
                <a:close/>
                <a:moveTo>
                  <a:pt x="14045" y="12516"/>
                </a:moveTo>
                <a:lnTo>
                  <a:pt x="14045" y="12516"/>
                </a:lnTo>
                <a:cubicBezTo>
                  <a:pt x="13214" y="13880"/>
                  <a:pt x="12267" y="15173"/>
                  <a:pt x="11208" y="16368"/>
                </a:cubicBezTo>
                <a:cubicBezTo>
                  <a:pt x="9933" y="17808"/>
                  <a:pt x="8506" y="19119"/>
                  <a:pt x="6949" y="20251"/>
                </a:cubicBezTo>
                <a:cubicBezTo>
                  <a:pt x="6181" y="20810"/>
                  <a:pt x="5383" y="21327"/>
                  <a:pt x="4560" y="21804"/>
                </a:cubicBezTo>
                <a:cubicBezTo>
                  <a:pt x="4018" y="22119"/>
                  <a:pt x="3005" y="22822"/>
                  <a:pt x="2202" y="22822"/>
                </a:cubicBezTo>
                <a:cubicBezTo>
                  <a:pt x="1955" y="22822"/>
                  <a:pt x="1729" y="22756"/>
                  <a:pt x="1541" y="22592"/>
                </a:cubicBezTo>
                <a:cubicBezTo>
                  <a:pt x="1619" y="22547"/>
                  <a:pt x="1672" y="22471"/>
                  <a:pt x="1665" y="22364"/>
                </a:cubicBezTo>
                <a:cubicBezTo>
                  <a:pt x="1636" y="22006"/>
                  <a:pt x="1374" y="21732"/>
                  <a:pt x="1174" y="21444"/>
                </a:cubicBezTo>
                <a:cubicBezTo>
                  <a:pt x="1103" y="21344"/>
                  <a:pt x="1032" y="21243"/>
                  <a:pt x="959" y="21144"/>
                </a:cubicBezTo>
                <a:cubicBezTo>
                  <a:pt x="1012" y="21144"/>
                  <a:pt x="1048" y="21075"/>
                  <a:pt x="991" y="21043"/>
                </a:cubicBezTo>
                <a:cubicBezTo>
                  <a:pt x="928" y="21008"/>
                  <a:pt x="873" y="20967"/>
                  <a:pt x="821" y="20924"/>
                </a:cubicBezTo>
                <a:cubicBezTo>
                  <a:pt x="2979" y="20899"/>
                  <a:pt x="5432" y="19603"/>
                  <a:pt x="7253" y="18551"/>
                </a:cubicBezTo>
                <a:cubicBezTo>
                  <a:pt x="9392" y="17315"/>
                  <a:pt x="11337" y="15720"/>
                  <a:pt x="12962" y="13859"/>
                </a:cubicBezTo>
                <a:cubicBezTo>
                  <a:pt x="13342" y="13425"/>
                  <a:pt x="13700" y="12977"/>
                  <a:pt x="14045" y="12516"/>
                </a:cubicBezTo>
                <a:close/>
                <a:moveTo>
                  <a:pt x="18879" y="7893"/>
                </a:moveTo>
                <a:cubicBezTo>
                  <a:pt x="18876" y="8573"/>
                  <a:pt x="18873" y="9253"/>
                  <a:pt x="18871" y="9934"/>
                </a:cubicBezTo>
                <a:cubicBezTo>
                  <a:pt x="18861" y="12949"/>
                  <a:pt x="19094" y="16105"/>
                  <a:pt x="18151" y="19012"/>
                </a:cubicBezTo>
                <a:cubicBezTo>
                  <a:pt x="17303" y="21625"/>
                  <a:pt x="15311" y="24930"/>
                  <a:pt x="12226" y="25045"/>
                </a:cubicBezTo>
                <a:cubicBezTo>
                  <a:pt x="12177" y="25047"/>
                  <a:pt x="12128" y="25048"/>
                  <a:pt x="12080" y="25048"/>
                </a:cubicBezTo>
                <a:cubicBezTo>
                  <a:pt x="10726" y="25048"/>
                  <a:pt x="9579" y="24343"/>
                  <a:pt x="8991" y="23105"/>
                </a:cubicBezTo>
                <a:cubicBezTo>
                  <a:pt x="8517" y="22109"/>
                  <a:pt x="8559" y="21057"/>
                  <a:pt x="8428" y="20006"/>
                </a:cubicBezTo>
                <a:lnTo>
                  <a:pt x="8550" y="19904"/>
                </a:lnTo>
                <a:cubicBezTo>
                  <a:pt x="10057" y="21006"/>
                  <a:pt x="11900" y="21612"/>
                  <a:pt x="13756" y="21612"/>
                </a:cubicBezTo>
                <a:cubicBezTo>
                  <a:pt x="14282" y="21612"/>
                  <a:pt x="14808" y="21564"/>
                  <a:pt x="15329" y="21464"/>
                </a:cubicBezTo>
                <a:cubicBezTo>
                  <a:pt x="15535" y="21424"/>
                  <a:pt x="15498" y="21081"/>
                  <a:pt x="15295" y="21081"/>
                </a:cubicBezTo>
                <a:cubicBezTo>
                  <a:pt x="15289" y="21081"/>
                  <a:pt x="15283" y="21081"/>
                  <a:pt x="15277" y="21082"/>
                </a:cubicBezTo>
                <a:cubicBezTo>
                  <a:pt x="14865" y="21124"/>
                  <a:pt x="14458" y="21146"/>
                  <a:pt x="14057" y="21146"/>
                </a:cubicBezTo>
                <a:cubicBezTo>
                  <a:pt x="12191" y="21146"/>
                  <a:pt x="10444" y="20681"/>
                  <a:pt x="8801" y="19694"/>
                </a:cubicBezTo>
                <a:cubicBezTo>
                  <a:pt x="9465" y="19133"/>
                  <a:pt x="10105" y="18542"/>
                  <a:pt x="10711" y="17922"/>
                </a:cubicBezTo>
                <a:cubicBezTo>
                  <a:pt x="11328" y="18355"/>
                  <a:pt x="12124" y="18561"/>
                  <a:pt x="12914" y="18561"/>
                </a:cubicBezTo>
                <a:cubicBezTo>
                  <a:pt x="13570" y="18561"/>
                  <a:pt x="14221" y="18419"/>
                  <a:pt x="14762" y="18146"/>
                </a:cubicBezTo>
                <a:cubicBezTo>
                  <a:pt x="14954" y="18049"/>
                  <a:pt x="14850" y="17758"/>
                  <a:pt x="14661" y="17758"/>
                </a:cubicBezTo>
                <a:cubicBezTo>
                  <a:pt x="14642" y="17758"/>
                  <a:pt x="14623" y="17761"/>
                  <a:pt x="14603" y="17767"/>
                </a:cubicBezTo>
                <a:cubicBezTo>
                  <a:pt x="14011" y="17945"/>
                  <a:pt x="13488" y="18027"/>
                  <a:pt x="12984" y="18027"/>
                </a:cubicBezTo>
                <a:cubicBezTo>
                  <a:pt x="12323" y="18027"/>
                  <a:pt x="11695" y="17887"/>
                  <a:pt x="10985" y="17640"/>
                </a:cubicBezTo>
                <a:cubicBezTo>
                  <a:pt x="11884" y="16699"/>
                  <a:pt x="12764" y="15657"/>
                  <a:pt x="13579" y="14544"/>
                </a:cubicBezTo>
                <a:cubicBezTo>
                  <a:pt x="14111" y="14717"/>
                  <a:pt x="14656" y="14805"/>
                  <a:pt x="15196" y="14805"/>
                </a:cubicBezTo>
                <a:cubicBezTo>
                  <a:pt x="16331" y="14805"/>
                  <a:pt x="17439" y="14418"/>
                  <a:pt x="18339" y="13633"/>
                </a:cubicBezTo>
                <a:cubicBezTo>
                  <a:pt x="18431" y="13553"/>
                  <a:pt x="18346" y="13406"/>
                  <a:pt x="18244" y="13406"/>
                </a:cubicBezTo>
                <a:cubicBezTo>
                  <a:pt x="18223" y="13406"/>
                  <a:pt x="18201" y="13412"/>
                  <a:pt x="18180" y="13426"/>
                </a:cubicBezTo>
                <a:cubicBezTo>
                  <a:pt x="17201" y="14088"/>
                  <a:pt x="16113" y="14453"/>
                  <a:pt x="14990" y="14453"/>
                </a:cubicBezTo>
                <a:cubicBezTo>
                  <a:pt x="14580" y="14453"/>
                  <a:pt x="14166" y="14404"/>
                  <a:pt x="13751" y="14304"/>
                </a:cubicBezTo>
                <a:cubicBezTo>
                  <a:pt x="14422" y="13364"/>
                  <a:pt x="15044" y="12375"/>
                  <a:pt x="15586" y="11354"/>
                </a:cubicBezTo>
                <a:cubicBezTo>
                  <a:pt x="15687" y="11368"/>
                  <a:pt x="15790" y="11375"/>
                  <a:pt x="15894" y="11375"/>
                </a:cubicBezTo>
                <a:cubicBezTo>
                  <a:pt x="16612" y="11375"/>
                  <a:pt x="17359" y="11054"/>
                  <a:pt x="17751" y="10451"/>
                </a:cubicBezTo>
                <a:cubicBezTo>
                  <a:pt x="17834" y="10324"/>
                  <a:pt x="17719" y="10201"/>
                  <a:pt x="17597" y="10201"/>
                </a:cubicBezTo>
                <a:cubicBezTo>
                  <a:pt x="17558" y="10201"/>
                  <a:pt x="17517" y="10214"/>
                  <a:pt x="17482" y="10245"/>
                </a:cubicBezTo>
                <a:cubicBezTo>
                  <a:pt x="16948" y="10721"/>
                  <a:pt x="16429" y="11010"/>
                  <a:pt x="15741" y="11051"/>
                </a:cubicBezTo>
                <a:cubicBezTo>
                  <a:pt x="16216" y="10124"/>
                  <a:pt x="16619" y="9173"/>
                  <a:pt x="16936" y="8207"/>
                </a:cubicBezTo>
                <a:cubicBezTo>
                  <a:pt x="16947" y="8211"/>
                  <a:pt x="16956" y="8217"/>
                  <a:pt x="16969" y="8217"/>
                </a:cubicBezTo>
                <a:cubicBezTo>
                  <a:pt x="17104" y="8230"/>
                  <a:pt x="17239" y="8237"/>
                  <a:pt x="17374" y="8237"/>
                </a:cubicBezTo>
                <a:cubicBezTo>
                  <a:pt x="17895" y="8237"/>
                  <a:pt x="18413" y="8134"/>
                  <a:pt x="18879" y="7893"/>
                </a:cubicBezTo>
                <a:close/>
                <a:moveTo>
                  <a:pt x="17755" y="0"/>
                </a:moveTo>
                <a:cubicBezTo>
                  <a:pt x="17681" y="0"/>
                  <a:pt x="17611" y="35"/>
                  <a:pt x="17573" y="118"/>
                </a:cubicBezTo>
                <a:cubicBezTo>
                  <a:pt x="16310" y="2930"/>
                  <a:pt x="13175" y="3955"/>
                  <a:pt x="10403" y="4616"/>
                </a:cubicBezTo>
                <a:cubicBezTo>
                  <a:pt x="7673" y="5266"/>
                  <a:pt x="4821" y="5895"/>
                  <a:pt x="2828" y="8031"/>
                </a:cubicBezTo>
                <a:cubicBezTo>
                  <a:pt x="1105" y="9877"/>
                  <a:pt x="108" y="12543"/>
                  <a:pt x="608" y="15064"/>
                </a:cubicBezTo>
                <a:cubicBezTo>
                  <a:pt x="987" y="16976"/>
                  <a:pt x="2688" y="18928"/>
                  <a:pt x="4696" y="18996"/>
                </a:cubicBezTo>
                <a:cubicBezTo>
                  <a:pt x="4327" y="19162"/>
                  <a:pt x="3956" y="19323"/>
                  <a:pt x="3580" y="19470"/>
                </a:cubicBezTo>
                <a:cubicBezTo>
                  <a:pt x="2616" y="19849"/>
                  <a:pt x="1561" y="20062"/>
                  <a:pt x="637" y="20526"/>
                </a:cubicBezTo>
                <a:cubicBezTo>
                  <a:pt x="584" y="20552"/>
                  <a:pt x="554" y="20593"/>
                  <a:pt x="540" y="20639"/>
                </a:cubicBezTo>
                <a:cubicBezTo>
                  <a:pt x="523" y="20621"/>
                  <a:pt x="507" y="20602"/>
                  <a:pt x="490" y="20584"/>
                </a:cubicBezTo>
                <a:cubicBezTo>
                  <a:pt x="436" y="20523"/>
                  <a:pt x="376" y="20498"/>
                  <a:pt x="318" y="20498"/>
                </a:cubicBezTo>
                <a:cubicBezTo>
                  <a:pt x="149" y="20498"/>
                  <a:pt x="1" y="20712"/>
                  <a:pt x="82" y="20899"/>
                </a:cubicBezTo>
                <a:cubicBezTo>
                  <a:pt x="229" y="21232"/>
                  <a:pt x="421" y="21537"/>
                  <a:pt x="620" y="21839"/>
                </a:cubicBezTo>
                <a:cubicBezTo>
                  <a:pt x="793" y="22103"/>
                  <a:pt x="950" y="22456"/>
                  <a:pt x="1241" y="22604"/>
                </a:cubicBezTo>
                <a:cubicBezTo>
                  <a:pt x="1212" y="22651"/>
                  <a:pt x="1204" y="22710"/>
                  <a:pt x="1237" y="22772"/>
                </a:cubicBezTo>
                <a:cubicBezTo>
                  <a:pt x="1506" y="23266"/>
                  <a:pt x="1916" y="23451"/>
                  <a:pt x="2386" y="23451"/>
                </a:cubicBezTo>
                <a:cubicBezTo>
                  <a:pt x="3476" y="23451"/>
                  <a:pt x="4886" y="22458"/>
                  <a:pt x="5600" y="22018"/>
                </a:cubicBezTo>
                <a:cubicBezTo>
                  <a:pt x="6366" y="21547"/>
                  <a:pt x="7104" y="21035"/>
                  <a:pt x="7817" y="20487"/>
                </a:cubicBezTo>
                <a:lnTo>
                  <a:pt x="7817" y="20487"/>
                </a:lnTo>
                <a:cubicBezTo>
                  <a:pt x="7439" y="22526"/>
                  <a:pt x="8636" y="24953"/>
                  <a:pt x="10576" y="25646"/>
                </a:cubicBezTo>
                <a:cubicBezTo>
                  <a:pt x="11097" y="25832"/>
                  <a:pt x="11609" y="25917"/>
                  <a:pt x="12106" y="25917"/>
                </a:cubicBezTo>
                <a:cubicBezTo>
                  <a:pt x="14558" y="25917"/>
                  <a:pt x="16664" y="23860"/>
                  <a:pt x="17855" y="21793"/>
                </a:cubicBezTo>
                <a:cubicBezTo>
                  <a:pt x="19730" y="18534"/>
                  <a:pt x="19712" y="15012"/>
                  <a:pt x="19707" y="11365"/>
                </a:cubicBezTo>
                <a:cubicBezTo>
                  <a:pt x="19703" y="9320"/>
                  <a:pt x="19701" y="7276"/>
                  <a:pt x="19696" y="5232"/>
                </a:cubicBezTo>
                <a:cubicBezTo>
                  <a:pt x="19693" y="3652"/>
                  <a:pt x="19742" y="2017"/>
                  <a:pt x="18801" y="666"/>
                </a:cubicBezTo>
                <a:cubicBezTo>
                  <a:pt x="18733" y="567"/>
                  <a:pt x="18642" y="516"/>
                  <a:pt x="18548" y="499"/>
                </a:cubicBezTo>
                <a:cubicBezTo>
                  <a:pt x="18550" y="484"/>
                  <a:pt x="18551" y="467"/>
                  <a:pt x="18552" y="451"/>
                </a:cubicBezTo>
                <a:cubicBezTo>
                  <a:pt x="18571" y="202"/>
                  <a:pt x="18389" y="78"/>
                  <a:pt x="18196" y="78"/>
                </a:cubicBezTo>
                <a:cubicBezTo>
                  <a:pt x="18124" y="78"/>
                  <a:pt x="18050" y="95"/>
                  <a:pt x="17985" y="129"/>
                </a:cubicBezTo>
                <a:cubicBezTo>
                  <a:pt x="17938" y="51"/>
                  <a:pt x="17844" y="0"/>
                  <a:pt x="1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/>
          <p:nvPr/>
        </p:nvSpPr>
        <p:spPr>
          <a:xfrm rot="1977201">
            <a:off x="3235621" y="4538963"/>
            <a:ext cx="2068346" cy="1494164"/>
          </a:xfrm>
          <a:custGeom>
            <a:rect b="b" l="l" r="r" t="t"/>
            <a:pathLst>
              <a:path extrusionOk="0" h="48610" w="67290">
                <a:moveTo>
                  <a:pt x="8161" y="14531"/>
                </a:moveTo>
                <a:cubicBezTo>
                  <a:pt x="8711" y="14531"/>
                  <a:pt x="9270" y="14686"/>
                  <a:pt x="9708" y="15003"/>
                </a:cubicBezTo>
                <a:cubicBezTo>
                  <a:pt x="10895" y="15867"/>
                  <a:pt x="11235" y="17320"/>
                  <a:pt x="11326" y="18705"/>
                </a:cubicBezTo>
                <a:cubicBezTo>
                  <a:pt x="11331" y="18826"/>
                  <a:pt x="11434" y="18892"/>
                  <a:pt x="11536" y="18892"/>
                </a:cubicBezTo>
                <a:cubicBezTo>
                  <a:pt x="11567" y="18892"/>
                  <a:pt x="11598" y="18885"/>
                  <a:pt x="11626" y="18873"/>
                </a:cubicBezTo>
                <a:lnTo>
                  <a:pt x="11626" y="18873"/>
                </a:lnTo>
                <a:cubicBezTo>
                  <a:pt x="11614" y="19063"/>
                  <a:pt x="11763" y="19159"/>
                  <a:pt x="11920" y="19159"/>
                </a:cubicBezTo>
                <a:cubicBezTo>
                  <a:pt x="12064" y="19159"/>
                  <a:pt x="12214" y="19078"/>
                  <a:pt x="12251" y="18916"/>
                </a:cubicBezTo>
                <a:cubicBezTo>
                  <a:pt x="12723" y="16826"/>
                  <a:pt x="14544" y="15657"/>
                  <a:pt x="16476" y="15657"/>
                </a:cubicBezTo>
                <a:cubicBezTo>
                  <a:pt x="17280" y="15657"/>
                  <a:pt x="18103" y="15860"/>
                  <a:pt x="18856" y="16283"/>
                </a:cubicBezTo>
                <a:cubicBezTo>
                  <a:pt x="19639" y="16720"/>
                  <a:pt x="20132" y="17293"/>
                  <a:pt x="20414" y="17943"/>
                </a:cubicBezTo>
                <a:cubicBezTo>
                  <a:pt x="20409" y="18020"/>
                  <a:pt x="20448" y="18091"/>
                  <a:pt x="20502" y="18142"/>
                </a:cubicBezTo>
                <a:cubicBezTo>
                  <a:pt x="21077" y="19729"/>
                  <a:pt x="20437" y="21705"/>
                  <a:pt x="19485" y="23206"/>
                </a:cubicBezTo>
                <a:cubicBezTo>
                  <a:pt x="19369" y="23397"/>
                  <a:pt x="19558" y="23593"/>
                  <a:pt x="19746" y="23593"/>
                </a:cubicBezTo>
                <a:cubicBezTo>
                  <a:pt x="19761" y="23593"/>
                  <a:pt x="19777" y="23592"/>
                  <a:pt x="19792" y="23589"/>
                </a:cubicBezTo>
                <a:cubicBezTo>
                  <a:pt x="19842" y="23653"/>
                  <a:pt x="19911" y="23698"/>
                  <a:pt x="19999" y="23698"/>
                </a:cubicBezTo>
                <a:cubicBezTo>
                  <a:pt x="20041" y="23698"/>
                  <a:pt x="20088" y="23688"/>
                  <a:pt x="20138" y="23665"/>
                </a:cubicBezTo>
                <a:cubicBezTo>
                  <a:pt x="20563" y="23477"/>
                  <a:pt x="20967" y="23393"/>
                  <a:pt x="21343" y="23393"/>
                </a:cubicBezTo>
                <a:cubicBezTo>
                  <a:pt x="23609" y="23393"/>
                  <a:pt x="24842" y="26454"/>
                  <a:pt x="23297" y="28431"/>
                </a:cubicBezTo>
                <a:cubicBezTo>
                  <a:pt x="22640" y="29272"/>
                  <a:pt x="21806" y="29624"/>
                  <a:pt x="20961" y="29624"/>
                </a:cubicBezTo>
                <a:cubicBezTo>
                  <a:pt x="19121" y="29624"/>
                  <a:pt x="17234" y="27952"/>
                  <a:pt x="17030" y="26008"/>
                </a:cubicBezTo>
                <a:cubicBezTo>
                  <a:pt x="17042" y="25962"/>
                  <a:pt x="17060" y="25925"/>
                  <a:pt x="17072" y="25880"/>
                </a:cubicBezTo>
                <a:cubicBezTo>
                  <a:pt x="17148" y="25615"/>
                  <a:pt x="16942" y="25459"/>
                  <a:pt x="16727" y="25459"/>
                </a:cubicBezTo>
                <a:cubicBezTo>
                  <a:pt x="16567" y="25459"/>
                  <a:pt x="16403" y="25544"/>
                  <a:pt x="16342" y="25732"/>
                </a:cubicBezTo>
                <a:cubicBezTo>
                  <a:pt x="16057" y="26634"/>
                  <a:pt x="15195" y="27431"/>
                  <a:pt x="14226" y="27431"/>
                </a:cubicBezTo>
                <a:cubicBezTo>
                  <a:pt x="14089" y="27431"/>
                  <a:pt x="13950" y="27415"/>
                  <a:pt x="13810" y="27382"/>
                </a:cubicBezTo>
                <a:cubicBezTo>
                  <a:pt x="12892" y="27164"/>
                  <a:pt x="12431" y="26313"/>
                  <a:pt x="12401" y="25446"/>
                </a:cubicBezTo>
                <a:cubicBezTo>
                  <a:pt x="12471" y="25308"/>
                  <a:pt x="12537" y="25164"/>
                  <a:pt x="12590" y="25014"/>
                </a:cubicBezTo>
                <a:cubicBezTo>
                  <a:pt x="12657" y="24818"/>
                  <a:pt x="12567" y="24646"/>
                  <a:pt x="12427" y="24560"/>
                </a:cubicBezTo>
                <a:cubicBezTo>
                  <a:pt x="12420" y="24550"/>
                  <a:pt x="12411" y="24545"/>
                  <a:pt x="12401" y="24541"/>
                </a:cubicBezTo>
                <a:cubicBezTo>
                  <a:pt x="12349" y="24512"/>
                  <a:pt x="12291" y="24496"/>
                  <a:pt x="12234" y="24496"/>
                </a:cubicBezTo>
                <a:cubicBezTo>
                  <a:pt x="12126" y="24496"/>
                  <a:pt x="12022" y="24554"/>
                  <a:pt x="11963" y="24694"/>
                </a:cubicBezTo>
                <a:cubicBezTo>
                  <a:pt x="11257" y="26354"/>
                  <a:pt x="10046" y="26997"/>
                  <a:pt x="8779" y="26997"/>
                </a:cubicBezTo>
                <a:cubicBezTo>
                  <a:pt x="5751" y="26997"/>
                  <a:pt x="2403" y="23328"/>
                  <a:pt x="4868" y="21097"/>
                </a:cubicBezTo>
                <a:cubicBezTo>
                  <a:pt x="4893" y="21093"/>
                  <a:pt x="4924" y="21091"/>
                  <a:pt x="4944" y="21084"/>
                </a:cubicBezTo>
                <a:cubicBezTo>
                  <a:pt x="5050" y="21057"/>
                  <a:pt x="5104" y="20982"/>
                  <a:pt x="5116" y="20889"/>
                </a:cubicBezTo>
                <a:lnTo>
                  <a:pt x="5144" y="20870"/>
                </a:lnTo>
                <a:cubicBezTo>
                  <a:pt x="5278" y="20773"/>
                  <a:pt x="5208" y="20555"/>
                  <a:pt x="5059" y="20555"/>
                </a:cubicBezTo>
                <a:cubicBezTo>
                  <a:pt x="5040" y="20555"/>
                  <a:pt x="5019" y="20558"/>
                  <a:pt x="4998" y="20566"/>
                </a:cubicBezTo>
                <a:cubicBezTo>
                  <a:pt x="4980" y="20569"/>
                  <a:pt x="4961" y="20582"/>
                  <a:pt x="4945" y="20592"/>
                </a:cubicBezTo>
                <a:cubicBezTo>
                  <a:pt x="4936" y="20588"/>
                  <a:pt x="4929" y="20578"/>
                  <a:pt x="4917" y="20578"/>
                </a:cubicBezTo>
                <a:cubicBezTo>
                  <a:pt x="4148" y="20410"/>
                  <a:pt x="3330" y="20534"/>
                  <a:pt x="2593" y="20221"/>
                </a:cubicBezTo>
                <a:cubicBezTo>
                  <a:pt x="1745" y="19867"/>
                  <a:pt x="1163" y="19025"/>
                  <a:pt x="1619" y="18126"/>
                </a:cubicBezTo>
                <a:cubicBezTo>
                  <a:pt x="2077" y="17232"/>
                  <a:pt x="2918" y="16905"/>
                  <a:pt x="3807" y="16905"/>
                </a:cubicBezTo>
                <a:cubicBezTo>
                  <a:pt x="4527" y="16905"/>
                  <a:pt x="5279" y="17119"/>
                  <a:pt x="5885" y="17420"/>
                </a:cubicBezTo>
                <a:cubicBezTo>
                  <a:pt x="5900" y="17427"/>
                  <a:pt x="5914" y="17431"/>
                  <a:pt x="5928" y="17431"/>
                </a:cubicBezTo>
                <a:cubicBezTo>
                  <a:pt x="5999" y="17431"/>
                  <a:pt x="6058" y="17349"/>
                  <a:pt x="6011" y="17282"/>
                </a:cubicBezTo>
                <a:cubicBezTo>
                  <a:pt x="5981" y="17239"/>
                  <a:pt x="5943" y="17202"/>
                  <a:pt x="5911" y="17164"/>
                </a:cubicBezTo>
                <a:cubicBezTo>
                  <a:pt x="6019" y="17097"/>
                  <a:pt x="6087" y="16971"/>
                  <a:pt x="6051" y="16804"/>
                </a:cubicBezTo>
                <a:cubicBezTo>
                  <a:pt x="5728" y="15317"/>
                  <a:pt x="6923" y="14531"/>
                  <a:pt x="8161" y="14531"/>
                </a:cubicBezTo>
                <a:close/>
                <a:moveTo>
                  <a:pt x="34485" y="5119"/>
                </a:moveTo>
                <a:cubicBezTo>
                  <a:pt x="37312" y="5119"/>
                  <a:pt x="40140" y="5646"/>
                  <a:pt x="42800" y="6688"/>
                </a:cubicBezTo>
                <a:cubicBezTo>
                  <a:pt x="52553" y="10504"/>
                  <a:pt x="58332" y="20516"/>
                  <a:pt x="57160" y="30847"/>
                </a:cubicBezTo>
                <a:cubicBezTo>
                  <a:pt x="56809" y="30850"/>
                  <a:pt x="56456" y="30879"/>
                  <a:pt x="56108" y="30934"/>
                </a:cubicBezTo>
                <a:cubicBezTo>
                  <a:pt x="56531" y="21597"/>
                  <a:pt x="51525" y="12464"/>
                  <a:pt x="42485" y="9205"/>
                </a:cubicBezTo>
                <a:cubicBezTo>
                  <a:pt x="40482" y="8482"/>
                  <a:pt x="38362" y="8129"/>
                  <a:pt x="36249" y="8129"/>
                </a:cubicBezTo>
                <a:cubicBezTo>
                  <a:pt x="29982" y="8129"/>
                  <a:pt x="23773" y="11234"/>
                  <a:pt x="20826" y="17003"/>
                </a:cubicBezTo>
                <a:cubicBezTo>
                  <a:pt x="20375" y="16290"/>
                  <a:pt x="19685" y="15688"/>
                  <a:pt x="18722" y="15280"/>
                </a:cubicBezTo>
                <a:cubicBezTo>
                  <a:pt x="18012" y="14980"/>
                  <a:pt x="17242" y="14834"/>
                  <a:pt x="16476" y="14834"/>
                </a:cubicBezTo>
                <a:cubicBezTo>
                  <a:pt x="16216" y="14834"/>
                  <a:pt x="15957" y="14851"/>
                  <a:pt x="15700" y="14884"/>
                </a:cubicBezTo>
                <a:cubicBezTo>
                  <a:pt x="18753" y="11177"/>
                  <a:pt x="22210" y="8147"/>
                  <a:pt x="26823" y="6464"/>
                </a:cubicBezTo>
                <a:cubicBezTo>
                  <a:pt x="29289" y="5564"/>
                  <a:pt x="31886" y="5119"/>
                  <a:pt x="34485" y="5119"/>
                </a:cubicBezTo>
                <a:close/>
                <a:moveTo>
                  <a:pt x="33451" y="655"/>
                </a:moveTo>
                <a:cubicBezTo>
                  <a:pt x="36251" y="655"/>
                  <a:pt x="39101" y="1109"/>
                  <a:pt x="41925" y="2073"/>
                </a:cubicBezTo>
                <a:cubicBezTo>
                  <a:pt x="53958" y="6184"/>
                  <a:pt x="61320" y="18449"/>
                  <a:pt x="58761" y="30979"/>
                </a:cubicBezTo>
                <a:cubicBezTo>
                  <a:pt x="58761" y="30979"/>
                  <a:pt x="58759" y="30982"/>
                  <a:pt x="58763" y="30985"/>
                </a:cubicBezTo>
                <a:cubicBezTo>
                  <a:pt x="58617" y="30958"/>
                  <a:pt x="58478" y="30928"/>
                  <a:pt x="58332" y="30911"/>
                </a:cubicBezTo>
                <a:cubicBezTo>
                  <a:pt x="58187" y="30890"/>
                  <a:pt x="58044" y="30877"/>
                  <a:pt x="57900" y="30868"/>
                </a:cubicBezTo>
                <a:cubicBezTo>
                  <a:pt x="59069" y="20111"/>
                  <a:pt x="52996" y="9687"/>
                  <a:pt x="42742" y="5878"/>
                </a:cubicBezTo>
                <a:cubicBezTo>
                  <a:pt x="40161" y="4919"/>
                  <a:pt x="37390" y="4451"/>
                  <a:pt x="34609" y="4451"/>
                </a:cubicBezTo>
                <a:cubicBezTo>
                  <a:pt x="26820" y="4451"/>
                  <a:pt x="18954" y="8127"/>
                  <a:pt x="14980" y="15028"/>
                </a:cubicBezTo>
                <a:cubicBezTo>
                  <a:pt x="13475" y="15425"/>
                  <a:pt x="12205" y="16438"/>
                  <a:pt x="11776" y="18005"/>
                </a:cubicBezTo>
                <a:cubicBezTo>
                  <a:pt x="11774" y="16430"/>
                  <a:pt x="11062" y="14819"/>
                  <a:pt x="9672" y="14118"/>
                </a:cubicBezTo>
                <a:cubicBezTo>
                  <a:pt x="9677" y="14110"/>
                  <a:pt x="9685" y="14107"/>
                  <a:pt x="9688" y="14098"/>
                </a:cubicBezTo>
                <a:cubicBezTo>
                  <a:pt x="15045" y="5872"/>
                  <a:pt x="23959" y="655"/>
                  <a:pt x="33451" y="655"/>
                </a:cubicBezTo>
                <a:close/>
                <a:moveTo>
                  <a:pt x="36286" y="8892"/>
                </a:moveTo>
                <a:cubicBezTo>
                  <a:pt x="38733" y="8892"/>
                  <a:pt x="41241" y="9421"/>
                  <a:pt x="43681" y="10538"/>
                </a:cubicBezTo>
                <a:cubicBezTo>
                  <a:pt x="51613" y="14165"/>
                  <a:pt x="55723" y="22527"/>
                  <a:pt x="55331" y="31011"/>
                </a:cubicBezTo>
                <a:cubicBezTo>
                  <a:pt x="55334" y="31040"/>
                  <a:pt x="55343" y="31056"/>
                  <a:pt x="55343" y="31078"/>
                </a:cubicBezTo>
                <a:cubicBezTo>
                  <a:pt x="54871" y="31198"/>
                  <a:pt x="54411" y="31374"/>
                  <a:pt x="53985" y="31603"/>
                </a:cubicBezTo>
                <a:cubicBezTo>
                  <a:pt x="54271" y="23376"/>
                  <a:pt x="51558" y="14812"/>
                  <a:pt x="42614" y="12701"/>
                </a:cubicBezTo>
                <a:cubicBezTo>
                  <a:pt x="41517" y="12443"/>
                  <a:pt x="40398" y="12319"/>
                  <a:pt x="39277" y="12319"/>
                </a:cubicBezTo>
                <a:cubicBezTo>
                  <a:pt x="32514" y="12319"/>
                  <a:pt x="25689" y="16819"/>
                  <a:pt x="23480" y="23305"/>
                </a:cubicBezTo>
                <a:cubicBezTo>
                  <a:pt x="22900" y="22808"/>
                  <a:pt x="22146" y="22503"/>
                  <a:pt x="21404" y="22503"/>
                </a:cubicBezTo>
                <a:cubicBezTo>
                  <a:pt x="21113" y="22503"/>
                  <a:pt x="20824" y="22550"/>
                  <a:pt x="20548" y="22650"/>
                </a:cubicBezTo>
                <a:cubicBezTo>
                  <a:pt x="21508" y="21097"/>
                  <a:pt x="21798" y="19226"/>
                  <a:pt x="21179" y="17690"/>
                </a:cubicBezTo>
                <a:cubicBezTo>
                  <a:pt x="24538" y="12132"/>
                  <a:pt x="30225" y="8892"/>
                  <a:pt x="36286" y="8892"/>
                </a:cubicBezTo>
                <a:close/>
                <a:moveTo>
                  <a:pt x="57327" y="31695"/>
                </a:moveTo>
                <a:cubicBezTo>
                  <a:pt x="58343" y="31695"/>
                  <a:pt x="59378" y="31891"/>
                  <a:pt x="60280" y="32347"/>
                </a:cubicBezTo>
                <a:cubicBezTo>
                  <a:pt x="62950" y="33705"/>
                  <a:pt x="63396" y="36810"/>
                  <a:pt x="61913" y="39200"/>
                </a:cubicBezTo>
                <a:cubicBezTo>
                  <a:pt x="61810" y="39361"/>
                  <a:pt x="61877" y="39525"/>
                  <a:pt x="61995" y="39643"/>
                </a:cubicBezTo>
                <a:cubicBezTo>
                  <a:pt x="62024" y="39780"/>
                  <a:pt x="62154" y="39901"/>
                  <a:pt x="62296" y="39901"/>
                </a:cubicBezTo>
                <a:cubicBezTo>
                  <a:pt x="62346" y="39901"/>
                  <a:pt x="62398" y="39886"/>
                  <a:pt x="62447" y="39851"/>
                </a:cubicBezTo>
                <a:cubicBezTo>
                  <a:pt x="62904" y="39506"/>
                  <a:pt x="63442" y="39334"/>
                  <a:pt x="63964" y="39334"/>
                </a:cubicBezTo>
                <a:cubicBezTo>
                  <a:pt x="64860" y="39334"/>
                  <a:pt x="65707" y="39840"/>
                  <a:pt x="66013" y="40850"/>
                </a:cubicBezTo>
                <a:cubicBezTo>
                  <a:pt x="66516" y="42524"/>
                  <a:pt x="65166" y="43309"/>
                  <a:pt x="63799" y="43662"/>
                </a:cubicBezTo>
                <a:cubicBezTo>
                  <a:pt x="63447" y="43748"/>
                  <a:pt x="63511" y="44272"/>
                  <a:pt x="63837" y="44340"/>
                </a:cubicBezTo>
                <a:cubicBezTo>
                  <a:pt x="63915" y="44356"/>
                  <a:pt x="63986" y="44362"/>
                  <a:pt x="64062" y="44372"/>
                </a:cubicBezTo>
                <a:cubicBezTo>
                  <a:pt x="64087" y="44401"/>
                  <a:pt x="64115" y="44426"/>
                  <a:pt x="64151" y="44444"/>
                </a:cubicBezTo>
                <a:cubicBezTo>
                  <a:pt x="65748" y="45261"/>
                  <a:pt x="65423" y="47603"/>
                  <a:pt x="63586" y="47817"/>
                </a:cubicBezTo>
                <a:cubicBezTo>
                  <a:pt x="63493" y="47828"/>
                  <a:pt x="63403" y="47833"/>
                  <a:pt x="63316" y="47833"/>
                </a:cubicBezTo>
                <a:cubicBezTo>
                  <a:pt x="62040" y="47833"/>
                  <a:pt x="61418" y="46708"/>
                  <a:pt x="61344" y="45553"/>
                </a:cubicBezTo>
                <a:cubicBezTo>
                  <a:pt x="61396" y="45379"/>
                  <a:pt x="61433" y="45191"/>
                  <a:pt x="61431" y="44967"/>
                </a:cubicBezTo>
                <a:cubicBezTo>
                  <a:pt x="61434" y="44855"/>
                  <a:pt x="61362" y="44795"/>
                  <a:pt x="61277" y="44781"/>
                </a:cubicBezTo>
                <a:cubicBezTo>
                  <a:pt x="61206" y="44692"/>
                  <a:pt x="61096" y="44633"/>
                  <a:pt x="60993" y="44633"/>
                </a:cubicBezTo>
                <a:cubicBezTo>
                  <a:pt x="60898" y="44633"/>
                  <a:pt x="60809" y="44684"/>
                  <a:pt x="60765" y="44811"/>
                </a:cubicBezTo>
                <a:cubicBezTo>
                  <a:pt x="60669" y="45083"/>
                  <a:pt x="60623" y="45358"/>
                  <a:pt x="60611" y="45633"/>
                </a:cubicBezTo>
                <a:cubicBezTo>
                  <a:pt x="60285" y="45944"/>
                  <a:pt x="59827" y="46062"/>
                  <a:pt x="59338" y="46062"/>
                </a:cubicBezTo>
                <a:cubicBezTo>
                  <a:pt x="58510" y="46062"/>
                  <a:pt x="57593" y="45725"/>
                  <a:pt x="57077" y="45416"/>
                </a:cubicBezTo>
                <a:cubicBezTo>
                  <a:pt x="55865" y="44690"/>
                  <a:pt x="55277" y="43290"/>
                  <a:pt x="55805" y="41961"/>
                </a:cubicBezTo>
                <a:cubicBezTo>
                  <a:pt x="55925" y="41658"/>
                  <a:pt x="55664" y="41399"/>
                  <a:pt x="55419" y="41399"/>
                </a:cubicBezTo>
                <a:cubicBezTo>
                  <a:pt x="55298" y="41399"/>
                  <a:pt x="55181" y="41463"/>
                  <a:pt x="55117" y="41617"/>
                </a:cubicBezTo>
                <a:cubicBezTo>
                  <a:pt x="55110" y="41634"/>
                  <a:pt x="55106" y="41650"/>
                  <a:pt x="55098" y="41670"/>
                </a:cubicBezTo>
                <a:cubicBezTo>
                  <a:pt x="54998" y="41682"/>
                  <a:pt x="54911" y="41736"/>
                  <a:pt x="54857" y="41852"/>
                </a:cubicBezTo>
                <a:cubicBezTo>
                  <a:pt x="54475" y="42713"/>
                  <a:pt x="53864" y="43051"/>
                  <a:pt x="53228" y="43051"/>
                </a:cubicBezTo>
                <a:cubicBezTo>
                  <a:pt x="51761" y="43051"/>
                  <a:pt x="50166" y="41253"/>
                  <a:pt x="50957" y="39951"/>
                </a:cubicBezTo>
                <a:cubicBezTo>
                  <a:pt x="51123" y="39850"/>
                  <a:pt x="51277" y="39744"/>
                  <a:pt x="51427" y="39619"/>
                </a:cubicBezTo>
                <a:cubicBezTo>
                  <a:pt x="51531" y="39539"/>
                  <a:pt x="51571" y="39433"/>
                  <a:pt x="51571" y="39331"/>
                </a:cubicBezTo>
                <a:cubicBezTo>
                  <a:pt x="51665" y="39211"/>
                  <a:pt x="51590" y="39029"/>
                  <a:pt x="51441" y="39007"/>
                </a:cubicBezTo>
                <a:cubicBezTo>
                  <a:pt x="51381" y="38951"/>
                  <a:pt x="51308" y="38916"/>
                  <a:pt x="51225" y="38916"/>
                </a:cubicBezTo>
                <a:cubicBezTo>
                  <a:pt x="51162" y="38916"/>
                  <a:pt x="51093" y="38937"/>
                  <a:pt x="51021" y="38986"/>
                </a:cubicBezTo>
                <a:cubicBezTo>
                  <a:pt x="50300" y="39497"/>
                  <a:pt x="49401" y="39744"/>
                  <a:pt x="48520" y="39744"/>
                </a:cubicBezTo>
                <a:cubicBezTo>
                  <a:pt x="46462" y="39744"/>
                  <a:pt x="44501" y="38396"/>
                  <a:pt x="45131" y="35911"/>
                </a:cubicBezTo>
                <a:cubicBezTo>
                  <a:pt x="45507" y="34444"/>
                  <a:pt x="46981" y="33478"/>
                  <a:pt x="48458" y="33478"/>
                </a:cubicBezTo>
                <a:cubicBezTo>
                  <a:pt x="48586" y="33478"/>
                  <a:pt x="48714" y="33485"/>
                  <a:pt x="48841" y="33500"/>
                </a:cubicBezTo>
                <a:cubicBezTo>
                  <a:pt x="50303" y="33670"/>
                  <a:pt x="51469" y="34752"/>
                  <a:pt x="52068" y="36049"/>
                </a:cubicBezTo>
                <a:cubicBezTo>
                  <a:pt x="52133" y="36192"/>
                  <a:pt x="52260" y="36255"/>
                  <a:pt x="52385" y="36255"/>
                </a:cubicBezTo>
                <a:cubicBezTo>
                  <a:pt x="52460" y="36255"/>
                  <a:pt x="52534" y="36232"/>
                  <a:pt x="52593" y="36192"/>
                </a:cubicBezTo>
                <a:cubicBezTo>
                  <a:pt x="52609" y="36196"/>
                  <a:pt x="52625" y="36197"/>
                  <a:pt x="52641" y="36197"/>
                </a:cubicBezTo>
                <a:cubicBezTo>
                  <a:pt x="52819" y="36197"/>
                  <a:pt x="52953" y="35960"/>
                  <a:pt x="52791" y="35820"/>
                </a:cubicBezTo>
                <a:cubicBezTo>
                  <a:pt x="52497" y="34230"/>
                  <a:pt x="52972" y="33099"/>
                  <a:pt x="54223" y="32418"/>
                </a:cubicBezTo>
                <a:cubicBezTo>
                  <a:pt x="54961" y="32021"/>
                  <a:pt x="55755" y="31787"/>
                  <a:pt x="56596" y="31728"/>
                </a:cubicBezTo>
                <a:cubicBezTo>
                  <a:pt x="56837" y="31706"/>
                  <a:pt x="57082" y="31695"/>
                  <a:pt x="57327" y="31695"/>
                </a:cubicBezTo>
                <a:close/>
                <a:moveTo>
                  <a:pt x="33593" y="1"/>
                </a:moveTo>
                <a:cubicBezTo>
                  <a:pt x="23747" y="1"/>
                  <a:pt x="13337" y="4880"/>
                  <a:pt x="9215" y="13863"/>
                </a:cubicBezTo>
                <a:cubicBezTo>
                  <a:pt x="9205" y="13886"/>
                  <a:pt x="9201" y="13902"/>
                  <a:pt x="9195" y="13928"/>
                </a:cubicBezTo>
                <a:cubicBezTo>
                  <a:pt x="9039" y="13871"/>
                  <a:pt x="8876" y="13829"/>
                  <a:pt x="8703" y="13800"/>
                </a:cubicBezTo>
                <a:cubicBezTo>
                  <a:pt x="8550" y="13775"/>
                  <a:pt x="8393" y="13763"/>
                  <a:pt x="8234" y="13763"/>
                </a:cubicBezTo>
                <a:cubicBezTo>
                  <a:pt x="6660" y="13763"/>
                  <a:pt x="4885" y="14962"/>
                  <a:pt x="5302" y="16611"/>
                </a:cubicBezTo>
                <a:cubicBezTo>
                  <a:pt x="4839" y="16316"/>
                  <a:pt x="4290" y="16177"/>
                  <a:pt x="3735" y="16177"/>
                </a:cubicBezTo>
                <a:cubicBezTo>
                  <a:pt x="2531" y="16177"/>
                  <a:pt x="1296" y="16833"/>
                  <a:pt x="828" y="17987"/>
                </a:cubicBezTo>
                <a:cubicBezTo>
                  <a:pt x="0" y="20029"/>
                  <a:pt x="2172" y="21174"/>
                  <a:pt x="3972" y="21192"/>
                </a:cubicBezTo>
                <a:cubicBezTo>
                  <a:pt x="2489" y="22645"/>
                  <a:pt x="3712" y="25388"/>
                  <a:pt x="5293" y="26586"/>
                </a:cubicBezTo>
                <a:cubicBezTo>
                  <a:pt x="6254" y="27313"/>
                  <a:pt x="7446" y="27699"/>
                  <a:pt x="8598" y="27699"/>
                </a:cubicBezTo>
                <a:cubicBezTo>
                  <a:pt x="9860" y="27699"/>
                  <a:pt x="11074" y="27236"/>
                  <a:pt x="11889" y="26249"/>
                </a:cubicBezTo>
                <a:cubicBezTo>
                  <a:pt x="12078" y="27030"/>
                  <a:pt x="12682" y="27745"/>
                  <a:pt x="13451" y="28016"/>
                </a:cubicBezTo>
                <a:cubicBezTo>
                  <a:pt x="13721" y="28113"/>
                  <a:pt x="13993" y="28158"/>
                  <a:pt x="14260" y="28158"/>
                </a:cubicBezTo>
                <a:cubicBezTo>
                  <a:pt x="15157" y="28158"/>
                  <a:pt x="16000" y="27652"/>
                  <a:pt x="16545" y="26923"/>
                </a:cubicBezTo>
                <a:cubicBezTo>
                  <a:pt x="16885" y="28951"/>
                  <a:pt x="18962" y="30343"/>
                  <a:pt x="20972" y="30343"/>
                </a:cubicBezTo>
                <a:cubicBezTo>
                  <a:pt x="22099" y="30343"/>
                  <a:pt x="23204" y="29906"/>
                  <a:pt x="23971" y="28899"/>
                </a:cubicBezTo>
                <a:cubicBezTo>
                  <a:pt x="25031" y="27516"/>
                  <a:pt x="25022" y="25324"/>
                  <a:pt x="24037" y="23904"/>
                </a:cubicBezTo>
                <a:cubicBezTo>
                  <a:pt x="23987" y="23834"/>
                  <a:pt x="23923" y="23766"/>
                  <a:pt x="23865" y="23698"/>
                </a:cubicBezTo>
                <a:cubicBezTo>
                  <a:pt x="25805" y="20385"/>
                  <a:pt x="27740" y="17401"/>
                  <a:pt x="31115" y="15327"/>
                </a:cubicBezTo>
                <a:cubicBezTo>
                  <a:pt x="33531" y="13844"/>
                  <a:pt x="36273" y="13056"/>
                  <a:pt x="39050" y="13056"/>
                </a:cubicBezTo>
                <a:cubicBezTo>
                  <a:pt x="40309" y="13056"/>
                  <a:pt x="41576" y="13218"/>
                  <a:pt x="42823" y="13551"/>
                </a:cubicBezTo>
                <a:cubicBezTo>
                  <a:pt x="51356" y="15830"/>
                  <a:pt x="53557" y="24319"/>
                  <a:pt x="53165" y="32165"/>
                </a:cubicBezTo>
                <a:cubicBezTo>
                  <a:pt x="52985" y="32317"/>
                  <a:pt x="52820" y="32487"/>
                  <a:pt x="52666" y="32667"/>
                </a:cubicBezTo>
                <a:cubicBezTo>
                  <a:pt x="52337" y="33074"/>
                  <a:pt x="52000" y="33747"/>
                  <a:pt x="51873" y="34412"/>
                </a:cubicBezTo>
                <a:cubicBezTo>
                  <a:pt x="50934" y="33287"/>
                  <a:pt x="49509" y="32650"/>
                  <a:pt x="48131" y="32650"/>
                </a:cubicBezTo>
                <a:cubicBezTo>
                  <a:pt x="46556" y="32650"/>
                  <a:pt x="45044" y="33482"/>
                  <a:pt x="44392" y="35364"/>
                </a:cubicBezTo>
                <a:cubicBezTo>
                  <a:pt x="43328" y="38427"/>
                  <a:pt x="45903" y="40617"/>
                  <a:pt x="48568" y="40617"/>
                </a:cubicBezTo>
                <a:cubicBezTo>
                  <a:pt x="49083" y="40617"/>
                  <a:pt x="49601" y="40535"/>
                  <a:pt x="50097" y="40362"/>
                </a:cubicBezTo>
                <a:lnTo>
                  <a:pt x="50097" y="40362"/>
                </a:lnTo>
                <a:cubicBezTo>
                  <a:pt x="49939" y="41274"/>
                  <a:pt x="50400" y="42381"/>
                  <a:pt x="51130" y="42992"/>
                </a:cubicBezTo>
                <a:cubicBezTo>
                  <a:pt x="51704" y="43475"/>
                  <a:pt x="52538" y="43767"/>
                  <a:pt x="53329" y="43767"/>
                </a:cubicBezTo>
                <a:cubicBezTo>
                  <a:pt x="53900" y="43767"/>
                  <a:pt x="54448" y="43614"/>
                  <a:pt x="54857" y="43272"/>
                </a:cubicBezTo>
                <a:cubicBezTo>
                  <a:pt x="54981" y="44628"/>
                  <a:pt x="55929" y="45824"/>
                  <a:pt x="57294" y="46392"/>
                </a:cubicBezTo>
                <a:cubicBezTo>
                  <a:pt x="57831" y="46614"/>
                  <a:pt x="58538" y="46772"/>
                  <a:pt x="59216" y="46772"/>
                </a:cubicBezTo>
                <a:cubicBezTo>
                  <a:pt x="59764" y="46772"/>
                  <a:pt x="60293" y="46669"/>
                  <a:pt x="60697" y="46413"/>
                </a:cubicBezTo>
                <a:cubicBezTo>
                  <a:pt x="61005" y="47635"/>
                  <a:pt x="62108" y="48609"/>
                  <a:pt x="63400" y="48609"/>
                </a:cubicBezTo>
                <a:cubicBezTo>
                  <a:pt x="63679" y="48609"/>
                  <a:pt x="63968" y="48563"/>
                  <a:pt x="64259" y="48464"/>
                </a:cubicBezTo>
                <a:cubicBezTo>
                  <a:pt x="66169" y="47822"/>
                  <a:pt x="66468" y="45360"/>
                  <a:pt x="65002" y="44282"/>
                </a:cubicBezTo>
                <a:cubicBezTo>
                  <a:pt x="66441" y="43811"/>
                  <a:pt x="67289" y="41897"/>
                  <a:pt x="66763" y="40461"/>
                </a:cubicBezTo>
                <a:cubicBezTo>
                  <a:pt x="66318" y="39248"/>
                  <a:pt x="65236" y="38618"/>
                  <a:pt x="64114" y="38618"/>
                </a:cubicBezTo>
                <a:cubicBezTo>
                  <a:pt x="63750" y="38618"/>
                  <a:pt x="63383" y="38684"/>
                  <a:pt x="63031" y="38818"/>
                </a:cubicBezTo>
                <a:cubicBezTo>
                  <a:pt x="64633" y="35638"/>
                  <a:pt x="62778" y="32183"/>
                  <a:pt x="59472" y="31166"/>
                </a:cubicBezTo>
                <a:cubicBezTo>
                  <a:pt x="59473" y="31150"/>
                  <a:pt x="59485" y="31139"/>
                  <a:pt x="59485" y="31126"/>
                </a:cubicBezTo>
                <a:cubicBezTo>
                  <a:pt x="62165" y="18278"/>
                  <a:pt x="54522" y="5557"/>
                  <a:pt x="42171" y="1358"/>
                </a:cubicBezTo>
                <a:cubicBezTo>
                  <a:pt x="39489" y="446"/>
                  <a:pt x="36567" y="1"/>
                  <a:pt x="335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/>
          <p:nvPr/>
        </p:nvSpPr>
        <p:spPr>
          <a:xfrm rot="5400000">
            <a:off x="4719975" y="4502650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8"/>
          <p:cNvGrpSpPr/>
          <p:nvPr/>
        </p:nvGrpSpPr>
        <p:grpSpPr>
          <a:xfrm>
            <a:off x="6793550" y="4603488"/>
            <a:ext cx="1389225" cy="1193600"/>
            <a:chOff x="6793550" y="4603488"/>
            <a:chExt cx="1389225" cy="1193600"/>
          </a:xfrm>
        </p:grpSpPr>
        <p:sp>
          <p:nvSpPr>
            <p:cNvPr id="52" name="Google Shape;52;p38"/>
            <p:cNvSpPr/>
            <p:nvPr/>
          </p:nvSpPr>
          <p:spPr>
            <a:xfrm>
              <a:off x="6793550" y="4603488"/>
              <a:ext cx="1389225" cy="1193600"/>
            </a:xfrm>
            <a:custGeom>
              <a:rect b="b" l="l" r="r" t="t"/>
              <a:pathLst>
                <a:path extrusionOk="0" h="47744" w="55569">
                  <a:moveTo>
                    <a:pt x="39500" y="1372"/>
                  </a:moveTo>
                  <a:cubicBezTo>
                    <a:pt x="42109" y="1372"/>
                    <a:pt x="44713" y="2412"/>
                    <a:pt x="46401" y="4599"/>
                  </a:cubicBezTo>
                  <a:cubicBezTo>
                    <a:pt x="48802" y="7710"/>
                    <a:pt x="47749" y="12499"/>
                    <a:pt x="43787" y="13557"/>
                  </a:cubicBezTo>
                  <a:cubicBezTo>
                    <a:pt x="43472" y="13642"/>
                    <a:pt x="43153" y="13682"/>
                    <a:pt x="42837" y="13682"/>
                  </a:cubicBezTo>
                  <a:cubicBezTo>
                    <a:pt x="41253" y="13682"/>
                    <a:pt x="39757" y="12667"/>
                    <a:pt x="39234" y="11132"/>
                  </a:cubicBezTo>
                  <a:cubicBezTo>
                    <a:pt x="38800" y="9860"/>
                    <a:pt x="39905" y="8425"/>
                    <a:pt x="41094" y="8425"/>
                  </a:cubicBezTo>
                  <a:cubicBezTo>
                    <a:pt x="41462" y="8425"/>
                    <a:pt x="41837" y="8562"/>
                    <a:pt x="42178" y="8883"/>
                  </a:cubicBezTo>
                  <a:cubicBezTo>
                    <a:pt x="42315" y="9012"/>
                    <a:pt x="42467" y="9066"/>
                    <a:pt x="42614" y="9066"/>
                  </a:cubicBezTo>
                  <a:cubicBezTo>
                    <a:pt x="43128" y="9066"/>
                    <a:pt x="43581" y="8408"/>
                    <a:pt x="43103" y="7958"/>
                  </a:cubicBezTo>
                  <a:cubicBezTo>
                    <a:pt x="42523" y="7411"/>
                    <a:pt x="41845" y="7171"/>
                    <a:pt x="41159" y="7171"/>
                  </a:cubicBezTo>
                  <a:cubicBezTo>
                    <a:pt x="40324" y="7171"/>
                    <a:pt x="39478" y="7526"/>
                    <a:pt x="38781" y="8116"/>
                  </a:cubicBezTo>
                  <a:cubicBezTo>
                    <a:pt x="37141" y="9504"/>
                    <a:pt x="37868" y="11931"/>
                    <a:pt x="39024" y="13331"/>
                  </a:cubicBezTo>
                  <a:cubicBezTo>
                    <a:pt x="40024" y="14541"/>
                    <a:pt x="41292" y="15049"/>
                    <a:pt x="42585" y="15049"/>
                  </a:cubicBezTo>
                  <a:cubicBezTo>
                    <a:pt x="43779" y="15049"/>
                    <a:pt x="44995" y="14616"/>
                    <a:pt x="46041" y="13901"/>
                  </a:cubicBezTo>
                  <a:cubicBezTo>
                    <a:pt x="47161" y="15290"/>
                    <a:pt x="47753" y="16942"/>
                    <a:pt x="47795" y="18730"/>
                  </a:cubicBezTo>
                  <a:cubicBezTo>
                    <a:pt x="47231" y="18586"/>
                    <a:pt x="46648" y="18516"/>
                    <a:pt x="46064" y="18516"/>
                  </a:cubicBezTo>
                  <a:cubicBezTo>
                    <a:pt x="42272" y="18516"/>
                    <a:pt x="38453" y="21432"/>
                    <a:pt x="39670" y="25631"/>
                  </a:cubicBezTo>
                  <a:cubicBezTo>
                    <a:pt x="40135" y="27238"/>
                    <a:pt x="41733" y="28394"/>
                    <a:pt x="43362" y="28394"/>
                  </a:cubicBezTo>
                  <a:cubicBezTo>
                    <a:pt x="43704" y="28394"/>
                    <a:pt x="44048" y="28343"/>
                    <a:pt x="44383" y="28234"/>
                  </a:cubicBezTo>
                  <a:cubicBezTo>
                    <a:pt x="46164" y="27657"/>
                    <a:pt x="46929" y="25193"/>
                    <a:pt x="45807" y="23735"/>
                  </a:cubicBezTo>
                  <a:cubicBezTo>
                    <a:pt x="45658" y="23541"/>
                    <a:pt x="45454" y="23461"/>
                    <a:pt x="45254" y="23461"/>
                  </a:cubicBezTo>
                  <a:cubicBezTo>
                    <a:pt x="44775" y="23461"/>
                    <a:pt x="44315" y="23923"/>
                    <a:pt x="44678" y="24395"/>
                  </a:cubicBezTo>
                  <a:cubicBezTo>
                    <a:pt x="45244" y="25129"/>
                    <a:pt x="45090" y="25941"/>
                    <a:pt x="44503" y="26622"/>
                  </a:cubicBezTo>
                  <a:cubicBezTo>
                    <a:pt x="44199" y="26975"/>
                    <a:pt x="43808" y="27115"/>
                    <a:pt x="43401" y="27115"/>
                  </a:cubicBezTo>
                  <a:cubicBezTo>
                    <a:pt x="42818" y="27115"/>
                    <a:pt x="42202" y="26829"/>
                    <a:pt x="41764" y="26478"/>
                  </a:cubicBezTo>
                  <a:cubicBezTo>
                    <a:pt x="40188" y="25215"/>
                    <a:pt x="40654" y="22888"/>
                    <a:pt x="41765" y="21514"/>
                  </a:cubicBezTo>
                  <a:cubicBezTo>
                    <a:pt x="42760" y="20282"/>
                    <a:pt x="44128" y="19781"/>
                    <a:pt x="45552" y="19781"/>
                  </a:cubicBezTo>
                  <a:cubicBezTo>
                    <a:pt x="47571" y="19781"/>
                    <a:pt x="49702" y="20788"/>
                    <a:pt x="51044" y="22151"/>
                  </a:cubicBezTo>
                  <a:cubicBezTo>
                    <a:pt x="53279" y="24423"/>
                    <a:pt x="53884" y="27913"/>
                    <a:pt x="52374" y="30725"/>
                  </a:cubicBezTo>
                  <a:cubicBezTo>
                    <a:pt x="51059" y="33172"/>
                    <a:pt x="48286" y="34735"/>
                    <a:pt x="45531" y="34735"/>
                  </a:cubicBezTo>
                  <a:cubicBezTo>
                    <a:pt x="45083" y="34735"/>
                    <a:pt x="44635" y="34694"/>
                    <a:pt x="44193" y="34608"/>
                  </a:cubicBezTo>
                  <a:cubicBezTo>
                    <a:pt x="44154" y="34600"/>
                    <a:pt x="44113" y="34596"/>
                    <a:pt x="44072" y="34596"/>
                  </a:cubicBezTo>
                  <a:cubicBezTo>
                    <a:pt x="43665" y="34596"/>
                    <a:pt x="43199" y="34955"/>
                    <a:pt x="43390" y="35412"/>
                  </a:cubicBezTo>
                  <a:cubicBezTo>
                    <a:pt x="45685" y="40913"/>
                    <a:pt x="39962" y="44938"/>
                    <a:pt x="35322" y="46072"/>
                  </a:cubicBezTo>
                  <a:cubicBezTo>
                    <a:pt x="34246" y="46336"/>
                    <a:pt x="33108" y="46475"/>
                    <a:pt x="31966" y="46475"/>
                  </a:cubicBezTo>
                  <a:cubicBezTo>
                    <a:pt x="28673" y="46475"/>
                    <a:pt x="25345" y="45315"/>
                    <a:pt x="23352" y="42619"/>
                  </a:cubicBezTo>
                  <a:cubicBezTo>
                    <a:pt x="23328" y="42586"/>
                    <a:pt x="23300" y="42558"/>
                    <a:pt x="23273" y="42532"/>
                  </a:cubicBezTo>
                  <a:cubicBezTo>
                    <a:pt x="24542" y="40893"/>
                    <a:pt x="24868" y="38565"/>
                    <a:pt x="23708" y="36761"/>
                  </a:cubicBezTo>
                  <a:cubicBezTo>
                    <a:pt x="23039" y="35721"/>
                    <a:pt x="21804" y="35219"/>
                    <a:pt x="20686" y="34841"/>
                  </a:cubicBezTo>
                  <a:cubicBezTo>
                    <a:pt x="19857" y="34561"/>
                    <a:pt x="18891" y="34281"/>
                    <a:pt x="17959" y="34281"/>
                  </a:cubicBezTo>
                  <a:cubicBezTo>
                    <a:pt x="17441" y="34281"/>
                    <a:pt x="16933" y="34368"/>
                    <a:pt x="16466" y="34589"/>
                  </a:cubicBezTo>
                  <a:cubicBezTo>
                    <a:pt x="14593" y="35473"/>
                    <a:pt x="13914" y="38436"/>
                    <a:pt x="16375" y="39068"/>
                  </a:cubicBezTo>
                  <a:cubicBezTo>
                    <a:pt x="16438" y="39084"/>
                    <a:pt x="16497" y="39091"/>
                    <a:pt x="16554" y="39091"/>
                  </a:cubicBezTo>
                  <a:cubicBezTo>
                    <a:pt x="17238" y="39091"/>
                    <a:pt x="17477" y="38000"/>
                    <a:pt x="16721" y="37808"/>
                  </a:cubicBezTo>
                  <a:cubicBezTo>
                    <a:pt x="16019" y="37627"/>
                    <a:pt x="15924" y="36968"/>
                    <a:pt x="16200" y="36399"/>
                  </a:cubicBezTo>
                  <a:cubicBezTo>
                    <a:pt x="16508" y="35772"/>
                    <a:pt x="17286" y="35609"/>
                    <a:pt x="17978" y="35609"/>
                  </a:cubicBezTo>
                  <a:cubicBezTo>
                    <a:pt x="18228" y="35609"/>
                    <a:pt x="18466" y="35630"/>
                    <a:pt x="18668" y="35658"/>
                  </a:cubicBezTo>
                  <a:cubicBezTo>
                    <a:pt x="19678" y="35799"/>
                    <a:pt x="20760" y="36188"/>
                    <a:pt x="21658" y="36656"/>
                  </a:cubicBezTo>
                  <a:cubicBezTo>
                    <a:pt x="23940" y="37848"/>
                    <a:pt x="23219" y="40741"/>
                    <a:pt x="21763" y="42241"/>
                  </a:cubicBezTo>
                  <a:cubicBezTo>
                    <a:pt x="20313" y="43737"/>
                    <a:pt x="17993" y="44336"/>
                    <a:pt x="16008" y="44670"/>
                  </a:cubicBezTo>
                  <a:cubicBezTo>
                    <a:pt x="15329" y="44784"/>
                    <a:pt x="14643" y="44839"/>
                    <a:pt x="13957" y="44839"/>
                  </a:cubicBezTo>
                  <a:cubicBezTo>
                    <a:pt x="12351" y="44839"/>
                    <a:pt x="10743" y="44541"/>
                    <a:pt x="9232" y="44010"/>
                  </a:cubicBezTo>
                  <a:cubicBezTo>
                    <a:pt x="5304" y="42632"/>
                    <a:pt x="2390" y="38834"/>
                    <a:pt x="2127" y="34685"/>
                  </a:cubicBezTo>
                  <a:cubicBezTo>
                    <a:pt x="1874" y="30697"/>
                    <a:pt x="4720" y="26857"/>
                    <a:pt x="8577" y="25918"/>
                  </a:cubicBezTo>
                  <a:cubicBezTo>
                    <a:pt x="8706" y="25886"/>
                    <a:pt x="8804" y="25825"/>
                    <a:pt x="8878" y="25750"/>
                  </a:cubicBezTo>
                  <a:cubicBezTo>
                    <a:pt x="11149" y="27508"/>
                    <a:pt x="13959" y="28570"/>
                    <a:pt x="16797" y="28570"/>
                  </a:cubicBezTo>
                  <a:cubicBezTo>
                    <a:pt x="17848" y="28570"/>
                    <a:pt x="18903" y="28424"/>
                    <a:pt x="19935" y="28114"/>
                  </a:cubicBezTo>
                  <a:cubicBezTo>
                    <a:pt x="22637" y="27304"/>
                    <a:pt x="24937" y="25334"/>
                    <a:pt x="26330" y="22910"/>
                  </a:cubicBezTo>
                  <a:cubicBezTo>
                    <a:pt x="27633" y="20645"/>
                    <a:pt x="28171" y="17320"/>
                    <a:pt x="26433" y="15158"/>
                  </a:cubicBezTo>
                  <a:cubicBezTo>
                    <a:pt x="25595" y="14116"/>
                    <a:pt x="24223" y="13696"/>
                    <a:pt x="22850" y="13696"/>
                  </a:cubicBezTo>
                  <a:cubicBezTo>
                    <a:pt x="21910" y="13696"/>
                    <a:pt x="20971" y="13893"/>
                    <a:pt x="20202" y="14221"/>
                  </a:cubicBezTo>
                  <a:cubicBezTo>
                    <a:pt x="18492" y="14949"/>
                    <a:pt x="16150" y="17415"/>
                    <a:pt x="18076" y="19169"/>
                  </a:cubicBezTo>
                  <a:cubicBezTo>
                    <a:pt x="18213" y="19294"/>
                    <a:pt x="18365" y="19346"/>
                    <a:pt x="18512" y="19346"/>
                  </a:cubicBezTo>
                  <a:cubicBezTo>
                    <a:pt x="19031" y="19346"/>
                    <a:pt x="19487" y="18688"/>
                    <a:pt x="19000" y="18243"/>
                  </a:cubicBezTo>
                  <a:cubicBezTo>
                    <a:pt x="17645" y="17009"/>
                    <a:pt x="20384" y="15495"/>
                    <a:pt x="21314" y="15211"/>
                  </a:cubicBezTo>
                  <a:cubicBezTo>
                    <a:pt x="21769" y="15071"/>
                    <a:pt x="22244" y="15000"/>
                    <a:pt x="22717" y="15000"/>
                  </a:cubicBezTo>
                  <a:cubicBezTo>
                    <a:pt x="23511" y="15000"/>
                    <a:pt x="24299" y="15200"/>
                    <a:pt x="24982" y="15614"/>
                  </a:cubicBezTo>
                  <a:cubicBezTo>
                    <a:pt x="26456" y="16507"/>
                    <a:pt x="26325" y="18640"/>
                    <a:pt x="26024" y="20094"/>
                  </a:cubicBezTo>
                  <a:cubicBezTo>
                    <a:pt x="25734" y="21500"/>
                    <a:pt x="24988" y="22783"/>
                    <a:pt x="24072" y="23872"/>
                  </a:cubicBezTo>
                  <a:cubicBezTo>
                    <a:pt x="22112" y="26197"/>
                    <a:pt x="19538" y="27211"/>
                    <a:pt x="16913" y="27211"/>
                  </a:cubicBezTo>
                  <a:cubicBezTo>
                    <a:pt x="13692" y="27211"/>
                    <a:pt x="10395" y="25684"/>
                    <a:pt x="8063" y="23179"/>
                  </a:cubicBezTo>
                  <a:cubicBezTo>
                    <a:pt x="5843" y="20794"/>
                    <a:pt x="4715" y="17506"/>
                    <a:pt x="4977" y="14270"/>
                  </a:cubicBezTo>
                  <a:cubicBezTo>
                    <a:pt x="5258" y="10774"/>
                    <a:pt x="7919" y="8475"/>
                    <a:pt x="10853" y="6999"/>
                  </a:cubicBezTo>
                  <a:cubicBezTo>
                    <a:pt x="13671" y="5581"/>
                    <a:pt x="16810" y="4900"/>
                    <a:pt x="19956" y="4900"/>
                  </a:cubicBezTo>
                  <a:cubicBezTo>
                    <a:pt x="23516" y="4900"/>
                    <a:pt x="27085" y="5772"/>
                    <a:pt x="30207" y="7433"/>
                  </a:cubicBezTo>
                  <a:cubicBezTo>
                    <a:pt x="30315" y="7490"/>
                    <a:pt x="30422" y="7516"/>
                    <a:pt x="30522" y="7516"/>
                  </a:cubicBezTo>
                  <a:cubicBezTo>
                    <a:pt x="30945" y="7516"/>
                    <a:pt x="31263" y="7069"/>
                    <a:pt x="31178" y="6690"/>
                  </a:cubicBezTo>
                  <a:cubicBezTo>
                    <a:pt x="32513" y="3230"/>
                    <a:pt x="36012" y="1372"/>
                    <a:pt x="39500" y="1372"/>
                  </a:cubicBezTo>
                  <a:close/>
                  <a:moveTo>
                    <a:pt x="39369" y="1"/>
                  </a:moveTo>
                  <a:cubicBezTo>
                    <a:pt x="35473" y="1"/>
                    <a:pt x="31666" y="2358"/>
                    <a:pt x="30092" y="5912"/>
                  </a:cubicBezTo>
                  <a:cubicBezTo>
                    <a:pt x="26953" y="4394"/>
                    <a:pt x="23473" y="3606"/>
                    <a:pt x="19995" y="3606"/>
                  </a:cubicBezTo>
                  <a:cubicBezTo>
                    <a:pt x="17043" y="3606"/>
                    <a:pt x="14093" y="4174"/>
                    <a:pt x="11355" y="5345"/>
                  </a:cubicBezTo>
                  <a:cubicBezTo>
                    <a:pt x="8521" y="6558"/>
                    <a:pt x="5648" y="8384"/>
                    <a:pt x="4414" y="11346"/>
                  </a:cubicBezTo>
                  <a:cubicBezTo>
                    <a:pt x="3141" y="14394"/>
                    <a:pt x="3541" y="17718"/>
                    <a:pt x="4852" y="20681"/>
                  </a:cubicBezTo>
                  <a:cubicBezTo>
                    <a:pt x="5533" y="22221"/>
                    <a:pt x="6538" y="23614"/>
                    <a:pt x="7759" y="24786"/>
                  </a:cubicBezTo>
                  <a:cubicBezTo>
                    <a:pt x="2724" y="26291"/>
                    <a:pt x="0" y="31703"/>
                    <a:pt x="1114" y="36745"/>
                  </a:cubicBezTo>
                  <a:cubicBezTo>
                    <a:pt x="2427" y="42693"/>
                    <a:pt x="8290" y="46120"/>
                    <a:pt x="14061" y="46130"/>
                  </a:cubicBezTo>
                  <a:cubicBezTo>
                    <a:pt x="14070" y="46130"/>
                    <a:pt x="14078" y="46130"/>
                    <a:pt x="14087" y="46130"/>
                  </a:cubicBezTo>
                  <a:cubicBezTo>
                    <a:pt x="16992" y="46130"/>
                    <a:pt x="20076" y="45279"/>
                    <a:pt x="22365" y="43459"/>
                  </a:cubicBezTo>
                  <a:cubicBezTo>
                    <a:pt x="24701" y="46479"/>
                    <a:pt x="28306" y="47743"/>
                    <a:pt x="31976" y="47743"/>
                  </a:cubicBezTo>
                  <a:cubicBezTo>
                    <a:pt x="33335" y="47743"/>
                    <a:pt x="34703" y="47570"/>
                    <a:pt x="36019" y="47248"/>
                  </a:cubicBezTo>
                  <a:cubicBezTo>
                    <a:pt x="40957" y="46040"/>
                    <a:pt x="46499" y="41525"/>
                    <a:pt x="44977" y="36009"/>
                  </a:cubicBezTo>
                  <a:lnTo>
                    <a:pt x="44977" y="36009"/>
                  </a:lnTo>
                  <a:cubicBezTo>
                    <a:pt x="45156" y="36020"/>
                    <a:pt x="45336" y="36025"/>
                    <a:pt x="45515" y="36025"/>
                  </a:cubicBezTo>
                  <a:cubicBezTo>
                    <a:pt x="49411" y="36025"/>
                    <a:pt x="53047" y="33427"/>
                    <a:pt x="54250" y="29624"/>
                  </a:cubicBezTo>
                  <a:cubicBezTo>
                    <a:pt x="55569" y="25446"/>
                    <a:pt x="52858" y="20976"/>
                    <a:pt x="49092" y="19204"/>
                  </a:cubicBezTo>
                  <a:cubicBezTo>
                    <a:pt x="49101" y="19163"/>
                    <a:pt x="49107" y="19123"/>
                    <a:pt x="49107" y="19077"/>
                  </a:cubicBezTo>
                  <a:cubicBezTo>
                    <a:pt x="49142" y="16851"/>
                    <a:pt x="48422" y="14789"/>
                    <a:pt x="47048" y="13073"/>
                  </a:cubicBezTo>
                  <a:cubicBezTo>
                    <a:pt x="48079" y="12061"/>
                    <a:pt x="48807" y="10750"/>
                    <a:pt x="48948" y="9361"/>
                  </a:cubicBezTo>
                  <a:cubicBezTo>
                    <a:pt x="49481" y="4106"/>
                    <a:pt x="44928" y="357"/>
                    <a:pt x="40016" y="22"/>
                  </a:cubicBezTo>
                  <a:cubicBezTo>
                    <a:pt x="39800" y="8"/>
                    <a:pt x="39584" y="1"/>
                    <a:pt x="39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8"/>
            <p:cNvSpPr/>
            <p:nvPr/>
          </p:nvSpPr>
          <p:spPr>
            <a:xfrm>
              <a:off x="6967100" y="4844538"/>
              <a:ext cx="130675" cy="357775"/>
            </a:xfrm>
            <a:custGeom>
              <a:rect b="b" l="l" r="r" t="t"/>
              <a:pathLst>
                <a:path extrusionOk="0" h="14311" w="5227">
                  <a:moveTo>
                    <a:pt x="3959" y="1"/>
                  </a:moveTo>
                  <a:cubicBezTo>
                    <a:pt x="3867" y="1"/>
                    <a:pt x="3771" y="20"/>
                    <a:pt x="3673" y="63"/>
                  </a:cubicBezTo>
                  <a:cubicBezTo>
                    <a:pt x="1070" y="1211"/>
                    <a:pt x="481" y="4255"/>
                    <a:pt x="260" y="6809"/>
                  </a:cubicBezTo>
                  <a:cubicBezTo>
                    <a:pt x="0" y="9800"/>
                    <a:pt x="757" y="13473"/>
                    <a:pt x="4118" y="14290"/>
                  </a:cubicBezTo>
                  <a:cubicBezTo>
                    <a:pt x="4177" y="14304"/>
                    <a:pt x="4235" y="14311"/>
                    <a:pt x="4289" y="14311"/>
                  </a:cubicBezTo>
                  <a:cubicBezTo>
                    <a:pt x="4983" y="14311"/>
                    <a:pt x="5226" y="13214"/>
                    <a:pt x="4466" y="13029"/>
                  </a:cubicBezTo>
                  <a:cubicBezTo>
                    <a:pt x="1662" y="12347"/>
                    <a:pt x="1404" y="9195"/>
                    <a:pt x="1567" y="6808"/>
                  </a:cubicBezTo>
                  <a:cubicBezTo>
                    <a:pt x="1713" y="4701"/>
                    <a:pt x="2199" y="2134"/>
                    <a:pt x="4335" y="1192"/>
                  </a:cubicBezTo>
                  <a:cubicBezTo>
                    <a:pt x="5006" y="896"/>
                    <a:pt x="4585" y="1"/>
                    <a:pt x="3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8"/>
            <p:cNvSpPr/>
            <p:nvPr/>
          </p:nvSpPr>
          <p:spPr>
            <a:xfrm>
              <a:off x="7128975" y="5198663"/>
              <a:ext cx="127850" cy="42475"/>
            </a:xfrm>
            <a:custGeom>
              <a:rect b="b" l="l" r="r" t="t"/>
              <a:pathLst>
                <a:path extrusionOk="0" h="1699" w="5114">
                  <a:moveTo>
                    <a:pt x="806" y="0"/>
                  </a:moveTo>
                  <a:cubicBezTo>
                    <a:pt x="196" y="0"/>
                    <a:pt x="0" y="1039"/>
                    <a:pt x="695" y="1308"/>
                  </a:cubicBezTo>
                  <a:cubicBezTo>
                    <a:pt x="1369" y="1570"/>
                    <a:pt x="2069" y="1698"/>
                    <a:pt x="2773" y="1698"/>
                  </a:cubicBezTo>
                  <a:cubicBezTo>
                    <a:pt x="3306" y="1698"/>
                    <a:pt x="3840" y="1625"/>
                    <a:pt x="4366" y="1480"/>
                  </a:cubicBezTo>
                  <a:cubicBezTo>
                    <a:pt x="5114" y="1276"/>
                    <a:pt x="4882" y="193"/>
                    <a:pt x="4207" y="193"/>
                  </a:cubicBezTo>
                  <a:cubicBezTo>
                    <a:pt x="4147" y="193"/>
                    <a:pt x="4085" y="201"/>
                    <a:pt x="4019" y="219"/>
                  </a:cubicBezTo>
                  <a:cubicBezTo>
                    <a:pt x="3603" y="333"/>
                    <a:pt x="3193" y="389"/>
                    <a:pt x="2787" y="389"/>
                  </a:cubicBezTo>
                  <a:cubicBezTo>
                    <a:pt x="2200" y="389"/>
                    <a:pt x="1621" y="273"/>
                    <a:pt x="1042" y="48"/>
                  </a:cubicBezTo>
                  <a:cubicBezTo>
                    <a:pt x="958" y="15"/>
                    <a:pt x="879" y="0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8"/>
            <p:cNvSpPr/>
            <p:nvPr/>
          </p:nvSpPr>
          <p:spPr>
            <a:xfrm>
              <a:off x="7254625" y="5190988"/>
              <a:ext cx="61625" cy="40650"/>
            </a:xfrm>
            <a:custGeom>
              <a:rect b="b" l="l" r="r" t="t"/>
              <a:pathLst>
                <a:path extrusionOk="0" h="1626" w="2465">
                  <a:moveTo>
                    <a:pt x="1736" y="0"/>
                  </a:moveTo>
                  <a:cubicBezTo>
                    <a:pt x="1678" y="0"/>
                    <a:pt x="1621" y="9"/>
                    <a:pt x="1564" y="26"/>
                  </a:cubicBezTo>
                  <a:cubicBezTo>
                    <a:pt x="1227" y="131"/>
                    <a:pt x="890" y="235"/>
                    <a:pt x="554" y="340"/>
                  </a:cubicBezTo>
                  <a:cubicBezTo>
                    <a:pt x="213" y="445"/>
                    <a:pt x="0" y="793"/>
                    <a:pt x="97" y="1144"/>
                  </a:cubicBezTo>
                  <a:cubicBezTo>
                    <a:pt x="174" y="1423"/>
                    <a:pt x="444" y="1626"/>
                    <a:pt x="728" y="1626"/>
                  </a:cubicBezTo>
                  <a:cubicBezTo>
                    <a:pt x="786" y="1626"/>
                    <a:pt x="844" y="1618"/>
                    <a:pt x="901" y="1600"/>
                  </a:cubicBezTo>
                  <a:cubicBezTo>
                    <a:pt x="1238" y="1497"/>
                    <a:pt x="1575" y="1393"/>
                    <a:pt x="1911" y="1287"/>
                  </a:cubicBezTo>
                  <a:cubicBezTo>
                    <a:pt x="2251" y="1182"/>
                    <a:pt x="2465" y="835"/>
                    <a:pt x="2367" y="483"/>
                  </a:cubicBezTo>
                  <a:cubicBezTo>
                    <a:pt x="2290" y="204"/>
                    <a:pt x="2020" y="0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8"/>
            <p:cNvSpPr/>
            <p:nvPr/>
          </p:nvSpPr>
          <p:spPr>
            <a:xfrm>
              <a:off x="7544950" y="5468938"/>
              <a:ext cx="283775" cy="229675"/>
            </a:xfrm>
            <a:custGeom>
              <a:rect b="b" l="l" r="r" t="t"/>
              <a:pathLst>
                <a:path extrusionOk="0" h="9187" w="11351">
                  <a:moveTo>
                    <a:pt x="10693" y="1"/>
                  </a:moveTo>
                  <a:cubicBezTo>
                    <a:pt x="10366" y="1"/>
                    <a:pt x="10039" y="211"/>
                    <a:pt x="10040" y="633"/>
                  </a:cubicBezTo>
                  <a:cubicBezTo>
                    <a:pt x="10042" y="4758"/>
                    <a:pt x="6771" y="7887"/>
                    <a:pt x="2882" y="7887"/>
                  </a:cubicBezTo>
                  <a:cubicBezTo>
                    <a:pt x="2301" y="7887"/>
                    <a:pt x="1707" y="7817"/>
                    <a:pt x="1108" y="7670"/>
                  </a:cubicBezTo>
                  <a:cubicBezTo>
                    <a:pt x="1048" y="7656"/>
                    <a:pt x="990" y="7649"/>
                    <a:pt x="936" y="7649"/>
                  </a:cubicBezTo>
                  <a:cubicBezTo>
                    <a:pt x="243" y="7649"/>
                    <a:pt x="0" y="8746"/>
                    <a:pt x="760" y="8931"/>
                  </a:cubicBezTo>
                  <a:cubicBezTo>
                    <a:pt x="1467" y="9104"/>
                    <a:pt x="2169" y="9186"/>
                    <a:pt x="2855" y="9186"/>
                  </a:cubicBezTo>
                  <a:cubicBezTo>
                    <a:pt x="7448" y="9186"/>
                    <a:pt x="11351" y="5508"/>
                    <a:pt x="11347" y="633"/>
                  </a:cubicBezTo>
                  <a:cubicBezTo>
                    <a:pt x="11347" y="211"/>
                    <a:pt x="11020" y="1"/>
                    <a:pt x="10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8"/>
            <p:cNvSpPr/>
            <p:nvPr/>
          </p:nvSpPr>
          <p:spPr>
            <a:xfrm>
              <a:off x="7423625" y="5615663"/>
              <a:ext cx="83625" cy="45725"/>
            </a:xfrm>
            <a:custGeom>
              <a:rect b="b" l="l" r="r" t="t"/>
              <a:pathLst>
                <a:path extrusionOk="0" h="1829" w="3345">
                  <a:moveTo>
                    <a:pt x="863" y="0"/>
                  </a:moveTo>
                  <a:cubicBezTo>
                    <a:pt x="215" y="0"/>
                    <a:pt x="0" y="1062"/>
                    <a:pt x="726" y="1295"/>
                  </a:cubicBezTo>
                  <a:cubicBezTo>
                    <a:pt x="1242" y="1461"/>
                    <a:pt x="1757" y="1627"/>
                    <a:pt x="2273" y="1793"/>
                  </a:cubicBezTo>
                  <a:cubicBezTo>
                    <a:pt x="2347" y="1817"/>
                    <a:pt x="2417" y="1828"/>
                    <a:pt x="2483" y="1828"/>
                  </a:cubicBezTo>
                  <a:cubicBezTo>
                    <a:pt x="3130" y="1828"/>
                    <a:pt x="3345" y="766"/>
                    <a:pt x="2620" y="532"/>
                  </a:cubicBezTo>
                  <a:cubicBezTo>
                    <a:pt x="2104" y="367"/>
                    <a:pt x="1589" y="200"/>
                    <a:pt x="1074" y="35"/>
                  </a:cubicBezTo>
                  <a:cubicBezTo>
                    <a:pt x="999" y="11"/>
                    <a:pt x="929" y="0"/>
                    <a:pt x="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8"/>
            <p:cNvSpPr/>
            <p:nvPr/>
          </p:nvSpPr>
          <p:spPr>
            <a:xfrm>
              <a:off x="6859925" y="5327013"/>
              <a:ext cx="161350" cy="299125"/>
            </a:xfrm>
            <a:custGeom>
              <a:rect b="b" l="l" r="r" t="t"/>
              <a:pathLst>
                <a:path extrusionOk="0" h="11965" w="6454">
                  <a:moveTo>
                    <a:pt x="5428" y="1"/>
                  </a:moveTo>
                  <a:cubicBezTo>
                    <a:pt x="5334" y="1"/>
                    <a:pt x="5234" y="22"/>
                    <a:pt x="5133" y="69"/>
                  </a:cubicBezTo>
                  <a:cubicBezTo>
                    <a:pt x="240" y="2362"/>
                    <a:pt x="1" y="9092"/>
                    <a:pt x="4569" y="11865"/>
                  </a:cubicBezTo>
                  <a:cubicBezTo>
                    <a:pt x="4683" y="11935"/>
                    <a:pt x="4795" y="11965"/>
                    <a:pt x="4901" y="11965"/>
                  </a:cubicBezTo>
                  <a:cubicBezTo>
                    <a:pt x="5464" y="11965"/>
                    <a:pt x="5836" y="11104"/>
                    <a:pt x="5229" y="10736"/>
                  </a:cubicBezTo>
                  <a:cubicBezTo>
                    <a:pt x="1431" y="8430"/>
                    <a:pt x="1827" y="3056"/>
                    <a:pt x="5794" y="1199"/>
                  </a:cubicBezTo>
                  <a:cubicBezTo>
                    <a:pt x="6454" y="888"/>
                    <a:pt x="6043" y="1"/>
                    <a:pt x="5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8"/>
            <p:cNvSpPr/>
            <p:nvPr/>
          </p:nvSpPr>
          <p:spPr>
            <a:xfrm>
              <a:off x="7007200" y="5626663"/>
              <a:ext cx="121550" cy="59350"/>
            </a:xfrm>
            <a:custGeom>
              <a:rect b="b" l="l" r="r" t="t"/>
              <a:pathLst>
                <a:path extrusionOk="0" h="2374" w="4862">
                  <a:moveTo>
                    <a:pt x="850" y="1"/>
                  </a:moveTo>
                  <a:cubicBezTo>
                    <a:pt x="210" y="1"/>
                    <a:pt x="0" y="1057"/>
                    <a:pt x="719" y="1298"/>
                  </a:cubicBezTo>
                  <a:cubicBezTo>
                    <a:pt x="1745" y="1645"/>
                    <a:pt x="2769" y="1990"/>
                    <a:pt x="3796" y="2335"/>
                  </a:cubicBezTo>
                  <a:cubicBezTo>
                    <a:pt x="3873" y="2361"/>
                    <a:pt x="3946" y="2373"/>
                    <a:pt x="4014" y="2373"/>
                  </a:cubicBezTo>
                  <a:cubicBezTo>
                    <a:pt x="4653" y="2373"/>
                    <a:pt x="4861" y="1318"/>
                    <a:pt x="4143" y="1075"/>
                  </a:cubicBezTo>
                  <a:cubicBezTo>
                    <a:pt x="3117" y="729"/>
                    <a:pt x="2093" y="385"/>
                    <a:pt x="1066" y="38"/>
                  </a:cubicBezTo>
                  <a:cubicBezTo>
                    <a:pt x="990" y="13"/>
                    <a:pt x="918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8"/>
            <p:cNvSpPr/>
            <p:nvPr/>
          </p:nvSpPr>
          <p:spPr>
            <a:xfrm>
              <a:off x="7139375" y="5648513"/>
              <a:ext cx="74900" cy="39050"/>
            </a:xfrm>
            <a:custGeom>
              <a:rect b="b" l="l" r="r" t="t"/>
              <a:pathLst>
                <a:path extrusionOk="0" h="1562" w="2996">
                  <a:moveTo>
                    <a:pt x="2270" y="1"/>
                  </a:moveTo>
                  <a:cubicBezTo>
                    <a:pt x="2156" y="1"/>
                    <a:pt x="2039" y="28"/>
                    <a:pt x="1930" y="82"/>
                  </a:cubicBezTo>
                  <a:cubicBezTo>
                    <a:pt x="1686" y="203"/>
                    <a:pt x="1408" y="272"/>
                    <a:pt x="1133" y="272"/>
                  </a:cubicBezTo>
                  <a:cubicBezTo>
                    <a:pt x="1051" y="272"/>
                    <a:pt x="970" y="266"/>
                    <a:pt x="891" y="254"/>
                  </a:cubicBezTo>
                  <a:cubicBezTo>
                    <a:pt x="842" y="246"/>
                    <a:pt x="793" y="242"/>
                    <a:pt x="745" y="242"/>
                  </a:cubicBezTo>
                  <a:cubicBezTo>
                    <a:pt x="447" y="242"/>
                    <a:pt x="175" y="390"/>
                    <a:pt x="87" y="712"/>
                  </a:cubicBezTo>
                  <a:cubicBezTo>
                    <a:pt x="0" y="1024"/>
                    <a:pt x="191" y="1461"/>
                    <a:pt x="543" y="1516"/>
                  </a:cubicBezTo>
                  <a:cubicBezTo>
                    <a:pt x="739" y="1546"/>
                    <a:pt x="931" y="1561"/>
                    <a:pt x="1119" y="1561"/>
                  </a:cubicBezTo>
                  <a:cubicBezTo>
                    <a:pt x="1626" y="1561"/>
                    <a:pt x="2111" y="1449"/>
                    <a:pt x="2591" y="1212"/>
                  </a:cubicBezTo>
                  <a:cubicBezTo>
                    <a:pt x="2911" y="1054"/>
                    <a:pt x="2996" y="607"/>
                    <a:pt x="2824" y="317"/>
                  </a:cubicBezTo>
                  <a:cubicBezTo>
                    <a:pt x="2699" y="103"/>
                    <a:pt x="2490" y="1"/>
                    <a:pt x="2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8"/>
            <p:cNvSpPr/>
            <p:nvPr/>
          </p:nvSpPr>
          <p:spPr>
            <a:xfrm>
              <a:off x="7607150" y="4679713"/>
              <a:ext cx="228875" cy="134275"/>
            </a:xfrm>
            <a:custGeom>
              <a:rect b="b" l="l" r="r" t="t"/>
              <a:pathLst>
                <a:path extrusionOk="0" h="5371" w="9155">
                  <a:moveTo>
                    <a:pt x="6842" y="1"/>
                  </a:moveTo>
                  <a:cubicBezTo>
                    <a:pt x="3943" y="1"/>
                    <a:pt x="1266" y="1790"/>
                    <a:pt x="185" y="4584"/>
                  </a:cubicBezTo>
                  <a:cubicBezTo>
                    <a:pt x="1" y="5059"/>
                    <a:pt x="391" y="5370"/>
                    <a:pt x="794" y="5370"/>
                  </a:cubicBezTo>
                  <a:cubicBezTo>
                    <a:pt x="1058" y="5370"/>
                    <a:pt x="1328" y="5237"/>
                    <a:pt x="1447" y="4930"/>
                  </a:cubicBezTo>
                  <a:cubicBezTo>
                    <a:pt x="2303" y="2717"/>
                    <a:pt x="4518" y="1298"/>
                    <a:pt x="6828" y="1298"/>
                  </a:cubicBezTo>
                  <a:cubicBezTo>
                    <a:pt x="7231" y="1298"/>
                    <a:pt x="7636" y="1342"/>
                    <a:pt x="8038" y="1431"/>
                  </a:cubicBezTo>
                  <a:cubicBezTo>
                    <a:pt x="8093" y="1443"/>
                    <a:pt x="8147" y="1449"/>
                    <a:pt x="8198" y="1449"/>
                  </a:cubicBezTo>
                  <a:cubicBezTo>
                    <a:pt x="8901" y="1449"/>
                    <a:pt x="9154" y="342"/>
                    <a:pt x="8385" y="171"/>
                  </a:cubicBezTo>
                  <a:cubicBezTo>
                    <a:pt x="7869" y="56"/>
                    <a:pt x="7352" y="1"/>
                    <a:pt x="6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8"/>
            <p:cNvSpPr/>
            <p:nvPr/>
          </p:nvSpPr>
          <p:spPr>
            <a:xfrm>
              <a:off x="7865825" y="4709263"/>
              <a:ext cx="67650" cy="59450"/>
            </a:xfrm>
            <a:custGeom>
              <a:rect b="b" l="l" r="r" t="t"/>
              <a:pathLst>
                <a:path extrusionOk="0" h="2378" w="2706">
                  <a:moveTo>
                    <a:pt x="716" y="1"/>
                  </a:moveTo>
                  <a:cubicBezTo>
                    <a:pt x="557" y="1"/>
                    <a:pt x="399" y="60"/>
                    <a:pt x="270" y="188"/>
                  </a:cubicBezTo>
                  <a:cubicBezTo>
                    <a:pt x="32" y="426"/>
                    <a:pt x="0" y="878"/>
                    <a:pt x="270" y="1112"/>
                  </a:cubicBezTo>
                  <a:cubicBezTo>
                    <a:pt x="685" y="1473"/>
                    <a:pt x="1098" y="1832"/>
                    <a:pt x="1511" y="2190"/>
                  </a:cubicBezTo>
                  <a:cubicBezTo>
                    <a:pt x="1650" y="2310"/>
                    <a:pt x="1821" y="2377"/>
                    <a:pt x="1991" y="2377"/>
                  </a:cubicBezTo>
                  <a:cubicBezTo>
                    <a:pt x="2150" y="2377"/>
                    <a:pt x="2307" y="2319"/>
                    <a:pt x="2436" y="2190"/>
                  </a:cubicBezTo>
                  <a:cubicBezTo>
                    <a:pt x="2674" y="1952"/>
                    <a:pt x="2706" y="1500"/>
                    <a:pt x="2436" y="1265"/>
                  </a:cubicBezTo>
                  <a:cubicBezTo>
                    <a:pt x="2022" y="906"/>
                    <a:pt x="1610" y="547"/>
                    <a:pt x="1195" y="188"/>
                  </a:cubicBezTo>
                  <a:cubicBezTo>
                    <a:pt x="1057" y="6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8"/>
          <p:cNvGrpSpPr/>
          <p:nvPr/>
        </p:nvGrpSpPr>
        <p:grpSpPr>
          <a:xfrm>
            <a:off x="7753100" y="4398450"/>
            <a:ext cx="351750" cy="522100"/>
            <a:chOff x="7127575" y="702500"/>
            <a:chExt cx="351750" cy="522100"/>
          </a:xfrm>
        </p:grpSpPr>
        <p:sp>
          <p:nvSpPr>
            <p:cNvPr id="64" name="Google Shape;64;p38"/>
            <p:cNvSpPr/>
            <p:nvPr/>
          </p:nvSpPr>
          <p:spPr>
            <a:xfrm>
              <a:off x="7313675" y="89072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8"/>
            <p:cNvSpPr/>
            <p:nvPr/>
          </p:nvSpPr>
          <p:spPr>
            <a:xfrm>
              <a:off x="7281700" y="70250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8"/>
            <p:cNvSpPr/>
            <p:nvPr/>
          </p:nvSpPr>
          <p:spPr>
            <a:xfrm>
              <a:off x="7127575" y="108505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8"/>
          <p:cNvSpPr/>
          <p:nvPr/>
        </p:nvSpPr>
        <p:spPr>
          <a:xfrm>
            <a:off x="8517500" y="2890533"/>
            <a:ext cx="1117548" cy="483066"/>
          </a:xfrm>
          <a:custGeom>
            <a:rect b="b" l="l" r="r" t="t"/>
            <a:pathLst>
              <a:path extrusionOk="0" h="9236" w="21367">
                <a:moveTo>
                  <a:pt x="6154" y="3179"/>
                </a:moveTo>
                <a:cubicBezTo>
                  <a:pt x="6236" y="3179"/>
                  <a:pt x="6334" y="3215"/>
                  <a:pt x="6450" y="3301"/>
                </a:cubicBezTo>
                <a:cubicBezTo>
                  <a:pt x="6964" y="3681"/>
                  <a:pt x="6344" y="4554"/>
                  <a:pt x="6031" y="4833"/>
                </a:cubicBezTo>
                <a:cubicBezTo>
                  <a:pt x="6007" y="4855"/>
                  <a:pt x="5981" y="4875"/>
                  <a:pt x="5956" y="4896"/>
                </a:cubicBezTo>
                <a:cubicBezTo>
                  <a:pt x="5833" y="4636"/>
                  <a:pt x="5746" y="4375"/>
                  <a:pt x="5738" y="4083"/>
                </a:cubicBezTo>
                <a:cubicBezTo>
                  <a:pt x="5732" y="3871"/>
                  <a:pt x="5793" y="3179"/>
                  <a:pt x="6154" y="3179"/>
                </a:cubicBezTo>
                <a:close/>
                <a:moveTo>
                  <a:pt x="13480" y="1972"/>
                </a:moveTo>
                <a:cubicBezTo>
                  <a:pt x="14064" y="1972"/>
                  <a:pt x="14497" y="2432"/>
                  <a:pt x="14526" y="3080"/>
                </a:cubicBezTo>
                <a:cubicBezTo>
                  <a:pt x="14554" y="3759"/>
                  <a:pt x="14365" y="4476"/>
                  <a:pt x="14059" y="5079"/>
                </a:cubicBezTo>
                <a:cubicBezTo>
                  <a:pt x="13920" y="5358"/>
                  <a:pt x="13758" y="5604"/>
                  <a:pt x="13577" y="5820"/>
                </a:cubicBezTo>
                <a:cubicBezTo>
                  <a:pt x="13569" y="5813"/>
                  <a:pt x="13561" y="5804"/>
                  <a:pt x="13550" y="5794"/>
                </a:cubicBezTo>
                <a:cubicBezTo>
                  <a:pt x="12979" y="5327"/>
                  <a:pt x="12436" y="4758"/>
                  <a:pt x="12247" y="4023"/>
                </a:cubicBezTo>
                <a:cubicBezTo>
                  <a:pt x="12060" y="3298"/>
                  <a:pt x="12275" y="2323"/>
                  <a:pt x="13060" y="2048"/>
                </a:cubicBezTo>
                <a:cubicBezTo>
                  <a:pt x="13206" y="1997"/>
                  <a:pt x="13347" y="1972"/>
                  <a:pt x="13480" y="1972"/>
                </a:cubicBezTo>
                <a:close/>
                <a:moveTo>
                  <a:pt x="768" y="1542"/>
                </a:moveTo>
                <a:lnTo>
                  <a:pt x="768" y="1542"/>
                </a:lnTo>
                <a:cubicBezTo>
                  <a:pt x="601" y="2607"/>
                  <a:pt x="1118" y="3766"/>
                  <a:pt x="1806" y="4576"/>
                </a:cubicBezTo>
                <a:cubicBezTo>
                  <a:pt x="2475" y="5361"/>
                  <a:pt x="3433" y="5879"/>
                  <a:pt x="4439" y="5879"/>
                </a:cubicBezTo>
                <a:cubicBezTo>
                  <a:pt x="4744" y="5879"/>
                  <a:pt x="5053" y="5832"/>
                  <a:pt x="5360" y="5729"/>
                </a:cubicBezTo>
                <a:cubicBezTo>
                  <a:pt x="6280" y="5423"/>
                  <a:pt x="7806" y="3973"/>
                  <a:pt x="6773" y="2980"/>
                </a:cubicBezTo>
                <a:cubicBezTo>
                  <a:pt x="6599" y="2813"/>
                  <a:pt x="6392" y="2733"/>
                  <a:pt x="6189" y="2733"/>
                </a:cubicBezTo>
                <a:cubicBezTo>
                  <a:pt x="5905" y="2733"/>
                  <a:pt x="5630" y="2890"/>
                  <a:pt x="5470" y="3184"/>
                </a:cubicBezTo>
                <a:cubicBezTo>
                  <a:pt x="5145" y="3781"/>
                  <a:pt x="5268" y="4572"/>
                  <a:pt x="5599" y="5135"/>
                </a:cubicBezTo>
                <a:cubicBezTo>
                  <a:pt x="5356" y="5265"/>
                  <a:pt x="5090" y="5351"/>
                  <a:pt x="4817" y="5395"/>
                </a:cubicBezTo>
                <a:cubicBezTo>
                  <a:pt x="4314" y="4773"/>
                  <a:pt x="4130" y="3948"/>
                  <a:pt x="4348" y="3170"/>
                </a:cubicBezTo>
                <a:cubicBezTo>
                  <a:pt x="4559" y="2419"/>
                  <a:pt x="5225" y="1728"/>
                  <a:pt x="5988" y="1728"/>
                </a:cubicBezTo>
                <a:cubicBezTo>
                  <a:pt x="6188" y="1728"/>
                  <a:pt x="6395" y="1776"/>
                  <a:pt x="6601" y="1882"/>
                </a:cubicBezTo>
                <a:cubicBezTo>
                  <a:pt x="7553" y="2370"/>
                  <a:pt x="7707" y="3564"/>
                  <a:pt x="7435" y="4497"/>
                </a:cubicBezTo>
                <a:cubicBezTo>
                  <a:pt x="7202" y="5299"/>
                  <a:pt x="6652" y="5998"/>
                  <a:pt x="5956" y="6456"/>
                </a:cubicBezTo>
                <a:cubicBezTo>
                  <a:pt x="5376" y="6837"/>
                  <a:pt x="4726" y="7019"/>
                  <a:pt x="4080" y="7019"/>
                </a:cubicBezTo>
                <a:cubicBezTo>
                  <a:pt x="3125" y="7019"/>
                  <a:pt x="2178" y="6622"/>
                  <a:pt x="1480" y="5884"/>
                </a:cubicBezTo>
                <a:cubicBezTo>
                  <a:pt x="828" y="5197"/>
                  <a:pt x="528" y="4289"/>
                  <a:pt x="523" y="3350"/>
                </a:cubicBezTo>
                <a:cubicBezTo>
                  <a:pt x="519" y="2835"/>
                  <a:pt x="553" y="2121"/>
                  <a:pt x="768" y="1542"/>
                </a:cubicBezTo>
                <a:close/>
                <a:moveTo>
                  <a:pt x="13431" y="454"/>
                </a:moveTo>
                <a:cubicBezTo>
                  <a:pt x="13911" y="454"/>
                  <a:pt x="14392" y="610"/>
                  <a:pt x="14814" y="968"/>
                </a:cubicBezTo>
                <a:cubicBezTo>
                  <a:pt x="16009" y="1983"/>
                  <a:pt x="15922" y="4045"/>
                  <a:pt x="15449" y="5392"/>
                </a:cubicBezTo>
                <a:cubicBezTo>
                  <a:pt x="15229" y="6021"/>
                  <a:pt x="14874" y="6554"/>
                  <a:pt x="14428" y="6987"/>
                </a:cubicBezTo>
                <a:cubicBezTo>
                  <a:pt x="14391" y="7004"/>
                  <a:pt x="14361" y="7034"/>
                  <a:pt x="14341" y="7067"/>
                </a:cubicBezTo>
                <a:cubicBezTo>
                  <a:pt x="13670" y="7682"/>
                  <a:pt x="12803" y="8079"/>
                  <a:pt x="11860" y="8239"/>
                </a:cubicBezTo>
                <a:cubicBezTo>
                  <a:pt x="11528" y="8296"/>
                  <a:pt x="11193" y="8321"/>
                  <a:pt x="10858" y="8321"/>
                </a:cubicBezTo>
                <a:cubicBezTo>
                  <a:pt x="10173" y="8321"/>
                  <a:pt x="9486" y="8215"/>
                  <a:pt x="8823" y="8047"/>
                </a:cubicBezTo>
                <a:cubicBezTo>
                  <a:pt x="8343" y="7926"/>
                  <a:pt x="7870" y="7774"/>
                  <a:pt x="7406" y="7602"/>
                </a:cubicBezTo>
                <a:cubicBezTo>
                  <a:pt x="6960" y="7436"/>
                  <a:pt x="6454" y="7272"/>
                  <a:pt x="6172" y="6876"/>
                </a:cubicBezTo>
                <a:cubicBezTo>
                  <a:pt x="6298" y="6794"/>
                  <a:pt x="6420" y="6707"/>
                  <a:pt x="6537" y="6613"/>
                </a:cubicBezTo>
                <a:cubicBezTo>
                  <a:pt x="6924" y="6991"/>
                  <a:pt x="7687" y="7137"/>
                  <a:pt x="8147" y="7230"/>
                </a:cubicBezTo>
                <a:cubicBezTo>
                  <a:pt x="8915" y="7384"/>
                  <a:pt x="9707" y="7436"/>
                  <a:pt x="10487" y="7477"/>
                </a:cubicBezTo>
                <a:cubicBezTo>
                  <a:pt x="10599" y="7483"/>
                  <a:pt x="10710" y="7486"/>
                  <a:pt x="10820" y="7486"/>
                </a:cubicBezTo>
                <a:cubicBezTo>
                  <a:pt x="12132" y="7486"/>
                  <a:pt x="13261" y="7060"/>
                  <a:pt x="14077" y="5946"/>
                </a:cubicBezTo>
                <a:cubicBezTo>
                  <a:pt x="14754" y="5021"/>
                  <a:pt x="15379" y="3348"/>
                  <a:pt x="14795" y="2245"/>
                </a:cubicBezTo>
                <a:cubicBezTo>
                  <a:pt x="14529" y="1743"/>
                  <a:pt x="14029" y="1515"/>
                  <a:pt x="13514" y="1515"/>
                </a:cubicBezTo>
                <a:cubicBezTo>
                  <a:pt x="12997" y="1515"/>
                  <a:pt x="12465" y="1746"/>
                  <a:pt x="12142" y="2161"/>
                </a:cubicBezTo>
                <a:cubicBezTo>
                  <a:pt x="11083" y="3526"/>
                  <a:pt x="12097" y="5208"/>
                  <a:pt x="13219" y="6126"/>
                </a:cubicBezTo>
                <a:cubicBezTo>
                  <a:pt x="13232" y="6138"/>
                  <a:pt x="13247" y="6148"/>
                  <a:pt x="13261" y="6155"/>
                </a:cubicBezTo>
                <a:cubicBezTo>
                  <a:pt x="13002" y="6391"/>
                  <a:pt x="12713" y="6578"/>
                  <a:pt x="12399" y="6717"/>
                </a:cubicBezTo>
                <a:cubicBezTo>
                  <a:pt x="12439" y="6638"/>
                  <a:pt x="12434" y="6543"/>
                  <a:pt x="12343" y="6468"/>
                </a:cubicBezTo>
                <a:cubicBezTo>
                  <a:pt x="11124" y="5444"/>
                  <a:pt x="10363" y="3833"/>
                  <a:pt x="10935" y="2258"/>
                </a:cubicBezTo>
                <a:cubicBezTo>
                  <a:pt x="11314" y="1218"/>
                  <a:pt x="12369" y="454"/>
                  <a:pt x="13431" y="454"/>
                </a:cubicBezTo>
                <a:close/>
                <a:moveTo>
                  <a:pt x="20041" y="7227"/>
                </a:moveTo>
                <a:cubicBezTo>
                  <a:pt x="20007" y="7267"/>
                  <a:pt x="19975" y="7307"/>
                  <a:pt x="19938" y="7345"/>
                </a:cubicBezTo>
                <a:cubicBezTo>
                  <a:pt x="19466" y="7844"/>
                  <a:pt x="18883" y="8246"/>
                  <a:pt x="18239" y="8486"/>
                </a:cubicBezTo>
                <a:cubicBezTo>
                  <a:pt x="17733" y="8674"/>
                  <a:pt x="17195" y="8768"/>
                  <a:pt x="16656" y="8768"/>
                </a:cubicBezTo>
                <a:cubicBezTo>
                  <a:pt x="16485" y="8768"/>
                  <a:pt x="16313" y="8758"/>
                  <a:pt x="16143" y="8739"/>
                </a:cubicBezTo>
                <a:cubicBezTo>
                  <a:pt x="15552" y="8675"/>
                  <a:pt x="14389" y="8471"/>
                  <a:pt x="14022" y="7908"/>
                </a:cubicBezTo>
                <a:cubicBezTo>
                  <a:pt x="14238" y="7770"/>
                  <a:pt x="14442" y="7615"/>
                  <a:pt x="14632" y="7446"/>
                </a:cubicBezTo>
                <a:cubicBezTo>
                  <a:pt x="15376" y="7857"/>
                  <a:pt x="16216" y="8044"/>
                  <a:pt x="17061" y="8044"/>
                </a:cubicBezTo>
                <a:cubicBezTo>
                  <a:pt x="17418" y="8044"/>
                  <a:pt x="17777" y="8011"/>
                  <a:pt x="18129" y="7947"/>
                </a:cubicBezTo>
                <a:cubicBezTo>
                  <a:pt x="18774" y="7828"/>
                  <a:pt x="19407" y="7597"/>
                  <a:pt x="19975" y="7267"/>
                </a:cubicBezTo>
                <a:lnTo>
                  <a:pt x="20041" y="7227"/>
                </a:lnTo>
                <a:close/>
                <a:moveTo>
                  <a:pt x="13409" y="0"/>
                </a:moveTo>
                <a:cubicBezTo>
                  <a:pt x="12465" y="0"/>
                  <a:pt x="11511" y="462"/>
                  <a:pt x="10939" y="1254"/>
                </a:cubicBezTo>
                <a:cubicBezTo>
                  <a:pt x="9621" y="3077"/>
                  <a:pt x="10406" y="5459"/>
                  <a:pt x="12009" y="6802"/>
                </a:cubicBezTo>
                <a:cubicBezTo>
                  <a:pt x="12029" y="6819"/>
                  <a:pt x="12050" y="6831"/>
                  <a:pt x="12071" y="6840"/>
                </a:cubicBezTo>
                <a:cubicBezTo>
                  <a:pt x="11696" y="6961"/>
                  <a:pt x="11288" y="7022"/>
                  <a:pt x="10851" y="7022"/>
                </a:cubicBezTo>
                <a:cubicBezTo>
                  <a:pt x="10792" y="7022"/>
                  <a:pt x="10733" y="7021"/>
                  <a:pt x="10673" y="7019"/>
                </a:cubicBezTo>
                <a:cubicBezTo>
                  <a:pt x="9930" y="6993"/>
                  <a:pt x="9173" y="6945"/>
                  <a:pt x="8441" y="6816"/>
                </a:cubicBezTo>
                <a:cubicBezTo>
                  <a:pt x="8101" y="6756"/>
                  <a:pt x="7764" y="6675"/>
                  <a:pt x="7437" y="6562"/>
                </a:cubicBezTo>
                <a:cubicBezTo>
                  <a:pt x="7245" y="6495"/>
                  <a:pt x="7059" y="6391"/>
                  <a:pt x="6867" y="6317"/>
                </a:cubicBezTo>
                <a:cubicBezTo>
                  <a:pt x="7377" y="5812"/>
                  <a:pt x="7759" y="5178"/>
                  <a:pt x="7930" y="4475"/>
                </a:cubicBezTo>
                <a:cubicBezTo>
                  <a:pt x="8133" y="3645"/>
                  <a:pt x="8053" y="2685"/>
                  <a:pt x="7490" y="2005"/>
                </a:cubicBezTo>
                <a:cubicBezTo>
                  <a:pt x="7108" y="1542"/>
                  <a:pt x="6547" y="1254"/>
                  <a:pt x="5966" y="1254"/>
                </a:cubicBezTo>
                <a:cubicBezTo>
                  <a:pt x="5763" y="1254"/>
                  <a:pt x="5558" y="1289"/>
                  <a:pt x="5357" y="1364"/>
                </a:cubicBezTo>
                <a:cubicBezTo>
                  <a:pt x="3748" y="1965"/>
                  <a:pt x="3387" y="4092"/>
                  <a:pt x="4269" y="5418"/>
                </a:cubicBezTo>
                <a:cubicBezTo>
                  <a:pt x="4075" y="5407"/>
                  <a:pt x="3881" y="5375"/>
                  <a:pt x="3696" y="5320"/>
                </a:cubicBezTo>
                <a:cubicBezTo>
                  <a:pt x="1971" y="4813"/>
                  <a:pt x="611" y="2480"/>
                  <a:pt x="1362" y="763"/>
                </a:cubicBezTo>
                <a:cubicBezTo>
                  <a:pt x="1371" y="740"/>
                  <a:pt x="1376" y="719"/>
                  <a:pt x="1376" y="700"/>
                </a:cubicBezTo>
                <a:cubicBezTo>
                  <a:pt x="1387" y="677"/>
                  <a:pt x="1390" y="654"/>
                  <a:pt x="1385" y="630"/>
                </a:cubicBezTo>
                <a:lnTo>
                  <a:pt x="1385" y="630"/>
                </a:lnTo>
                <a:cubicBezTo>
                  <a:pt x="1387" y="632"/>
                  <a:pt x="1390" y="634"/>
                  <a:pt x="1393" y="634"/>
                </a:cubicBezTo>
                <a:cubicBezTo>
                  <a:pt x="1429" y="633"/>
                  <a:pt x="1464" y="630"/>
                  <a:pt x="1500" y="629"/>
                </a:cubicBezTo>
                <a:cubicBezTo>
                  <a:pt x="1528" y="628"/>
                  <a:pt x="1528" y="586"/>
                  <a:pt x="1500" y="585"/>
                </a:cubicBezTo>
                <a:cubicBezTo>
                  <a:pt x="1464" y="583"/>
                  <a:pt x="1429" y="581"/>
                  <a:pt x="1393" y="580"/>
                </a:cubicBezTo>
                <a:cubicBezTo>
                  <a:pt x="1392" y="579"/>
                  <a:pt x="1392" y="579"/>
                  <a:pt x="1391" y="579"/>
                </a:cubicBezTo>
                <a:cubicBezTo>
                  <a:pt x="1380" y="579"/>
                  <a:pt x="1374" y="587"/>
                  <a:pt x="1370" y="596"/>
                </a:cubicBezTo>
                <a:cubicBezTo>
                  <a:pt x="1352" y="568"/>
                  <a:pt x="1321" y="548"/>
                  <a:pt x="1282" y="548"/>
                </a:cubicBezTo>
                <a:cubicBezTo>
                  <a:pt x="1274" y="548"/>
                  <a:pt x="1266" y="549"/>
                  <a:pt x="1257" y="550"/>
                </a:cubicBezTo>
                <a:lnTo>
                  <a:pt x="1256" y="550"/>
                </a:lnTo>
                <a:cubicBezTo>
                  <a:pt x="1249" y="549"/>
                  <a:pt x="1241" y="548"/>
                  <a:pt x="1234" y="548"/>
                </a:cubicBezTo>
                <a:cubicBezTo>
                  <a:pt x="1205" y="548"/>
                  <a:pt x="1175" y="559"/>
                  <a:pt x="1149" y="581"/>
                </a:cubicBezTo>
                <a:cubicBezTo>
                  <a:pt x="469" y="807"/>
                  <a:pt x="273" y="1748"/>
                  <a:pt x="164" y="2368"/>
                </a:cubicBezTo>
                <a:cubicBezTo>
                  <a:pt x="1" y="3308"/>
                  <a:pt x="43" y="4307"/>
                  <a:pt x="449" y="5182"/>
                </a:cubicBezTo>
                <a:cubicBezTo>
                  <a:pt x="1085" y="6556"/>
                  <a:pt x="2563" y="7508"/>
                  <a:pt x="4076" y="7508"/>
                </a:cubicBezTo>
                <a:cubicBezTo>
                  <a:pt x="4211" y="7508"/>
                  <a:pt x="4347" y="7500"/>
                  <a:pt x="4482" y="7484"/>
                </a:cubicBezTo>
                <a:cubicBezTo>
                  <a:pt x="4953" y="7431"/>
                  <a:pt x="5409" y="7286"/>
                  <a:pt x="5830" y="7071"/>
                </a:cubicBezTo>
                <a:cubicBezTo>
                  <a:pt x="6245" y="7786"/>
                  <a:pt x="7194" y="8032"/>
                  <a:pt x="7939" y="8277"/>
                </a:cubicBezTo>
                <a:cubicBezTo>
                  <a:pt x="8869" y="8584"/>
                  <a:pt x="9858" y="8789"/>
                  <a:pt x="10843" y="8789"/>
                </a:cubicBezTo>
                <a:cubicBezTo>
                  <a:pt x="11017" y="8789"/>
                  <a:pt x="11190" y="8783"/>
                  <a:pt x="11363" y="8770"/>
                </a:cubicBezTo>
                <a:cubicBezTo>
                  <a:pt x="12204" y="8706"/>
                  <a:pt x="13021" y="8473"/>
                  <a:pt x="13734" y="8078"/>
                </a:cubicBezTo>
                <a:cubicBezTo>
                  <a:pt x="14014" y="8676"/>
                  <a:pt x="14915" y="8958"/>
                  <a:pt x="15500" y="9098"/>
                </a:cubicBezTo>
                <a:cubicBezTo>
                  <a:pt x="15883" y="9190"/>
                  <a:pt x="16279" y="9236"/>
                  <a:pt x="16675" y="9236"/>
                </a:cubicBezTo>
                <a:cubicBezTo>
                  <a:pt x="17138" y="9236"/>
                  <a:pt x="17601" y="9173"/>
                  <a:pt x="18045" y="9046"/>
                </a:cubicBezTo>
                <a:cubicBezTo>
                  <a:pt x="18794" y="8831"/>
                  <a:pt x="19484" y="8429"/>
                  <a:pt x="20053" y="7896"/>
                </a:cubicBezTo>
                <a:cubicBezTo>
                  <a:pt x="20609" y="7378"/>
                  <a:pt x="21223" y="6610"/>
                  <a:pt x="21346" y="5839"/>
                </a:cubicBezTo>
                <a:cubicBezTo>
                  <a:pt x="21367" y="5700"/>
                  <a:pt x="21253" y="5587"/>
                  <a:pt x="21138" y="5587"/>
                </a:cubicBezTo>
                <a:cubicBezTo>
                  <a:pt x="21080" y="5587"/>
                  <a:pt x="21020" y="5617"/>
                  <a:pt x="20979" y="5688"/>
                </a:cubicBezTo>
                <a:cubicBezTo>
                  <a:pt x="20911" y="5804"/>
                  <a:pt x="20846" y="5919"/>
                  <a:pt x="20785" y="6034"/>
                </a:cubicBezTo>
                <a:cubicBezTo>
                  <a:pt x="20655" y="6144"/>
                  <a:pt x="20541" y="6276"/>
                  <a:pt x="20407" y="6389"/>
                </a:cubicBezTo>
                <a:cubicBezTo>
                  <a:pt x="20198" y="6566"/>
                  <a:pt x="19972" y="6721"/>
                  <a:pt x="19735" y="6858"/>
                </a:cubicBezTo>
                <a:cubicBezTo>
                  <a:pt x="19222" y="7158"/>
                  <a:pt x="18658" y="7362"/>
                  <a:pt x="18075" y="7475"/>
                </a:cubicBezTo>
                <a:cubicBezTo>
                  <a:pt x="17744" y="7540"/>
                  <a:pt x="17411" y="7571"/>
                  <a:pt x="17079" y="7571"/>
                </a:cubicBezTo>
                <a:cubicBezTo>
                  <a:pt x="16349" y="7571"/>
                  <a:pt x="15624" y="7419"/>
                  <a:pt x="14942" y="7140"/>
                </a:cubicBezTo>
                <a:cubicBezTo>
                  <a:pt x="15293" y="6762"/>
                  <a:pt x="15583" y="6319"/>
                  <a:pt x="15792" y="5814"/>
                </a:cubicBezTo>
                <a:cubicBezTo>
                  <a:pt x="16429" y="4273"/>
                  <a:pt x="16539" y="1915"/>
                  <a:pt x="15206" y="686"/>
                </a:cubicBezTo>
                <a:cubicBezTo>
                  <a:pt x="14694" y="215"/>
                  <a:pt x="14053" y="0"/>
                  <a:pt x="134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8356625" y="1459225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736537fa_4_10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3864068e1_0_38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1_Title slide 1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34" y="-1011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2"/>
          <p:cNvSpPr txBox="1"/>
          <p:nvPr>
            <p:ph type="ctrTitle"/>
          </p:nvPr>
        </p:nvSpPr>
        <p:spPr>
          <a:xfrm>
            <a:off x="2288225" y="350293"/>
            <a:ext cx="4567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rgbClr val="191919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2" name="Google Shape;72;p72"/>
          <p:cNvSpPr/>
          <p:nvPr/>
        </p:nvSpPr>
        <p:spPr>
          <a:xfrm>
            <a:off x="8930482" y="1971325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72"/>
          <p:cNvGrpSpPr/>
          <p:nvPr/>
        </p:nvGrpSpPr>
        <p:grpSpPr>
          <a:xfrm>
            <a:off x="8863347" y="1627225"/>
            <a:ext cx="351750" cy="522100"/>
            <a:chOff x="7127575" y="702500"/>
            <a:chExt cx="351750" cy="522100"/>
          </a:xfrm>
        </p:grpSpPr>
        <p:sp>
          <p:nvSpPr>
            <p:cNvPr id="74" name="Google Shape;74;p72"/>
            <p:cNvSpPr/>
            <p:nvPr/>
          </p:nvSpPr>
          <p:spPr>
            <a:xfrm>
              <a:off x="7313675" y="89072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2"/>
            <p:cNvSpPr/>
            <p:nvPr/>
          </p:nvSpPr>
          <p:spPr>
            <a:xfrm>
              <a:off x="7281700" y="70250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2"/>
            <p:cNvSpPr/>
            <p:nvPr/>
          </p:nvSpPr>
          <p:spPr>
            <a:xfrm>
              <a:off x="7127575" y="108505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72"/>
          <p:cNvGrpSpPr/>
          <p:nvPr/>
        </p:nvGrpSpPr>
        <p:grpSpPr>
          <a:xfrm>
            <a:off x="3512976" y="4710707"/>
            <a:ext cx="1347200" cy="594200"/>
            <a:chOff x="642775" y="3272575"/>
            <a:chExt cx="1347200" cy="594200"/>
          </a:xfrm>
        </p:grpSpPr>
        <p:sp>
          <p:nvSpPr>
            <p:cNvPr id="78" name="Google Shape;78;p72"/>
            <p:cNvSpPr/>
            <p:nvPr/>
          </p:nvSpPr>
          <p:spPr>
            <a:xfrm>
              <a:off x="642775" y="3272575"/>
              <a:ext cx="1260100" cy="594200"/>
            </a:xfrm>
            <a:custGeom>
              <a:rect b="b" l="l" r="r" t="t"/>
              <a:pathLst>
                <a:path extrusionOk="0" h="23768" w="50404">
                  <a:moveTo>
                    <a:pt x="24918" y="1"/>
                  </a:moveTo>
                  <a:cubicBezTo>
                    <a:pt x="24760" y="1"/>
                    <a:pt x="24604" y="6"/>
                    <a:pt x="24450" y="16"/>
                  </a:cubicBezTo>
                  <a:cubicBezTo>
                    <a:pt x="16111" y="565"/>
                    <a:pt x="8036" y="2618"/>
                    <a:pt x="449" y="6118"/>
                  </a:cubicBezTo>
                  <a:cubicBezTo>
                    <a:pt x="136" y="6262"/>
                    <a:pt x="0" y="6631"/>
                    <a:pt x="145" y="6943"/>
                  </a:cubicBezTo>
                  <a:cubicBezTo>
                    <a:pt x="249" y="7170"/>
                    <a:pt x="473" y="7304"/>
                    <a:pt x="708" y="7304"/>
                  </a:cubicBezTo>
                  <a:cubicBezTo>
                    <a:pt x="795" y="7304"/>
                    <a:pt x="884" y="7285"/>
                    <a:pt x="968" y="7247"/>
                  </a:cubicBezTo>
                  <a:cubicBezTo>
                    <a:pt x="8418" y="3810"/>
                    <a:pt x="16346" y="1795"/>
                    <a:pt x="24531" y="1255"/>
                  </a:cubicBezTo>
                  <a:cubicBezTo>
                    <a:pt x="24639" y="1248"/>
                    <a:pt x="24760" y="1244"/>
                    <a:pt x="24889" y="1244"/>
                  </a:cubicBezTo>
                  <a:cubicBezTo>
                    <a:pt x="25809" y="1244"/>
                    <a:pt x="27130" y="1457"/>
                    <a:pt x="27216" y="2297"/>
                  </a:cubicBezTo>
                  <a:cubicBezTo>
                    <a:pt x="27260" y="2742"/>
                    <a:pt x="26909" y="3231"/>
                    <a:pt x="26561" y="3651"/>
                  </a:cubicBezTo>
                  <a:cubicBezTo>
                    <a:pt x="24756" y="5828"/>
                    <a:pt x="22435" y="7681"/>
                    <a:pt x="20193" y="9474"/>
                  </a:cubicBezTo>
                  <a:cubicBezTo>
                    <a:pt x="16671" y="12288"/>
                    <a:pt x="13028" y="15197"/>
                    <a:pt x="11251" y="19444"/>
                  </a:cubicBezTo>
                  <a:cubicBezTo>
                    <a:pt x="10966" y="20128"/>
                    <a:pt x="10676" y="21025"/>
                    <a:pt x="10980" y="21898"/>
                  </a:cubicBezTo>
                  <a:cubicBezTo>
                    <a:pt x="11360" y="22990"/>
                    <a:pt x="12556" y="23686"/>
                    <a:pt x="14179" y="23758"/>
                  </a:cubicBezTo>
                  <a:cubicBezTo>
                    <a:pt x="14321" y="23764"/>
                    <a:pt x="14461" y="23767"/>
                    <a:pt x="14602" y="23767"/>
                  </a:cubicBezTo>
                  <a:cubicBezTo>
                    <a:pt x="17634" y="23765"/>
                    <a:pt x="20442" y="22332"/>
                    <a:pt x="22851" y="20972"/>
                  </a:cubicBezTo>
                  <a:cubicBezTo>
                    <a:pt x="25474" y="19493"/>
                    <a:pt x="28080" y="17870"/>
                    <a:pt x="30600" y="16301"/>
                  </a:cubicBezTo>
                  <a:cubicBezTo>
                    <a:pt x="36691" y="12511"/>
                    <a:pt x="42988" y="8591"/>
                    <a:pt x="49891" y="6467"/>
                  </a:cubicBezTo>
                  <a:cubicBezTo>
                    <a:pt x="50220" y="6367"/>
                    <a:pt x="50403" y="6018"/>
                    <a:pt x="50302" y="5691"/>
                  </a:cubicBezTo>
                  <a:cubicBezTo>
                    <a:pt x="50220" y="5423"/>
                    <a:pt x="49972" y="5252"/>
                    <a:pt x="49707" y="5252"/>
                  </a:cubicBezTo>
                  <a:cubicBezTo>
                    <a:pt x="49647" y="5252"/>
                    <a:pt x="49586" y="5261"/>
                    <a:pt x="49525" y="5279"/>
                  </a:cubicBezTo>
                  <a:cubicBezTo>
                    <a:pt x="42469" y="7451"/>
                    <a:pt x="36100" y="11413"/>
                    <a:pt x="29944" y="15246"/>
                  </a:cubicBezTo>
                  <a:cubicBezTo>
                    <a:pt x="27435" y="16808"/>
                    <a:pt x="24839" y="18422"/>
                    <a:pt x="22240" y="19889"/>
                  </a:cubicBezTo>
                  <a:cubicBezTo>
                    <a:pt x="19970" y="21170"/>
                    <a:pt x="17335" y="22524"/>
                    <a:pt x="14601" y="22524"/>
                  </a:cubicBezTo>
                  <a:cubicBezTo>
                    <a:pt x="14479" y="22524"/>
                    <a:pt x="14357" y="22521"/>
                    <a:pt x="14235" y="22515"/>
                  </a:cubicBezTo>
                  <a:cubicBezTo>
                    <a:pt x="13387" y="22479"/>
                    <a:pt x="12396" y="22190"/>
                    <a:pt x="12153" y="21490"/>
                  </a:cubicBezTo>
                  <a:cubicBezTo>
                    <a:pt x="11988" y="21014"/>
                    <a:pt x="12197" y="20403"/>
                    <a:pt x="12397" y="19924"/>
                  </a:cubicBezTo>
                  <a:cubicBezTo>
                    <a:pt x="14053" y="15969"/>
                    <a:pt x="17411" y="13286"/>
                    <a:pt x="20968" y="10444"/>
                  </a:cubicBezTo>
                  <a:cubicBezTo>
                    <a:pt x="23260" y="8613"/>
                    <a:pt x="25631" y="6719"/>
                    <a:pt x="27516" y="4445"/>
                  </a:cubicBezTo>
                  <a:cubicBezTo>
                    <a:pt x="28030" y="3827"/>
                    <a:pt x="28542" y="3073"/>
                    <a:pt x="28452" y="2172"/>
                  </a:cubicBezTo>
                  <a:cubicBezTo>
                    <a:pt x="28290" y="556"/>
                    <a:pt x="26541" y="1"/>
                    <a:pt x="24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2"/>
            <p:cNvSpPr/>
            <p:nvPr/>
          </p:nvSpPr>
          <p:spPr>
            <a:xfrm>
              <a:off x="1826525" y="3353225"/>
              <a:ext cx="163450" cy="124100"/>
            </a:xfrm>
            <a:custGeom>
              <a:rect b="b" l="l" r="r" t="t"/>
              <a:pathLst>
                <a:path extrusionOk="0" h="4964" w="6538">
                  <a:moveTo>
                    <a:pt x="5420" y="0"/>
                  </a:moveTo>
                  <a:cubicBezTo>
                    <a:pt x="5331" y="0"/>
                    <a:pt x="5256" y="9"/>
                    <a:pt x="5204" y="15"/>
                  </a:cubicBezTo>
                  <a:lnTo>
                    <a:pt x="584" y="561"/>
                  </a:lnTo>
                  <a:cubicBezTo>
                    <a:pt x="244" y="602"/>
                    <a:pt x="0" y="911"/>
                    <a:pt x="40" y="1252"/>
                  </a:cubicBezTo>
                  <a:cubicBezTo>
                    <a:pt x="78" y="1569"/>
                    <a:pt x="350" y="1799"/>
                    <a:pt x="662" y="1799"/>
                  </a:cubicBezTo>
                  <a:cubicBezTo>
                    <a:pt x="685" y="1799"/>
                    <a:pt x="708" y="1798"/>
                    <a:pt x="731" y="1796"/>
                  </a:cubicBezTo>
                  <a:lnTo>
                    <a:pt x="4849" y="1308"/>
                  </a:lnTo>
                  <a:lnTo>
                    <a:pt x="4849" y="1308"/>
                  </a:lnTo>
                  <a:cubicBezTo>
                    <a:pt x="4233" y="2206"/>
                    <a:pt x="3590" y="3100"/>
                    <a:pt x="2932" y="3968"/>
                  </a:cubicBezTo>
                  <a:cubicBezTo>
                    <a:pt x="2725" y="4241"/>
                    <a:pt x="2779" y="4630"/>
                    <a:pt x="3053" y="4838"/>
                  </a:cubicBezTo>
                  <a:cubicBezTo>
                    <a:pt x="3165" y="4923"/>
                    <a:pt x="3296" y="4963"/>
                    <a:pt x="3427" y="4963"/>
                  </a:cubicBezTo>
                  <a:cubicBezTo>
                    <a:pt x="3615" y="4963"/>
                    <a:pt x="3800" y="4878"/>
                    <a:pt x="3922" y="4716"/>
                  </a:cubicBezTo>
                  <a:cubicBezTo>
                    <a:pt x="4668" y="3731"/>
                    <a:pt x="5397" y="2713"/>
                    <a:pt x="6088" y="1694"/>
                  </a:cubicBezTo>
                  <a:cubicBezTo>
                    <a:pt x="6537" y="1032"/>
                    <a:pt x="6376" y="460"/>
                    <a:pt x="6017" y="187"/>
                  </a:cubicBezTo>
                  <a:cubicBezTo>
                    <a:pt x="5815" y="33"/>
                    <a:pt x="5592" y="0"/>
                    <a:pt x="5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72"/>
          <p:cNvGrpSpPr/>
          <p:nvPr/>
        </p:nvGrpSpPr>
        <p:grpSpPr>
          <a:xfrm>
            <a:off x="31529" y="2017825"/>
            <a:ext cx="351750" cy="522100"/>
            <a:chOff x="6487575" y="253550"/>
            <a:chExt cx="351750" cy="522100"/>
          </a:xfrm>
        </p:grpSpPr>
        <p:sp>
          <p:nvSpPr>
            <p:cNvPr id="81" name="Google Shape;81;p72"/>
            <p:cNvSpPr/>
            <p:nvPr/>
          </p:nvSpPr>
          <p:spPr>
            <a:xfrm>
              <a:off x="6673675" y="44177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2"/>
            <p:cNvSpPr/>
            <p:nvPr/>
          </p:nvSpPr>
          <p:spPr>
            <a:xfrm>
              <a:off x="6641700" y="25355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2"/>
            <p:cNvSpPr/>
            <p:nvPr/>
          </p:nvSpPr>
          <p:spPr>
            <a:xfrm>
              <a:off x="6487575" y="63610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72"/>
          <p:cNvSpPr/>
          <p:nvPr/>
        </p:nvSpPr>
        <p:spPr>
          <a:xfrm>
            <a:off x="38890" y="4219079"/>
            <a:ext cx="637896" cy="837378"/>
          </a:xfrm>
          <a:custGeom>
            <a:rect b="b" l="l" r="r" t="t"/>
            <a:pathLst>
              <a:path extrusionOk="0" h="25917" w="19743">
                <a:moveTo>
                  <a:pt x="18432" y="1592"/>
                </a:moveTo>
                <a:cubicBezTo>
                  <a:pt x="18958" y="2716"/>
                  <a:pt x="18897" y="3993"/>
                  <a:pt x="18892" y="5232"/>
                </a:cubicBezTo>
                <a:cubicBezTo>
                  <a:pt x="18890" y="5980"/>
                  <a:pt x="18886" y="6729"/>
                  <a:pt x="18883" y="7476"/>
                </a:cubicBezTo>
                <a:cubicBezTo>
                  <a:pt x="18869" y="7479"/>
                  <a:pt x="18856" y="7478"/>
                  <a:pt x="18841" y="7485"/>
                </a:cubicBezTo>
                <a:cubicBezTo>
                  <a:pt x="18282" y="7709"/>
                  <a:pt x="17742" y="7863"/>
                  <a:pt x="17145" y="7863"/>
                </a:cubicBezTo>
                <a:cubicBezTo>
                  <a:pt x="17112" y="7863"/>
                  <a:pt x="17080" y="7862"/>
                  <a:pt x="17047" y="7861"/>
                </a:cubicBezTo>
                <a:cubicBezTo>
                  <a:pt x="17214" y="7314"/>
                  <a:pt x="17352" y="6764"/>
                  <a:pt x="17455" y="6212"/>
                </a:cubicBezTo>
                <a:cubicBezTo>
                  <a:pt x="17470" y="6136"/>
                  <a:pt x="17457" y="6070"/>
                  <a:pt x="17428" y="6018"/>
                </a:cubicBezTo>
                <a:cubicBezTo>
                  <a:pt x="17904" y="4582"/>
                  <a:pt x="18240" y="3099"/>
                  <a:pt x="18432" y="1592"/>
                </a:cubicBezTo>
                <a:close/>
                <a:moveTo>
                  <a:pt x="17716" y="1023"/>
                </a:moveTo>
                <a:cubicBezTo>
                  <a:pt x="17462" y="3344"/>
                  <a:pt x="16854" y="5618"/>
                  <a:pt x="15918" y="7745"/>
                </a:cubicBezTo>
                <a:cubicBezTo>
                  <a:pt x="15659" y="6822"/>
                  <a:pt x="15660" y="5881"/>
                  <a:pt x="15896" y="4934"/>
                </a:cubicBezTo>
                <a:cubicBezTo>
                  <a:pt x="15929" y="4799"/>
                  <a:pt x="15828" y="4716"/>
                  <a:pt x="15724" y="4716"/>
                </a:cubicBezTo>
                <a:cubicBezTo>
                  <a:pt x="15655" y="4716"/>
                  <a:pt x="15584" y="4754"/>
                  <a:pt x="15553" y="4840"/>
                </a:cubicBezTo>
                <a:cubicBezTo>
                  <a:pt x="15142" y="5968"/>
                  <a:pt x="15221" y="7136"/>
                  <a:pt x="15703" y="8222"/>
                </a:cubicBezTo>
                <a:cubicBezTo>
                  <a:pt x="15217" y="9260"/>
                  <a:pt x="14652" y="10261"/>
                  <a:pt x="14010" y="11213"/>
                </a:cubicBezTo>
                <a:cubicBezTo>
                  <a:pt x="13408" y="9038"/>
                  <a:pt x="13176" y="6853"/>
                  <a:pt x="13370" y="4592"/>
                </a:cubicBezTo>
                <a:cubicBezTo>
                  <a:pt x="15224" y="3903"/>
                  <a:pt x="16843" y="2889"/>
                  <a:pt x="17716" y="1023"/>
                </a:cubicBezTo>
                <a:close/>
                <a:moveTo>
                  <a:pt x="12923" y="4750"/>
                </a:moveTo>
                <a:lnTo>
                  <a:pt x="12923" y="4750"/>
                </a:lnTo>
                <a:cubicBezTo>
                  <a:pt x="12657" y="7032"/>
                  <a:pt x="12947" y="9352"/>
                  <a:pt x="13839" y="11469"/>
                </a:cubicBezTo>
                <a:cubicBezTo>
                  <a:pt x="13332" y="12197"/>
                  <a:pt x="12780" y="12896"/>
                  <a:pt x="12184" y="13558"/>
                </a:cubicBezTo>
                <a:cubicBezTo>
                  <a:pt x="12163" y="13582"/>
                  <a:pt x="12141" y="13604"/>
                  <a:pt x="12120" y="13626"/>
                </a:cubicBezTo>
                <a:cubicBezTo>
                  <a:pt x="11719" y="12566"/>
                  <a:pt x="11408" y="11496"/>
                  <a:pt x="11262" y="10360"/>
                </a:cubicBezTo>
                <a:cubicBezTo>
                  <a:pt x="11247" y="10245"/>
                  <a:pt x="11149" y="10186"/>
                  <a:pt x="11058" y="10186"/>
                </a:cubicBezTo>
                <a:cubicBezTo>
                  <a:pt x="10970" y="10186"/>
                  <a:pt x="10888" y="10242"/>
                  <a:pt x="10898" y="10360"/>
                </a:cubicBezTo>
                <a:cubicBezTo>
                  <a:pt x="11001" y="11586"/>
                  <a:pt x="11313" y="12779"/>
                  <a:pt x="11904" y="13855"/>
                </a:cubicBezTo>
                <a:cubicBezTo>
                  <a:pt x="11080" y="14735"/>
                  <a:pt x="10186" y="15545"/>
                  <a:pt x="9233" y="16278"/>
                </a:cubicBezTo>
                <a:cubicBezTo>
                  <a:pt x="8557" y="13865"/>
                  <a:pt x="8250" y="11401"/>
                  <a:pt x="8340" y="8886"/>
                </a:cubicBezTo>
                <a:cubicBezTo>
                  <a:pt x="8345" y="8755"/>
                  <a:pt x="8251" y="8692"/>
                  <a:pt x="8153" y="8692"/>
                </a:cubicBezTo>
                <a:cubicBezTo>
                  <a:pt x="8053" y="8692"/>
                  <a:pt x="7948" y="8758"/>
                  <a:pt x="7937" y="8886"/>
                </a:cubicBezTo>
                <a:cubicBezTo>
                  <a:pt x="7713" y="11487"/>
                  <a:pt x="8035" y="14071"/>
                  <a:pt x="8900" y="16528"/>
                </a:cubicBezTo>
                <a:cubicBezTo>
                  <a:pt x="8272" y="16993"/>
                  <a:pt x="7623" y="17427"/>
                  <a:pt x="6951" y="17825"/>
                </a:cubicBezTo>
                <a:cubicBezTo>
                  <a:pt x="5940" y="16302"/>
                  <a:pt x="5318" y="14634"/>
                  <a:pt x="5009" y="12825"/>
                </a:cubicBezTo>
                <a:cubicBezTo>
                  <a:pt x="4991" y="12718"/>
                  <a:pt x="4899" y="12668"/>
                  <a:pt x="4804" y="12668"/>
                </a:cubicBezTo>
                <a:cubicBezTo>
                  <a:pt x="4686" y="12668"/>
                  <a:pt x="4563" y="12746"/>
                  <a:pt x="4577" y="12883"/>
                </a:cubicBezTo>
                <a:cubicBezTo>
                  <a:pt x="4769" y="14780"/>
                  <a:pt x="5516" y="16502"/>
                  <a:pt x="6704" y="17970"/>
                </a:cubicBezTo>
                <a:cubicBezTo>
                  <a:pt x="6510" y="18080"/>
                  <a:pt x="6317" y="18190"/>
                  <a:pt x="6121" y="18296"/>
                </a:cubicBezTo>
                <a:cubicBezTo>
                  <a:pt x="6084" y="18160"/>
                  <a:pt x="5981" y="18051"/>
                  <a:pt x="5808" y="18051"/>
                </a:cubicBezTo>
                <a:cubicBezTo>
                  <a:pt x="5793" y="18051"/>
                  <a:pt x="5778" y="18052"/>
                  <a:pt x="5762" y="18053"/>
                </a:cubicBezTo>
                <a:cubicBezTo>
                  <a:pt x="5590" y="18071"/>
                  <a:pt x="5422" y="18080"/>
                  <a:pt x="5259" y="18080"/>
                </a:cubicBezTo>
                <a:cubicBezTo>
                  <a:pt x="2235" y="18080"/>
                  <a:pt x="865" y="15092"/>
                  <a:pt x="1509" y="12260"/>
                </a:cubicBezTo>
                <a:cubicBezTo>
                  <a:pt x="2149" y="9442"/>
                  <a:pt x="4248" y="7414"/>
                  <a:pt x="6911" y="6445"/>
                </a:cubicBezTo>
                <a:cubicBezTo>
                  <a:pt x="8724" y="5785"/>
                  <a:pt x="10929" y="5425"/>
                  <a:pt x="12923" y="4750"/>
                </a:cubicBezTo>
                <a:close/>
                <a:moveTo>
                  <a:pt x="14045" y="12516"/>
                </a:moveTo>
                <a:lnTo>
                  <a:pt x="14045" y="12516"/>
                </a:lnTo>
                <a:cubicBezTo>
                  <a:pt x="13214" y="13880"/>
                  <a:pt x="12267" y="15173"/>
                  <a:pt x="11208" y="16368"/>
                </a:cubicBezTo>
                <a:cubicBezTo>
                  <a:pt x="9933" y="17808"/>
                  <a:pt x="8506" y="19119"/>
                  <a:pt x="6949" y="20251"/>
                </a:cubicBezTo>
                <a:cubicBezTo>
                  <a:pt x="6181" y="20810"/>
                  <a:pt x="5383" y="21327"/>
                  <a:pt x="4560" y="21804"/>
                </a:cubicBezTo>
                <a:cubicBezTo>
                  <a:pt x="4018" y="22119"/>
                  <a:pt x="3005" y="22822"/>
                  <a:pt x="2202" y="22822"/>
                </a:cubicBezTo>
                <a:cubicBezTo>
                  <a:pt x="1955" y="22822"/>
                  <a:pt x="1729" y="22756"/>
                  <a:pt x="1541" y="22592"/>
                </a:cubicBezTo>
                <a:cubicBezTo>
                  <a:pt x="1619" y="22547"/>
                  <a:pt x="1672" y="22471"/>
                  <a:pt x="1665" y="22364"/>
                </a:cubicBezTo>
                <a:cubicBezTo>
                  <a:pt x="1636" y="22006"/>
                  <a:pt x="1374" y="21732"/>
                  <a:pt x="1174" y="21444"/>
                </a:cubicBezTo>
                <a:cubicBezTo>
                  <a:pt x="1103" y="21344"/>
                  <a:pt x="1032" y="21243"/>
                  <a:pt x="959" y="21144"/>
                </a:cubicBezTo>
                <a:cubicBezTo>
                  <a:pt x="1012" y="21144"/>
                  <a:pt x="1048" y="21075"/>
                  <a:pt x="991" y="21043"/>
                </a:cubicBezTo>
                <a:cubicBezTo>
                  <a:pt x="928" y="21008"/>
                  <a:pt x="873" y="20967"/>
                  <a:pt x="821" y="20924"/>
                </a:cubicBezTo>
                <a:cubicBezTo>
                  <a:pt x="2979" y="20899"/>
                  <a:pt x="5432" y="19603"/>
                  <a:pt x="7253" y="18551"/>
                </a:cubicBezTo>
                <a:cubicBezTo>
                  <a:pt x="9392" y="17315"/>
                  <a:pt x="11337" y="15720"/>
                  <a:pt x="12962" y="13859"/>
                </a:cubicBezTo>
                <a:cubicBezTo>
                  <a:pt x="13342" y="13425"/>
                  <a:pt x="13700" y="12977"/>
                  <a:pt x="14045" y="12516"/>
                </a:cubicBezTo>
                <a:close/>
                <a:moveTo>
                  <a:pt x="18879" y="7893"/>
                </a:moveTo>
                <a:cubicBezTo>
                  <a:pt x="18876" y="8573"/>
                  <a:pt x="18873" y="9253"/>
                  <a:pt x="18871" y="9934"/>
                </a:cubicBezTo>
                <a:cubicBezTo>
                  <a:pt x="18861" y="12949"/>
                  <a:pt x="19094" y="16105"/>
                  <a:pt x="18151" y="19012"/>
                </a:cubicBezTo>
                <a:cubicBezTo>
                  <a:pt x="17303" y="21625"/>
                  <a:pt x="15311" y="24930"/>
                  <a:pt x="12226" y="25045"/>
                </a:cubicBezTo>
                <a:cubicBezTo>
                  <a:pt x="12177" y="25047"/>
                  <a:pt x="12128" y="25048"/>
                  <a:pt x="12080" y="25048"/>
                </a:cubicBezTo>
                <a:cubicBezTo>
                  <a:pt x="10726" y="25048"/>
                  <a:pt x="9579" y="24343"/>
                  <a:pt x="8991" y="23105"/>
                </a:cubicBezTo>
                <a:cubicBezTo>
                  <a:pt x="8517" y="22109"/>
                  <a:pt x="8559" y="21057"/>
                  <a:pt x="8428" y="20006"/>
                </a:cubicBezTo>
                <a:lnTo>
                  <a:pt x="8550" y="19904"/>
                </a:lnTo>
                <a:cubicBezTo>
                  <a:pt x="10057" y="21006"/>
                  <a:pt x="11900" y="21612"/>
                  <a:pt x="13756" y="21612"/>
                </a:cubicBezTo>
                <a:cubicBezTo>
                  <a:pt x="14282" y="21612"/>
                  <a:pt x="14808" y="21564"/>
                  <a:pt x="15329" y="21464"/>
                </a:cubicBezTo>
                <a:cubicBezTo>
                  <a:pt x="15535" y="21424"/>
                  <a:pt x="15498" y="21081"/>
                  <a:pt x="15295" y="21081"/>
                </a:cubicBezTo>
                <a:cubicBezTo>
                  <a:pt x="15289" y="21081"/>
                  <a:pt x="15283" y="21081"/>
                  <a:pt x="15277" y="21082"/>
                </a:cubicBezTo>
                <a:cubicBezTo>
                  <a:pt x="14865" y="21124"/>
                  <a:pt x="14458" y="21146"/>
                  <a:pt x="14057" y="21146"/>
                </a:cubicBezTo>
                <a:cubicBezTo>
                  <a:pt x="12191" y="21146"/>
                  <a:pt x="10444" y="20681"/>
                  <a:pt x="8801" y="19694"/>
                </a:cubicBezTo>
                <a:cubicBezTo>
                  <a:pt x="9465" y="19133"/>
                  <a:pt x="10105" y="18542"/>
                  <a:pt x="10711" y="17922"/>
                </a:cubicBezTo>
                <a:cubicBezTo>
                  <a:pt x="11328" y="18355"/>
                  <a:pt x="12124" y="18561"/>
                  <a:pt x="12914" y="18561"/>
                </a:cubicBezTo>
                <a:cubicBezTo>
                  <a:pt x="13570" y="18561"/>
                  <a:pt x="14221" y="18419"/>
                  <a:pt x="14762" y="18146"/>
                </a:cubicBezTo>
                <a:cubicBezTo>
                  <a:pt x="14954" y="18049"/>
                  <a:pt x="14850" y="17758"/>
                  <a:pt x="14661" y="17758"/>
                </a:cubicBezTo>
                <a:cubicBezTo>
                  <a:pt x="14642" y="17758"/>
                  <a:pt x="14623" y="17761"/>
                  <a:pt x="14603" y="17767"/>
                </a:cubicBezTo>
                <a:cubicBezTo>
                  <a:pt x="14011" y="17945"/>
                  <a:pt x="13488" y="18027"/>
                  <a:pt x="12984" y="18027"/>
                </a:cubicBezTo>
                <a:cubicBezTo>
                  <a:pt x="12323" y="18027"/>
                  <a:pt x="11695" y="17887"/>
                  <a:pt x="10985" y="17640"/>
                </a:cubicBezTo>
                <a:cubicBezTo>
                  <a:pt x="11884" y="16699"/>
                  <a:pt x="12764" y="15657"/>
                  <a:pt x="13579" y="14544"/>
                </a:cubicBezTo>
                <a:cubicBezTo>
                  <a:pt x="14111" y="14717"/>
                  <a:pt x="14656" y="14805"/>
                  <a:pt x="15196" y="14805"/>
                </a:cubicBezTo>
                <a:cubicBezTo>
                  <a:pt x="16331" y="14805"/>
                  <a:pt x="17439" y="14418"/>
                  <a:pt x="18339" y="13633"/>
                </a:cubicBezTo>
                <a:cubicBezTo>
                  <a:pt x="18431" y="13553"/>
                  <a:pt x="18346" y="13406"/>
                  <a:pt x="18244" y="13406"/>
                </a:cubicBezTo>
                <a:cubicBezTo>
                  <a:pt x="18223" y="13406"/>
                  <a:pt x="18201" y="13412"/>
                  <a:pt x="18180" y="13426"/>
                </a:cubicBezTo>
                <a:cubicBezTo>
                  <a:pt x="17201" y="14088"/>
                  <a:pt x="16113" y="14453"/>
                  <a:pt x="14990" y="14453"/>
                </a:cubicBezTo>
                <a:cubicBezTo>
                  <a:pt x="14580" y="14453"/>
                  <a:pt x="14166" y="14404"/>
                  <a:pt x="13751" y="14304"/>
                </a:cubicBezTo>
                <a:cubicBezTo>
                  <a:pt x="14422" y="13364"/>
                  <a:pt x="15044" y="12375"/>
                  <a:pt x="15586" y="11354"/>
                </a:cubicBezTo>
                <a:cubicBezTo>
                  <a:pt x="15687" y="11368"/>
                  <a:pt x="15790" y="11375"/>
                  <a:pt x="15894" y="11375"/>
                </a:cubicBezTo>
                <a:cubicBezTo>
                  <a:pt x="16612" y="11375"/>
                  <a:pt x="17359" y="11054"/>
                  <a:pt x="17751" y="10451"/>
                </a:cubicBezTo>
                <a:cubicBezTo>
                  <a:pt x="17834" y="10324"/>
                  <a:pt x="17719" y="10201"/>
                  <a:pt x="17597" y="10201"/>
                </a:cubicBezTo>
                <a:cubicBezTo>
                  <a:pt x="17558" y="10201"/>
                  <a:pt x="17517" y="10214"/>
                  <a:pt x="17482" y="10245"/>
                </a:cubicBezTo>
                <a:cubicBezTo>
                  <a:pt x="16948" y="10721"/>
                  <a:pt x="16429" y="11010"/>
                  <a:pt x="15741" y="11051"/>
                </a:cubicBezTo>
                <a:cubicBezTo>
                  <a:pt x="16216" y="10124"/>
                  <a:pt x="16619" y="9173"/>
                  <a:pt x="16936" y="8207"/>
                </a:cubicBezTo>
                <a:cubicBezTo>
                  <a:pt x="16947" y="8211"/>
                  <a:pt x="16956" y="8217"/>
                  <a:pt x="16969" y="8217"/>
                </a:cubicBezTo>
                <a:cubicBezTo>
                  <a:pt x="17104" y="8230"/>
                  <a:pt x="17239" y="8237"/>
                  <a:pt x="17374" y="8237"/>
                </a:cubicBezTo>
                <a:cubicBezTo>
                  <a:pt x="17895" y="8237"/>
                  <a:pt x="18413" y="8134"/>
                  <a:pt x="18879" y="7893"/>
                </a:cubicBezTo>
                <a:close/>
                <a:moveTo>
                  <a:pt x="17755" y="0"/>
                </a:moveTo>
                <a:cubicBezTo>
                  <a:pt x="17681" y="0"/>
                  <a:pt x="17611" y="35"/>
                  <a:pt x="17573" y="118"/>
                </a:cubicBezTo>
                <a:cubicBezTo>
                  <a:pt x="16310" y="2930"/>
                  <a:pt x="13175" y="3955"/>
                  <a:pt x="10403" y="4616"/>
                </a:cubicBezTo>
                <a:cubicBezTo>
                  <a:pt x="7673" y="5266"/>
                  <a:pt x="4821" y="5895"/>
                  <a:pt x="2828" y="8031"/>
                </a:cubicBezTo>
                <a:cubicBezTo>
                  <a:pt x="1105" y="9877"/>
                  <a:pt x="108" y="12543"/>
                  <a:pt x="608" y="15064"/>
                </a:cubicBezTo>
                <a:cubicBezTo>
                  <a:pt x="987" y="16976"/>
                  <a:pt x="2688" y="18928"/>
                  <a:pt x="4696" y="18996"/>
                </a:cubicBezTo>
                <a:cubicBezTo>
                  <a:pt x="4327" y="19162"/>
                  <a:pt x="3956" y="19323"/>
                  <a:pt x="3580" y="19470"/>
                </a:cubicBezTo>
                <a:cubicBezTo>
                  <a:pt x="2616" y="19849"/>
                  <a:pt x="1561" y="20062"/>
                  <a:pt x="637" y="20526"/>
                </a:cubicBezTo>
                <a:cubicBezTo>
                  <a:pt x="584" y="20552"/>
                  <a:pt x="554" y="20593"/>
                  <a:pt x="540" y="20639"/>
                </a:cubicBezTo>
                <a:cubicBezTo>
                  <a:pt x="523" y="20621"/>
                  <a:pt x="507" y="20602"/>
                  <a:pt x="490" y="20584"/>
                </a:cubicBezTo>
                <a:cubicBezTo>
                  <a:pt x="436" y="20523"/>
                  <a:pt x="376" y="20498"/>
                  <a:pt x="318" y="20498"/>
                </a:cubicBezTo>
                <a:cubicBezTo>
                  <a:pt x="149" y="20498"/>
                  <a:pt x="1" y="20712"/>
                  <a:pt x="82" y="20899"/>
                </a:cubicBezTo>
                <a:cubicBezTo>
                  <a:pt x="229" y="21232"/>
                  <a:pt x="421" y="21537"/>
                  <a:pt x="620" y="21839"/>
                </a:cubicBezTo>
                <a:cubicBezTo>
                  <a:pt x="793" y="22103"/>
                  <a:pt x="950" y="22456"/>
                  <a:pt x="1241" y="22604"/>
                </a:cubicBezTo>
                <a:cubicBezTo>
                  <a:pt x="1212" y="22651"/>
                  <a:pt x="1204" y="22710"/>
                  <a:pt x="1237" y="22772"/>
                </a:cubicBezTo>
                <a:cubicBezTo>
                  <a:pt x="1506" y="23266"/>
                  <a:pt x="1916" y="23451"/>
                  <a:pt x="2386" y="23451"/>
                </a:cubicBezTo>
                <a:cubicBezTo>
                  <a:pt x="3476" y="23451"/>
                  <a:pt x="4886" y="22458"/>
                  <a:pt x="5600" y="22018"/>
                </a:cubicBezTo>
                <a:cubicBezTo>
                  <a:pt x="6366" y="21547"/>
                  <a:pt x="7104" y="21035"/>
                  <a:pt x="7817" y="20487"/>
                </a:cubicBezTo>
                <a:lnTo>
                  <a:pt x="7817" y="20487"/>
                </a:lnTo>
                <a:cubicBezTo>
                  <a:pt x="7439" y="22526"/>
                  <a:pt x="8636" y="24953"/>
                  <a:pt x="10576" y="25646"/>
                </a:cubicBezTo>
                <a:cubicBezTo>
                  <a:pt x="11097" y="25832"/>
                  <a:pt x="11609" y="25917"/>
                  <a:pt x="12106" y="25917"/>
                </a:cubicBezTo>
                <a:cubicBezTo>
                  <a:pt x="14558" y="25917"/>
                  <a:pt x="16664" y="23860"/>
                  <a:pt x="17855" y="21793"/>
                </a:cubicBezTo>
                <a:cubicBezTo>
                  <a:pt x="19730" y="18534"/>
                  <a:pt x="19712" y="15012"/>
                  <a:pt x="19707" y="11365"/>
                </a:cubicBezTo>
                <a:cubicBezTo>
                  <a:pt x="19703" y="9320"/>
                  <a:pt x="19701" y="7276"/>
                  <a:pt x="19696" y="5232"/>
                </a:cubicBezTo>
                <a:cubicBezTo>
                  <a:pt x="19693" y="3652"/>
                  <a:pt x="19742" y="2017"/>
                  <a:pt x="18801" y="666"/>
                </a:cubicBezTo>
                <a:cubicBezTo>
                  <a:pt x="18733" y="567"/>
                  <a:pt x="18642" y="516"/>
                  <a:pt x="18548" y="499"/>
                </a:cubicBezTo>
                <a:cubicBezTo>
                  <a:pt x="18550" y="484"/>
                  <a:pt x="18551" y="467"/>
                  <a:pt x="18552" y="451"/>
                </a:cubicBezTo>
                <a:cubicBezTo>
                  <a:pt x="18571" y="202"/>
                  <a:pt x="18389" y="78"/>
                  <a:pt x="18196" y="78"/>
                </a:cubicBezTo>
                <a:cubicBezTo>
                  <a:pt x="18124" y="78"/>
                  <a:pt x="18050" y="95"/>
                  <a:pt x="17985" y="129"/>
                </a:cubicBezTo>
                <a:cubicBezTo>
                  <a:pt x="17938" y="51"/>
                  <a:pt x="17844" y="0"/>
                  <a:pt x="1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2"/>
          <p:cNvSpPr/>
          <p:nvPr/>
        </p:nvSpPr>
        <p:spPr>
          <a:xfrm rot="-625428">
            <a:off x="-26753" y="-118264"/>
            <a:ext cx="2068346" cy="1494164"/>
          </a:xfrm>
          <a:custGeom>
            <a:rect b="b" l="l" r="r" t="t"/>
            <a:pathLst>
              <a:path extrusionOk="0" h="48610" w="67290">
                <a:moveTo>
                  <a:pt x="8161" y="14531"/>
                </a:moveTo>
                <a:cubicBezTo>
                  <a:pt x="8711" y="14531"/>
                  <a:pt x="9270" y="14686"/>
                  <a:pt x="9708" y="15003"/>
                </a:cubicBezTo>
                <a:cubicBezTo>
                  <a:pt x="10895" y="15867"/>
                  <a:pt x="11235" y="17320"/>
                  <a:pt x="11326" y="18705"/>
                </a:cubicBezTo>
                <a:cubicBezTo>
                  <a:pt x="11331" y="18826"/>
                  <a:pt x="11434" y="18892"/>
                  <a:pt x="11536" y="18892"/>
                </a:cubicBezTo>
                <a:cubicBezTo>
                  <a:pt x="11567" y="18892"/>
                  <a:pt x="11598" y="18885"/>
                  <a:pt x="11626" y="18873"/>
                </a:cubicBezTo>
                <a:lnTo>
                  <a:pt x="11626" y="18873"/>
                </a:lnTo>
                <a:cubicBezTo>
                  <a:pt x="11614" y="19063"/>
                  <a:pt x="11763" y="19159"/>
                  <a:pt x="11920" y="19159"/>
                </a:cubicBezTo>
                <a:cubicBezTo>
                  <a:pt x="12064" y="19159"/>
                  <a:pt x="12214" y="19078"/>
                  <a:pt x="12251" y="18916"/>
                </a:cubicBezTo>
                <a:cubicBezTo>
                  <a:pt x="12723" y="16826"/>
                  <a:pt x="14544" y="15657"/>
                  <a:pt x="16476" y="15657"/>
                </a:cubicBezTo>
                <a:cubicBezTo>
                  <a:pt x="17280" y="15657"/>
                  <a:pt x="18103" y="15860"/>
                  <a:pt x="18856" y="16283"/>
                </a:cubicBezTo>
                <a:cubicBezTo>
                  <a:pt x="19639" y="16720"/>
                  <a:pt x="20132" y="17293"/>
                  <a:pt x="20414" y="17943"/>
                </a:cubicBezTo>
                <a:cubicBezTo>
                  <a:pt x="20409" y="18020"/>
                  <a:pt x="20448" y="18091"/>
                  <a:pt x="20502" y="18142"/>
                </a:cubicBezTo>
                <a:cubicBezTo>
                  <a:pt x="21077" y="19729"/>
                  <a:pt x="20437" y="21705"/>
                  <a:pt x="19485" y="23206"/>
                </a:cubicBezTo>
                <a:cubicBezTo>
                  <a:pt x="19369" y="23397"/>
                  <a:pt x="19558" y="23593"/>
                  <a:pt x="19746" y="23593"/>
                </a:cubicBezTo>
                <a:cubicBezTo>
                  <a:pt x="19761" y="23593"/>
                  <a:pt x="19777" y="23592"/>
                  <a:pt x="19792" y="23589"/>
                </a:cubicBezTo>
                <a:cubicBezTo>
                  <a:pt x="19842" y="23653"/>
                  <a:pt x="19911" y="23698"/>
                  <a:pt x="19999" y="23698"/>
                </a:cubicBezTo>
                <a:cubicBezTo>
                  <a:pt x="20041" y="23698"/>
                  <a:pt x="20088" y="23688"/>
                  <a:pt x="20138" y="23665"/>
                </a:cubicBezTo>
                <a:cubicBezTo>
                  <a:pt x="20563" y="23477"/>
                  <a:pt x="20967" y="23393"/>
                  <a:pt x="21343" y="23393"/>
                </a:cubicBezTo>
                <a:cubicBezTo>
                  <a:pt x="23609" y="23393"/>
                  <a:pt x="24842" y="26454"/>
                  <a:pt x="23297" y="28431"/>
                </a:cubicBezTo>
                <a:cubicBezTo>
                  <a:pt x="22640" y="29272"/>
                  <a:pt x="21806" y="29624"/>
                  <a:pt x="20961" y="29624"/>
                </a:cubicBezTo>
                <a:cubicBezTo>
                  <a:pt x="19121" y="29624"/>
                  <a:pt x="17234" y="27952"/>
                  <a:pt x="17030" y="26008"/>
                </a:cubicBezTo>
                <a:cubicBezTo>
                  <a:pt x="17042" y="25962"/>
                  <a:pt x="17060" y="25925"/>
                  <a:pt x="17072" y="25880"/>
                </a:cubicBezTo>
                <a:cubicBezTo>
                  <a:pt x="17148" y="25615"/>
                  <a:pt x="16942" y="25459"/>
                  <a:pt x="16727" y="25459"/>
                </a:cubicBezTo>
                <a:cubicBezTo>
                  <a:pt x="16567" y="25459"/>
                  <a:pt x="16403" y="25544"/>
                  <a:pt x="16342" y="25732"/>
                </a:cubicBezTo>
                <a:cubicBezTo>
                  <a:pt x="16057" y="26634"/>
                  <a:pt x="15195" y="27431"/>
                  <a:pt x="14226" y="27431"/>
                </a:cubicBezTo>
                <a:cubicBezTo>
                  <a:pt x="14089" y="27431"/>
                  <a:pt x="13950" y="27415"/>
                  <a:pt x="13810" y="27382"/>
                </a:cubicBezTo>
                <a:cubicBezTo>
                  <a:pt x="12892" y="27164"/>
                  <a:pt x="12431" y="26313"/>
                  <a:pt x="12401" y="25446"/>
                </a:cubicBezTo>
                <a:cubicBezTo>
                  <a:pt x="12471" y="25308"/>
                  <a:pt x="12537" y="25164"/>
                  <a:pt x="12590" y="25014"/>
                </a:cubicBezTo>
                <a:cubicBezTo>
                  <a:pt x="12657" y="24818"/>
                  <a:pt x="12567" y="24646"/>
                  <a:pt x="12427" y="24560"/>
                </a:cubicBezTo>
                <a:cubicBezTo>
                  <a:pt x="12420" y="24550"/>
                  <a:pt x="12411" y="24545"/>
                  <a:pt x="12401" y="24541"/>
                </a:cubicBezTo>
                <a:cubicBezTo>
                  <a:pt x="12349" y="24512"/>
                  <a:pt x="12291" y="24496"/>
                  <a:pt x="12234" y="24496"/>
                </a:cubicBezTo>
                <a:cubicBezTo>
                  <a:pt x="12126" y="24496"/>
                  <a:pt x="12022" y="24554"/>
                  <a:pt x="11963" y="24694"/>
                </a:cubicBezTo>
                <a:cubicBezTo>
                  <a:pt x="11257" y="26354"/>
                  <a:pt x="10046" y="26997"/>
                  <a:pt x="8779" y="26997"/>
                </a:cubicBezTo>
                <a:cubicBezTo>
                  <a:pt x="5751" y="26997"/>
                  <a:pt x="2403" y="23328"/>
                  <a:pt x="4868" y="21097"/>
                </a:cubicBezTo>
                <a:cubicBezTo>
                  <a:pt x="4893" y="21093"/>
                  <a:pt x="4924" y="21091"/>
                  <a:pt x="4944" y="21084"/>
                </a:cubicBezTo>
                <a:cubicBezTo>
                  <a:pt x="5050" y="21057"/>
                  <a:pt x="5104" y="20982"/>
                  <a:pt x="5116" y="20889"/>
                </a:cubicBezTo>
                <a:lnTo>
                  <a:pt x="5144" y="20870"/>
                </a:lnTo>
                <a:cubicBezTo>
                  <a:pt x="5278" y="20773"/>
                  <a:pt x="5208" y="20555"/>
                  <a:pt x="5059" y="20555"/>
                </a:cubicBezTo>
                <a:cubicBezTo>
                  <a:pt x="5040" y="20555"/>
                  <a:pt x="5019" y="20558"/>
                  <a:pt x="4998" y="20566"/>
                </a:cubicBezTo>
                <a:cubicBezTo>
                  <a:pt x="4980" y="20569"/>
                  <a:pt x="4961" y="20582"/>
                  <a:pt x="4945" y="20592"/>
                </a:cubicBezTo>
                <a:cubicBezTo>
                  <a:pt x="4936" y="20588"/>
                  <a:pt x="4929" y="20578"/>
                  <a:pt x="4917" y="20578"/>
                </a:cubicBezTo>
                <a:cubicBezTo>
                  <a:pt x="4148" y="20410"/>
                  <a:pt x="3330" y="20534"/>
                  <a:pt x="2593" y="20221"/>
                </a:cubicBezTo>
                <a:cubicBezTo>
                  <a:pt x="1745" y="19867"/>
                  <a:pt x="1163" y="19025"/>
                  <a:pt x="1619" y="18126"/>
                </a:cubicBezTo>
                <a:cubicBezTo>
                  <a:pt x="2077" y="17232"/>
                  <a:pt x="2918" y="16905"/>
                  <a:pt x="3807" y="16905"/>
                </a:cubicBezTo>
                <a:cubicBezTo>
                  <a:pt x="4527" y="16905"/>
                  <a:pt x="5279" y="17119"/>
                  <a:pt x="5885" y="17420"/>
                </a:cubicBezTo>
                <a:cubicBezTo>
                  <a:pt x="5900" y="17427"/>
                  <a:pt x="5914" y="17431"/>
                  <a:pt x="5928" y="17431"/>
                </a:cubicBezTo>
                <a:cubicBezTo>
                  <a:pt x="5999" y="17431"/>
                  <a:pt x="6058" y="17349"/>
                  <a:pt x="6011" y="17282"/>
                </a:cubicBezTo>
                <a:cubicBezTo>
                  <a:pt x="5981" y="17239"/>
                  <a:pt x="5943" y="17202"/>
                  <a:pt x="5911" y="17164"/>
                </a:cubicBezTo>
                <a:cubicBezTo>
                  <a:pt x="6019" y="17097"/>
                  <a:pt x="6087" y="16971"/>
                  <a:pt x="6051" y="16804"/>
                </a:cubicBezTo>
                <a:cubicBezTo>
                  <a:pt x="5728" y="15317"/>
                  <a:pt x="6923" y="14531"/>
                  <a:pt x="8161" y="14531"/>
                </a:cubicBezTo>
                <a:close/>
                <a:moveTo>
                  <a:pt x="34485" y="5119"/>
                </a:moveTo>
                <a:cubicBezTo>
                  <a:pt x="37312" y="5119"/>
                  <a:pt x="40140" y="5646"/>
                  <a:pt x="42800" y="6688"/>
                </a:cubicBezTo>
                <a:cubicBezTo>
                  <a:pt x="52553" y="10504"/>
                  <a:pt x="58332" y="20516"/>
                  <a:pt x="57160" y="30847"/>
                </a:cubicBezTo>
                <a:cubicBezTo>
                  <a:pt x="56809" y="30850"/>
                  <a:pt x="56456" y="30879"/>
                  <a:pt x="56108" y="30934"/>
                </a:cubicBezTo>
                <a:cubicBezTo>
                  <a:pt x="56531" y="21597"/>
                  <a:pt x="51525" y="12464"/>
                  <a:pt x="42485" y="9205"/>
                </a:cubicBezTo>
                <a:cubicBezTo>
                  <a:pt x="40482" y="8482"/>
                  <a:pt x="38362" y="8129"/>
                  <a:pt x="36249" y="8129"/>
                </a:cubicBezTo>
                <a:cubicBezTo>
                  <a:pt x="29982" y="8129"/>
                  <a:pt x="23773" y="11234"/>
                  <a:pt x="20826" y="17003"/>
                </a:cubicBezTo>
                <a:cubicBezTo>
                  <a:pt x="20375" y="16290"/>
                  <a:pt x="19685" y="15688"/>
                  <a:pt x="18722" y="15280"/>
                </a:cubicBezTo>
                <a:cubicBezTo>
                  <a:pt x="18012" y="14980"/>
                  <a:pt x="17242" y="14834"/>
                  <a:pt x="16476" y="14834"/>
                </a:cubicBezTo>
                <a:cubicBezTo>
                  <a:pt x="16216" y="14834"/>
                  <a:pt x="15957" y="14851"/>
                  <a:pt x="15700" y="14884"/>
                </a:cubicBezTo>
                <a:cubicBezTo>
                  <a:pt x="18753" y="11177"/>
                  <a:pt x="22210" y="8147"/>
                  <a:pt x="26823" y="6464"/>
                </a:cubicBezTo>
                <a:cubicBezTo>
                  <a:pt x="29289" y="5564"/>
                  <a:pt x="31886" y="5119"/>
                  <a:pt x="34485" y="5119"/>
                </a:cubicBezTo>
                <a:close/>
                <a:moveTo>
                  <a:pt x="33451" y="655"/>
                </a:moveTo>
                <a:cubicBezTo>
                  <a:pt x="36251" y="655"/>
                  <a:pt x="39101" y="1109"/>
                  <a:pt x="41925" y="2073"/>
                </a:cubicBezTo>
                <a:cubicBezTo>
                  <a:pt x="53958" y="6184"/>
                  <a:pt x="61320" y="18449"/>
                  <a:pt x="58761" y="30979"/>
                </a:cubicBezTo>
                <a:cubicBezTo>
                  <a:pt x="58761" y="30979"/>
                  <a:pt x="58759" y="30982"/>
                  <a:pt x="58763" y="30985"/>
                </a:cubicBezTo>
                <a:cubicBezTo>
                  <a:pt x="58617" y="30958"/>
                  <a:pt x="58478" y="30928"/>
                  <a:pt x="58332" y="30911"/>
                </a:cubicBezTo>
                <a:cubicBezTo>
                  <a:pt x="58187" y="30890"/>
                  <a:pt x="58044" y="30877"/>
                  <a:pt x="57900" y="30868"/>
                </a:cubicBezTo>
                <a:cubicBezTo>
                  <a:pt x="59069" y="20111"/>
                  <a:pt x="52996" y="9687"/>
                  <a:pt x="42742" y="5878"/>
                </a:cubicBezTo>
                <a:cubicBezTo>
                  <a:pt x="40161" y="4919"/>
                  <a:pt x="37390" y="4451"/>
                  <a:pt x="34609" y="4451"/>
                </a:cubicBezTo>
                <a:cubicBezTo>
                  <a:pt x="26820" y="4451"/>
                  <a:pt x="18954" y="8127"/>
                  <a:pt x="14980" y="15028"/>
                </a:cubicBezTo>
                <a:cubicBezTo>
                  <a:pt x="13475" y="15425"/>
                  <a:pt x="12205" y="16438"/>
                  <a:pt x="11776" y="18005"/>
                </a:cubicBezTo>
                <a:cubicBezTo>
                  <a:pt x="11774" y="16430"/>
                  <a:pt x="11062" y="14819"/>
                  <a:pt x="9672" y="14118"/>
                </a:cubicBezTo>
                <a:cubicBezTo>
                  <a:pt x="9677" y="14110"/>
                  <a:pt x="9685" y="14107"/>
                  <a:pt x="9688" y="14098"/>
                </a:cubicBezTo>
                <a:cubicBezTo>
                  <a:pt x="15045" y="5872"/>
                  <a:pt x="23959" y="655"/>
                  <a:pt x="33451" y="655"/>
                </a:cubicBezTo>
                <a:close/>
                <a:moveTo>
                  <a:pt x="36286" y="8892"/>
                </a:moveTo>
                <a:cubicBezTo>
                  <a:pt x="38733" y="8892"/>
                  <a:pt x="41241" y="9421"/>
                  <a:pt x="43681" y="10538"/>
                </a:cubicBezTo>
                <a:cubicBezTo>
                  <a:pt x="51613" y="14165"/>
                  <a:pt x="55723" y="22527"/>
                  <a:pt x="55331" y="31011"/>
                </a:cubicBezTo>
                <a:cubicBezTo>
                  <a:pt x="55334" y="31040"/>
                  <a:pt x="55343" y="31056"/>
                  <a:pt x="55343" y="31078"/>
                </a:cubicBezTo>
                <a:cubicBezTo>
                  <a:pt x="54871" y="31198"/>
                  <a:pt x="54411" y="31374"/>
                  <a:pt x="53985" y="31603"/>
                </a:cubicBezTo>
                <a:cubicBezTo>
                  <a:pt x="54271" y="23376"/>
                  <a:pt x="51558" y="14812"/>
                  <a:pt x="42614" y="12701"/>
                </a:cubicBezTo>
                <a:cubicBezTo>
                  <a:pt x="41517" y="12443"/>
                  <a:pt x="40398" y="12319"/>
                  <a:pt x="39277" y="12319"/>
                </a:cubicBezTo>
                <a:cubicBezTo>
                  <a:pt x="32514" y="12319"/>
                  <a:pt x="25689" y="16819"/>
                  <a:pt x="23480" y="23305"/>
                </a:cubicBezTo>
                <a:cubicBezTo>
                  <a:pt x="22900" y="22808"/>
                  <a:pt x="22146" y="22503"/>
                  <a:pt x="21404" y="22503"/>
                </a:cubicBezTo>
                <a:cubicBezTo>
                  <a:pt x="21113" y="22503"/>
                  <a:pt x="20824" y="22550"/>
                  <a:pt x="20548" y="22650"/>
                </a:cubicBezTo>
                <a:cubicBezTo>
                  <a:pt x="21508" y="21097"/>
                  <a:pt x="21798" y="19226"/>
                  <a:pt x="21179" y="17690"/>
                </a:cubicBezTo>
                <a:cubicBezTo>
                  <a:pt x="24538" y="12132"/>
                  <a:pt x="30225" y="8892"/>
                  <a:pt x="36286" y="8892"/>
                </a:cubicBezTo>
                <a:close/>
                <a:moveTo>
                  <a:pt x="57327" y="31695"/>
                </a:moveTo>
                <a:cubicBezTo>
                  <a:pt x="58343" y="31695"/>
                  <a:pt x="59378" y="31891"/>
                  <a:pt x="60280" y="32347"/>
                </a:cubicBezTo>
                <a:cubicBezTo>
                  <a:pt x="62950" y="33705"/>
                  <a:pt x="63396" y="36810"/>
                  <a:pt x="61913" y="39200"/>
                </a:cubicBezTo>
                <a:cubicBezTo>
                  <a:pt x="61810" y="39361"/>
                  <a:pt x="61877" y="39525"/>
                  <a:pt x="61995" y="39643"/>
                </a:cubicBezTo>
                <a:cubicBezTo>
                  <a:pt x="62024" y="39780"/>
                  <a:pt x="62154" y="39901"/>
                  <a:pt x="62296" y="39901"/>
                </a:cubicBezTo>
                <a:cubicBezTo>
                  <a:pt x="62346" y="39901"/>
                  <a:pt x="62398" y="39886"/>
                  <a:pt x="62447" y="39851"/>
                </a:cubicBezTo>
                <a:cubicBezTo>
                  <a:pt x="62904" y="39506"/>
                  <a:pt x="63442" y="39334"/>
                  <a:pt x="63964" y="39334"/>
                </a:cubicBezTo>
                <a:cubicBezTo>
                  <a:pt x="64860" y="39334"/>
                  <a:pt x="65707" y="39840"/>
                  <a:pt x="66013" y="40850"/>
                </a:cubicBezTo>
                <a:cubicBezTo>
                  <a:pt x="66516" y="42524"/>
                  <a:pt x="65166" y="43309"/>
                  <a:pt x="63799" y="43662"/>
                </a:cubicBezTo>
                <a:cubicBezTo>
                  <a:pt x="63447" y="43748"/>
                  <a:pt x="63511" y="44272"/>
                  <a:pt x="63837" y="44340"/>
                </a:cubicBezTo>
                <a:cubicBezTo>
                  <a:pt x="63915" y="44356"/>
                  <a:pt x="63986" y="44362"/>
                  <a:pt x="64062" y="44372"/>
                </a:cubicBezTo>
                <a:cubicBezTo>
                  <a:pt x="64087" y="44401"/>
                  <a:pt x="64115" y="44426"/>
                  <a:pt x="64151" y="44444"/>
                </a:cubicBezTo>
                <a:cubicBezTo>
                  <a:pt x="65748" y="45261"/>
                  <a:pt x="65423" y="47603"/>
                  <a:pt x="63586" y="47817"/>
                </a:cubicBezTo>
                <a:cubicBezTo>
                  <a:pt x="63493" y="47828"/>
                  <a:pt x="63403" y="47833"/>
                  <a:pt x="63316" y="47833"/>
                </a:cubicBezTo>
                <a:cubicBezTo>
                  <a:pt x="62040" y="47833"/>
                  <a:pt x="61418" y="46708"/>
                  <a:pt x="61344" y="45553"/>
                </a:cubicBezTo>
                <a:cubicBezTo>
                  <a:pt x="61396" y="45379"/>
                  <a:pt x="61433" y="45191"/>
                  <a:pt x="61431" y="44967"/>
                </a:cubicBezTo>
                <a:cubicBezTo>
                  <a:pt x="61434" y="44855"/>
                  <a:pt x="61362" y="44795"/>
                  <a:pt x="61277" y="44781"/>
                </a:cubicBezTo>
                <a:cubicBezTo>
                  <a:pt x="61206" y="44692"/>
                  <a:pt x="61096" y="44633"/>
                  <a:pt x="60993" y="44633"/>
                </a:cubicBezTo>
                <a:cubicBezTo>
                  <a:pt x="60898" y="44633"/>
                  <a:pt x="60809" y="44684"/>
                  <a:pt x="60765" y="44811"/>
                </a:cubicBezTo>
                <a:cubicBezTo>
                  <a:pt x="60669" y="45083"/>
                  <a:pt x="60623" y="45358"/>
                  <a:pt x="60611" y="45633"/>
                </a:cubicBezTo>
                <a:cubicBezTo>
                  <a:pt x="60285" y="45944"/>
                  <a:pt x="59827" y="46062"/>
                  <a:pt x="59338" y="46062"/>
                </a:cubicBezTo>
                <a:cubicBezTo>
                  <a:pt x="58510" y="46062"/>
                  <a:pt x="57593" y="45725"/>
                  <a:pt x="57077" y="45416"/>
                </a:cubicBezTo>
                <a:cubicBezTo>
                  <a:pt x="55865" y="44690"/>
                  <a:pt x="55277" y="43290"/>
                  <a:pt x="55805" y="41961"/>
                </a:cubicBezTo>
                <a:cubicBezTo>
                  <a:pt x="55925" y="41658"/>
                  <a:pt x="55664" y="41399"/>
                  <a:pt x="55419" y="41399"/>
                </a:cubicBezTo>
                <a:cubicBezTo>
                  <a:pt x="55298" y="41399"/>
                  <a:pt x="55181" y="41463"/>
                  <a:pt x="55117" y="41617"/>
                </a:cubicBezTo>
                <a:cubicBezTo>
                  <a:pt x="55110" y="41634"/>
                  <a:pt x="55106" y="41650"/>
                  <a:pt x="55098" y="41670"/>
                </a:cubicBezTo>
                <a:cubicBezTo>
                  <a:pt x="54998" y="41682"/>
                  <a:pt x="54911" y="41736"/>
                  <a:pt x="54857" y="41852"/>
                </a:cubicBezTo>
                <a:cubicBezTo>
                  <a:pt x="54475" y="42713"/>
                  <a:pt x="53864" y="43051"/>
                  <a:pt x="53228" y="43051"/>
                </a:cubicBezTo>
                <a:cubicBezTo>
                  <a:pt x="51761" y="43051"/>
                  <a:pt x="50166" y="41253"/>
                  <a:pt x="50957" y="39951"/>
                </a:cubicBezTo>
                <a:cubicBezTo>
                  <a:pt x="51123" y="39850"/>
                  <a:pt x="51277" y="39744"/>
                  <a:pt x="51427" y="39619"/>
                </a:cubicBezTo>
                <a:cubicBezTo>
                  <a:pt x="51531" y="39539"/>
                  <a:pt x="51571" y="39433"/>
                  <a:pt x="51571" y="39331"/>
                </a:cubicBezTo>
                <a:cubicBezTo>
                  <a:pt x="51665" y="39211"/>
                  <a:pt x="51590" y="39029"/>
                  <a:pt x="51441" y="39007"/>
                </a:cubicBezTo>
                <a:cubicBezTo>
                  <a:pt x="51381" y="38951"/>
                  <a:pt x="51308" y="38916"/>
                  <a:pt x="51225" y="38916"/>
                </a:cubicBezTo>
                <a:cubicBezTo>
                  <a:pt x="51162" y="38916"/>
                  <a:pt x="51093" y="38937"/>
                  <a:pt x="51021" y="38986"/>
                </a:cubicBezTo>
                <a:cubicBezTo>
                  <a:pt x="50300" y="39497"/>
                  <a:pt x="49401" y="39744"/>
                  <a:pt x="48520" y="39744"/>
                </a:cubicBezTo>
                <a:cubicBezTo>
                  <a:pt x="46462" y="39744"/>
                  <a:pt x="44501" y="38396"/>
                  <a:pt x="45131" y="35911"/>
                </a:cubicBezTo>
                <a:cubicBezTo>
                  <a:pt x="45507" y="34444"/>
                  <a:pt x="46981" y="33478"/>
                  <a:pt x="48458" y="33478"/>
                </a:cubicBezTo>
                <a:cubicBezTo>
                  <a:pt x="48586" y="33478"/>
                  <a:pt x="48714" y="33485"/>
                  <a:pt x="48841" y="33500"/>
                </a:cubicBezTo>
                <a:cubicBezTo>
                  <a:pt x="50303" y="33670"/>
                  <a:pt x="51469" y="34752"/>
                  <a:pt x="52068" y="36049"/>
                </a:cubicBezTo>
                <a:cubicBezTo>
                  <a:pt x="52133" y="36192"/>
                  <a:pt x="52260" y="36255"/>
                  <a:pt x="52385" y="36255"/>
                </a:cubicBezTo>
                <a:cubicBezTo>
                  <a:pt x="52460" y="36255"/>
                  <a:pt x="52534" y="36232"/>
                  <a:pt x="52593" y="36192"/>
                </a:cubicBezTo>
                <a:cubicBezTo>
                  <a:pt x="52609" y="36196"/>
                  <a:pt x="52625" y="36197"/>
                  <a:pt x="52641" y="36197"/>
                </a:cubicBezTo>
                <a:cubicBezTo>
                  <a:pt x="52819" y="36197"/>
                  <a:pt x="52953" y="35960"/>
                  <a:pt x="52791" y="35820"/>
                </a:cubicBezTo>
                <a:cubicBezTo>
                  <a:pt x="52497" y="34230"/>
                  <a:pt x="52972" y="33099"/>
                  <a:pt x="54223" y="32418"/>
                </a:cubicBezTo>
                <a:cubicBezTo>
                  <a:pt x="54961" y="32021"/>
                  <a:pt x="55755" y="31787"/>
                  <a:pt x="56596" y="31728"/>
                </a:cubicBezTo>
                <a:cubicBezTo>
                  <a:pt x="56837" y="31706"/>
                  <a:pt x="57082" y="31695"/>
                  <a:pt x="57327" y="31695"/>
                </a:cubicBezTo>
                <a:close/>
                <a:moveTo>
                  <a:pt x="33593" y="1"/>
                </a:moveTo>
                <a:cubicBezTo>
                  <a:pt x="23747" y="1"/>
                  <a:pt x="13337" y="4880"/>
                  <a:pt x="9215" y="13863"/>
                </a:cubicBezTo>
                <a:cubicBezTo>
                  <a:pt x="9205" y="13886"/>
                  <a:pt x="9201" y="13902"/>
                  <a:pt x="9195" y="13928"/>
                </a:cubicBezTo>
                <a:cubicBezTo>
                  <a:pt x="9039" y="13871"/>
                  <a:pt x="8876" y="13829"/>
                  <a:pt x="8703" y="13800"/>
                </a:cubicBezTo>
                <a:cubicBezTo>
                  <a:pt x="8550" y="13775"/>
                  <a:pt x="8393" y="13763"/>
                  <a:pt x="8234" y="13763"/>
                </a:cubicBezTo>
                <a:cubicBezTo>
                  <a:pt x="6660" y="13763"/>
                  <a:pt x="4885" y="14962"/>
                  <a:pt x="5302" y="16611"/>
                </a:cubicBezTo>
                <a:cubicBezTo>
                  <a:pt x="4839" y="16316"/>
                  <a:pt x="4290" y="16177"/>
                  <a:pt x="3735" y="16177"/>
                </a:cubicBezTo>
                <a:cubicBezTo>
                  <a:pt x="2531" y="16177"/>
                  <a:pt x="1296" y="16833"/>
                  <a:pt x="828" y="17987"/>
                </a:cubicBezTo>
                <a:cubicBezTo>
                  <a:pt x="0" y="20029"/>
                  <a:pt x="2172" y="21174"/>
                  <a:pt x="3972" y="21192"/>
                </a:cubicBezTo>
                <a:cubicBezTo>
                  <a:pt x="2489" y="22645"/>
                  <a:pt x="3712" y="25388"/>
                  <a:pt x="5293" y="26586"/>
                </a:cubicBezTo>
                <a:cubicBezTo>
                  <a:pt x="6254" y="27313"/>
                  <a:pt x="7446" y="27699"/>
                  <a:pt x="8598" y="27699"/>
                </a:cubicBezTo>
                <a:cubicBezTo>
                  <a:pt x="9860" y="27699"/>
                  <a:pt x="11074" y="27236"/>
                  <a:pt x="11889" y="26249"/>
                </a:cubicBezTo>
                <a:cubicBezTo>
                  <a:pt x="12078" y="27030"/>
                  <a:pt x="12682" y="27745"/>
                  <a:pt x="13451" y="28016"/>
                </a:cubicBezTo>
                <a:cubicBezTo>
                  <a:pt x="13721" y="28113"/>
                  <a:pt x="13993" y="28158"/>
                  <a:pt x="14260" y="28158"/>
                </a:cubicBezTo>
                <a:cubicBezTo>
                  <a:pt x="15157" y="28158"/>
                  <a:pt x="16000" y="27652"/>
                  <a:pt x="16545" y="26923"/>
                </a:cubicBezTo>
                <a:cubicBezTo>
                  <a:pt x="16885" y="28951"/>
                  <a:pt x="18962" y="30343"/>
                  <a:pt x="20972" y="30343"/>
                </a:cubicBezTo>
                <a:cubicBezTo>
                  <a:pt x="22099" y="30343"/>
                  <a:pt x="23204" y="29906"/>
                  <a:pt x="23971" y="28899"/>
                </a:cubicBezTo>
                <a:cubicBezTo>
                  <a:pt x="25031" y="27516"/>
                  <a:pt x="25022" y="25324"/>
                  <a:pt x="24037" y="23904"/>
                </a:cubicBezTo>
                <a:cubicBezTo>
                  <a:pt x="23987" y="23834"/>
                  <a:pt x="23923" y="23766"/>
                  <a:pt x="23865" y="23698"/>
                </a:cubicBezTo>
                <a:cubicBezTo>
                  <a:pt x="25805" y="20385"/>
                  <a:pt x="27740" y="17401"/>
                  <a:pt x="31115" y="15327"/>
                </a:cubicBezTo>
                <a:cubicBezTo>
                  <a:pt x="33531" y="13844"/>
                  <a:pt x="36273" y="13056"/>
                  <a:pt x="39050" y="13056"/>
                </a:cubicBezTo>
                <a:cubicBezTo>
                  <a:pt x="40309" y="13056"/>
                  <a:pt x="41576" y="13218"/>
                  <a:pt x="42823" y="13551"/>
                </a:cubicBezTo>
                <a:cubicBezTo>
                  <a:pt x="51356" y="15830"/>
                  <a:pt x="53557" y="24319"/>
                  <a:pt x="53165" y="32165"/>
                </a:cubicBezTo>
                <a:cubicBezTo>
                  <a:pt x="52985" y="32317"/>
                  <a:pt x="52820" y="32487"/>
                  <a:pt x="52666" y="32667"/>
                </a:cubicBezTo>
                <a:cubicBezTo>
                  <a:pt x="52337" y="33074"/>
                  <a:pt x="52000" y="33747"/>
                  <a:pt x="51873" y="34412"/>
                </a:cubicBezTo>
                <a:cubicBezTo>
                  <a:pt x="50934" y="33287"/>
                  <a:pt x="49509" y="32650"/>
                  <a:pt x="48131" y="32650"/>
                </a:cubicBezTo>
                <a:cubicBezTo>
                  <a:pt x="46556" y="32650"/>
                  <a:pt x="45044" y="33482"/>
                  <a:pt x="44392" y="35364"/>
                </a:cubicBezTo>
                <a:cubicBezTo>
                  <a:pt x="43328" y="38427"/>
                  <a:pt x="45903" y="40617"/>
                  <a:pt x="48568" y="40617"/>
                </a:cubicBezTo>
                <a:cubicBezTo>
                  <a:pt x="49083" y="40617"/>
                  <a:pt x="49601" y="40535"/>
                  <a:pt x="50097" y="40362"/>
                </a:cubicBezTo>
                <a:lnTo>
                  <a:pt x="50097" y="40362"/>
                </a:lnTo>
                <a:cubicBezTo>
                  <a:pt x="49939" y="41274"/>
                  <a:pt x="50400" y="42381"/>
                  <a:pt x="51130" y="42992"/>
                </a:cubicBezTo>
                <a:cubicBezTo>
                  <a:pt x="51704" y="43475"/>
                  <a:pt x="52538" y="43767"/>
                  <a:pt x="53329" y="43767"/>
                </a:cubicBezTo>
                <a:cubicBezTo>
                  <a:pt x="53900" y="43767"/>
                  <a:pt x="54448" y="43614"/>
                  <a:pt x="54857" y="43272"/>
                </a:cubicBezTo>
                <a:cubicBezTo>
                  <a:pt x="54981" y="44628"/>
                  <a:pt x="55929" y="45824"/>
                  <a:pt x="57294" y="46392"/>
                </a:cubicBezTo>
                <a:cubicBezTo>
                  <a:pt x="57831" y="46614"/>
                  <a:pt x="58538" y="46772"/>
                  <a:pt x="59216" y="46772"/>
                </a:cubicBezTo>
                <a:cubicBezTo>
                  <a:pt x="59764" y="46772"/>
                  <a:pt x="60293" y="46669"/>
                  <a:pt x="60697" y="46413"/>
                </a:cubicBezTo>
                <a:cubicBezTo>
                  <a:pt x="61005" y="47635"/>
                  <a:pt x="62108" y="48609"/>
                  <a:pt x="63400" y="48609"/>
                </a:cubicBezTo>
                <a:cubicBezTo>
                  <a:pt x="63679" y="48609"/>
                  <a:pt x="63968" y="48563"/>
                  <a:pt x="64259" y="48464"/>
                </a:cubicBezTo>
                <a:cubicBezTo>
                  <a:pt x="66169" y="47822"/>
                  <a:pt x="66468" y="45360"/>
                  <a:pt x="65002" y="44282"/>
                </a:cubicBezTo>
                <a:cubicBezTo>
                  <a:pt x="66441" y="43811"/>
                  <a:pt x="67289" y="41897"/>
                  <a:pt x="66763" y="40461"/>
                </a:cubicBezTo>
                <a:cubicBezTo>
                  <a:pt x="66318" y="39248"/>
                  <a:pt x="65236" y="38618"/>
                  <a:pt x="64114" y="38618"/>
                </a:cubicBezTo>
                <a:cubicBezTo>
                  <a:pt x="63750" y="38618"/>
                  <a:pt x="63383" y="38684"/>
                  <a:pt x="63031" y="38818"/>
                </a:cubicBezTo>
                <a:cubicBezTo>
                  <a:pt x="64633" y="35638"/>
                  <a:pt x="62778" y="32183"/>
                  <a:pt x="59472" y="31166"/>
                </a:cubicBezTo>
                <a:cubicBezTo>
                  <a:pt x="59473" y="31150"/>
                  <a:pt x="59485" y="31139"/>
                  <a:pt x="59485" y="31126"/>
                </a:cubicBezTo>
                <a:cubicBezTo>
                  <a:pt x="62165" y="18278"/>
                  <a:pt x="54522" y="5557"/>
                  <a:pt x="42171" y="1358"/>
                </a:cubicBezTo>
                <a:cubicBezTo>
                  <a:pt x="39489" y="446"/>
                  <a:pt x="36567" y="1"/>
                  <a:pt x="335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2"/>
          <p:cNvSpPr/>
          <p:nvPr/>
        </p:nvSpPr>
        <p:spPr>
          <a:xfrm rot="5400000">
            <a:off x="-199588" y="2476421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72"/>
          <p:cNvGrpSpPr/>
          <p:nvPr/>
        </p:nvGrpSpPr>
        <p:grpSpPr>
          <a:xfrm>
            <a:off x="7966362" y="-365675"/>
            <a:ext cx="1389225" cy="1193600"/>
            <a:chOff x="6793550" y="4603488"/>
            <a:chExt cx="1389225" cy="1193600"/>
          </a:xfrm>
        </p:grpSpPr>
        <p:sp>
          <p:nvSpPr>
            <p:cNvPr id="88" name="Google Shape;88;p72"/>
            <p:cNvSpPr/>
            <p:nvPr/>
          </p:nvSpPr>
          <p:spPr>
            <a:xfrm>
              <a:off x="6793550" y="4603488"/>
              <a:ext cx="1389225" cy="1193600"/>
            </a:xfrm>
            <a:custGeom>
              <a:rect b="b" l="l" r="r" t="t"/>
              <a:pathLst>
                <a:path extrusionOk="0" h="47744" w="55569">
                  <a:moveTo>
                    <a:pt x="39500" y="1372"/>
                  </a:moveTo>
                  <a:cubicBezTo>
                    <a:pt x="42109" y="1372"/>
                    <a:pt x="44713" y="2412"/>
                    <a:pt x="46401" y="4599"/>
                  </a:cubicBezTo>
                  <a:cubicBezTo>
                    <a:pt x="48802" y="7710"/>
                    <a:pt x="47749" y="12499"/>
                    <a:pt x="43787" y="13557"/>
                  </a:cubicBezTo>
                  <a:cubicBezTo>
                    <a:pt x="43472" y="13642"/>
                    <a:pt x="43153" y="13682"/>
                    <a:pt x="42837" y="13682"/>
                  </a:cubicBezTo>
                  <a:cubicBezTo>
                    <a:pt x="41253" y="13682"/>
                    <a:pt x="39757" y="12667"/>
                    <a:pt x="39234" y="11132"/>
                  </a:cubicBezTo>
                  <a:cubicBezTo>
                    <a:pt x="38800" y="9860"/>
                    <a:pt x="39905" y="8425"/>
                    <a:pt x="41094" y="8425"/>
                  </a:cubicBezTo>
                  <a:cubicBezTo>
                    <a:pt x="41462" y="8425"/>
                    <a:pt x="41837" y="8562"/>
                    <a:pt x="42178" y="8883"/>
                  </a:cubicBezTo>
                  <a:cubicBezTo>
                    <a:pt x="42315" y="9012"/>
                    <a:pt x="42467" y="9066"/>
                    <a:pt x="42614" y="9066"/>
                  </a:cubicBezTo>
                  <a:cubicBezTo>
                    <a:pt x="43128" y="9066"/>
                    <a:pt x="43581" y="8408"/>
                    <a:pt x="43103" y="7958"/>
                  </a:cubicBezTo>
                  <a:cubicBezTo>
                    <a:pt x="42523" y="7411"/>
                    <a:pt x="41845" y="7171"/>
                    <a:pt x="41159" y="7171"/>
                  </a:cubicBezTo>
                  <a:cubicBezTo>
                    <a:pt x="40324" y="7171"/>
                    <a:pt x="39478" y="7526"/>
                    <a:pt x="38781" y="8116"/>
                  </a:cubicBezTo>
                  <a:cubicBezTo>
                    <a:pt x="37141" y="9504"/>
                    <a:pt x="37868" y="11931"/>
                    <a:pt x="39024" y="13331"/>
                  </a:cubicBezTo>
                  <a:cubicBezTo>
                    <a:pt x="40024" y="14541"/>
                    <a:pt x="41292" y="15049"/>
                    <a:pt x="42585" y="15049"/>
                  </a:cubicBezTo>
                  <a:cubicBezTo>
                    <a:pt x="43779" y="15049"/>
                    <a:pt x="44995" y="14616"/>
                    <a:pt x="46041" y="13901"/>
                  </a:cubicBezTo>
                  <a:cubicBezTo>
                    <a:pt x="47161" y="15290"/>
                    <a:pt x="47753" y="16942"/>
                    <a:pt x="47795" y="18730"/>
                  </a:cubicBezTo>
                  <a:cubicBezTo>
                    <a:pt x="47231" y="18586"/>
                    <a:pt x="46648" y="18516"/>
                    <a:pt x="46064" y="18516"/>
                  </a:cubicBezTo>
                  <a:cubicBezTo>
                    <a:pt x="42272" y="18516"/>
                    <a:pt x="38453" y="21432"/>
                    <a:pt x="39670" y="25631"/>
                  </a:cubicBezTo>
                  <a:cubicBezTo>
                    <a:pt x="40135" y="27238"/>
                    <a:pt x="41733" y="28394"/>
                    <a:pt x="43362" y="28394"/>
                  </a:cubicBezTo>
                  <a:cubicBezTo>
                    <a:pt x="43704" y="28394"/>
                    <a:pt x="44048" y="28343"/>
                    <a:pt x="44383" y="28234"/>
                  </a:cubicBezTo>
                  <a:cubicBezTo>
                    <a:pt x="46164" y="27657"/>
                    <a:pt x="46929" y="25193"/>
                    <a:pt x="45807" y="23735"/>
                  </a:cubicBezTo>
                  <a:cubicBezTo>
                    <a:pt x="45658" y="23541"/>
                    <a:pt x="45454" y="23461"/>
                    <a:pt x="45254" y="23461"/>
                  </a:cubicBezTo>
                  <a:cubicBezTo>
                    <a:pt x="44775" y="23461"/>
                    <a:pt x="44315" y="23923"/>
                    <a:pt x="44678" y="24395"/>
                  </a:cubicBezTo>
                  <a:cubicBezTo>
                    <a:pt x="45244" y="25129"/>
                    <a:pt x="45090" y="25941"/>
                    <a:pt x="44503" y="26622"/>
                  </a:cubicBezTo>
                  <a:cubicBezTo>
                    <a:pt x="44199" y="26975"/>
                    <a:pt x="43808" y="27115"/>
                    <a:pt x="43401" y="27115"/>
                  </a:cubicBezTo>
                  <a:cubicBezTo>
                    <a:pt x="42818" y="27115"/>
                    <a:pt x="42202" y="26829"/>
                    <a:pt x="41764" y="26478"/>
                  </a:cubicBezTo>
                  <a:cubicBezTo>
                    <a:pt x="40188" y="25215"/>
                    <a:pt x="40654" y="22888"/>
                    <a:pt x="41765" y="21514"/>
                  </a:cubicBezTo>
                  <a:cubicBezTo>
                    <a:pt x="42760" y="20282"/>
                    <a:pt x="44128" y="19781"/>
                    <a:pt x="45552" y="19781"/>
                  </a:cubicBezTo>
                  <a:cubicBezTo>
                    <a:pt x="47571" y="19781"/>
                    <a:pt x="49702" y="20788"/>
                    <a:pt x="51044" y="22151"/>
                  </a:cubicBezTo>
                  <a:cubicBezTo>
                    <a:pt x="53279" y="24423"/>
                    <a:pt x="53884" y="27913"/>
                    <a:pt x="52374" y="30725"/>
                  </a:cubicBezTo>
                  <a:cubicBezTo>
                    <a:pt x="51059" y="33172"/>
                    <a:pt x="48286" y="34735"/>
                    <a:pt x="45531" y="34735"/>
                  </a:cubicBezTo>
                  <a:cubicBezTo>
                    <a:pt x="45083" y="34735"/>
                    <a:pt x="44635" y="34694"/>
                    <a:pt x="44193" y="34608"/>
                  </a:cubicBezTo>
                  <a:cubicBezTo>
                    <a:pt x="44154" y="34600"/>
                    <a:pt x="44113" y="34596"/>
                    <a:pt x="44072" y="34596"/>
                  </a:cubicBezTo>
                  <a:cubicBezTo>
                    <a:pt x="43665" y="34596"/>
                    <a:pt x="43199" y="34955"/>
                    <a:pt x="43390" y="35412"/>
                  </a:cubicBezTo>
                  <a:cubicBezTo>
                    <a:pt x="45685" y="40913"/>
                    <a:pt x="39962" y="44938"/>
                    <a:pt x="35322" y="46072"/>
                  </a:cubicBezTo>
                  <a:cubicBezTo>
                    <a:pt x="34246" y="46336"/>
                    <a:pt x="33108" y="46475"/>
                    <a:pt x="31966" y="46475"/>
                  </a:cubicBezTo>
                  <a:cubicBezTo>
                    <a:pt x="28673" y="46475"/>
                    <a:pt x="25345" y="45315"/>
                    <a:pt x="23352" y="42619"/>
                  </a:cubicBezTo>
                  <a:cubicBezTo>
                    <a:pt x="23328" y="42586"/>
                    <a:pt x="23300" y="42558"/>
                    <a:pt x="23273" y="42532"/>
                  </a:cubicBezTo>
                  <a:cubicBezTo>
                    <a:pt x="24542" y="40893"/>
                    <a:pt x="24868" y="38565"/>
                    <a:pt x="23708" y="36761"/>
                  </a:cubicBezTo>
                  <a:cubicBezTo>
                    <a:pt x="23039" y="35721"/>
                    <a:pt x="21804" y="35219"/>
                    <a:pt x="20686" y="34841"/>
                  </a:cubicBezTo>
                  <a:cubicBezTo>
                    <a:pt x="19857" y="34561"/>
                    <a:pt x="18891" y="34281"/>
                    <a:pt x="17959" y="34281"/>
                  </a:cubicBezTo>
                  <a:cubicBezTo>
                    <a:pt x="17441" y="34281"/>
                    <a:pt x="16933" y="34368"/>
                    <a:pt x="16466" y="34589"/>
                  </a:cubicBezTo>
                  <a:cubicBezTo>
                    <a:pt x="14593" y="35473"/>
                    <a:pt x="13914" y="38436"/>
                    <a:pt x="16375" y="39068"/>
                  </a:cubicBezTo>
                  <a:cubicBezTo>
                    <a:pt x="16438" y="39084"/>
                    <a:pt x="16497" y="39091"/>
                    <a:pt x="16554" y="39091"/>
                  </a:cubicBezTo>
                  <a:cubicBezTo>
                    <a:pt x="17238" y="39091"/>
                    <a:pt x="17477" y="38000"/>
                    <a:pt x="16721" y="37808"/>
                  </a:cubicBezTo>
                  <a:cubicBezTo>
                    <a:pt x="16019" y="37627"/>
                    <a:pt x="15924" y="36968"/>
                    <a:pt x="16200" y="36399"/>
                  </a:cubicBezTo>
                  <a:cubicBezTo>
                    <a:pt x="16508" y="35772"/>
                    <a:pt x="17286" y="35609"/>
                    <a:pt x="17978" y="35609"/>
                  </a:cubicBezTo>
                  <a:cubicBezTo>
                    <a:pt x="18228" y="35609"/>
                    <a:pt x="18466" y="35630"/>
                    <a:pt x="18668" y="35658"/>
                  </a:cubicBezTo>
                  <a:cubicBezTo>
                    <a:pt x="19678" y="35799"/>
                    <a:pt x="20760" y="36188"/>
                    <a:pt x="21658" y="36656"/>
                  </a:cubicBezTo>
                  <a:cubicBezTo>
                    <a:pt x="23940" y="37848"/>
                    <a:pt x="23219" y="40741"/>
                    <a:pt x="21763" y="42241"/>
                  </a:cubicBezTo>
                  <a:cubicBezTo>
                    <a:pt x="20313" y="43737"/>
                    <a:pt x="17993" y="44336"/>
                    <a:pt x="16008" y="44670"/>
                  </a:cubicBezTo>
                  <a:cubicBezTo>
                    <a:pt x="15329" y="44784"/>
                    <a:pt x="14643" y="44839"/>
                    <a:pt x="13957" y="44839"/>
                  </a:cubicBezTo>
                  <a:cubicBezTo>
                    <a:pt x="12351" y="44839"/>
                    <a:pt x="10743" y="44541"/>
                    <a:pt x="9232" y="44010"/>
                  </a:cubicBezTo>
                  <a:cubicBezTo>
                    <a:pt x="5304" y="42632"/>
                    <a:pt x="2390" y="38834"/>
                    <a:pt x="2127" y="34685"/>
                  </a:cubicBezTo>
                  <a:cubicBezTo>
                    <a:pt x="1874" y="30697"/>
                    <a:pt x="4720" y="26857"/>
                    <a:pt x="8577" y="25918"/>
                  </a:cubicBezTo>
                  <a:cubicBezTo>
                    <a:pt x="8706" y="25886"/>
                    <a:pt x="8804" y="25825"/>
                    <a:pt x="8878" y="25750"/>
                  </a:cubicBezTo>
                  <a:cubicBezTo>
                    <a:pt x="11149" y="27508"/>
                    <a:pt x="13959" y="28570"/>
                    <a:pt x="16797" y="28570"/>
                  </a:cubicBezTo>
                  <a:cubicBezTo>
                    <a:pt x="17848" y="28570"/>
                    <a:pt x="18903" y="28424"/>
                    <a:pt x="19935" y="28114"/>
                  </a:cubicBezTo>
                  <a:cubicBezTo>
                    <a:pt x="22637" y="27304"/>
                    <a:pt x="24937" y="25334"/>
                    <a:pt x="26330" y="22910"/>
                  </a:cubicBezTo>
                  <a:cubicBezTo>
                    <a:pt x="27633" y="20645"/>
                    <a:pt x="28171" y="17320"/>
                    <a:pt x="26433" y="15158"/>
                  </a:cubicBezTo>
                  <a:cubicBezTo>
                    <a:pt x="25595" y="14116"/>
                    <a:pt x="24223" y="13696"/>
                    <a:pt x="22850" y="13696"/>
                  </a:cubicBezTo>
                  <a:cubicBezTo>
                    <a:pt x="21910" y="13696"/>
                    <a:pt x="20971" y="13893"/>
                    <a:pt x="20202" y="14221"/>
                  </a:cubicBezTo>
                  <a:cubicBezTo>
                    <a:pt x="18492" y="14949"/>
                    <a:pt x="16150" y="17415"/>
                    <a:pt x="18076" y="19169"/>
                  </a:cubicBezTo>
                  <a:cubicBezTo>
                    <a:pt x="18213" y="19294"/>
                    <a:pt x="18365" y="19346"/>
                    <a:pt x="18512" y="19346"/>
                  </a:cubicBezTo>
                  <a:cubicBezTo>
                    <a:pt x="19031" y="19346"/>
                    <a:pt x="19487" y="18688"/>
                    <a:pt x="19000" y="18243"/>
                  </a:cubicBezTo>
                  <a:cubicBezTo>
                    <a:pt x="17645" y="17009"/>
                    <a:pt x="20384" y="15495"/>
                    <a:pt x="21314" y="15211"/>
                  </a:cubicBezTo>
                  <a:cubicBezTo>
                    <a:pt x="21769" y="15071"/>
                    <a:pt x="22244" y="15000"/>
                    <a:pt x="22717" y="15000"/>
                  </a:cubicBezTo>
                  <a:cubicBezTo>
                    <a:pt x="23511" y="15000"/>
                    <a:pt x="24299" y="15200"/>
                    <a:pt x="24982" y="15614"/>
                  </a:cubicBezTo>
                  <a:cubicBezTo>
                    <a:pt x="26456" y="16507"/>
                    <a:pt x="26325" y="18640"/>
                    <a:pt x="26024" y="20094"/>
                  </a:cubicBezTo>
                  <a:cubicBezTo>
                    <a:pt x="25734" y="21500"/>
                    <a:pt x="24988" y="22783"/>
                    <a:pt x="24072" y="23872"/>
                  </a:cubicBezTo>
                  <a:cubicBezTo>
                    <a:pt x="22112" y="26197"/>
                    <a:pt x="19538" y="27211"/>
                    <a:pt x="16913" y="27211"/>
                  </a:cubicBezTo>
                  <a:cubicBezTo>
                    <a:pt x="13692" y="27211"/>
                    <a:pt x="10395" y="25684"/>
                    <a:pt x="8063" y="23179"/>
                  </a:cubicBezTo>
                  <a:cubicBezTo>
                    <a:pt x="5843" y="20794"/>
                    <a:pt x="4715" y="17506"/>
                    <a:pt x="4977" y="14270"/>
                  </a:cubicBezTo>
                  <a:cubicBezTo>
                    <a:pt x="5258" y="10774"/>
                    <a:pt x="7919" y="8475"/>
                    <a:pt x="10853" y="6999"/>
                  </a:cubicBezTo>
                  <a:cubicBezTo>
                    <a:pt x="13671" y="5581"/>
                    <a:pt x="16810" y="4900"/>
                    <a:pt x="19956" y="4900"/>
                  </a:cubicBezTo>
                  <a:cubicBezTo>
                    <a:pt x="23516" y="4900"/>
                    <a:pt x="27085" y="5772"/>
                    <a:pt x="30207" y="7433"/>
                  </a:cubicBezTo>
                  <a:cubicBezTo>
                    <a:pt x="30315" y="7490"/>
                    <a:pt x="30422" y="7516"/>
                    <a:pt x="30522" y="7516"/>
                  </a:cubicBezTo>
                  <a:cubicBezTo>
                    <a:pt x="30945" y="7516"/>
                    <a:pt x="31263" y="7069"/>
                    <a:pt x="31178" y="6690"/>
                  </a:cubicBezTo>
                  <a:cubicBezTo>
                    <a:pt x="32513" y="3230"/>
                    <a:pt x="36012" y="1372"/>
                    <a:pt x="39500" y="1372"/>
                  </a:cubicBezTo>
                  <a:close/>
                  <a:moveTo>
                    <a:pt x="39369" y="1"/>
                  </a:moveTo>
                  <a:cubicBezTo>
                    <a:pt x="35473" y="1"/>
                    <a:pt x="31666" y="2358"/>
                    <a:pt x="30092" y="5912"/>
                  </a:cubicBezTo>
                  <a:cubicBezTo>
                    <a:pt x="26953" y="4394"/>
                    <a:pt x="23473" y="3606"/>
                    <a:pt x="19995" y="3606"/>
                  </a:cubicBezTo>
                  <a:cubicBezTo>
                    <a:pt x="17043" y="3606"/>
                    <a:pt x="14093" y="4174"/>
                    <a:pt x="11355" y="5345"/>
                  </a:cubicBezTo>
                  <a:cubicBezTo>
                    <a:pt x="8521" y="6558"/>
                    <a:pt x="5648" y="8384"/>
                    <a:pt x="4414" y="11346"/>
                  </a:cubicBezTo>
                  <a:cubicBezTo>
                    <a:pt x="3141" y="14394"/>
                    <a:pt x="3541" y="17718"/>
                    <a:pt x="4852" y="20681"/>
                  </a:cubicBezTo>
                  <a:cubicBezTo>
                    <a:pt x="5533" y="22221"/>
                    <a:pt x="6538" y="23614"/>
                    <a:pt x="7759" y="24786"/>
                  </a:cubicBezTo>
                  <a:cubicBezTo>
                    <a:pt x="2724" y="26291"/>
                    <a:pt x="0" y="31703"/>
                    <a:pt x="1114" y="36745"/>
                  </a:cubicBezTo>
                  <a:cubicBezTo>
                    <a:pt x="2427" y="42693"/>
                    <a:pt x="8290" y="46120"/>
                    <a:pt x="14061" y="46130"/>
                  </a:cubicBezTo>
                  <a:cubicBezTo>
                    <a:pt x="14070" y="46130"/>
                    <a:pt x="14078" y="46130"/>
                    <a:pt x="14087" y="46130"/>
                  </a:cubicBezTo>
                  <a:cubicBezTo>
                    <a:pt x="16992" y="46130"/>
                    <a:pt x="20076" y="45279"/>
                    <a:pt x="22365" y="43459"/>
                  </a:cubicBezTo>
                  <a:cubicBezTo>
                    <a:pt x="24701" y="46479"/>
                    <a:pt x="28306" y="47743"/>
                    <a:pt x="31976" y="47743"/>
                  </a:cubicBezTo>
                  <a:cubicBezTo>
                    <a:pt x="33335" y="47743"/>
                    <a:pt x="34703" y="47570"/>
                    <a:pt x="36019" y="47248"/>
                  </a:cubicBezTo>
                  <a:cubicBezTo>
                    <a:pt x="40957" y="46040"/>
                    <a:pt x="46499" y="41525"/>
                    <a:pt x="44977" y="36009"/>
                  </a:cubicBezTo>
                  <a:lnTo>
                    <a:pt x="44977" y="36009"/>
                  </a:lnTo>
                  <a:cubicBezTo>
                    <a:pt x="45156" y="36020"/>
                    <a:pt x="45336" y="36025"/>
                    <a:pt x="45515" y="36025"/>
                  </a:cubicBezTo>
                  <a:cubicBezTo>
                    <a:pt x="49411" y="36025"/>
                    <a:pt x="53047" y="33427"/>
                    <a:pt x="54250" y="29624"/>
                  </a:cubicBezTo>
                  <a:cubicBezTo>
                    <a:pt x="55569" y="25446"/>
                    <a:pt x="52858" y="20976"/>
                    <a:pt x="49092" y="19204"/>
                  </a:cubicBezTo>
                  <a:cubicBezTo>
                    <a:pt x="49101" y="19163"/>
                    <a:pt x="49107" y="19123"/>
                    <a:pt x="49107" y="19077"/>
                  </a:cubicBezTo>
                  <a:cubicBezTo>
                    <a:pt x="49142" y="16851"/>
                    <a:pt x="48422" y="14789"/>
                    <a:pt x="47048" y="13073"/>
                  </a:cubicBezTo>
                  <a:cubicBezTo>
                    <a:pt x="48079" y="12061"/>
                    <a:pt x="48807" y="10750"/>
                    <a:pt x="48948" y="9361"/>
                  </a:cubicBezTo>
                  <a:cubicBezTo>
                    <a:pt x="49481" y="4106"/>
                    <a:pt x="44928" y="357"/>
                    <a:pt x="40016" y="22"/>
                  </a:cubicBezTo>
                  <a:cubicBezTo>
                    <a:pt x="39800" y="8"/>
                    <a:pt x="39584" y="1"/>
                    <a:pt x="39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2"/>
            <p:cNvSpPr/>
            <p:nvPr/>
          </p:nvSpPr>
          <p:spPr>
            <a:xfrm>
              <a:off x="6967100" y="4844538"/>
              <a:ext cx="130675" cy="357775"/>
            </a:xfrm>
            <a:custGeom>
              <a:rect b="b" l="l" r="r" t="t"/>
              <a:pathLst>
                <a:path extrusionOk="0" h="14311" w="5227">
                  <a:moveTo>
                    <a:pt x="3959" y="1"/>
                  </a:moveTo>
                  <a:cubicBezTo>
                    <a:pt x="3867" y="1"/>
                    <a:pt x="3771" y="20"/>
                    <a:pt x="3673" y="63"/>
                  </a:cubicBezTo>
                  <a:cubicBezTo>
                    <a:pt x="1070" y="1211"/>
                    <a:pt x="481" y="4255"/>
                    <a:pt x="260" y="6809"/>
                  </a:cubicBezTo>
                  <a:cubicBezTo>
                    <a:pt x="0" y="9800"/>
                    <a:pt x="757" y="13473"/>
                    <a:pt x="4118" y="14290"/>
                  </a:cubicBezTo>
                  <a:cubicBezTo>
                    <a:pt x="4177" y="14304"/>
                    <a:pt x="4235" y="14311"/>
                    <a:pt x="4289" y="14311"/>
                  </a:cubicBezTo>
                  <a:cubicBezTo>
                    <a:pt x="4983" y="14311"/>
                    <a:pt x="5226" y="13214"/>
                    <a:pt x="4466" y="13029"/>
                  </a:cubicBezTo>
                  <a:cubicBezTo>
                    <a:pt x="1662" y="12347"/>
                    <a:pt x="1404" y="9195"/>
                    <a:pt x="1567" y="6808"/>
                  </a:cubicBezTo>
                  <a:cubicBezTo>
                    <a:pt x="1713" y="4701"/>
                    <a:pt x="2199" y="2134"/>
                    <a:pt x="4335" y="1192"/>
                  </a:cubicBezTo>
                  <a:cubicBezTo>
                    <a:pt x="5006" y="896"/>
                    <a:pt x="4585" y="1"/>
                    <a:pt x="3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2"/>
            <p:cNvSpPr/>
            <p:nvPr/>
          </p:nvSpPr>
          <p:spPr>
            <a:xfrm>
              <a:off x="7128975" y="5198663"/>
              <a:ext cx="127850" cy="42475"/>
            </a:xfrm>
            <a:custGeom>
              <a:rect b="b" l="l" r="r" t="t"/>
              <a:pathLst>
                <a:path extrusionOk="0" h="1699" w="5114">
                  <a:moveTo>
                    <a:pt x="806" y="0"/>
                  </a:moveTo>
                  <a:cubicBezTo>
                    <a:pt x="196" y="0"/>
                    <a:pt x="0" y="1039"/>
                    <a:pt x="695" y="1308"/>
                  </a:cubicBezTo>
                  <a:cubicBezTo>
                    <a:pt x="1369" y="1570"/>
                    <a:pt x="2069" y="1698"/>
                    <a:pt x="2773" y="1698"/>
                  </a:cubicBezTo>
                  <a:cubicBezTo>
                    <a:pt x="3306" y="1698"/>
                    <a:pt x="3840" y="1625"/>
                    <a:pt x="4366" y="1480"/>
                  </a:cubicBezTo>
                  <a:cubicBezTo>
                    <a:pt x="5114" y="1276"/>
                    <a:pt x="4882" y="193"/>
                    <a:pt x="4207" y="193"/>
                  </a:cubicBezTo>
                  <a:cubicBezTo>
                    <a:pt x="4147" y="193"/>
                    <a:pt x="4085" y="201"/>
                    <a:pt x="4019" y="219"/>
                  </a:cubicBezTo>
                  <a:cubicBezTo>
                    <a:pt x="3603" y="333"/>
                    <a:pt x="3193" y="389"/>
                    <a:pt x="2787" y="389"/>
                  </a:cubicBezTo>
                  <a:cubicBezTo>
                    <a:pt x="2200" y="389"/>
                    <a:pt x="1621" y="273"/>
                    <a:pt x="1042" y="48"/>
                  </a:cubicBezTo>
                  <a:cubicBezTo>
                    <a:pt x="958" y="15"/>
                    <a:pt x="879" y="0"/>
                    <a:pt x="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2"/>
            <p:cNvSpPr/>
            <p:nvPr/>
          </p:nvSpPr>
          <p:spPr>
            <a:xfrm>
              <a:off x="7254625" y="5190988"/>
              <a:ext cx="61625" cy="40650"/>
            </a:xfrm>
            <a:custGeom>
              <a:rect b="b" l="l" r="r" t="t"/>
              <a:pathLst>
                <a:path extrusionOk="0" h="1626" w="2465">
                  <a:moveTo>
                    <a:pt x="1736" y="0"/>
                  </a:moveTo>
                  <a:cubicBezTo>
                    <a:pt x="1678" y="0"/>
                    <a:pt x="1621" y="9"/>
                    <a:pt x="1564" y="26"/>
                  </a:cubicBezTo>
                  <a:cubicBezTo>
                    <a:pt x="1227" y="131"/>
                    <a:pt x="890" y="235"/>
                    <a:pt x="554" y="340"/>
                  </a:cubicBezTo>
                  <a:cubicBezTo>
                    <a:pt x="213" y="445"/>
                    <a:pt x="0" y="793"/>
                    <a:pt x="97" y="1144"/>
                  </a:cubicBezTo>
                  <a:cubicBezTo>
                    <a:pt x="174" y="1423"/>
                    <a:pt x="444" y="1626"/>
                    <a:pt x="728" y="1626"/>
                  </a:cubicBezTo>
                  <a:cubicBezTo>
                    <a:pt x="786" y="1626"/>
                    <a:pt x="844" y="1618"/>
                    <a:pt x="901" y="1600"/>
                  </a:cubicBezTo>
                  <a:cubicBezTo>
                    <a:pt x="1238" y="1497"/>
                    <a:pt x="1575" y="1393"/>
                    <a:pt x="1911" y="1287"/>
                  </a:cubicBezTo>
                  <a:cubicBezTo>
                    <a:pt x="2251" y="1182"/>
                    <a:pt x="2465" y="835"/>
                    <a:pt x="2367" y="483"/>
                  </a:cubicBezTo>
                  <a:cubicBezTo>
                    <a:pt x="2290" y="204"/>
                    <a:pt x="2020" y="0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2"/>
            <p:cNvSpPr/>
            <p:nvPr/>
          </p:nvSpPr>
          <p:spPr>
            <a:xfrm>
              <a:off x="7544950" y="5468938"/>
              <a:ext cx="283775" cy="229675"/>
            </a:xfrm>
            <a:custGeom>
              <a:rect b="b" l="l" r="r" t="t"/>
              <a:pathLst>
                <a:path extrusionOk="0" h="9187" w="11351">
                  <a:moveTo>
                    <a:pt x="10693" y="1"/>
                  </a:moveTo>
                  <a:cubicBezTo>
                    <a:pt x="10366" y="1"/>
                    <a:pt x="10039" y="211"/>
                    <a:pt x="10040" y="633"/>
                  </a:cubicBezTo>
                  <a:cubicBezTo>
                    <a:pt x="10042" y="4758"/>
                    <a:pt x="6771" y="7887"/>
                    <a:pt x="2882" y="7887"/>
                  </a:cubicBezTo>
                  <a:cubicBezTo>
                    <a:pt x="2301" y="7887"/>
                    <a:pt x="1707" y="7817"/>
                    <a:pt x="1108" y="7670"/>
                  </a:cubicBezTo>
                  <a:cubicBezTo>
                    <a:pt x="1048" y="7656"/>
                    <a:pt x="990" y="7649"/>
                    <a:pt x="936" y="7649"/>
                  </a:cubicBezTo>
                  <a:cubicBezTo>
                    <a:pt x="243" y="7649"/>
                    <a:pt x="0" y="8746"/>
                    <a:pt x="760" y="8931"/>
                  </a:cubicBezTo>
                  <a:cubicBezTo>
                    <a:pt x="1467" y="9104"/>
                    <a:pt x="2169" y="9186"/>
                    <a:pt x="2855" y="9186"/>
                  </a:cubicBezTo>
                  <a:cubicBezTo>
                    <a:pt x="7448" y="9186"/>
                    <a:pt x="11351" y="5508"/>
                    <a:pt x="11347" y="633"/>
                  </a:cubicBezTo>
                  <a:cubicBezTo>
                    <a:pt x="11347" y="211"/>
                    <a:pt x="11020" y="1"/>
                    <a:pt x="10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2"/>
            <p:cNvSpPr/>
            <p:nvPr/>
          </p:nvSpPr>
          <p:spPr>
            <a:xfrm>
              <a:off x="7423625" y="5615663"/>
              <a:ext cx="83625" cy="45725"/>
            </a:xfrm>
            <a:custGeom>
              <a:rect b="b" l="l" r="r" t="t"/>
              <a:pathLst>
                <a:path extrusionOk="0" h="1829" w="3345">
                  <a:moveTo>
                    <a:pt x="863" y="0"/>
                  </a:moveTo>
                  <a:cubicBezTo>
                    <a:pt x="215" y="0"/>
                    <a:pt x="0" y="1062"/>
                    <a:pt x="726" y="1295"/>
                  </a:cubicBezTo>
                  <a:cubicBezTo>
                    <a:pt x="1242" y="1461"/>
                    <a:pt x="1757" y="1627"/>
                    <a:pt x="2273" y="1793"/>
                  </a:cubicBezTo>
                  <a:cubicBezTo>
                    <a:pt x="2347" y="1817"/>
                    <a:pt x="2417" y="1828"/>
                    <a:pt x="2483" y="1828"/>
                  </a:cubicBezTo>
                  <a:cubicBezTo>
                    <a:pt x="3130" y="1828"/>
                    <a:pt x="3345" y="766"/>
                    <a:pt x="2620" y="532"/>
                  </a:cubicBezTo>
                  <a:cubicBezTo>
                    <a:pt x="2104" y="367"/>
                    <a:pt x="1589" y="200"/>
                    <a:pt x="1074" y="35"/>
                  </a:cubicBezTo>
                  <a:cubicBezTo>
                    <a:pt x="999" y="11"/>
                    <a:pt x="929" y="0"/>
                    <a:pt x="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2"/>
            <p:cNvSpPr/>
            <p:nvPr/>
          </p:nvSpPr>
          <p:spPr>
            <a:xfrm>
              <a:off x="6859925" y="5327013"/>
              <a:ext cx="161350" cy="299125"/>
            </a:xfrm>
            <a:custGeom>
              <a:rect b="b" l="l" r="r" t="t"/>
              <a:pathLst>
                <a:path extrusionOk="0" h="11965" w="6454">
                  <a:moveTo>
                    <a:pt x="5428" y="1"/>
                  </a:moveTo>
                  <a:cubicBezTo>
                    <a:pt x="5334" y="1"/>
                    <a:pt x="5234" y="22"/>
                    <a:pt x="5133" y="69"/>
                  </a:cubicBezTo>
                  <a:cubicBezTo>
                    <a:pt x="240" y="2362"/>
                    <a:pt x="1" y="9092"/>
                    <a:pt x="4569" y="11865"/>
                  </a:cubicBezTo>
                  <a:cubicBezTo>
                    <a:pt x="4683" y="11935"/>
                    <a:pt x="4795" y="11965"/>
                    <a:pt x="4901" y="11965"/>
                  </a:cubicBezTo>
                  <a:cubicBezTo>
                    <a:pt x="5464" y="11965"/>
                    <a:pt x="5836" y="11104"/>
                    <a:pt x="5229" y="10736"/>
                  </a:cubicBezTo>
                  <a:cubicBezTo>
                    <a:pt x="1431" y="8430"/>
                    <a:pt x="1827" y="3056"/>
                    <a:pt x="5794" y="1199"/>
                  </a:cubicBezTo>
                  <a:cubicBezTo>
                    <a:pt x="6454" y="888"/>
                    <a:pt x="6043" y="1"/>
                    <a:pt x="5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2"/>
            <p:cNvSpPr/>
            <p:nvPr/>
          </p:nvSpPr>
          <p:spPr>
            <a:xfrm>
              <a:off x="7007200" y="5626663"/>
              <a:ext cx="121550" cy="59350"/>
            </a:xfrm>
            <a:custGeom>
              <a:rect b="b" l="l" r="r" t="t"/>
              <a:pathLst>
                <a:path extrusionOk="0" h="2374" w="4862">
                  <a:moveTo>
                    <a:pt x="850" y="1"/>
                  </a:moveTo>
                  <a:cubicBezTo>
                    <a:pt x="210" y="1"/>
                    <a:pt x="0" y="1057"/>
                    <a:pt x="719" y="1298"/>
                  </a:cubicBezTo>
                  <a:cubicBezTo>
                    <a:pt x="1745" y="1645"/>
                    <a:pt x="2769" y="1990"/>
                    <a:pt x="3796" y="2335"/>
                  </a:cubicBezTo>
                  <a:cubicBezTo>
                    <a:pt x="3873" y="2361"/>
                    <a:pt x="3946" y="2373"/>
                    <a:pt x="4014" y="2373"/>
                  </a:cubicBezTo>
                  <a:cubicBezTo>
                    <a:pt x="4653" y="2373"/>
                    <a:pt x="4861" y="1318"/>
                    <a:pt x="4143" y="1075"/>
                  </a:cubicBezTo>
                  <a:cubicBezTo>
                    <a:pt x="3117" y="729"/>
                    <a:pt x="2093" y="385"/>
                    <a:pt x="1066" y="38"/>
                  </a:cubicBezTo>
                  <a:cubicBezTo>
                    <a:pt x="990" y="13"/>
                    <a:pt x="918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2"/>
            <p:cNvSpPr/>
            <p:nvPr/>
          </p:nvSpPr>
          <p:spPr>
            <a:xfrm>
              <a:off x="7139375" y="5648513"/>
              <a:ext cx="74900" cy="39050"/>
            </a:xfrm>
            <a:custGeom>
              <a:rect b="b" l="l" r="r" t="t"/>
              <a:pathLst>
                <a:path extrusionOk="0" h="1562" w="2996">
                  <a:moveTo>
                    <a:pt x="2270" y="1"/>
                  </a:moveTo>
                  <a:cubicBezTo>
                    <a:pt x="2156" y="1"/>
                    <a:pt x="2039" y="28"/>
                    <a:pt x="1930" y="82"/>
                  </a:cubicBezTo>
                  <a:cubicBezTo>
                    <a:pt x="1686" y="203"/>
                    <a:pt x="1408" y="272"/>
                    <a:pt x="1133" y="272"/>
                  </a:cubicBezTo>
                  <a:cubicBezTo>
                    <a:pt x="1051" y="272"/>
                    <a:pt x="970" y="266"/>
                    <a:pt x="891" y="254"/>
                  </a:cubicBezTo>
                  <a:cubicBezTo>
                    <a:pt x="842" y="246"/>
                    <a:pt x="793" y="242"/>
                    <a:pt x="745" y="242"/>
                  </a:cubicBezTo>
                  <a:cubicBezTo>
                    <a:pt x="447" y="242"/>
                    <a:pt x="175" y="390"/>
                    <a:pt x="87" y="712"/>
                  </a:cubicBezTo>
                  <a:cubicBezTo>
                    <a:pt x="0" y="1024"/>
                    <a:pt x="191" y="1461"/>
                    <a:pt x="543" y="1516"/>
                  </a:cubicBezTo>
                  <a:cubicBezTo>
                    <a:pt x="739" y="1546"/>
                    <a:pt x="931" y="1561"/>
                    <a:pt x="1119" y="1561"/>
                  </a:cubicBezTo>
                  <a:cubicBezTo>
                    <a:pt x="1626" y="1561"/>
                    <a:pt x="2111" y="1449"/>
                    <a:pt x="2591" y="1212"/>
                  </a:cubicBezTo>
                  <a:cubicBezTo>
                    <a:pt x="2911" y="1054"/>
                    <a:pt x="2996" y="607"/>
                    <a:pt x="2824" y="317"/>
                  </a:cubicBezTo>
                  <a:cubicBezTo>
                    <a:pt x="2699" y="103"/>
                    <a:pt x="2490" y="1"/>
                    <a:pt x="2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2"/>
            <p:cNvSpPr/>
            <p:nvPr/>
          </p:nvSpPr>
          <p:spPr>
            <a:xfrm>
              <a:off x="7607150" y="4679713"/>
              <a:ext cx="228875" cy="134275"/>
            </a:xfrm>
            <a:custGeom>
              <a:rect b="b" l="l" r="r" t="t"/>
              <a:pathLst>
                <a:path extrusionOk="0" h="5371" w="9155">
                  <a:moveTo>
                    <a:pt x="6842" y="1"/>
                  </a:moveTo>
                  <a:cubicBezTo>
                    <a:pt x="3943" y="1"/>
                    <a:pt x="1266" y="1790"/>
                    <a:pt x="185" y="4584"/>
                  </a:cubicBezTo>
                  <a:cubicBezTo>
                    <a:pt x="1" y="5059"/>
                    <a:pt x="391" y="5370"/>
                    <a:pt x="794" y="5370"/>
                  </a:cubicBezTo>
                  <a:cubicBezTo>
                    <a:pt x="1058" y="5370"/>
                    <a:pt x="1328" y="5237"/>
                    <a:pt x="1447" y="4930"/>
                  </a:cubicBezTo>
                  <a:cubicBezTo>
                    <a:pt x="2303" y="2717"/>
                    <a:pt x="4518" y="1298"/>
                    <a:pt x="6828" y="1298"/>
                  </a:cubicBezTo>
                  <a:cubicBezTo>
                    <a:pt x="7231" y="1298"/>
                    <a:pt x="7636" y="1342"/>
                    <a:pt x="8038" y="1431"/>
                  </a:cubicBezTo>
                  <a:cubicBezTo>
                    <a:pt x="8093" y="1443"/>
                    <a:pt x="8147" y="1449"/>
                    <a:pt x="8198" y="1449"/>
                  </a:cubicBezTo>
                  <a:cubicBezTo>
                    <a:pt x="8901" y="1449"/>
                    <a:pt x="9154" y="342"/>
                    <a:pt x="8385" y="171"/>
                  </a:cubicBezTo>
                  <a:cubicBezTo>
                    <a:pt x="7869" y="56"/>
                    <a:pt x="7352" y="1"/>
                    <a:pt x="6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2"/>
            <p:cNvSpPr/>
            <p:nvPr/>
          </p:nvSpPr>
          <p:spPr>
            <a:xfrm>
              <a:off x="7865825" y="4709263"/>
              <a:ext cx="67650" cy="59450"/>
            </a:xfrm>
            <a:custGeom>
              <a:rect b="b" l="l" r="r" t="t"/>
              <a:pathLst>
                <a:path extrusionOk="0" h="2378" w="2706">
                  <a:moveTo>
                    <a:pt x="716" y="1"/>
                  </a:moveTo>
                  <a:cubicBezTo>
                    <a:pt x="557" y="1"/>
                    <a:pt x="399" y="60"/>
                    <a:pt x="270" y="188"/>
                  </a:cubicBezTo>
                  <a:cubicBezTo>
                    <a:pt x="32" y="426"/>
                    <a:pt x="0" y="878"/>
                    <a:pt x="270" y="1112"/>
                  </a:cubicBezTo>
                  <a:cubicBezTo>
                    <a:pt x="685" y="1473"/>
                    <a:pt x="1098" y="1832"/>
                    <a:pt x="1511" y="2190"/>
                  </a:cubicBezTo>
                  <a:cubicBezTo>
                    <a:pt x="1650" y="2310"/>
                    <a:pt x="1821" y="2377"/>
                    <a:pt x="1991" y="2377"/>
                  </a:cubicBezTo>
                  <a:cubicBezTo>
                    <a:pt x="2150" y="2377"/>
                    <a:pt x="2307" y="2319"/>
                    <a:pt x="2436" y="2190"/>
                  </a:cubicBezTo>
                  <a:cubicBezTo>
                    <a:pt x="2674" y="1952"/>
                    <a:pt x="2706" y="1500"/>
                    <a:pt x="2436" y="1265"/>
                  </a:cubicBezTo>
                  <a:cubicBezTo>
                    <a:pt x="2022" y="906"/>
                    <a:pt x="1610" y="547"/>
                    <a:pt x="1195" y="188"/>
                  </a:cubicBezTo>
                  <a:cubicBezTo>
                    <a:pt x="1057" y="6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72"/>
          <p:cNvSpPr/>
          <p:nvPr/>
        </p:nvSpPr>
        <p:spPr>
          <a:xfrm>
            <a:off x="8139912" y="4609242"/>
            <a:ext cx="1117548" cy="483066"/>
          </a:xfrm>
          <a:custGeom>
            <a:rect b="b" l="l" r="r" t="t"/>
            <a:pathLst>
              <a:path extrusionOk="0" h="9236" w="21367">
                <a:moveTo>
                  <a:pt x="6154" y="3179"/>
                </a:moveTo>
                <a:cubicBezTo>
                  <a:pt x="6236" y="3179"/>
                  <a:pt x="6334" y="3215"/>
                  <a:pt x="6450" y="3301"/>
                </a:cubicBezTo>
                <a:cubicBezTo>
                  <a:pt x="6964" y="3681"/>
                  <a:pt x="6344" y="4554"/>
                  <a:pt x="6031" y="4833"/>
                </a:cubicBezTo>
                <a:cubicBezTo>
                  <a:pt x="6007" y="4855"/>
                  <a:pt x="5981" y="4875"/>
                  <a:pt x="5956" y="4896"/>
                </a:cubicBezTo>
                <a:cubicBezTo>
                  <a:pt x="5833" y="4636"/>
                  <a:pt x="5746" y="4375"/>
                  <a:pt x="5738" y="4083"/>
                </a:cubicBezTo>
                <a:cubicBezTo>
                  <a:pt x="5732" y="3871"/>
                  <a:pt x="5793" y="3179"/>
                  <a:pt x="6154" y="3179"/>
                </a:cubicBezTo>
                <a:close/>
                <a:moveTo>
                  <a:pt x="13480" y="1972"/>
                </a:moveTo>
                <a:cubicBezTo>
                  <a:pt x="14064" y="1972"/>
                  <a:pt x="14497" y="2432"/>
                  <a:pt x="14526" y="3080"/>
                </a:cubicBezTo>
                <a:cubicBezTo>
                  <a:pt x="14554" y="3759"/>
                  <a:pt x="14365" y="4476"/>
                  <a:pt x="14059" y="5079"/>
                </a:cubicBezTo>
                <a:cubicBezTo>
                  <a:pt x="13920" y="5358"/>
                  <a:pt x="13758" y="5604"/>
                  <a:pt x="13577" y="5820"/>
                </a:cubicBezTo>
                <a:cubicBezTo>
                  <a:pt x="13569" y="5813"/>
                  <a:pt x="13561" y="5804"/>
                  <a:pt x="13550" y="5794"/>
                </a:cubicBezTo>
                <a:cubicBezTo>
                  <a:pt x="12979" y="5327"/>
                  <a:pt x="12436" y="4758"/>
                  <a:pt x="12247" y="4023"/>
                </a:cubicBezTo>
                <a:cubicBezTo>
                  <a:pt x="12060" y="3298"/>
                  <a:pt x="12275" y="2323"/>
                  <a:pt x="13060" y="2048"/>
                </a:cubicBezTo>
                <a:cubicBezTo>
                  <a:pt x="13206" y="1997"/>
                  <a:pt x="13347" y="1972"/>
                  <a:pt x="13480" y="1972"/>
                </a:cubicBezTo>
                <a:close/>
                <a:moveTo>
                  <a:pt x="768" y="1542"/>
                </a:moveTo>
                <a:lnTo>
                  <a:pt x="768" y="1542"/>
                </a:lnTo>
                <a:cubicBezTo>
                  <a:pt x="601" y="2607"/>
                  <a:pt x="1118" y="3766"/>
                  <a:pt x="1806" y="4576"/>
                </a:cubicBezTo>
                <a:cubicBezTo>
                  <a:pt x="2475" y="5361"/>
                  <a:pt x="3433" y="5879"/>
                  <a:pt x="4439" y="5879"/>
                </a:cubicBezTo>
                <a:cubicBezTo>
                  <a:pt x="4744" y="5879"/>
                  <a:pt x="5053" y="5832"/>
                  <a:pt x="5360" y="5729"/>
                </a:cubicBezTo>
                <a:cubicBezTo>
                  <a:pt x="6280" y="5423"/>
                  <a:pt x="7806" y="3973"/>
                  <a:pt x="6773" y="2980"/>
                </a:cubicBezTo>
                <a:cubicBezTo>
                  <a:pt x="6599" y="2813"/>
                  <a:pt x="6392" y="2733"/>
                  <a:pt x="6189" y="2733"/>
                </a:cubicBezTo>
                <a:cubicBezTo>
                  <a:pt x="5905" y="2733"/>
                  <a:pt x="5630" y="2890"/>
                  <a:pt x="5470" y="3184"/>
                </a:cubicBezTo>
                <a:cubicBezTo>
                  <a:pt x="5145" y="3781"/>
                  <a:pt x="5268" y="4572"/>
                  <a:pt x="5599" y="5135"/>
                </a:cubicBezTo>
                <a:cubicBezTo>
                  <a:pt x="5356" y="5265"/>
                  <a:pt x="5090" y="5351"/>
                  <a:pt x="4817" y="5395"/>
                </a:cubicBezTo>
                <a:cubicBezTo>
                  <a:pt x="4314" y="4773"/>
                  <a:pt x="4130" y="3948"/>
                  <a:pt x="4348" y="3170"/>
                </a:cubicBezTo>
                <a:cubicBezTo>
                  <a:pt x="4559" y="2419"/>
                  <a:pt x="5225" y="1728"/>
                  <a:pt x="5988" y="1728"/>
                </a:cubicBezTo>
                <a:cubicBezTo>
                  <a:pt x="6188" y="1728"/>
                  <a:pt x="6395" y="1776"/>
                  <a:pt x="6601" y="1882"/>
                </a:cubicBezTo>
                <a:cubicBezTo>
                  <a:pt x="7553" y="2370"/>
                  <a:pt x="7707" y="3564"/>
                  <a:pt x="7435" y="4497"/>
                </a:cubicBezTo>
                <a:cubicBezTo>
                  <a:pt x="7202" y="5299"/>
                  <a:pt x="6652" y="5998"/>
                  <a:pt x="5956" y="6456"/>
                </a:cubicBezTo>
                <a:cubicBezTo>
                  <a:pt x="5376" y="6837"/>
                  <a:pt x="4726" y="7019"/>
                  <a:pt x="4080" y="7019"/>
                </a:cubicBezTo>
                <a:cubicBezTo>
                  <a:pt x="3125" y="7019"/>
                  <a:pt x="2178" y="6622"/>
                  <a:pt x="1480" y="5884"/>
                </a:cubicBezTo>
                <a:cubicBezTo>
                  <a:pt x="828" y="5197"/>
                  <a:pt x="528" y="4289"/>
                  <a:pt x="523" y="3350"/>
                </a:cubicBezTo>
                <a:cubicBezTo>
                  <a:pt x="519" y="2835"/>
                  <a:pt x="553" y="2121"/>
                  <a:pt x="768" y="1542"/>
                </a:cubicBezTo>
                <a:close/>
                <a:moveTo>
                  <a:pt x="13431" y="454"/>
                </a:moveTo>
                <a:cubicBezTo>
                  <a:pt x="13911" y="454"/>
                  <a:pt x="14392" y="610"/>
                  <a:pt x="14814" y="968"/>
                </a:cubicBezTo>
                <a:cubicBezTo>
                  <a:pt x="16009" y="1983"/>
                  <a:pt x="15922" y="4045"/>
                  <a:pt x="15449" y="5392"/>
                </a:cubicBezTo>
                <a:cubicBezTo>
                  <a:pt x="15229" y="6021"/>
                  <a:pt x="14874" y="6554"/>
                  <a:pt x="14428" y="6987"/>
                </a:cubicBezTo>
                <a:cubicBezTo>
                  <a:pt x="14391" y="7004"/>
                  <a:pt x="14361" y="7034"/>
                  <a:pt x="14341" y="7067"/>
                </a:cubicBezTo>
                <a:cubicBezTo>
                  <a:pt x="13670" y="7682"/>
                  <a:pt x="12803" y="8079"/>
                  <a:pt x="11860" y="8239"/>
                </a:cubicBezTo>
                <a:cubicBezTo>
                  <a:pt x="11528" y="8296"/>
                  <a:pt x="11193" y="8321"/>
                  <a:pt x="10858" y="8321"/>
                </a:cubicBezTo>
                <a:cubicBezTo>
                  <a:pt x="10173" y="8321"/>
                  <a:pt x="9486" y="8215"/>
                  <a:pt x="8823" y="8047"/>
                </a:cubicBezTo>
                <a:cubicBezTo>
                  <a:pt x="8343" y="7926"/>
                  <a:pt x="7870" y="7774"/>
                  <a:pt x="7406" y="7602"/>
                </a:cubicBezTo>
                <a:cubicBezTo>
                  <a:pt x="6960" y="7436"/>
                  <a:pt x="6454" y="7272"/>
                  <a:pt x="6172" y="6876"/>
                </a:cubicBezTo>
                <a:cubicBezTo>
                  <a:pt x="6298" y="6794"/>
                  <a:pt x="6420" y="6707"/>
                  <a:pt x="6537" y="6613"/>
                </a:cubicBezTo>
                <a:cubicBezTo>
                  <a:pt x="6924" y="6991"/>
                  <a:pt x="7687" y="7137"/>
                  <a:pt x="8147" y="7230"/>
                </a:cubicBezTo>
                <a:cubicBezTo>
                  <a:pt x="8915" y="7384"/>
                  <a:pt x="9707" y="7436"/>
                  <a:pt x="10487" y="7477"/>
                </a:cubicBezTo>
                <a:cubicBezTo>
                  <a:pt x="10599" y="7483"/>
                  <a:pt x="10710" y="7486"/>
                  <a:pt x="10820" y="7486"/>
                </a:cubicBezTo>
                <a:cubicBezTo>
                  <a:pt x="12132" y="7486"/>
                  <a:pt x="13261" y="7060"/>
                  <a:pt x="14077" y="5946"/>
                </a:cubicBezTo>
                <a:cubicBezTo>
                  <a:pt x="14754" y="5021"/>
                  <a:pt x="15379" y="3348"/>
                  <a:pt x="14795" y="2245"/>
                </a:cubicBezTo>
                <a:cubicBezTo>
                  <a:pt x="14529" y="1743"/>
                  <a:pt x="14029" y="1515"/>
                  <a:pt x="13514" y="1515"/>
                </a:cubicBezTo>
                <a:cubicBezTo>
                  <a:pt x="12997" y="1515"/>
                  <a:pt x="12465" y="1746"/>
                  <a:pt x="12142" y="2161"/>
                </a:cubicBezTo>
                <a:cubicBezTo>
                  <a:pt x="11083" y="3526"/>
                  <a:pt x="12097" y="5208"/>
                  <a:pt x="13219" y="6126"/>
                </a:cubicBezTo>
                <a:cubicBezTo>
                  <a:pt x="13232" y="6138"/>
                  <a:pt x="13247" y="6148"/>
                  <a:pt x="13261" y="6155"/>
                </a:cubicBezTo>
                <a:cubicBezTo>
                  <a:pt x="13002" y="6391"/>
                  <a:pt x="12713" y="6578"/>
                  <a:pt x="12399" y="6717"/>
                </a:cubicBezTo>
                <a:cubicBezTo>
                  <a:pt x="12439" y="6638"/>
                  <a:pt x="12434" y="6543"/>
                  <a:pt x="12343" y="6468"/>
                </a:cubicBezTo>
                <a:cubicBezTo>
                  <a:pt x="11124" y="5444"/>
                  <a:pt x="10363" y="3833"/>
                  <a:pt x="10935" y="2258"/>
                </a:cubicBezTo>
                <a:cubicBezTo>
                  <a:pt x="11314" y="1218"/>
                  <a:pt x="12369" y="454"/>
                  <a:pt x="13431" y="454"/>
                </a:cubicBezTo>
                <a:close/>
                <a:moveTo>
                  <a:pt x="20041" y="7227"/>
                </a:moveTo>
                <a:cubicBezTo>
                  <a:pt x="20007" y="7267"/>
                  <a:pt x="19975" y="7307"/>
                  <a:pt x="19938" y="7345"/>
                </a:cubicBezTo>
                <a:cubicBezTo>
                  <a:pt x="19466" y="7844"/>
                  <a:pt x="18883" y="8246"/>
                  <a:pt x="18239" y="8486"/>
                </a:cubicBezTo>
                <a:cubicBezTo>
                  <a:pt x="17733" y="8674"/>
                  <a:pt x="17195" y="8768"/>
                  <a:pt x="16656" y="8768"/>
                </a:cubicBezTo>
                <a:cubicBezTo>
                  <a:pt x="16485" y="8768"/>
                  <a:pt x="16313" y="8758"/>
                  <a:pt x="16143" y="8739"/>
                </a:cubicBezTo>
                <a:cubicBezTo>
                  <a:pt x="15552" y="8675"/>
                  <a:pt x="14389" y="8471"/>
                  <a:pt x="14022" y="7908"/>
                </a:cubicBezTo>
                <a:cubicBezTo>
                  <a:pt x="14238" y="7770"/>
                  <a:pt x="14442" y="7615"/>
                  <a:pt x="14632" y="7446"/>
                </a:cubicBezTo>
                <a:cubicBezTo>
                  <a:pt x="15376" y="7857"/>
                  <a:pt x="16216" y="8044"/>
                  <a:pt x="17061" y="8044"/>
                </a:cubicBezTo>
                <a:cubicBezTo>
                  <a:pt x="17418" y="8044"/>
                  <a:pt x="17777" y="8011"/>
                  <a:pt x="18129" y="7947"/>
                </a:cubicBezTo>
                <a:cubicBezTo>
                  <a:pt x="18774" y="7828"/>
                  <a:pt x="19407" y="7597"/>
                  <a:pt x="19975" y="7267"/>
                </a:cubicBezTo>
                <a:lnTo>
                  <a:pt x="20041" y="7227"/>
                </a:lnTo>
                <a:close/>
                <a:moveTo>
                  <a:pt x="13409" y="0"/>
                </a:moveTo>
                <a:cubicBezTo>
                  <a:pt x="12465" y="0"/>
                  <a:pt x="11511" y="462"/>
                  <a:pt x="10939" y="1254"/>
                </a:cubicBezTo>
                <a:cubicBezTo>
                  <a:pt x="9621" y="3077"/>
                  <a:pt x="10406" y="5459"/>
                  <a:pt x="12009" y="6802"/>
                </a:cubicBezTo>
                <a:cubicBezTo>
                  <a:pt x="12029" y="6819"/>
                  <a:pt x="12050" y="6831"/>
                  <a:pt x="12071" y="6840"/>
                </a:cubicBezTo>
                <a:cubicBezTo>
                  <a:pt x="11696" y="6961"/>
                  <a:pt x="11288" y="7022"/>
                  <a:pt x="10851" y="7022"/>
                </a:cubicBezTo>
                <a:cubicBezTo>
                  <a:pt x="10792" y="7022"/>
                  <a:pt x="10733" y="7021"/>
                  <a:pt x="10673" y="7019"/>
                </a:cubicBezTo>
                <a:cubicBezTo>
                  <a:pt x="9930" y="6993"/>
                  <a:pt x="9173" y="6945"/>
                  <a:pt x="8441" y="6816"/>
                </a:cubicBezTo>
                <a:cubicBezTo>
                  <a:pt x="8101" y="6756"/>
                  <a:pt x="7764" y="6675"/>
                  <a:pt x="7437" y="6562"/>
                </a:cubicBezTo>
                <a:cubicBezTo>
                  <a:pt x="7245" y="6495"/>
                  <a:pt x="7059" y="6391"/>
                  <a:pt x="6867" y="6317"/>
                </a:cubicBezTo>
                <a:cubicBezTo>
                  <a:pt x="7377" y="5812"/>
                  <a:pt x="7759" y="5178"/>
                  <a:pt x="7930" y="4475"/>
                </a:cubicBezTo>
                <a:cubicBezTo>
                  <a:pt x="8133" y="3645"/>
                  <a:pt x="8053" y="2685"/>
                  <a:pt x="7490" y="2005"/>
                </a:cubicBezTo>
                <a:cubicBezTo>
                  <a:pt x="7108" y="1542"/>
                  <a:pt x="6547" y="1254"/>
                  <a:pt x="5966" y="1254"/>
                </a:cubicBezTo>
                <a:cubicBezTo>
                  <a:pt x="5763" y="1254"/>
                  <a:pt x="5558" y="1289"/>
                  <a:pt x="5357" y="1364"/>
                </a:cubicBezTo>
                <a:cubicBezTo>
                  <a:pt x="3748" y="1965"/>
                  <a:pt x="3387" y="4092"/>
                  <a:pt x="4269" y="5418"/>
                </a:cubicBezTo>
                <a:cubicBezTo>
                  <a:pt x="4075" y="5407"/>
                  <a:pt x="3881" y="5375"/>
                  <a:pt x="3696" y="5320"/>
                </a:cubicBezTo>
                <a:cubicBezTo>
                  <a:pt x="1971" y="4813"/>
                  <a:pt x="611" y="2480"/>
                  <a:pt x="1362" y="763"/>
                </a:cubicBezTo>
                <a:cubicBezTo>
                  <a:pt x="1371" y="740"/>
                  <a:pt x="1376" y="719"/>
                  <a:pt x="1376" y="700"/>
                </a:cubicBezTo>
                <a:cubicBezTo>
                  <a:pt x="1387" y="677"/>
                  <a:pt x="1390" y="654"/>
                  <a:pt x="1385" y="630"/>
                </a:cubicBezTo>
                <a:lnTo>
                  <a:pt x="1385" y="630"/>
                </a:lnTo>
                <a:cubicBezTo>
                  <a:pt x="1387" y="632"/>
                  <a:pt x="1390" y="634"/>
                  <a:pt x="1393" y="634"/>
                </a:cubicBezTo>
                <a:cubicBezTo>
                  <a:pt x="1429" y="633"/>
                  <a:pt x="1464" y="630"/>
                  <a:pt x="1500" y="629"/>
                </a:cubicBezTo>
                <a:cubicBezTo>
                  <a:pt x="1528" y="628"/>
                  <a:pt x="1528" y="586"/>
                  <a:pt x="1500" y="585"/>
                </a:cubicBezTo>
                <a:cubicBezTo>
                  <a:pt x="1464" y="583"/>
                  <a:pt x="1429" y="581"/>
                  <a:pt x="1393" y="580"/>
                </a:cubicBezTo>
                <a:cubicBezTo>
                  <a:pt x="1392" y="579"/>
                  <a:pt x="1392" y="579"/>
                  <a:pt x="1391" y="579"/>
                </a:cubicBezTo>
                <a:cubicBezTo>
                  <a:pt x="1380" y="579"/>
                  <a:pt x="1374" y="587"/>
                  <a:pt x="1370" y="596"/>
                </a:cubicBezTo>
                <a:cubicBezTo>
                  <a:pt x="1352" y="568"/>
                  <a:pt x="1321" y="548"/>
                  <a:pt x="1282" y="548"/>
                </a:cubicBezTo>
                <a:cubicBezTo>
                  <a:pt x="1274" y="548"/>
                  <a:pt x="1266" y="549"/>
                  <a:pt x="1257" y="550"/>
                </a:cubicBezTo>
                <a:lnTo>
                  <a:pt x="1256" y="550"/>
                </a:lnTo>
                <a:cubicBezTo>
                  <a:pt x="1249" y="549"/>
                  <a:pt x="1241" y="548"/>
                  <a:pt x="1234" y="548"/>
                </a:cubicBezTo>
                <a:cubicBezTo>
                  <a:pt x="1205" y="548"/>
                  <a:pt x="1175" y="559"/>
                  <a:pt x="1149" y="581"/>
                </a:cubicBezTo>
                <a:cubicBezTo>
                  <a:pt x="469" y="807"/>
                  <a:pt x="273" y="1748"/>
                  <a:pt x="164" y="2368"/>
                </a:cubicBezTo>
                <a:cubicBezTo>
                  <a:pt x="1" y="3308"/>
                  <a:pt x="43" y="4307"/>
                  <a:pt x="449" y="5182"/>
                </a:cubicBezTo>
                <a:cubicBezTo>
                  <a:pt x="1085" y="6556"/>
                  <a:pt x="2563" y="7508"/>
                  <a:pt x="4076" y="7508"/>
                </a:cubicBezTo>
                <a:cubicBezTo>
                  <a:pt x="4211" y="7508"/>
                  <a:pt x="4347" y="7500"/>
                  <a:pt x="4482" y="7484"/>
                </a:cubicBezTo>
                <a:cubicBezTo>
                  <a:pt x="4953" y="7431"/>
                  <a:pt x="5409" y="7286"/>
                  <a:pt x="5830" y="7071"/>
                </a:cubicBezTo>
                <a:cubicBezTo>
                  <a:pt x="6245" y="7786"/>
                  <a:pt x="7194" y="8032"/>
                  <a:pt x="7939" y="8277"/>
                </a:cubicBezTo>
                <a:cubicBezTo>
                  <a:pt x="8869" y="8584"/>
                  <a:pt x="9858" y="8789"/>
                  <a:pt x="10843" y="8789"/>
                </a:cubicBezTo>
                <a:cubicBezTo>
                  <a:pt x="11017" y="8789"/>
                  <a:pt x="11190" y="8783"/>
                  <a:pt x="11363" y="8770"/>
                </a:cubicBezTo>
                <a:cubicBezTo>
                  <a:pt x="12204" y="8706"/>
                  <a:pt x="13021" y="8473"/>
                  <a:pt x="13734" y="8078"/>
                </a:cubicBezTo>
                <a:cubicBezTo>
                  <a:pt x="14014" y="8676"/>
                  <a:pt x="14915" y="8958"/>
                  <a:pt x="15500" y="9098"/>
                </a:cubicBezTo>
                <a:cubicBezTo>
                  <a:pt x="15883" y="9190"/>
                  <a:pt x="16279" y="9236"/>
                  <a:pt x="16675" y="9236"/>
                </a:cubicBezTo>
                <a:cubicBezTo>
                  <a:pt x="17138" y="9236"/>
                  <a:pt x="17601" y="9173"/>
                  <a:pt x="18045" y="9046"/>
                </a:cubicBezTo>
                <a:cubicBezTo>
                  <a:pt x="18794" y="8831"/>
                  <a:pt x="19484" y="8429"/>
                  <a:pt x="20053" y="7896"/>
                </a:cubicBezTo>
                <a:cubicBezTo>
                  <a:pt x="20609" y="7378"/>
                  <a:pt x="21223" y="6610"/>
                  <a:pt x="21346" y="5839"/>
                </a:cubicBezTo>
                <a:cubicBezTo>
                  <a:pt x="21367" y="5700"/>
                  <a:pt x="21253" y="5587"/>
                  <a:pt x="21138" y="5587"/>
                </a:cubicBezTo>
                <a:cubicBezTo>
                  <a:pt x="21080" y="5587"/>
                  <a:pt x="21020" y="5617"/>
                  <a:pt x="20979" y="5688"/>
                </a:cubicBezTo>
                <a:cubicBezTo>
                  <a:pt x="20911" y="5804"/>
                  <a:pt x="20846" y="5919"/>
                  <a:pt x="20785" y="6034"/>
                </a:cubicBezTo>
                <a:cubicBezTo>
                  <a:pt x="20655" y="6144"/>
                  <a:pt x="20541" y="6276"/>
                  <a:pt x="20407" y="6389"/>
                </a:cubicBezTo>
                <a:cubicBezTo>
                  <a:pt x="20198" y="6566"/>
                  <a:pt x="19972" y="6721"/>
                  <a:pt x="19735" y="6858"/>
                </a:cubicBezTo>
                <a:cubicBezTo>
                  <a:pt x="19222" y="7158"/>
                  <a:pt x="18658" y="7362"/>
                  <a:pt x="18075" y="7475"/>
                </a:cubicBezTo>
                <a:cubicBezTo>
                  <a:pt x="17744" y="7540"/>
                  <a:pt x="17411" y="7571"/>
                  <a:pt x="17079" y="7571"/>
                </a:cubicBezTo>
                <a:cubicBezTo>
                  <a:pt x="16349" y="7571"/>
                  <a:pt x="15624" y="7419"/>
                  <a:pt x="14942" y="7140"/>
                </a:cubicBezTo>
                <a:cubicBezTo>
                  <a:pt x="15293" y="6762"/>
                  <a:pt x="15583" y="6319"/>
                  <a:pt x="15792" y="5814"/>
                </a:cubicBezTo>
                <a:cubicBezTo>
                  <a:pt x="16429" y="4273"/>
                  <a:pt x="16539" y="1915"/>
                  <a:pt x="15206" y="686"/>
                </a:cubicBezTo>
                <a:cubicBezTo>
                  <a:pt x="14694" y="215"/>
                  <a:pt x="14053" y="0"/>
                  <a:pt x="134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72"/>
          <p:cNvGrpSpPr/>
          <p:nvPr/>
        </p:nvGrpSpPr>
        <p:grpSpPr>
          <a:xfrm>
            <a:off x="3818150" y="-343326"/>
            <a:ext cx="351750" cy="522100"/>
            <a:chOff x="7127575" y="702500"/>
            <a:chExt cx="351750" cy="522100"/>
          </a:xfrm>
        </p:grpSpPr>
        <p:sp>
          <p:nvSpPr>
            <p:cNvPr id="101" name="Google Shape;101;p72"/>
            <p:cNvSpPr/>
            <p:nvPr/>
          </p:nvSpPr>
          <p:spPr>
            <a:xfrm>
              <a:off x="7313675" y="89072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2"/>
            <p:cNvSpPr/>
            <p:nvPr/>
          </p:nvSpPr>
          <p:spPr>
            <a:xfrm>
              <a:off x="7281700" y="70250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2"/>
            <p:cNvSpPr/>
            <p:nvPr/>
          </p:nvSpPr>
          <p:spPr>
            <a:xfrm>
              <a:off x="7127575" y="108505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72"/>
          <p:cNvSpPr/>
          <p:nvPr/>
        </p:nvSpPr>
        <p:spPr>
          <a:xfrm rot="-9522115">
            <a:off x="677790" y="4423243"/>
            <a:ext cx="399175" cy="429050"/>
          </a:xfrm>
          <a:custGeom>
            <a:rect b="b" l="l" r="r" t="t"/>
            <a:pathLst>
              <a:path extrusionOk="0" h="17162" w="15967">
                <a:moveTo>
                  <a:pt x="6429" y="6614"/>
                </a:moveTo>
                <a:cubicBezTo>
                  <a:pt x="6948" y="6614"/>
                  <a:pt x="7474" y="6680"/>
                  <a:pt x="7936" y="6764"/>
                </a:cubicBezTo>
                <a:lnTo>
                  <a:pt x="7936" y="6764"/>
                </a:lnTo>
                <a:cubicBezTo>
                  <a:pt x="7915" y="7457"/>
                  <a:pt x="7702" y="8136"/>
                  <a:pt x="7258" y="8689"/>
                </a:cubicBezTo>
                <a:cubicBezTo>
                  <a:pt x="6810" y="9247"/>
                  <a:pt x="6123" y="9475"/>
                  <a:pt x="5433" y="9501"/>
                </a:cubicBezTo>
                <a:cubicBezTo>
                  <a:pt x="5416" y="9502"/>
                  <a:pt x="5399" y="9502"/>
                  <a:pt x="5383" y="9502"/>
                </a:cubicBezTo>
                <a:cubicBezTo>
                  <a:pt x="4179" y="9502"/>
                  <a:pt x="3468" y="7890"/>
                  <a:pt x="4501" y="7117"/>
                </a:cubicBezTo>
                <a:cubicBezTo>
                  <a:pt x="5006" y="6740"/>
                  <a:pt x="5711" y="6614"/>
                  <a:pt x="6429" y="6614"/>
                </a:cubicBezTo>
                <a:close/>
                <a:moveTo>
                  <a:pt x="736" y="1"/>
                </a:moveTo>
                <a:cubicBezTo>
                  <a:pt x="0" y="1"/>
                  <a:pt x="40" y="1211"/>
                  <a:pt x="832" y="1316"/>
                </a:cubicBezTo>
                <a:cubicBezTo>
                  <a:pt x="3446" y="1658"/>
                  <a:pt x="6543" y="2442"/>
                  <a:pt x="7639" y="5137"/>
                </a:cubicBezTo>
                <a:cubicBezTo>
                  <a:pt x="7685" y="5251"/>
                  <a:pt x="7726" y="5368"/>
                  <a:pt x="7762" y="5486"/>
                </a:cubicBezTo>
                <a:lnTo>
                  <a:pt x="7762" y="5486"/>
                </a:lnTo>
                <a:cubicBezTo>
                  <a:pt x="7320" y="5426"/>
                  <a:pt x="6870" y="5392"/>
                  <a:pt x="6432" y="5392"/>
                </a:cubicBezTo>
                <a:cubicBezTo>
                  <a:pt x="4232" y="5392"/>
                  <a:pt x="2297" y="6233"/>
                  <a:pt x="2772" y="8750"/>
                </a:cubicBezTo>
                <a:cubicBezTo>
                  <a:pt x="3035" y="10146"/>
                  <a:pt x="4318" y="10762"/>
                  <a:pt x="5586" y="10762"/>
                </a:cubicBezTo>
                <a:cubicBezTo>
                  <a:pt x="5967" y="10762"/>
                  <a:pt x="6347" y="10706"/>
                  <a:pt x="6698" y="10599"/>
                </a:cubicBezTo>
                <a:cubicBezTo>
                  <a:pt x="8253" y="10124"/>
                  <a:pt x="9047" y="8607"/>
                  <a:pt x="9212" y="7097"/>
                </a:cubicBezTo>
                <a:lnTo>
                  <a:pt x="9212" y="7097"/>
                </a:lnTo>
                <a:cubicBezTo>
                  <a:pt x="10176" y="7455"/>
                  <a:pt x="11046" y="8040"/>
                  <a:pt x="11792" y="8748"/>
                </a:cubicBezTo>
                <a:cubicBezTo>
                  <a:pt x="13832" y="10683"/>
                  <a:pt x="14239" y="13817"/>
                  <a:pt x="13306" y="16368"/>
                </a:cubicBezTo>
                <a:cubicBezTo>
                  <a:pt x="13131" y="16848"/>
                  <a:pt x="13523" y="17161"/>
                  <a:pt x="13925" y="17161"/>
                </a:cubicBezTo>
                <a:cubicBezTo>
                  <a:pt x="14188" y="17161"/>
                  <a:pt x="14454" y="17027"/>
                  <a:pt x="14568" y="16716"/>
                </a:cubicBezTo>
                <a:cubicBezTo>
                  <a:pt x="15967" y="12889"/>
                  <a:pt x="14500" y="8689"/>
                  <a:pt x="11057" y="6542"/>
                </a:cubicBezTo>
                <a:cubicBezTo>
                  <a:pt x="10590" y="6250"/>
                  <a:pt x="9938" y="5984"/>
                  <a:pt x="9201" y="5780"/>
                </a:cubicBezTo>
                <a:lnTo>
                  <a:pt x="9201" y="5780"/>
                </a:lnTo>
                <a:cubicBezTo>
                  <a:pt x="8713" y="1929"/>
                  <a:pt x="4203" y="447"/>
                  <a:pt x="832" y="7"/>
                </a:cubicBezTo>
                <a:cubicBezTo>
                  <a:pt x="799" y="3"/>
                  <a:pt x="767" y="1"/>
                  <a:pt x="7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72"/>
          <p:cNvGrpSpPr/>
          <p:nvPr/>
        </p:nvGrpSpPr>
        <p:grpSpPr>
          <a:xfrm rot="4128522">
            <a:off x="3970550" y="4633810"/>
            <a:ext cx="351750" cy="522100"/>
            <a:chOff x="7127575" y="702500"/>
            <a:chExt cx="351750" cy="522100"/>
          </a:xfrm>
        </p:grpSpPr>
        <p:sp>
          <p:nvSpPr>
            <p:cNvPr id="106" name="Google Shape;106;p72"/>
            <p:cNvSpPr/>
            <p:nvPr/>
          </p:nvSpPr>
          <p:spPr>
            <a:xfrm>
              <a:off x="7313675" y="890725"/>
              <a:ext cx="165650" cy="131675"/>
            </a:xfrm>
            <a:custGeom>
              <a:rect b="b" l="l" r="r" t="t"/>
              <a:pathLst>
                <a:path extrusionOk="0" h="5267" w="6626">
                  <a:moveTo>
                    <a:pt x="1951" y="1628"/>
                  </a:moveTo>
                  <a:cubicBezTo>
                    <a:pt x="2045" y="1704"/>
                    <a:pt x="2164" y="1757"/>
                    <a:pt x="2308" y="1774"/>
                  </a:cubicBezTo>
                  <a:cubicBezTo>
                    <a:pt x="3131" y="1868"/>
                    <a:pt x="3898" y="2189"/>
                    <a:pt x="4550" y="2700"/>
                  </a:cubicBezTo>
                  <a:cubicBezTo>
                    <a:pt x="4731" y="2842"/>
                    <a:pt x="5396" y="3291"/>
                    <a:pt x="5063" y="3528"/>
                  </a:cubicBezTo>
                  <a:cubicBezTo>
                    <a:pt x="4763" y="3742"/>
                    <a:pt x="4406" y="3838"/>
                    <a:pt x="4052" y="3917"/>
                  </a:cubicBezTo>
                  <a:cubicBezTo>
                    <a:pt x="3915" y="3948"/>
                    <a:pt x="3774" y="3963"/>
                    <a:pt x="3634" y="3963"/>
                  </a:cubicBezTo>
                  <a:cubicBezTo>
                    <a:pt x="3018" y="3963"/>
                    <a:pt x="2407" y="3673"/>
                    <a:pt x="2058" y="3165"/>
                  </a:cubicBezTo>
                  <a:cubicBezTo>
                    <a:pt x="1872" y="2896"/>
                    <a:pt x="1799" y="2571"/>
                    <a:pt x="1780" y="2253"/>
                  </a:cubicBezTo>
                  <a:cubicBezTo>
                    <a:pt x="1773" y="2095"/>
                    <a:pt x="1796" y="1942"/>
                    <a:pt x="1847" y="1794"/>
                  </a:cubicBezTo>
                  <a:cubicBezTo>
                    <a:pt x="1858" y="1752"/>
                    <a:pt x="1899" y="1694"/>
                    <a:pt x="1951" y="1628"/>
                  </a:cubicBezTo>
                  <a:close/>
                  <a:moveTo>
                    <a:pt x="2344" y="0"/>
                  </a:moveTo>
                  <a:cubicBezTo>
                    <a:pt x="2235" y="0"/>
                    <a:pt x="2122" y="15"/>
                    <a:pt x="2004" y="46"/>
                  </a:cubicBezTo>
                  <a:cubicBezTo>
                    <a:pt x="1252" y="243"/>
                    <a:pt x="853" y="741"/>
                    <a:pt x="587" y="1447"/>
                  </a:cubicBezTo>
                  <a:cubicBezTo>
                    <a:pt x="1" y="3000"/>
                    <a:pt x="1190" y="4569"/>
                    <a:pt x="2576" y="5096"/>
                  </a:cubicBezTo>
                  <a:cubicBezTo>
                    <a:pt x="2890" y="5215"/>
                    <a:pt x="3230" y="5267"/>
                    <a:pt x="3574" y="5267"/>
                  </a:cubicBezTo>
                  <a:cubicBezTo>
                    <a:pt x="4107" y="5267"/>
                    <a:pt x="4651" y="5143"/>
                    <a:pt x="5122" y="4959"/>
                  </a:cubicBezTo>
                  <a:cubicBezTo>
                    <a:pt x="5666" y="4747"/>
                    <a:pt x="6626" y="4200"/>
                    <a:pt x="6536" y="3470"/>
                  </a:cubicBezTo>
                  <a:cubicBezTo>
                    <a:pt x="6357" y="2007"/>
                    <a:pt x="4838" y="1100"/>
                    <a:pt x="3410" y="690"/>
                  </a:cubicBezTo>
                  <a:lnTo>
                    <a:pt x="3410" y="690"/>
                  </a:lnTo>
                  <a:cubicBezTo>
                    <a:pt x="3188" y="273"/>
                    <a:pt x="2811" y="0"/>
                    <a:pt x="2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2"/>
            <p:cNvSpPr/>
            <p:nvPr/>
          </p:nvSpPr>
          <p:spPr>
            <a:xfrm>
              <a:off x="7281700" y="702500"/>
              <a:ext cx="118275" cy="119225"/>
            </a:xfrm>
            <a:custGeom>
              <a:rect b="b" l="l" r="r" t="t"/>
              <a:pathLst>
                <a:path extrusionOk="0" h="4769" w="4731">
                  <a:moveTo>
                    <a:pt x="1802" y="1542"/>
                  </a:moveTo>
                  <a:lnTo>
                    <a:pt x="2046" y="1715"/>
                  </a:lnTo>
                  <a:cubicBezTo>
                    <a:pt x="2165" y="1798"/>
                    <a:pt x="2282" y="1834"/>
                    <a:pt x="2391" y="1834"/>
                  </a:cubicBezTo>
                  <a:cubicBezTo>
                    <a:pt x="2494" y="1834"/>
                    <a:pt x="2590" y="1802"/>
                    <a:pt x="2674" y="1748"/>
                  </a:cubicBezTo>
                  <a:lnTo>
                    <a:pt x="2674" y="1748"/>
                  </a:lnTo>
                  <a:cubicBezTo>
                    <a:pt x="3019" y="1886"/>
                    <a:pt x="3222" y="2258"/>
                    <a:pt x="3302" y="2621"/>
                  </a:cubicBezTo>
                  <a:cubicBezTo>
                    <a:pt x="3410" y="3112"/>
                    <a:pt x="2973" y="3390"/>
                    <a:pt x="2567" y="3475"/>
                  </a:cubicBezTo>
                  <a:cubicBezTo>
                    <a:pt x="2505" y="3487"/>
                    <a:pt x="2443" y="3494"/>
                    <a:pt x="2382" y="3494"/>
                  </a:cubicBezTo>
                  <a:cubicBezTo>
                    <a:pt x="1995" y="3494"/>
                    <a:pt x="1641" y="3244"/>
                    <a:pt x="1548" y="2867"/>
                  </a:cubicBezTo>
                  <a:cubicBezTo>
                    <a:pt x="1438" y="2413"/>
                    <a:pt x="1560" y="1936"/>
                    <a:pt x="1802" y="1542"/>
                  </a:cubicBezTo>
                  <a:close/>
                  <a:moveTo>
                    <a:pt x="1699" y="0"/>
                  </a:moveTo>
                  <a:cubicBezTo>
                    <a:pt x="1521" y="0"/>
                    <a:pt x="1338" y="75"/>
                    <a:pt x="1216" y="195"/>
                  </a:cubicBezTo>
                  <a:cubicBezTo>
                    <a:pt x="331" y="1062"/>
                    <a:pt x="0" y="2346"/>
                    <a:pt x="378" y="3530"/>
                  </a:cubicBezTo>
                  <a:cubicBezTo>
                    <a:pt x="655" y="4398"/>
                    <a:pt x="1603" y="4768"/>
                    <a:pt x="2464" y="4768"/>
                  </a:cubicBezTo>
                  <a:cubicBezTo>
                    <a:pt x="2664" y="4768"/>
                    <a:pt x="2859" y="4748"/>
                    <a:pt x="3040" y="4710"/>
                  </a:cubicBezTo>
                  <a:cubicBezTo>
                    <a:pt x="4100" y="4488"/>
                    <a:pt x="4730" y="3436"/>
                    <a:pt x="4582" y="2403"/>
                  </a:cubicBezTo>
                  <a:cubicBezTo>
                    <a:pt x="4424" y="1304"/>
                    <a:pt x="3531" y="450"/>
                    <a:pt x="2424" y="386"/>
                  </a:cubicBezTo>
                  <a:lnTo>
                    <a:pt x="2424" y="386"/>
                  </a:lnTo>
                  <a:lnTo>
                    <a:pt x="2008" y="93"/>
                  </a:lnTo>
                  <a:cubicBezTo>
                    <a:pt x="1917" y="29"/>
                    <a:pt x="1809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2"/>
            <p:cNvSpPr/>
            <p:nvPr/>
          </p:nvSpPr>
          <p:spPr>
            <a:xfrm>
              <a:off x="7127575" y="1085050"/>
              <a:ext cx="139650" cy="139550"/>
            </a:xfrm>
            <a:custGeom>
              <a:rect b="b" l="l" r="r" t="t"/>
              <a:pathLst>
                <a:path extrusionOk="0" h="5582" w="5586">
                  <a:moveTo>
                    <a:pt x="2972" y="1293"/>
                  </a:moveTo>
                  <a:cubicBezTo>
                    <a:pt x="4167" y="2000"/>
                    <a:pt x="4474" y="4038"/>
                    <a:pt x="2733" y="4257"/>
                  </a:cubicBezTo>
                  <a:cubicBezTo>
                    <a:pt x="2671" y="4265"/>
                    <a:pt x="2609" y="4268"/>
                    <a:pt x="2546" y="4268"/>
                  </a:cubicBezTo>
                  <a:cubicBezTo>
                    <a:pt x="2003" y="4268"/>
                    <a:pt x="1452" y="3976"/>
                    <a:pt x="1384" y="3386"/>
                  </a:cubicBezTo>
                  <a:cubicBezTo>
                    <a:pt x="1316" y="2797"/>
                    <a:pt x="1702" y="2044"/>
                    <a:pt x="2344" y="1992"/>
                  </a:cubicBezTo>
                  <a:cubicBezTo>
                    <a:pt x="2759" y="1959"/>
                    <a:pt x="2969" y="1619"/>
                    <a:pt x="2972" y="1293"/>
                  </a:cubicBezTo>
                  <a:close/>
                  <a:moveTo>
                    <a:pt x="3147" y="1"/>
                  </a:moveTo>
                  <a:cubicBezTo>
                    <a:pt x="2754" y="1"/>
                    <a:pt x="2440" y="349"/>
                    <a:pt x="2422" y="682"/>
                  </a:cubicBezTo>
                  <a:lnTo>
                    <a:pt x="2422" y="682"/>
                  </a:lnTo>
                  <a:cubicBezTo>
                    <a:pt x="2416" y="682"/>
                    <a:pt x="2411" y="682"/>
                    <a:pt x="2405" y="682"/>
                  </a:cubicBezTo>
                  <a:cubicBezTo>
                    <a:pt x="2385" y="682"/>
                    <a:pt x="2364" y="683"/>
                    <a:pt x="2343" y="684"/>
                  </a:cubicBezTo>
                  <a:cubicBezTo>
                    <a:pt x="1100" y="784"/>
                    <a:pt x="149" y="1812"/>
                    <a:pt x="79" y="3063"/>
                  </a:cubicBezTo>
                  <a:cubicBezTo>
                    <a:pt x="0" y="4488"/>
                    <a:pt x="1033" y="5433"/>
                    <a:pt x="2391" y="5569"/>
                  </a:cubicBezTo>
                  <a:cubicBezTo>
                    <a:pt x="2473" y="5578"/>
                    <a:pt x="2555" y="5582"/>
                    <a:pt x="2637" y="5582"/>
                  </a:cubicBezTo>
                  <a:cubicBezTo>
                    <a:pt x="3848" y="5582"/>
                    <a:pt x="4933" y="4686"/>
                    <a:pt x="5230" y="3531"/>
                  </a:cubicBezTo>
                  <a:cubicBezTo>
                    <a:pt x="5585" y="2149"/>
                    <a:pt x="4699" y="601"/>
                    <a:pt x="3426" y="59"/>
                  </a:cubicBezTo>
                  <a:cubicBezTo>
                    <a:pt x="3331" y="19"/>
                    <a:pt x="3237" y="1"/>
                    <a:pt x="3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34" y="-10113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/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39"/>
          <p:cNvSpPr txBox="1"/>
          <p:nvPr>
            <p:ph idx="1" type="subTitle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3864068e1_0_713"/>
          <p:cNvSpPr/>
          <p:nvPr/>
        </p:nvSpPr>
        <p:spPr>
          <a:xfrm>
            <a:off x="2766475" y="2168325"/>
            <a:ext cx="3611100" cy="58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93864068e1_0_713"/>
          <p:cNvSpPr txBox="1"/>
          <p:nvPr>
            <p:ph idx="2" type="ctrTitle"/>
          </p:nvPr>
        </p:nvSpPr>
        <p:spPr>
          <a:xfrm>
            <a:off x="766800" y="604375"/>
            <a:ext cx="76104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10">
                <a:solidFill>
                  <a:srgbClr val="3A98A7"/>
                </a:solidFill>
              </a:rPr>
              <a:t>Saudi Arabia </a:t>
            </a:r>
            <a:r>
              <a:rPr lang="en" sz="4210">
                <a:solidFill>
                  <a:schemeClr val="accent1"/>
                </a:solidFill>
              </a:rPr>
              <a:t>Weather </a:t>
            </a:r>
            <a:r>
              <a:rPr lang="en" sz="4210">
                <a:solidFill>
                  <a:srgbClr val="F5D239"/>
                </a:solidFill>
              </a:rPr>
              <a:t>MapReduce</a:t>
            </a:r>
            <a:endParaRPr sz="4210">
              <a:solidFill>
                <a:srgbClr val="F5D239"/>
              </a:solidFill>
            </a:endParaRPr>
          </a:p>
        </p:txBody>
      </p:sp>
      <p:sp>
        <p:nvSpPr>
          <p:cNvPr id="149" name="Google Shape;149;g193864068e1_0_713"/>
          <p:cNvSpPr txBox="1"/>
          <p:nvPr>
            <p:ph type="ctrTitle"/>
          </p:nvPr>
        </p:nvSpPr>
        <p:spPr>
          <a:xfrm>
            <a:off x="2288250" y="2168325"/>
            <a:ext cx="4567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Black Belts</a:t>
            </a:r>
            <a:endParaRPr/>
          </a:p>
        </p:txBody>
      </p:sp>
      <p:pic>
        <p:nvPicPr>
          <p:cNvPr id="150" name="Google Shape;150;g193864068e1_0_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700" y="2686400"/>
            <a:ext cx="968625" cy="9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93864068e1_0_713"/>
          <p:cNvPicPr preferRelativeResize="0"/>
          <p:nvPr/>
        </p:nvPicPr>
        <p:blipFill rotWithShape="1">
          <a:blip r:embed="rId4">
            <a:alphaModFix/>
          </a:blip>
          <a:srcRect b="0" l="0" r="61887" t="0"/>
          <a:stretch/>
        </p:blipFill>
        <p:spPr>
          <a:xfrm>
            <a:off x="4266863" y="2947224"/>
            <a:ext cx="1238960" cy="52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93864068e1_0_7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8283" y="2912214"/>
            <a:ext cx="1384830" cy="51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93864068e1_0_713"/>
          <p:cNvSpPr txBox="1"/>
          <p:nvPr>
            <p:ph idx="4294967295" type="subTitle"/>
          </p:nvPr>
        </p:nvSpPr>
        <p:spPr>
          <a:xfrm>
            <a:off x="1827000" y="3516100"/>
            <a:ext cx="54900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4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Abdulaziz Otaif     Mohammed Alhaddad   Elham AlGhamdi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4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Reem Alsabti            Esraa AlZahrani          Norah Jadkarim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a04437c6ad_0_0"/>
          <p:cNvSpPr/>
          <p:nvPr/>
        </p:nvSpPr>
        <p:spPr>
          <a:xfrm>
            <a:off x="849600" y="1402775"/>
            <a:ext cx="7326300" cy="3332700"/>
          </a:xfrm>
          <a:prstGeom prst="rect">
            <a:avLst/>
          </a:prstGeom>
          <a:solidFill>
            <a:srgbClr val="F4603C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a04437c6ad_0_0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#1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9" name="Google Shape;839;g1a04437c6ad_0_0"/>
          <p:cNvSpPr txBox="1"/>
          <p:nvPr/>
        </p:nvSpPr>
        <p:spPr>
          <a:xfrm>
            <a:off x="1461450" y="1402773"/>
            <a:ext cx="6102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 the most frequent weather in each city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85F"/>
              </a:buClr>
              <a:buSzPts val="1600"/>
              <a:buFont typeface="Mulish SemiBold"/>
              <a:buNone/>
            </a:pPr>
            <a:r>
              <a:rPr b="0" i="0" lang="en" sz="1400" u="none" cap="none" strike="noStrike">
                <a:solidFill>
                  <a:srgbClr val="1F285F"/>
                </a:solidFill>
                <a:latin typeface="Hind"/>
                <a:ea typeface="Hind"/>
                <a:cs typeface="Hind"/>
                <a:sym typeface="Hind"/>
              </a:rPr>
              <a:t>By counting occurrences of each city with each weather conditions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0" name="Google Shape;840;g1a04437c6ad_0_0"/>
          <p:cNvSpPr txBox="1"/>
          <p:nvPr/>
        </p:nvSpPr>
        <p:spPr>
          <a:xfrm>
            <a:off x="1929539" y="2511007"/>
            <a:ext cx="51609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"Jazan"         ["Clear ", 7621]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"Madina"       ["Clear ", 8668]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"Mecca“        ["Clear ", 7581]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"Najran"        ["Clear ", 7675]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a04437c6ad_1_9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F4603C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1a04437c6ad_1_9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#1 - Scrip</a:t>
            </a: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47" name="Google Shape;847;g1a04437c6ad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575" y="1426261"/>
            <a:ext cx="6794849" cy="348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a072097437_1_0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F4603C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a072097437_1_0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#1 -  Results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4" name="Google Shape;854;g1a072097437_1_0"/>
          <p:cNvSpPr txBox="1"/>
          <p:nvPr/>
        </p:nvSpPr>
        <p:spPr>
          <a:xfrm>
            <a:off x="1659625" y="1744400"/>
            <a:ext cx="1642200" cy="380700"/>
          </a:xfrm>
          <a:prstGeom prst="rect">
            <a:avLst/>
          </a:prstGeom>
          <a:solidFill>
            <a:srgbClr val="E6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Colab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5" name="Google Shape;855;g1a072097437_1_0"/>
          <p:cNvSpPr/>
          <p:nvPr/>
        </p:nvSpPr>
        <p:spPr>
          <a:xfrm>
            <a:off x="7114125" y="4277520"/>
            <a:ext cx="735600" cy="4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1a072097437_1_0"/>
          <p:cNvSpPr txBox="1"/>
          <p:nvPr/>
        </p:nvSpPr>
        <p:spPr>
          <a:xfrm>
            <a:off x="5419000" y="1744400"/>
            <a:ext cx="1642200" cy="380700"/>
          </a:xfrm>
          <a:prstGeom prst="rect">
            <a:avLst/>
          </a:prstGeom>
          <a:solidFill>
            <a:srgbClr val="E6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57" name="Google Shape;857;g1a07209743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88" y="2404025"/>
            <a:ext cx="32099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g1a07209743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88" y="4423313"/>
            <a:ext cx="25431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g1a07209743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150" y="2435700"/>
            <a:ext cx="2956050" cy="23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a04437c6ad_0_15"/>
          <p:cNvSpPr/>
          <p:nvPr/>
        </p:nvSpPr>
        <p:spPr>
          <a:xfrm>
            <a:off x="849600" y="1402775"/>
            <a:ext cx="7326300" cy="3332700"/>
          </a:xfrm>
          <a:prstGeom prst="rect">
            <a:avLst/>
          </a:prstGeom>
          <a:solidFill>
            <a:srgbClr val="F5D239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a04437c6ad_0_15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F5D2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#2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6" name="Google Shape;866;g1a04437c6ad_0_15"/>
          <p:cNvSpPr txBox="1"/>
          <p:nvPr/>
        </p:nvSpPr>
        <p:spPr>
          <a:xfrm>
            <a:off x="1461450" y="1402775"/>
            <a:ext cx="6102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frequent wind speed in each city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85F"/>
              </a:buClr>
              <a:buSzPts val="1600"/>
              <a:buFont typeface="Mulish SemiBold"/>
              <a:buNone/>
            </a:pPr>
            <a:r>
              <a:rPr b="0" i="0" lang="en" sz="1400" u="none" cap="none" strike="noStrike">
                <a:solidFill>
                  <a:srgbClr val="1F285F"/>
                </a:solidFill>
                <a:latin typeface="Hind"/>
                <a:ea typeface="Hind"/>
                <a:cs typeface="Hind"/>
                <a:sym typeface="Hind"/>
              </a:rPr>
              <a:t>By counting occurrences of each city with each wind speed value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7" name="Google Shape;867;g1a04437c6ad_0_15"/>
          <p:cNvSpPr txBox="1"/>
          <p:nvPr/>
        </p:nvSpPr>
        <p:spPr>
          <a:xfrm>
            <a:off x="2003156" y="2551890"/>
            <a:ext cx="49478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"Jawf"  ["7", 2784]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"Jazan" ["0", 3710]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"Madina" ["0", 3336]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"Mecca" ["19", 3015]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F5D239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F5D2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#2 - Scri</a:t>
            </a: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74" name="Google Shape;8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548" y="1459065"/>
            <a:ext cx="6578938" cy="351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a072097437_1_16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F5D239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a072097437_1_16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F5D2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#2 - </a:t>
            </a: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1" name="Google Shape;881;g1a072097437_1_16"/>
          <p:cNvSpPr txBox="1"/>
          <p:nvPr/>
        </p:nvSpPr>
        <p:spPr>
          <a:xfrm>
            <a:off x="1659625" y="1744400"/>
            <a:ext cx="1642200" cy="380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Colab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2" name="Google Shape;882;g1a072097437_1_16"/>
          <p:cNvSpPr txBox="1"/>
          <p:nvPr/>
        </p:nvSpPr>
        <p:spPr>
          <a:xfrm>
            <a:off x="5419000" y="1744400"/>
            <a:ext cx="1642200" cy="380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83" name="Google Shape;883;g1a072097437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400" y="2430075"/>
            <a:ext cx="28003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g1a072097437_1_16"/>
          <p:cNvPicPr preferRelativeResize="0"/>
          <p:nvPr/>
        </p:nvPicPr>
        <p:blipFill rotWithShape="1">
          <a:blip r:embed="rId4">
            <a:alphaModFix/>
          </a:blip>
          <a:srcRect b="0" l="0" r="13785" t="0"/>
          <a:stretch/>
        </p:blipFill>
        <p:spPr>
          <a:xfrm>
            <a:off x="4753398" y="4430325"/>
            <a:ext cx="28003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g1a072097437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700" y="2445750"/>
            <a:ext cx="3156500" cy="23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a04437c6ad_0_23"/>
          <p:cNvSpPr/>
          <p:nvPr/>
        </p:nvSpPr>
        <p:spPr>
          <a:xfrm>
            <a:off x="849600" y="1402775"/>
            <a:ext cx="7326300" cy="3332700"/>
          </a:xfrm>
          <a:prstGeom prst="rect">
            <a:avLst/>
          </a:prstGeom>
          <a:solidFill>
            <a:srgbClr val="56C7B8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a04437c6ad_0_23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56C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#3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2" name="Google Shape;892;g1a04437c6ad_0_23"/>
          <p:cNvSpPr txBox="1"/>
          <p:nvPr/>
        </p:nvSpPr>
        <p:spPr>
          <a:xfrm>
            <a:off x="1461450" y="1402774"/>
            <a:ext cx="6102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frequent temperature in each city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1F285F"/>
                </a:solidFill>
                <a:latin typeface="Hind"/>
                <a:ea typeface="Hind"/>
                <a:cs typeface="Hind"/>
                <a:sym typeface="Hind"/>
              </a:rPr>
              <a:t>By counting occurrences of each city with each temperature degree value.</a:t>
            </a:r>
            <a:endParaRPr b="0" i="0" sz="1400" u="none" cap="none" strike="noStrike">
              <a:solidFill>
                <a:srgbClr val="1F285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85F"/>
              </a:buClr>
              <a:buSzPts val="1600"/>
              <a:buFont typeface="Mulish SemiBold"/>
              <a:buNone/>
            </a:pPr>
            <a:r>
              <a:t/>
            </a:r>
            <a:endParaRPr b="0" i="0" sz="1400" u="none" cap="none" strike="noStrike">
              <a:solidFill>
                <a:srgbClr val="1F285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93" name="Google Shape;893;g1a04437c6ad_0_23"/>
          <p:cNvSpPr txBox="1"/>
          <p:nvPr/>
        </p:nvSpPr>
        <p:spPr>
          <a:xfrm>
            <a:off x="1612202" y="2115018"/>
            <a:ext cx="578048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“Jazan "     ["22", 1291]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"Madina "      ["33", 820]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"Mecca "   ["30", 1576]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"Najran "   ["22", 1308]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56C7B8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56C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#3- Script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00" name="Google Shape;9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056" y="1445312"/>
            <a:ext cx="6559887" cy="34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a072097437_1_30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56C7B8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a072097437_1_30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56C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#3 - R</a:t>
            </a: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esult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7" name="Google Shape;907;g1a072097437_1_30"/>
          <p:cNvSpPr txBox="1"/>
          <p:nvPr/>
        </p:nvSpPr>
        <p:spPr>
          <a:xfrm>
            <a:off x="1659625" y="1744400"/>
            <a:ext cx="1642200" cy="380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Colab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8" name="Google Shape;908;g1a072097437_1_30"/>
          <p:cNvSpPr txBox="1"/>
          <p:nvPr/>
        </p:nvSpPr>
        <p:spPr>
          <a:xfrm>
            <a:off x="5419000" y="1744400"/>
            <a:ext cx="1642200" cy="380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09" name="Google Shape;909;g1a072097437_1_30"/>
          <p:cNvPicPr preferRelativeResize="0"/>
          <p:nvPr/>
        </p:nvPicPr>
        <p:blipFill rotWithShape="1">
          <a:blip r:embed="rId3">
            <a:alphaModFix/>
          </a:blip>
          <a:srcRect b="0" l="0" r="7986" t="0"/>
          <a:stretch/>
        </p:blipFill>
        <p:spPr>
          <a:xfrm>
            <a:off x="4845525" y="2291875"/>
            <a:ext cx="29359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g1a072097437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513" y="4301650"/>
            <a:ext cx="25241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a072097437_1_30"/>
          <p:cNvSpPr/>
          <p:nvPr/>
        </p:nvSpPr>
        <p:spPr>
          <a:xfrm>
            <a:off x="7369650" y="4271975"/>
            <a:ext cx="411600" cy="38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2" name="Google Shape;912;g1a072097437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751" y="2291875"/>
            <a:ext cx="3240700" cy="23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a04437c6ad_0_42"/>
          <p:cNvSpPr/>
          <p:nvPr/>
        </p:nvSpPr>
        <p:spPr>
          <a:xfrm>
            <a:off x="849600" y="1402775"/>
            <a:ext cx="7326300" cy="3332700"/>
          </a:xfrm>
          <a:prstGeom prst="rect">
            <a:avLst/>
          </a:prstGeom>
          <a:solidFill>
            <a:srgbClr val="3A98A7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g1a04437c6ad_0_42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3A9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#4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9" name="Google Shape;919;g1a04437c6ad_0_42"/>
          <p:cNvSpPr txBox="1"/>
          <p:nvPr/>
        </p:nvSpPr>
        <p:spPr>
          <a:xfrm>
            <a:off x="1461450" y="1402774"/>
            <a:ext cx="6102600" cy="1010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Most frequent weather in each month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1F285F"/>
                </a:solidFill>
                <a:latin typeface="Hind"/>
                <a:ea typeface="Hind"/>
                <a:cs typeface="Hind"/>
                <a:sym typeface="Hind"/>
              </a:rPr>
              <a:t>By counting occurrences of each month with each weather conditions.</a:t>
            </a:r>
            <a:endParaRPr b="0" i="0" sz="1400" u="none" cap="none" strike="noStrike">
              <a:solidFill>
                <a:srgbClr val="1F285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85F"/>
              </a:buClr>
              <a:buSzPts val="1600"/>
              <a:buFont typeface="Mulish SemiBold"/>
              <a:buNone/>
            </a:pPr>
            <a:r>
              <a:t/>
            </a:r>
            <a:endParaRPr b="0" i="0" sz="1400" u="none" cap="none" strike="noStrike">
              <a:solidFill>
                <a:srgbClr val="1F285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20" name="Google Shape;920;g1a04437c6ad_0_42"/>
          <p:cNvSpPr txBox="1"/>
          <p:nvPr/>
        </p:nvSpPr>
        <p:spPr>
          <a:xfrm>
            <a:off x="2154264" y="2578102"/>
            <a:ext cx="470761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"1"   ["Clear ", 12198]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"2"     ["Clear ", 8925]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"3"   ["Clear ", 11130]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"4"     ["Clear ", 9398]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3864068e1_2_27"/>
          <p:cNvSpPr/>
          <p:nvPr/>
        </p:nvSpPr>
        <p:spPr>
          <a:xfrm>
            <a:off x="2662700" y="473125"/>
            <a:ext cx="3611100" cy="58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3864068e1_2_27"/>
          <p:cNvSpPr txBox="1"/>
          <p:nvPr>
            <p:ph type="ctrTitle"/>
          </p:nvPr>
        </p:nvSpPr>
        <p:spPr>
          <a:xfrm>
            <a:off x="2662700" y="473118"/>
            <a:ext cx="3611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192592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0" name="Google Shape;160;g193864068e1_2_27"/>
          <p:cNvSpPr/>
          <p:nvPr/>
        </p:nvSpPr>
        <p:spPr>
          <a:xfrm>
            <a:off x="864759" y="2031375"/>
            <a:ext cx="1705800" cy="2319600"/>
          </a:xfrm>
          <a:prstGeom prst="rect">
            <a:avLst/>
          </a:prstGeom>
          <a:solidFill>
            <a:srgbClr val="F4603C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93864068e1_2_27"/>
          <p:cNvSpPr/>
          <p:nvPr/>
        </p:nvSpPr>
        <p:spPr>
          <a:xfrm>
            <a:off x="2796750" y="2031375"/>
            <a:ext cx="1705800" cy="2319600"/>
          </a:xfrm>
          <a:prstGeom prst="rect">
            <a:avLst/>
          </a:prstGeom>
          <a:solidFill>
            <a:srgbClr val="F5D239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93864068e1_2_27"/>
          <p:cNvSpPr/>
          <p:nvPr/>
        </p:nvSpPr>
        <p:spPr>
          <a:xfrm>
            <a:off x="4728757" y="2031375"/>
            <a:ext cx="1705800" cy="2319600"/>
          </a:xfrm>
          <a:prstGeom prst="rect">
            <a:avLst/>
          </a:prstGeom>
          <a:solidFill>
            <a:srgbClr val="56C7B8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93864068e1_2_27"/>
          <p:cNvSpPr/>
          <p:nvPr/>
        </p:nvSpPr>
        <p:spPr>
          <a:xfrm>
            <a:off x="6660763" y="2031375"/>
            <a:ext cx="1705800" cy="2319600"/>
          </a:xfrm>
          <a:prstGeom prst="rect">
            <a:avLst/>
          </a:prstGeom>
          <a:solidFill>
            <a:srgbClr val="3A98A7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93864068e1_2_27"/>
          <p:cNvSpPr txBox="1"/>
          <p:nvPr/>
        </p:nvSpPr>
        <p:spPr>
          <a:xfrm>
            <a:off x="6658109" y="2836163"/>
            <a:ext cx="1727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g193864068e1_2_27"/>
          <p:cNvCxnSpPr/>
          <p:nvPr/>
        </p:nvCxnSpPr>
        <p:spPr>
          <a:xfrm>
            <a:off x="1099508" y="3953225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193864068e1_2_27"/>
          <p:cNvCxnSpPr/>
          <p:nvPr/>
        </p:nvCxnSpPr>
        <p:spPr>
          <a:xfrm>
            <a:off x="3043344" y="3953225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193864068e1_2_27"/>
          <p:cNvCxnSpPr/>
          <p:nvPr/>
        </p:nvCxnSpPr>
        <p:spPr>
          <a:xfrm>
            <a:off x="4963513" y="3953225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g193864068e1_2_27"/>
          <p:cNvCxnSpPr/>
          <p:nvPr/>
        </p:nvCxnSpPr>
        <p:spPr>
          <a:xfrm>
            <a:off x="6895516" y="3953225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193864068e1_2_27"/>
          <p:cNvSpPr txBox="1"/>
          <p:nvPr/>
        </p:nvSpPr>
        <p:spPr>
          <a:xfrm>
            <a:off x="864725" y="2677400"/>
            <a:ext cx="1705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g193864068e1_2_27"/>
          <p:cNvSpPr txBox="1"/>
          <p:nvPr/>
        </p:nvSpPr>
        <p:spPr>
          <a:xfrm>
            <a:off x="2881200" y="2677425"/>
            <a:ext cx="15369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overview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g193864068e1_2_27"/>
          <p:cNvSpPr txBox="1"/>
          <p:nvPr/>
        </p:nvSpPr>
        <p:spPr>
          <a:xfrm>
            <a:off x="4794150" y="2677425"/>
            <a:ext cx="1634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MapReduce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3A98A7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3A9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#4 - Script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27" name="Google Shape;9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407" y="1383226"/>
            <a:ext cx="6547186" cy="353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a072097437_1_44"/>
          <p:cNvSpPr/>
          <p:nvPr/>
        </p:nvSpPr>
        <p:spPr>
          <a:xfrm>
            <a:off x="849600" y="230910"/>
            <a:ext cx="7262100" cy="4835100"/>
          </a:xfrm>
          <a:prstGeom prst="rect">
            <a:avLst/>
          </a:prstGeom>
          <a:solidFill>
            <a:srgbClr val="3A98A7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a072097437_1_44"/>
          <p:cNvSpPr txBox="1"/>
          <p:nvPr/>
        </p:nvSpPr>
        <p:spPr>
          <a:xfrm>
            <a:off x="2596950" y="534975"/>
            <a:ext cx="3831600" cy="702600"/>
          </a:xfrm>
          <a:prstGeom prst="rect">
            <a:avLst/>
          </a:prstGeom>
          <a:solidFill>
            <a:srgbClr val="3A9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#4 - Result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4" name="Google Shape;934;g1a072097437_1_44"/>
          <p:cNvSpPr txBox="1"/>
          <p:nvPr/>
        </p:nvSpPr>
        <p:spPr>
          <a:xfrm>
            <a:off x="1659625" y="1744400"/>
            <a:ext cx="1642200" cy="380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Colab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5" name="Google Shape;935;g1a072097437_1_44"/>
          <p:cNvSpPr txBox="1"/>
          <p:nvPr/>
        </p:nvSpPr>
        <p:spPr>
          <a:xfrm>
            <a:off x="5419000" y="1744400"/>
            <a:ext cx="1642200" cy="380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b="1" i="0" sz="2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36" name="Google Shape;936;g1a072097437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450" y="2272647"/>
            <a:ext cx="2445300" cy="2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g1a072097437_1_44"/>
          <p:cNvPicPr preferRelativeResize="0"/>
          <p:nvPr/>
        </p:nvPicPr>
        <p:blipFill rotWithShape="1">
          <a:blip r:embed="rId4">
            <a:alphaModFix/>
          </a:blip>
          <a:srcRect b="0" l="0" r="0" t="13837"/>
          <a:stretch/>
        </p:blipFill>
        <p:spPr>
          <a:xfrm>
            <a:off x="5017450" y="4455225"/>
            <a:ext cx="2445300" cy="2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g1a072097437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925" y="2345150"/>
            <a:ext cx="3066356" cy="2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"/>
          <p:cNvSpPr txBox="1"/>
          <p:nvPr>
            <p:ph idx="4294967295" type="ctrTitle"/>
          </p:nvPr>
        </p:nvSpPr>
        <p:spPr>
          <a:xfrm>
            <a:off x="1451700" y="271475"/>
            <a:ext cx="62406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 For Future Work</a:t>
            </a:r>
            <a:endParaRPr b="0" i="0" sz="3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4" name="Google Shape;944;p5"/>
          <p:cNvSpPr txBox="1"/>
          <p:nvPr>
            <p:ph idx="4294967295" type="subTitle"/>
          </p:nvPr>
        </p:nvSpPr>
        <p:spPr>
          <a:xfrm>
            <a:off x="1752025" y="3600575"/>
            <a:ext cx="6844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 other aggregate functions such as min, max, and average to find more useful results.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5" name="Google Shape;9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0" y="3305800"/>
            <a:ext cx="981650" cy="9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5"/>
          <p:cNvSpPr txBox="1"/>
          <p:nvPr>
            <p:ph idx="4294967295" type="subTitle"/>
          </p:nvPr>
        </p:nvSpPr>
        <p:spPr>
          <a:xfrm>
            <a:off x="1752050" y="1237178"/>
            <a:ext cx="68448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Improve Hadoop MapReduce environment by: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Tuning performance the CPU, memory, disk, and network...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Minimizing spilling by compression of mapper output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Reuse jvm task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Use Combine file input format for bunch of smaller files.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7" name="Google Shape;9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00" y="1379562"/>
            <a:ext cx="981650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93864068e1_0_678"/>
          <p:cNvSpPr txBox="1"/>
          <p:nvPr>
            <p:ph idx="2" type="ctrTitle"/>
          </p:nvPr>
        </p:nvSpPr>
        <p:spPr>
          <a:xfrm>
            <a:off x="1976850" y="1860450"/>
            <a:ext cx="51903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110">
                <a:solidFill>
                  <a:srgbClr val="3A98A7"/>
                </a:solidFill>
              </a:rPr>
              <a:t>Thank You!</a:t>
            </a:r>
            <a:endParaRPr sz="7110">
              <a:solidFill>
                <a:srgbClr val="F5D239"/>
              </a:solidFill>
            </a:endParaRPr>
          </a:p>
        </p:txBody>
      </p:sp>
      <p:sp>
        <p:nvSpPr>
          <p:cNvPr id="953" name="Google Shape;953;g193864068e1_0_678"/>
          <p:cNvSpPr txBox="1"/>
          <p:nvPr>
            <p:ph idx="4294967295" type="title"/>
          </p:nvPr>
        </p:nvSpPr>
        <p:spPr>
          <a:xfrm>
            <a:off x="2919750" y="2632647"/>
            <a:ext cx="33045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Any Questions ?</a:t>
            </a:r>
            <a:endParaRPr sz="24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idx="4294967295" type="ctrTitle"/>
          </p:nvPr>
        </p:nvSpPr>
        <p:spPr>
          <a:xfrm>
            <a:off x="3186450" y="271475"/>
            <a:ext cx="2771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VISION 2030</a:t>
            </a:r>
            <a:endParaRPr b="0" i="0" sz="3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2"/>
          <p:cNvSpPr txBox="1"/>
          <p:nvPr>
            <p:ph idx="4294967295" type="subTitle"/>
          </p:nvPr>
        </p:nvSpPr>
        <p:spPr>
          <a:xfrm>
            <a:off x="580650" y="1382475"/>
            <a:ext cx="7777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Saudi Vision 2030 aims to achieve a renewable and sustainable energy supply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9.5 GW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2030.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contribution of renewable energy to the overall energy mix will reach up to 50% of all energy supply in Saudi Arabia.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200" y="209199"/>
            <a:ext cx="1453675" cy="9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013" y="2986600"/>
            <a:ext cx="2789966" cy="1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0be701171_0_348"/>
          <p:cNvSpPr txBox="1"/>
          <p:nvPr>
            <p:ph idx="4294967295" type="ctrTitle"/>
          </p:nvPr>
        </p:nvSpPr>
        <p:spPr>
          <a:xfrm>
            <a:off x="3186450" y="271475"/>
            <a:ext cx="2771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Goal</a:t>
            </a:r>
            <a:endParaRPr b="0" i="0" sz="3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g190be701171_0_348"/>
          <p:cNvSpPr txBox="1"/>
          <p:nvPr>
            <p:ph idx="4294967295" type="subTitle"/>
          </p:nvPr>
        </p:nvSpPr>
        <p:spPr>
          <a:xfrm>
            <a:off x="417700" y="3166150"/>
            <a:ext cx="2704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" sz="1600"/>
              <a:t>Understand frequent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weather conditions across the kingdom.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190be701171_0_348"/>
          <p:cNvSpPr txBox="1"/>
          <p:nvPr/>
        </p:nvSpPr>
        <p:spPr>
          <a:xfrm>
            <a:off x="3577125" y="3230975"/>
            <a:ext cx="471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determine what is the most suitable renewable energy sources for each 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90be701171_0_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00" y="1721062"/>
            <a:ext cx="1357524" cy="13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90be701171_0_348"/>
          <p:cNvPicPr preferRelativeResize="0"/>
          <p:nvPr/>
        </p:nvPicPr>
        <p:blipFill rotWithShape="1">
          <a:blip r:embed="rId4">
            <a:alphaModFix/>
          </a:blip>
          <a:srcRect b="23037" l="7826" r="8019" t="33877"/>
          <a:stretch/>
        </p:blipFill>
        <p:spPr>
          <a:xfrm>
            <a:off x="3687951" y="1768000"/>
            <a:ext cx="4604397" cy="1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90be70117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744" y="544968"/>
            <a:ext cx="3684281" cy="359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90be701171_0_0"/>
          <p:cNvSpPr/>
          <p:nvPr/>
        </p:nvSpPr>
        <p:spPr>
          <a:xfrm>
            <a:off x="405713" y="4333531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g190be701171_0_0"/>
          <p:cNvGrpSpPr/>
          <p:nvPr/>
        </p:nvGrpSpPr>
        <p:grpSpPr>
          <a:xfrm>
            <a:off x="420354" y="902641"/>
            <a:ext cx="1840114" cy="3728477"/>
            <a:chOff x="457200" y="1081150"/>
            <a:chExt cx="2223165" cy="4504624"/>
          </a:xfrm>
        </p:grpSpPr>
        <p:sp>
          <p:nvSpPr>
            <p:cNvPr id="196" name="Google Shape;196;g190be701171_0_0"/>
            <p:cNvSpPr/>
            <p:nvPr/>
          </p:nvSpPr>
          <p:spPr>
            <a:xfrm>
              <a:off x="1444589" y="1837064"/>
              <a:ext cx="930010" cy="661842"/>
            </a:xfrm>
            <a:custGeom>
              <a:rect b="b" l="l" r="r" t="t"/>
              <a:pathLst>
                <a:path extrusionOk="0" h="14391" w="20222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190be701171_0_0"/>
            <p:cNvSpPr/>
            <p:nvPr/>
          </p:nvSpPr>
          <p:spPr>
            <a:xfrm>
              <a:off x="2353379" y="1902004"/>
              <a:ext cx="155584" cy="66318"/>
            </a:xfrm>
            <a:custGeom>
              <a:rect b="b" l="l" r="r" t="t"/>
              <a:pathLst>
                <a:path extrusionOk="0" h="1442" w="3383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90be701171_0_0"/>
            <p:cNvSpPr/>
            <p:nvPr/>
          </p:nvSpPr>
          <p:spPr>
            <a:xfrm>
              <a:off x="2434692" y="1826900"/>
              <a:ext cx="195320" cy="175406"/>
            </a:xfrm>
            <a:custGeom>
              <a:rect b="b" l="l" r="r" t="t"/>
              <a:pathLst>
                <a:path extrusionOk="0" h="3814" w="4247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90be701171_0_0"/>
            <p:cNvSpPr/>
            <p:nvPr/>
          </p:nvSpPr>
          <p:spPr>
            <a:xfrm>
              <a:off x="2416111" y="1843227"/>
              <a:ext cx="243471" cy="120218"/>
            </a:xfrm>
            <a:custGeom>
              <a:rect b="b" l="l" r="r" t="t"/>
              <a:pathLst>
                <a:path extrusionOk="0" h="2614" w="5294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190be701171_0_0"/>
            <p:cNvSpPr/>
            <p:nvPr/>
          </p:nvSpPr>
          <p:spPr>
            <a:xfrm>
              <a:off x="2257533" y="1863141"/>
              <a:ext cx="422832" cy="223557"/>
            </a:xfrm>
            <a:custGeom>
              <a:rect b="b" l="l" r="r" t="t"/>
              <a:pathLst>
                <a:path extrusionOk="0" h="4861" w="9194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90be701171_0_0"/>
            <p:cNvSpPr/>
            <p:nvPr/>
          </p:nvSpPr>
          <p:spPr>
            <a:xfrm>
              <a:off x="1144173" y="5242910"/>
              <a:ext cx="164828" cy="117550"/>
            </a:xfrm>
            <a:custGeom>
              <a:rect b="b" l="l" r="r" t="t"/>
              <a:pathLst>
                <a:path extrusionOk="0" h="2556" w="3584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90be701171_0_0"/>
            <p:cNvSpPr/>
            <p:nvPr/>
          </p:nvSpPr>
          <p:spPr>
            <a:xfrm>
              <a:off x="1524568" y="5226123"/>
              <a:ext cx="159999" cy="133923"/>
            </a:xfrm>
            <a:custGeom>
              <a:rect b="b" l="l" r="r" t="t"/>
              <a:pathLst>
                <a:path extrusionOk="0" h="2912" w="3479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90be701171_0_0"/>
            <p:cNvSpPr/>
            <p:nvPr/>
          </p:nvSpPr>
          <p:spPr>
            <a:xfrm>
              <a:off x="1490121" y="5320221"/>
              <a:ext cx="551374" cy="264672"/>
            </a:xfrm>
            <a:custGeom>
              <a:rect b="b" l="l" r="r" t="t"/>
              <a:pathLst>
                <a:path extrusionOk="0" h="5755" w="11989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190be701171_0_0"/>
            <p:cNvSpPr/>
            <p:nvPr/>
          </p:nvSpPr>
          <p:spPr>
            <a:xfrm>
              <a:off x="1490535" y="5553949"/>
              <a:ext cx="550960" cy="30951"/>
            </a:xfrm>
            <a:custGeom>
              <a:rect b="b" l="l" r="r" t="t"/>
              <a:pathLst>
                <a:path extrusionOk="0" h="673" w="1198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90be701171_0_0"/>
            <p:cNvSpPr/>
            <p:nvPr/>
          </p:nvSpPr>
          <p:spPr>
            <a:xfrm>
              <a:off x="903822" y="2928762"/>
              <a:ext cx="781600" cy="497474"/>
            </a:xfrm>
            <a:custGeom>
              <a:rect b="b" l="l" r="r" t="t"/>
              <a:pathLst>
                <a:path extrusionOk="0" h="10817" w="16995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90be701171_0_0"/>
            <p:cNvSpPr/>
            <p:nvPr/>
          </p:nvSpPr>
          <p:spPr>
            <a:xfrm>
              <a:off x="1335911" y="3230511"/>
              <a:ext cx="427707" cy="2011051"/>
            </a:xfrm>
            <a:custGeom>
              <a:rect b="b" l="l" r="r" t="t"/>
              <a:pathLst>
                <a:path extrusionOk="0" h="43728" w="930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90be701171_0_0"/>
            <p:cNvSpPr/>
            <p:nvPr/>
          </p:nvSpPr>
          <p:spPr>
            <a:xfrm>
              <a:off x="909157" y="3184566"/>
              <a:ext cx="419751" cy="2064077"/>
            </a:xfrm>
            <a:custGeom>
              <a:rect b="b" l="l" r="r" t="t"/>
              <a:pathLst>
                <a:path extrusionOk="0" h="44881" w="9127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190be701171_0_0"/>
            <p:cNvSpPr/>
            <p:nvPr/>
          </p:nvSpPr>
          <p:spPr>
            <a:xfrm>
              <a:off x="1037243" y="5303434"/>
              <a:ext cx="323448" cy="282333"/>
            </a:xfrm>
            <a:custGeom>
              <a:rect b="b" l="l" r="r" t="t"/>
              <a:pathLst>
                <a:path extrusionOk="0" h="6139" w="7033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90be701171_0_0"/>
            <p:cNvSpPr/>
            <p:nvPr/>
          </p:nvSpPr>
          <p:spPr>
            <a:xfrm>
              <a:off x="1037243" y="5554363"/>
              <a:ext cx="323448" cy="31411"/>
            </a:xfrm>
            <a:custGeom>
              <a:rect b="b" l="l" r="r" t="t"/>
              <a:pathLst>
                <a:path extrusionOk="0" h="683" w="7033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190be701171_0_0"/>
            <p:cNvSpPr/>
            <p:nvPr/>
          </p:nvSpPr>
          <p:spPr>
            <a:xfrm>
              <a:off x="799560" y="1697021"/>
              <a:ext cx="895563" cy="1477383"/>
            </a:xfrm>
            <a:custGeom>
              <a:rect b="b" l="l" r="r" t="t"/>
              <a:pathLst>
                <a:path extrusionOk="0" h="32124" w="19473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190be701171_0_0"/>
            <p:cNvSpPr/>
            <p:nvPr/>
          </p:nvSpPr>
          <p:spPr>
            <a:xfrm>
              <a:off x="1168917" y="1915709"/>
              <a:ext cx="225351" cy="1013942"/>
            </a:xfrm>
            <a:custGeom>
              <a:rect b="b" l="l" r="r" t="t"/>
              <a:pathLst>
                <a:path extrusionOk="0" h="22047" w="490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90be701171_0_0"/>
            <p:cNvSpPr/>
            <p:nvPr/>
          </p:nvSpPr>
          <p:spPr>
            <a:xfrm>
              <a:off x="799560" y="1742966"/>
              <a:ext cx="895563" cy="1431439"/>
            </a:xfrm>
            <a:custGeom>
              <a:rect b="b" l="l" r="r" t="t"/>
              <a:pathLst>
                <a:path extrusionOk="0" h="31125" w="19473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90be701171_0_0"/>
            <p:cNvSpPr/>
            <p:nvPr/>
          </p:nvSpPr>
          <p:spPr>
            <a:xfrm>
              <a:off x="1469333" y="2753810"/>
              <a:ext cx="189157" cy="93682"/>
            </a:xfrm>
            <a:custGeom>
              <a:rect b="b" l="l" r="r" t="t"/>
              <a:pathLst>
                <a:path extrusionOk="0" h="2037" w="4113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90be701171_0_0"/>
            <p:cNvSpPr/>
            <p:nvPr/>
          </p:nvSpPr>
          <p:spPr>
            <a:xfrm>
              <a:off x="866707" y="2791339"/>
              <a:ext cx="244805" cy="158206"/>
            </a:xfrm>
            <a:custGeom>
              <a:rect b="b" l="l" r="r" t="t"/>
              <a:pathLst>
                <a:path extrusionOk="0" h="3440" w="5323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90be701171_0_0"/>
            <p:cNvSpPr/>
            <p:nvPr/>
          </p:nvSpPr>
          <p:spPr>
            <a:xfrm>
              <a:off x="1280676" y="1755751"/>
              <a:ext cx="254969" cy="709580"/>
            </a:xfrm>
            <a:custGeom>
              <a:rect b="b" l="l" r="r" t="t"/>
              <a:pathLst>
                <a:path extrusionOk="0" h="15429" w="5544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90be701171_0_0"/>
            <p:cNvSpPr/>
            <p:nvPr/>
          </p:nvSpPr>
          <p:spPr>
            <a:xfrm>
              <a:off x="994839" y="1730594"/>
              <a:ext cx="285874" cy="734736"/>
            </a:xfrm>
            <a:custGeom>
              <a:rect b="b" l="l" r="r" t="t"/>
              <a:pathLst>
                <a:path extrusionOk="0" h="15976" w="6216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90be701171_0_0"/>
            <p:cNvSpPr/>
            <p:nvPr/>
          </p:nvSpPr>
          <p:spPr>
            <a:xfrm>
              <a:off x="1293507" y="2982203"/>
              <a:ext cx="32285" cy="32285"/>
            </a:xfrm>
            <a:custGeom>
              <a:rect b="b" l="l" r="r" t="t"/>
              <a:pathLst>
                <a:path extrusionOk="0" h="702" w="702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90be701171_0_0"/>
            <p:cNvSpPr/>
            <p:nvPr/>
          </p:nvSpPr>
          <p:spPr>
            <a:xfrm>
              <a:off x="1286885" y="2862902"/>
              <a:ext cx="31871" cy="32331"/>
            </a:xfrm>
            <a:custGeom>
              <a:rect b="b" l="l" r="r" t="t"/>
              <a:pathLst>
                <a:path extrusionOk="0" h="703" w="693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90be701171_0_0"/>
            <p:cNvSpPr/>
            <p:nvPr/>
          </p:nvSpPr>
          <p:spPr>
            <a:xfrm>
              <a:off x="1279802" y="2743646"/>
              <a:ext cx="32285" cy="31825"/>
            </a:xfrm>
            <a:custGeom>
              <a:rect b="b" l="l" r="r" t="t"/>
              <a:pathLst>
                <a:path extrusionOk="0" h="692" w="702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90be701171_0_0"/>
            <p:cNvSpPr/>
            <p:nvPr/>
          </p:nvSpPr>
          <p:spPr>
            <a:xfrm>
              <a:off x="1273179" y="2624345"/>
              <a:ext cx="31871" cy="31871"/>
            </a:xfrm>
            <a:custGeom>
              <a:rect b="b" l="l" r="r" t="t"/>
              <a:pathLst>
                <a:path extrusionOk="0" h="693" w="693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190be701171_0_0"/>
            <p:cNvSpPr/>
            <p:nvPr/>
          </p:nvSpPr>
          <p:spPr>
            <a:xfrm>
              <a:off x="1266097" y="2504629"/>
              <a:ext cx="32331" cy="32285"/>
            </a:xfrm>
            <a:custGeom>
              <a:rect b="b" l="l" r="r" t="t"/>
              <a:pathLst>
                <a:path extrusionOk="0" h="702" w="703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90be701171_0_0"/>
            <p:cNvSpPr/>
            <p:nvPr/>
          </p:nvSpPr>
          <p:spPr>
            <a:xfrm>
              <a:off x="1080567" y="1081150"/>
              <a:ext cx="451990" cy="425040"/>
            </a:xfrm>
            <a:custGeom>
              <a:rect b="b" l="l" r="r" t="t"/>
              <a:pathLst>
                <a:path extrusionOk="0" h="9242" w="9828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90be701171_0_0"/>
            <p:cNvSpPr/>
            <p:nvPr/>
          </p:nvSpPr>
          <p:spPr>
            <a:xfrm>
              <a:off x="1143300" y="1526898"/>
              <a:ext cx="220936" cy="229352"/>
            </a:xfrm>
            <a:custGeom>
              <a:rect b="b" l="l" r="r" t="t"/>
              <a:pathLst>
                <a:path extrusionOk="0" h="4987" w="4804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90be701171_0_0"/>
            <p:cNvSpPr/>
            <p:nvPr/>
          </p:nvSpPr>
          <p:spPr>
            <a:xfrm>
              <a:off x="1374820" y="1211030"/>
              <a:ext cx="96349" cy="153331"/>
            </a:xfrm>
            <a:custGeom>
              <a:rect b="b" l="l" r="r" t="t"/>
              <a:pathLst>
                <a:path extrusionOk="0" h="3334" w="2095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90be701171_0_0"/>
            <p:cNvSpPr/>
            <p:nvPr/>
          </p:nvSpPr>
          <p:spPr>
            <a:xfrm>
              <a:off x="1433137" y="1400560"/>
              <a:ext cx="56568" cy="118424"/>
            </a:xfrm>
            <a:custGeom>
              <a:rect b="b" l="l" r="r" t="t"/>
              <a:pathLst>
                <a:path extrusionOk="0" h="2575" w="123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90be701171_0_0"/>
            <p:cNvSpPr/>
            <p:nvPr/>
          </p:nvSpPr>
          <p:spPr>
            <a:xfrm>
              <a:off x="1130468" y="1199532"/>
              <a:ext cx="336279" cy="463487"/>
            </a:xfrm>
            <a:custGeom>
              <a:rect b="b" l="l" r="r" t="t"/>
              <a:pathLst>
                <a:path extrusionOk="0" h="10078" w="7312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90be701171_0_0"/>
            <p:cNvSpPr/>
            <p:nvPr/>
          </p:nvSpPr>
          <p:spPr>
            <a:xfrm>
              <a:off x="1161420" y="1418221"/>
              <a:ext cx="312824" cy="252301"/>
            </a:xfrm>
            <a:custGeom>
              <a:rect b="b" l="l" r="r" t="t"/>
              <a:pathLst>
                <a:path extrusionOk="0" h="5486" w="6802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90be701171_0_0"/>
            <p:cNvSpPr/>
            <p:nvPr/>
          </p:nvSpPr>
          <p:spPr>
            <a:xfrm>
              <a:off x="1282469" y="1376231"/>
              <a:ext cx="22995" cy="41575"/>
            </a:xfrm>
            <a:custGeom>
              <a:rect b="b" l="l" r="r" t="t"/>
              <a:pathLst>
                <a:path extrusionOk="0" h="904" w="50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190be701171_0_0"/>
            <p:cNvSpPr/>
            <p:nvPr/>
          </p:nvSpPr>
          <p:spPr>
            <a:xfrm>
              <a:off x="1396022" y="1375817"/>
              <a:ext cx="23455" cy="41989"/>
            </a:xfrm>
            <a:custGeom>
              <a:rect b="b" l="l" r="r" t="t"/>
              <a:pathLst>
                <a:path extrusionOk="0" h="913" w="51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90be701171_0_0"/>
            <p:cNvSpPr/>
            <p:nvPr/>
          </p:nvSpPr>
          <p:spPr>
            <a:xfrm>
              <a:off x="1350951" y="1347072"/>
              <a:ext cx="48198" cy="107847"/>
            </a:xfrm>
            <a:custGeom>
              <a:rect b="b" l="l" r="r" t="t"/>
              <a:pathLst>
                <a:path extrusionOk="0" h="2345" w="1048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90be701171_0_0"/>
            <p:cNvSpPr/>
            <p:nvPr/>
          </p:nvSpPr>
          <p:spPr>
            <a:xfrm>
              <a:off x="1248022" y="1307750"/>
              <a:ext cx="62316" cy="49991"/>
            </a:xfrm>
            <a:custGeom>
              <a:rect b="b" l="l" r="r" t="t"/>
              <a:pathLst>
                <a:path extrusionOk="0" h="1087" w="1355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90be701171_0_0"/>
            <p:cNvSpPr/>
            <p:nvPr/>
          </p:nvSpPr>
          <p:spPr>
            <a:xfrm>
              <a:off x="1384524" y="1307336"/>
              <a:ext cx="62776" cy="49945"/>
            </a:xfrm>
            <a:custGeom>
              <a:rect b="b" l="l" r="r" t="t"/>
              <a:pathLst>
                <a:path extrusionOk="0" h="1086" w="1365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90be701171_0_0"/>
            <p:cNvSpPr/>
            <p:nvPr/>
          </p:nvSpPr>
          <p:spPr>
            <a:xfrm>
              <a:off x="1301924" y="1474330"/>
              <a:ext cx="123299" cy="44242"/>
            </a:xfrm>
            <a:custGeom>
              <a:rect b="b" l="l" r="r" t="t"/>
              <a:pathLst>
                <a:path extrusionOk="0" h="962" w="2681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90be701171_0_0"/>
            <p:cNvSpPr/>
            <p:nvPr/>
          </p:nvSpPr>
          <p:spPr>
            <a:xfrm>
              <a:off x="1072151" y="1407183"/>
              <a:ext cx="87519" cy="134337"/>
            </a:xfrm>
            <a:custGeom>
              <a:rect b="b" l="l" r="r" t="t"/>
              <a:pathLst>
                <a:path extrusionOk="0" h="2921" w="1903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90be701171_0_0"/>
            <p:cNvSpPr/>
            <p:nvPr/>
          </p:nvSpPr>
          <p:spPr>
            <a:xfrm>
              <a:off x="1130468" y="1199532"/>
              <a:ext cx="302246" cy="254969"/>
            </a:xfrm>
            <a:custGeom>
              <a:rect b="b" l="l" r="r" t="t"/>
              <a:pathLst>
                <a:path extrusionOk="0" h="5544" w="6572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90be701171_0_0"/>
            <p:cNvSpPr/>
            <p:nvPr/>
          </p:nvSpPr>
          <p:spPr>
            <a:xfrm>
              <a:off x="1094273" y="1660319"/>
              <a:ext cx="174072" cy="220062"/>
            </a:xfrm>
            <a:custGeom>
              <a:rect b="b" l="l" r="r" t="t"/>
              <a:pathLst>
                <a:path extrusionOk="0" h="4785" w="3785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90be701171_0_0"/>
            <p:cNvSpPr/>
            <p:nvPr/>
          </p:nvSpPr>
          <p:spPr>
            <a:xfrm>
              <a:off x="1267890" y="1678440"/>
              <a:ext cx="171451" cy="201942"/>
            </a:xfrm>
            <a:custGeom>
              <a:rect b="b" l="l" r="r" t="t"/>
              <a:pathLst>
                <a:path extrusionOk="0" h="4391" w="3728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90be701171_0_0"/>
            <p:cNvSpPr/>
            <p:nvPr/>
          </p:nvSpPr>
          <p:spPr>
            <a:xfrm>
              <a:off x="1208239" y="1786704"/>
              <a:ext cx="117550" cy="163954"/>
            </a:xfrm>
            <a:custGeom>
              <a:rect b="b" l="l" r="r" t="t"/>
              <a:pathLst>
                <a:path extrusionOk="0" h="3565" w="2556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90be701171_0_0"/>
            <p:cNvSpPr/>
            <p:nvPr/>
          </p:nvSpPr>
          <p:spPr>
            <a:xfrm>
              <a:off x="828718" y="3067012"/>
              <a:ext cx="321700" cy="284126"/>
            </a:xfrm>
            <a:custGeom>
              <a:rect b="b" l="l" r="r" t="t"/>
              <a:pathLst>
                <a:path extrusionOk="0" h="6178" w="6995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90be701171_0_0"/>
            <p:cNvSpPr/>
            <p:nvPr/>
          </p:nvSpPr>
          <p:spPr>
            <a:xfrm>
              <a:off x="457200" y="1818484"/>
              <a:ext cx="606608" cy="1380206"/>
            </a:xfrm>
            <a:custGeom>
              <a:rect b="b" l="l" r="r" t="t"/>
              <a:pathLst>
                <a:path extrusionOk="0" h="30011" w="1319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190be701171_0_0"/>
          <p:cNvSpPr txBox="1"/>
          <p:nvPr>
            <p:ph idx="4294967295" type="ctrTitle"/>
          </p:nvPr>
        </p:nvSpPr>
        <p:spPr>
          <a:xfrm>
            <a:off x="5753100" y="1223963"/>
            <a:ext cx="33909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Dataset Overview</a:t>
            </a:r>
            <a:endParaRPr b="1" i="0" sz="2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g190be701171_0_0"/>
          <p:cNvSpPr txBox="1"/>
          <p:nvPr/>
        </p:nvSpPr>
        <p:spPr>
          <a:xfrm>
            <a:off x="1268564" y="2200439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190be701171_0_0"/>
          <p:cNvGrpSpPr/>
          <p:nvPr/>
        </p:nvGrpSpPr>
        <p:grpSpPr>
          <a:xfrm>
            <a:off x="3389805" y="2498776"/>
            <a:ext cx="216538" cy="197766"/>
            <a:chOff x="2138250" y="-544500"/>
            <a:chExt cx="451875" cy="412700"/>
          </a:xfrm>
        </p:grpSpPr>
        <p:sp>
          <p:nvSpPr>
            <p:cNvPr id="244" name="Google Shape;244;g190be701171_0_0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90be701171_0_0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90be701171_0_0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90be701171_0_0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90be701171_0_0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90be701171_0_0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90be701171_0_0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90be701171_0_0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90be701171_0_0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90be701171_0_0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90be701171_0_0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90be701171_0_0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90be701171_0_0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90be701171_0_0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90be701171_0_0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90be701171_0_0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90be701171_0_0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90be701171_0_0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90be701171_0_0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190be701171_0_0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190be701171_0_0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90be701171_0_0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190be701171_0_0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190be701171_0_0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90be701171_0_0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90be701171_0_0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90be701171_0_0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90be701171_0_0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90be701171_0_0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90be701171_0_0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90be701171_0_0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g190be701171_0_0"/>
          <p:cNvGrpSpPr/>
          <p:nvPr/>
        </p:nvGrpSpPr>
        <p:grpSpPr>
          <a:xfrm>
            <a:off x="3912874" y="2183405"/>
            <a:ext cx="193618" cy="193532"/>
            <a:chOff x="2766050" y="-563975"/>
            <a:chExt cx="451850" cy="451650"/>
          </a:xfrm>
        </p:grpSpPr>
        <p:sp>
          <p:nvSpPr>
            <p:cNvPr id="276" name="Google Shape;276;g190be701171_0_0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90be701171_0_0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90be701171_0_0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90be701171_0_0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90be701171_0_0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90be701171_0_0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90be701171_0_0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90be701171_0_0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90be701171_0_0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90be701171_0_0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90be701171_0_0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90be701171_0_0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90be701171_0_0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90be701171_0_0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90be701171_0_0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90be701171_0_0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90be701171_0_0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90be701171_0_0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90be701171_0_0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0be701171_0_0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0be701171_0_0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0be701171_0_0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90be701171_0_0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90be701171_0_0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90be701171_0_0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90be701171_0_0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90be701171_0_0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90be701171_0_0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90be701171_0_0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90be701171_0_0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90be701171_0_0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90be701171_0_0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90be701171_0_0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90be701171_0_0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190be701171_0_0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190be701171_0_0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90be701171_0_0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190be701171_0_0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90be701171_0_0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90be701171_0_0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90be701171_0_0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90be701171_0_0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90be701171_0_0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90be701171_0_0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90be701171_0_0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90be701171_0_0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90be701171_0_0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90be701171_0_0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190be701171_0_0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90be701171_0_0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90be701171_0_0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g190be701171_0_0"/>
          <p:cNvGrpSpPr/>
          <p:nvPr/>
        </p:nvGrpSpPr>
        <p:grpSpPr>
          <a:xfrm>
            <a:off x="4266261" y="3093842"/>
            <a:ext cx="216539" cy="216431"/>
            <a:chOff x="3286900" y="-563975"/>
            <a:chExt cx="451875" cy="451650"/>
          </a:xfrm>
        </p:grpSpPr>
        <p:sp>
          <p:nvSpPr>
            <p:cNvPr id="328" name="Google Shape;328;g190be701171_0_0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90be701171_0_0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190be701171_0_0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90be701171_0_0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90be701171_0_0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90be701171_0_0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90be701171_0_0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90be701171_0_0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90be701171_0_0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90be701171_0_0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90be701171_0_0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90be701171_0_0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90be701171_0_0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90be701171_0_0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90be701171_0_0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90be701171_0_0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90be701171_0_0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90be701171_0_0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90be701171_0_0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90be701171_0_0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90be701171_0_0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190be701171_0_0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190be701171_0_0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90be701171_0_0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90be701171_0_0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90be701171_0_0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90be701171_0_0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90be701171_0_0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90be701171_0_0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90be701171_0_0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90be701171_0_0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190be701171_0_0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90be701171_0_0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90be701171_0_0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90be701171_0_0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90be701171_0_0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90be701171_0_0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90be701171_0_0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90be701171_0_0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90be701171_0_0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190be701171_0_0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190be701171_0_0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g190be701171_0_0"/>
          <p:cNvGrpSpPr/>
          <p:nvPr/>
        </p:nvGrpSpPr>
        <p:grpSpPr>
          <a:xfrm>
            <a:off x="3368215" y="1453039"/>
            <a:ext cx="193628" cy="193532"/>
            <a:chOff x="4495900" y="-563975"/>
            <a:chExt cx="451875" cy="451650"/>
          </a:xfrm>
        </p:grpSpPr>
        <p:sp>
          <p:nvSpPr>
            <p:cNvPr id="371" name="Google Shape;371;g190be701171_0_0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190be701171_0_0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190be701171_0_0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190be701171_0_0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90be701171_0_0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190be701171_0_0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190be701171_0_0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190be701171_0_0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190be701171_0_0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190be701171_0_0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190be701171_0_0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190be701171_0_0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g190be701171_0_0"/>
          <p:cNvGrpSpPr/>
          <p:nvPr/>
        </p:nvGrpSpPr>
        <p:grpSpPr>
          <a:xfrm>
            <a:off x="3728921" y="3282087"/>
            <a:ext cx="226286" cy="219547"/>
            <a:chOff x="2766050" y="-563975"/>
            <a:chExt cx="451850" cy="451650"/>
          </a:xfrm>
        </p:grpSpPr>
        <p:sp>
          <p:nvSpPr>
            <p:cNvPr id="384" name="Google Shape;384;g190be701171_0_0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190be701171_0_0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190be701171_0_0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190be701171_0_0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190be701171_0_0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190be701171_0_0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190be701171_0_0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190be701171_0_0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190be701171_0_0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90be701171_0_0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190be701171_0_0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190be701171_0_0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190be701171_0_0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190be701171_0_0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190be701171_0_0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190be701171_0_0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190be701171_0_0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190be701171_0_0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190be701171_0_0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190be701171_0_0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190be701171_0_0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190be701171_0_0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190be701171_0_0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190be701171_0_0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190be701171_0_0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190be701171_0_0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190be701171_0_0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190be701171_0_0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90be701171_0_0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190be701171_0_0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90be701171_0_0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190be701171_0_0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190be701171_0_0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190be701171_0_0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90be701171_0_0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90be701171_0_0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90be701171_0_0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190be701171_0_0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190be701171_0_0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190be701171_0_0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190be701171_0_0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190be701171_0_0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190be701171_0_0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190be701171_0_0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190be701171_0_0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190be701171_0_0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90be701171_0_0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90be701171_0_0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90be701171_0_0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90be701171_0_0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90be701171_0_0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g190be701171_0_0"/>
          <p:cNvGrpSpPr/>
          <p:nvPr/>
        </p:nvGrpSpPr>
        <p:grpSpPr>
          <a:xfrm>
            <a:off x="4290683" y="1844929"/>
            <a:ext cx="226299" cy="219547"/>
            <a:chOff x="3286900" y="-563975"/>
            <a:chExt cx="451875" cy="451650"/>
          </a:xfrm>
        </p:grpSpPr>
        <p:sp>
          <p:nvSpPr>
            <p:cNvPr id="436" name="Google Shape;436;g190be701171_0_0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90be701171_0_0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90be701171_0_0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90be701171_0_0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190be701171_0_0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90be701171_0_0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190be701171_0_0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190be701171_0_0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190be701171_0_0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190be701171_0_0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90be701171_0_0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90be701171_0_0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90be701171_0_0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90be701171_0_0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90be701171_0_0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90be701171_0_0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190be701171_0_0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190be701171_0_0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190be701171_0_0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190be701171_0_0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190be701171_0_0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190be701171_0_0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90be701171_0_0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90be701171_0_0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190be701171_0_0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190be701171_0_0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190be701171_0_0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190be701171_0_0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190be701171_0_0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190be701171_0_0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190be701171_0_0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190be701171_0_0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190be701171_0_0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190be701171_0_0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90be701171_0_0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90be701171_0_0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90be701171_0_0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90be701171_0_0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190be701171_0_0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90be701171_0_0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190be701171_0_0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190be701171_0_0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g190be701171_0_0"/>
          <p:cNvGrpSpPr/>
          <p:nvPr/>
        </p:nvGrpSpPr>
        <p:grpSpPr>
          <a:xfrm>
            <a:off x="5105060" y="2883633"/>
            <a:ext cx="226286" cy="217906"/>
            <a:chOff x="3837000" y="-562300"/>
            <a:chExt cx="451850" cy="448275"/>
          </a:xfrm>
        </p:grpSpPr>
        <p:sp>
          <p:nvSpPr>
            <p:cNvPr id="479" name="Google Shape;479;g190be701171_0_0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h="10097" w="18074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190be701171_0_0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fill="none" h="10097" w="18074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190be701171_0_0"/>
            <p:cNvSpPr/>
            <p:nvPr/>
          </p:nvSpPr>
          <p:spPr>
            <a:xfrm>
              <a:off x="4267025" y="-469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190be701171_0_0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h="12400" w="7768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190be701171_0_0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fill="none" h="12400" w="7768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90be701171_0_0"/>
            <p:cNvSpPr/>
            <p:nvPr/>
          </p:nvSpPr>
          <p:spPr>
            <a:xfrm>
              <a:off x="4159675" y="-281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g190be701171_0_0"/>
          <p:cNvGrpSpPr/>
          <p:nvPr/>
        </p:nvGrpSpPr>
        <p:grpSpPr>
          <a:xfrm>
            <a:off x="2807367" y="1841034"/>
            <a:ext cx="226299" cy="219547"/>
            <a:chOff x="4495900" y="-563975"/>
            <a:chExt cx="451875" cy="451650"/>
          </a:xfrm>
        </p:grpSpPr>
        <p:sp>
          <p:nvSpPr>
            <p:cNvPr id="486" name="Google Shape;486;g190be701171_0_0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90be701171_0_0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190be701171_0_0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190be701171_0_0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190be701171_0_0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190be701171_0_0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190be701171_0_0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190be701171_0_0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190be701171_0_0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190be701171_0_0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190be701171_0_0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190be701171_0_0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g193736537fa_4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75" y="1469575"/>
            <a:ext cx="8373401" cy="2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93736537fa_4_106"/>
          <p:cNvSpPr txBox="1"/>
          <p:nvPr>
            <p:ph idx="4294967295"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93736537fa_4_973"/>
          <p:cNvSpPr txBox="1"/>
          <p:nvPr>
            <p:ph idx="4294967295"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509" name="Google Shape;509;g193736537fa_4_973"/>
          <p:cNvSpPr/>
          <p:nvPr/>
        </p:nvSpPr>
        <p:spPr>
          <a:xfrm>
            <a:off x="1107500" y="3136500"/>
            <a:ext cx="2081700" cy="1555800"/>
          </a:xfrm>
          <a:prstGeom prst="rect">
            <a:avLst/>
          </a:prstGeom>
          <a:solidFill>
            <a:srgbClr val="F4603C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93736537fa_4_973"/>
          <p:cNvSpPr/>
          <p:nvPr/>
        </p:nvSpPr>
        <p:spPr>
          <a:xfrm>
            <a:off x="3465450" y="3136500"/>
            <a:ext cx="2081700" cy="1555800"/>
          </a:xfrm>
          <a:prstGeom prst="rect">
            <a:avLst/>
          </a:prstGeom>
          <a:solidFill>
            <a:srgbClr val="F5D239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93736537fa_4_973"/>
          <p:cNvSpPr/>
          <p:nvPr/>
        </p:nvSpPr>
        <p:spPr>
          <a:xfrm>
            <a:off x="5823425" y="3136500"/>
            <a:ext cx="2081700" cy="1555800"/>
          </a:xfrm>
          <a:prstGeom prst="rect">
            <a:avLst/>
          </a:prstGeom>
          <a:solidFill>
            <a:srgbClr val="56C7B8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g193736537fa_4_973"/>
          <p:cNvCxnSpPr/>
          <p:nvPr/>
        </p:nvCxnSpPr>
        <p:spPr>
          <a:xfrm>
            <a:off x="1394012" y="3804670"/>
            <a:ext cx="1508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g193736537fa_4_973"/>
          <p:cNvCxnSpPr/>
          <p:nvPr/>
        </p:nvCxnSpPr>
        <p:spPr>
          <a:xfrm>
            <a:off x="3766417" y="3804670"/>
            <a:ext cx="150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g193736537fa_4_973"/>
          <p:cNvCxnSpPr/>
          <p:nvPr/>
        </p:nvCxnSpPr>
        <p:spPr>
          <a:xfrm>
            <a:off x="6109938" y="3804670"/>
            <a:ext cx="150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g193736537fa_4_973"/>
          <p:cNvSpPr txBox="1"/>
          <p:nvPr/>
        </p:nvSpPr>
        <p:spPr>
          <a:xfrm>
            <a:off x="1107452" y="3413885"/>
            <a:ext cx="2081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of collection</a:t>
            </a:r>
            <a:endParaRPr b="1" i="0" sz="1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6" name="Google Shape;516;g193736537fa_4_973"/>
          <p:cNvSpPr txBox="1"/>
          <p:nvPr/>
        </p:nvSpPr>
        <p:spPr>
          <a:xfrm>
            <a:off x="3495373" y="4087076"/>
            <a:ext cx="2108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time, year, month, day, hour, minute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7" name="Google Shape;517;g193736537fa_4_973"/>
          <p:cNvSpPr txBox="1"/>
          <p:nvPr/>
        </p:nvSpPr>
        <p:spPr>
          <a:xfrm>
            <a:off x="5790262" y="4200414"/>
            <a:ext cx="2108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Weather, temp, wind, humidity, barometer, visibility</a:t>
            </a:r>
            <a:endParaRPr b="1" i="0" sz="17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8" name="Google Shape;518;g193736537fa_4_973"/>
          <p:cNvSpPr txBox="1"/>
          <p:nvPr/>
        </p:nvSpPr>
        <p:spPr>
          <a:xfrm>
            <a:off x="1007800" y="4035992"/>
            <a:ext cx="2081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93736537fa_4_973"/>
          <p:cNvSpPr txBox="1"/>
          <p:nvPr/>
        </p:nvSpPr>
        <p:spPr>
          <a:xfrm>
            <a:off x="3521828" y="3413885"/>
            <a:ext cx="20817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and Date </a:t>
            </a:r>
            <a:endParaRPr b="1" i="0" sz="1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0" name="Google Shape;520;g193736537fa_4_973"/>
          <p:cNvSpPr txBox="1"/>
          <p:nvPr/>
        </p:nvSpPr>
        <p:spPr>
          <a:xfrm>
            <a:off x="5811676" y="3485759"/>
            <a:ext cx="2108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&amp; Metrics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93736537fa_4_973"/>
          <p:cNvSpPr txBox="1"/>
          <p:nvPr/>
        </p:nvSpPr>
        <p:spPr>
          <a:xfrm>
            <a:off x="508825" y="2113925"/>
            <a:ext cx="842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consists of 1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attributes and 249k+ instances.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can be classified into three subcategories: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g193736537fa_4_973"/>
          <p:cNvPicPr preferRelativeResize="0"/>
          <p:nvPr/>
        </p:nvPicPr>
        <p:blipFill rotWithShape="1">
          <a:blip r:embed="rId3">
            <a:alphaModFix/>
          </a:blip>
          <a:srcRect b="67393" l="0" r="0" t="0"/>
          <a:stretch/>
        </p:blipFill>
        <p:spPr>
          <a:xfrm>
            <a:off x="652625" y="1164775"/>
            <a:ext cx="7953049" cy="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93736537fa_4_644"/>
          <p:cNvSpPr txBox="1"/>
          <p:nvPr>
            <p:ph idx="4294967295"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Description</a:t>
            </a:r>
            <a:endParaRPr/>
          </a:p>
        </p:txBody>
      </p:sp>
      <p:pic>
        <p:nvPicPr>
          <p:cNvPr id="528" name="Google Shape;528;g193736537fa_4_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500" y="1075800"/>
            <a:ext cx="1534725" cy="29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93736537fa_4_644"/>
          <p:cNvSpPr txBox="1"/>
          <p:nvPr/>
        </p:nvSpPr>
        <p:spPr>
          <a:xfrm>
            <a:off x="2018371" y="4350539"/>
            <a:ext cx="1340700" cy="294900"/>
          </a:xfrm>
          <a:prstGeom prst="rect">
            <a:avLst/>
          </a:prstGeom>
          <a:solidFill>
            <a:srgbClr val="56C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</a:t>
            </a:r>
            <a:endParaRPr b="1" i="0" sz="18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0" name="Google Shape;530;g193736537fa_4_644"/>
          <p:cNvSpPr txBox="1"/>
          <p:nvPr/>
        </p:nvSpPr>
        <p:spPr>
          <a:xfrm>
            <a:off x="6327500" y="4350546"/>
            <a:ext cx="1340700" cy="294900"/>
          </a:xfrm>
          <a:prstGeom prst="rect">
            <a:avLst/>
          </a:prstGeom>
          <a:solidFill>
            <a:srgbClr val="F46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Missing</a:t>
            </a:r>
            <a:endParaRPr b="1" i="0" sz="18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31" name="Google Shape;531;g193736537fa_4_6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75" y="1075800"/>
            <a:ext cx="3533550" cy="3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570" y="276310"/>
            <a:ext cx="3684281" cy="359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8"/>
          <p:cNvSpPr/>
          <p:nvPr/>
        </p:nvSpPr>
        <p:spPr>
          <a:xfrm>
            <a:off x="6666028" y="4333531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8"/>
          <p:cNvSpPr txBox="1"/>
          <p:nvPr>
            <p:ph idx="4294967295" type="ctrTitle"/>
          </p:nvPr>
        </p:nvSpPr>
        <p:spPr>
          <a:xfrm>
            <a:off x="89525" y="1877395"/>
            <a:ext cx="36831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MapReduce</a:t>
            </a:r>
            <a:endParaRPr b="1" i="0" sz="50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39" name="Google Shape;539;p68"/>
          <p:cNvGrpSpPr/>
          <p:nvPr/>
        </p:nvGrpSpPr>
        <p:grpSpPr>
          <a:xfrm flipH="1">
            <a:off x="6808599" y="1315415"/>
            <a:ext cx="1445298" cy="3416829"/>
            <a:chOff x="457200" y="1105999"/>
            <a:chExt cx="2175670" cy="5143503"/>
          </a:xfrm>
        </p:grpSpPr>
        <p:sp>
          <p:nvSpPr>
            <p:cNvPr id="540" name="Google Shape;540;p68"/>
            <p:cNvSpPr/>
            <p:nvPr/>
          </p:nvSpPr>
          <p:spPr>
            <a:xfrm>
              <a:off x="2299225" y="2041848"/>
              <a:ext cx="333645" cy="456299"/>
            </a:xfrm>
            <a:custGeom>
              <a:rect b="b" l="l" r="r" t="t"/>
              <a:pathLst>
                <a:path extrusionOk="0" h="7686" w="562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8"/>
            <p:cNvSpPr/>
            <p:nvPr/>
          </p:nvSpPr>
          <p:spPr>
            <a:xfrm>
              <a:off x="1310891" y="1917535"/>
              <a:ext cx="1129289" cy="884576"/>
            </a:xfrm>
            <a:custGeom>
              <a:rect b="b" l="l" r="r" t="t"/>
              <a:pathLst>
                <a:path extrusionOk="0" h="14900" w="19022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836166" y="5748142"/>
              <a:ext cx="475652" cy="475712"/>
            </a:xfrm>
            <a:custGeom>
              <a:rect b="b" l="l" r="r" t="t"/>
              <a:pathLst>
                <a:path extrusionOk="0" h="8013" w="8012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1856648" y="5622108"/>
              <a:ext cx="342254" cy="481411"/>
            </a:xfrm>
            <a:custGeom>
              <a:rect b="b" l="l" r="r" t="t"/>
              <a:pathLst>
                <a:path extrusionOk="0" h="8109" w="5765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8"/>
            <p:cNvSpPr/>
            <p:nvPr/>
          </p:nvSpPr>
          <p:spPr>
            <a:xfrm>
              <a:off x="875794" y="5725346"/>
              <a:ext cx="326284" cy="524156"/>
            </a:xfrm>
            <a:custGeom>
              <a:rect b="b" l="l" r="r" t="t"/>
              <a:pathLst>
                <a:path extrusionOk="0" h="8829" w="5496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931123" y="5603882"/>
              <a:ext cx="237826" cy="524156"/>
            </a:xfrm>
            <a:custGeom>
              <a:rect b="b" l="l" r="r" t="t"/>
              <a:pathLst>
                <a:path extrusionOk="0" h="8829" w="4006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913966" y="2890429"/>
              <a:ext cx="884041" cy="672456"/>
            </a:xfrm>
            <a:custGeom>
              <a:rect b="b" l="l" r="r" t="t"/>
              <a:pathLst>
                <a:path extrusionOk="0" h="11327" w="14891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8"/>
            <p:cNvSpPr/>
            <p:nvPr/>
          </p:nvSpPr>
          <p:spPr>
            <a:xfrm>
              <a:off x="949942" y="2931511"/>
              <a:ext cx="749990" cy="116954"/>
            </a:xfrm>
            <a:custGeom>
              <a:rect b="b" l="l" r="r" t="t"/>
              <a:pathLst>
                <a:path extrusionOk="0" h="1970" w="12633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1384505" y="3279397"/>
              <a:ext cx="696915" cy="2442616"/>
            </a:xfrm>
            <a:custGeom>
              <a:rect b="b" l="l" r="r" t="t"/>
              <a:pathLst>
                <a:path extrusionOk="0" h="41144" w="11739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870629" y="3298216"/>
              <a:ext cx="491088" cy="2423797"/>
            </a:xfrm>
            <a:custGeom>
              <a:rect b="b" l="l" r="r" t="t"/>
              <a:pathLst>
                <a:path extrusionOk="0" h="40827" w="8272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849553" y="1105999"/>
              <a:ext cx="655892" cy="698102"/>
            </a:xfrm>
            <a:custGeom>
              <a:rect b="b" l="l" r="r" t="t"/>
              <a:pathLst>
                <a:path extrusionOk="0" h="11759" w="11048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8"/>
            <p:cNvSpPr/>
            <p:nvPr/>
          </p:nvSpPr>
          <p:spPr>
            <a:xfrm>
              <a:off x="989837" y="2890429"/>
              <a:ext cx="682726" cy="217938"/>
            </a:xfrm>
            <a:custGeom>
              <a:rect b="b" l="l" r="r" t="t"/>
              <a:pathLst>
                <a:path extrusionOk="0" h="3671" w="1150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714970" y="1803493"/>
              <a:ext cx="1036853" cy="1326567"/>
            </a:xfrm>
            <a:custGeom>
              <a:rect b="b" l="l" r="r" t="t"/>
              <a:pathLst>
                <a:path extrusionOk="0" h="22345" w="17465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8"/>
            <p:cNvSpPr/>
            <p:nvPr/>
          </p:nvSpPr>
          <p:spPr>
            <a:xfrm>
              <a:off x="1365093" y="2214663"/>
              <a:ext cx="35383" cy="35442"/>
            </a:xfrm>
            <a:custGeom>
              <a:rect b="b" l="l" r="r" t="t"/>
              <a:pathLst>
                <a:path extrusionOk="0" h="597" w="596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8"/>
            <p:cNvSpPr/>
            <p:nvPr/>
          </p:nvSpPr>
          <p:spPr>
            <a:xfrm>
              <a:off x="1391333" y="2371509"/>
              <a:ext cx="35383" cy="353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8"/>
            <p:cNvSpPr/>
            <p:nvPr/>
          </p:nvSpPr>
          <p:spPr>
            <a:xfrm>
              <a:off x="1407302" y="2531145"/>
              <a:ext cx="35383" cy="3544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8"/>
            <p:cNvSpPr/>
            <p:nvPr/>
          </p:nvSpPr>
          <p:spPr>
            <a:xfrm>
              <a:off x="1414129" y="2695411"/>
              <a:ext cx="35442" cy="35442"/>
            </a:xfrm>
            <a:custGeom>
              <a:rect b="b" l="l" r="r" t="t"/>
              <a:pathLst>
                <a:path extrusionOk="0" h="597" w="597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8"/>
            <p:cNvSpPr/>
            <p:nvPr/>
          </p:nvSpPr>
          <p:spPr>
            <a:xfrm>
              <a:off x="1413001" y="2866505"/>
              <a:ext cx="35977" cy="35383"/>
            </a:xfrm>
            <a:custGeom>
              <a:rect b="b" l="l" r="r" t="t"/>
              <a:pathLst>
                <a:path extrusionOk="0" h="596" w="606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8"/>
            <p:cNvSpPr/>
            <p:nvPr/>
          </p:nvSpPr>
          <p:spPr>
            <a:xfrm>
              <a:off x="1299493" y="1828011"/>
              <a:ext cx="116954" cy="351931"/>
            </a:xfrm>
            <a:custGeom>
              <a:rect b="b" l="l" r="r" t="t"/>
              <a:pathLst>
                <a:path extrusionOk="0" h="5928" w="197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8"/>
            <p:cNvSpPr/>
            <p:nvPr/>
          </p:nvSpPr>
          <p:spPr>
            <a:xfrm>
              <a:off x="894019" y="1803493"/>
              <a:ext cx="469419" cy="376449"/>
            </a:xfrm>
            <a:custGeom>
              <a:rect b="b" l="l" r="r" t="t"/>
              <a:pathLst>
                <a:path extrusionOk="0" h="6341" w="7907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8"/>
            <p:cNvSpPr/>
            <p:nvPr/>
          </p:nvSpPr>
          <p:spPr>
            <a:xfrm>
              <a:off x="1041723" y="1818334"/>
              <a:ext cx="321712" cy="361607"/>
            </a:xfrm>
            <a:custGeom>
              <a:rect b="b" l="l" r="r" t="t"/>
              <a:pathLst>
                <a:path extrusionOk="0" h="6091" w="5419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8"/>
            <p:cNvSpPr/>
            <p:nvPr/>
          </p:nvSpPr>
          <p:spPr>
            <a:xfrm>
              <a:off x="1041723" y="1818334"/>
              <a:ext cx="261811" cy="134052"/>
            </a:xfrm>
            <a:custGeom>
              <a:rect b="b" l="l" r="r" t="t"/>
              <a:pathLst>
                <a:path extrusionOk="0" h="2258" w="441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8"/>
            <p:cNvSpPr/>
            <p:nvPr/>
          </p:nvSpPr>
          <p:spPr>
            <a:xfrm>
              <a:off x="1390205" y="1299948"/>
              <a:ext cx="65601" cy="174540"/>
            </a:xfrm>
            <a:custGeom>
              <a:rect b="b" l="l" r="r" t="t"/>
              <a:pathLst>
                <a:path extrusionOk="0" h="2940" w="1105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1314928" y="1583363"/>
              <a:ext cx="145450" cy="144916"/>
            </a:xfrm>
            <a:custGeom>
              <a:rect b="b" l="l" r="r" t="t"/>
              <a:pathLst>
                <a:path extrusionOk="0" h="2441" w="245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1041723" y="1651218"/>
              <a:ext cx="257833" cy="230465"/>
            </a:xfrm>
            <a:custGeom>
              <a:rect b="b" l="l" r="r" t="t"/>
              <a:pathLst>
                <a:path extrusionOk="0" h="3882" w="4343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8"/>
            <p:cNvSpPr/>
            <p:nvPr/>
          </p:nvSpPr>
          <p:spPr>
            <a:xfrm>
              <a:off x="1046888" y="1223484"/>
              <a:ext cx="385533" cy="496787"/>
            </a:xfrm>
            <a:custGeom>
              <a:rect b="b" l="l" r="r" t="t"/>
              <a:pathLst>
                <a:path extrusionOk="0" h="8368" w="6494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8"/>
            <p:cNvSpPr/>
            <p:nvPr/>
          </p:nvSpPr>
          <p:spPr>
            <a:xfrm>
              <a:off x="1243629" y="1532011"/>
              <a:ext cx="142601" cy="51412"/>
            </a:xfrm>
            <a:custGeom>
              <a:rect b="b" l="l" r="r" t="t"/>
              <a:pathLst>
                <a:path extrusionOk="0" h="866" w="2402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8"/>
            <p:cNvSpPr/>
            <p:nvPr/>
          </p:nvSpPr>
          <p:spPr>
            <a:xfrm>
              <a:off x="1199163" y="1354090"/>
              <a:ext cx="83886" cy="55984"/>
            </a:xfrm>
            <a:custGeom>
              <a:rect b="b" l="l" r="r" t="t"/>
              <a:pathLst>
                <a:path extrusionOk="0" h="943" w="1413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8"/>
            <p:cNvSpPr/>
            <p:nvPr/>
          </p:nvSpPr>
          <p:spPr>
            <a:xfrm>
              <a:off x="1349123" y="1354090"/>
              <a:ext cx="83293" cy="55984"/>
            </a:xfrm>
            <a:custGeom>
              <a:rect b="b" l="l" r="r" t="t"/>
              <a:pathLst>
                <a:path extrusionOk="0" h="943" w="1403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8"/>
            <p:cNvSpPr/>
            <p:nvPr/>
          </p:nvSpPr>
          <p:spPr>
            <a:xfrm>
              <a:off x="1233358" y="1427645"/>
              <a:ext cx="27428" cy="49691"/>
            </a:xfrm>
            <a:custGeom>
              <a:rect b="b" l="l" r="r" t="t"/>
              <a:pathLst>
                <a:path extrusionOk="0" h="837" w="462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8"/>
            <p:cNvSpPr/>
            <p:nvPr/>
          </p:nvSpPr>
          <p:spPr>
            <a:xfrm>
              <a:off x="1369070" y="1427645"/>
              <a:ext cx="27428" cy="49691"/>
            </a:xfrm>
            <a:custGeom>
              <a:rect b="b" l="l" r="r" t="t"/>
              <a:pathLst>
                <a:path extrusionOk="0" h="837" w="462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8"/>
            <p:cNvSpPr/>
            <p:nvPr/>
          </p:nvSpPr>
          <p:spPr>
            <a:xfrm>
              <a:off x="1314334" y="1432216"/>
              <a:ext cx="44526" cy="72488"/>
            </a:xfrm>
            <a:custGeom>
              <a:rect b="b" l="l" r="r" t="t"/>
              <a:pathLst>
                <a:path extrusionOk="0" h="1221" w="75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8"/>
            <p:cNvSpPr/>
            <p:nvPr/>
          </p:nvSpPr>
          <p:spPr>
            <a:xfrm>
              <a:off x="980694" y="1464155"/>
              <a:ext cx="105021" cy="160292"/>
            </a:xfrm>
            <a:custGeom>
              <a:rect b="b" l="l" r="r" t="t"/>
              <a:pathLst>
                <a:path extrusionOk="0" h="2700" w="1769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8"/>
            <p:cNvSpPr/>
            <p:nvPr/>
          </p:nvSpPr>
          <p:spPr>
            <a:xfrm>
              <a:off x="981288" y="1598738"/>
              <a:ext cx="144916" cy="145510"/>
            </a:xfrm>
            <a:custGeom>
              <a:rect b="b" l="l" r="r" t="t"/>
              <a:pathLst>
                <a:path extrusionOk="0" h="2451" w="2441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8"/>
            <p:cNvSpPr/>
            <p:nvPr/>
          </p:nvSpPr>
          <p:spPr>
            <a:xfrm>
              <a:off x="1024032" y="1167027"/>
              <a:ext cx="435223" cy="190570"/>
            </a:xfrm>
            <a:custGeom>
              <a:rect b="b" l="l" r="r" t="t"/>
              <a:pathLst>
                <a:path extrusionOk="0" h="3210" w="7331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8"/>
            <p:cNvSpPr/>
            <p:nvPr/>
          </p:nvSpPr>
          <p:spPr>
            <a:xfrm>
              <a:off x="1026347" y="1299948"/>
              <a:ext cx="87330" cy="211051"/>
            </a:xfrm>
            <a:custGeom>
              <a:rect b="b" l="l" r="r" t="t"/>
              <a:pathLst>
                <a:path extrusionOk="0" h="3555" w="1471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8"/>
            <p:cNvSpPr/>
            <p:nvPr/>
          </p:nvSpPr>
          <p:spPr>
            <a:xfrm>
              <a:off x="628294" y="3316441"/>
              <a:ext cx="277781" cy="507058"/>
            </a:xfrm>
            <a:custGeom>
              <a:rect b="b" l="l" r="r" t="t"/>
              <a:pathLst>
                <a:path extrusionOk="0" h="8541" w="4679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8"/>
            <p:cNvSpPr/>
            <p:nvPr/>
          </p:nvSpPr>
          <p:spPr>
            <a:xfrm>
              <a:off x="457200" y="1953452"/>
              <a:ext cx="557817" cy="1463468"/>
            </a:xfrm>
            <a:custGeom>
              <a:rect b="b" l="l" r="r" t="t"/>
              <a:pathLst>
                <a:path extrusionOk="0" h="24651" w="9396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68"/>
          <p:cNvGrpSpPr/>
          <p:nvPr/>
        </p:nvGrpSpPr>
        <p:grpSpPr>
          <a:xfrm>
            <a:off x="4285241" y="2186800"/>
            <a:ext cx="216539" cy="197766"/>
            <a:chOff x="2138250" y="-544500"/>
            <a:chExt cx="451875" cy="412700"/>
          </a:xfrm>
        </p:grpSpPr>
        <p:sp>
          <p:nvSpPr>
            <p:cNvPr id="579" name="Google Shape;579;p68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h="2499" w="1077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8"/>
            <p:cNvSpPr/>
            <p:nvPr/>
          </p:nvSpPr>
          <p:spPr>
            <a:xfrm>
              <a:off x="2394875" y="-544500"/>
              <a:ext cx="26925" cy="62475"/>
            </a:xfrm>
            <a:custGeom>
              <a:rect b="b" l="l" r="r" t="t"/>
              <a:pathLst>
                <a:path extrusionOk="0" fill="none" h="2499" w="1077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8"/>
            <p:cNvSpPr/>
            <p:nvPr/>
          </p:nvSpPr>
          <p:spPr>
            <a:xfrm>
              <a:off x="2408425" y="-482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8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h="1077" w="2491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8"/>
            <p:cNvSpPr/>
            <p:nvPr/>
          </p:nvSpPr>
          <p:spPr>
            <a:xfrm>
              <a:off x="2527850" y="-378725"/>
              <a:ext cx="62275" cy="26925"/>
            </a:xfrm>
            <a:custGeom>
              <a:rect b="b" l="l" r="r" t="t"/>
              <a:pathLst>
                <a:path extrusionOk="0" fill="none" h="1077" w="2491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8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h="2076" w="2068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8"/>
            <p:cNvSpPr/>
            <p:nvPr/>
          </p:nvSpPr>
          <p:spPr>
            <a:xfrm>
              <a:off x="2488450" y="-496450"/>
              <a:ext cx="51700" cy="51900"/>
            </a:xfrm>
            <a:custGeom>
              <a:rect b="b" l="l" r="r" t="t"/>
              <a:pathLst>
                <a:path extrusionOk="0" fill="none" h="2076" w="2068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8"/>
            <p:cNvSpPr/>
            <p:nvPr/>
          </p:nvSpPr>
          <p:spPr>
            <a:xfrm>
              <a:off x="2501800" y="-444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8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h="2059" w="2084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8"/>
            <p:cNvSpPr/>
            <p:nvPr/>
          </p:nvSpPr>
          <p:spPr>
            <a:xfrm>
              <a:off x="2277150" y="-494325"/>
              <a:ext cx="52100" cy="51475"/>
            </a:xfrm>
            <a:custGeom>
              <a:rect b="b" l="l" r="r" t="t"/>
              <a:pathLst>
                <a:path extrusionOk="0" fill="none" h="2059" w="2084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8"/>
            <p:cNvSpPr/>
            <p:nvPr/>
          </p:nvSpPr>
          <p:spPr>
            <a:xfrm>
              <a:off x="2306575" y="-446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8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h="2389" w="1601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8"/>
            <p:cNvSpPr/>
            <p:nvPr/>
          </p:nvSpPr>
          <p:spPr>
            <a:xfrm>
              <a:off x="2445700" y="-532225"/>
              <a:ext cx="40025" cy="59725"/>
            </a:xfrm>
            <a:custGeom>
              <a:rect b="b" l="l" r="r" t="t"/>
              <a:pathLst>
                <a:path extrusionOk="0" fill="none" h="2389" w="1601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8"/>
            <p:cNvSpPr/>
            <p:nvPr/>
          </p:nvSpPr>
          <p:spPr>
            <a:xfrm>
              <a:off x="2454150" y="-473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8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h="1602" w="2389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8"/>
            <p:cNvSpPr/>
            <p:nvPr/>
          </p:nvSpPr>
          <p:spPr>
            <a:xfrm>
              <a:off x="2518325" y="-327900"/>
              <a:ext cx="59725" cy="40050"/>
            </a:xfrm>
            <a:custGeom>
              <a:rect b="b" l="l" r="r" t="t"/>
              <a:pathLst>
                <a:path extrusionOk="0" fill="none" h="1602" w="2389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8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h="1593" w="2389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8"/>
            <p:cNvSpPr/>
            <p:nvPr/>
          </p:nvSpPr>
          <p:spPr>
            <a:xfrm>
              <a:off x="2241375" y="-439900"/>
              <a:ext cx="59725" cy="39825"/>
            </a:xfrm>
            <a:custGeom>
              <a:rect b="b" l="l" r="r" t="t"/>
              <a:pathLst>
                <a:path extrusionOk="0" fill="none" h="1593" w="2389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8"/>
            <p:cNvSpPr/>
            <p:nvPr/>
          </p:nvSpPr>
          <p:spPr>
            <a:xfrm>
              <a:off x="2249825" y="-414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8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h="1619" w="2381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8"/>
            <p:cNvSpPr/>
            <p:nvPr/>
          </p:nvSpPr>
          <p:spPr>
            <a:xfrm>
              <a:off x="2517475" y="-442450"/>
              <a:ext cx="59525" cy="40475"/>
            </a:xfrm>
            <a:custGeom>
              <a:rect b="b" l="l" r="r" t="t"/>
              <a:pathLst>
                <a:path extrusionOk="0" fill="none" h="1619" w="2381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8"/>
            <p:cNvSpPr/>
            <p:nvPr/>
          </p:nvSpPr>
          <p:spPr>
            <a:xfrm>
              <a:off x="2518525" y="-41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h="2381" w="1627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2331150" y="-531175"/>
              <a:ext cx="40675" cy="59525"/>
            </a:xfrm>
            <a:custGeom>
              <a:rect b="b" l="l" r="r" t="t"/>
              <a:pathLst>
                <a:path extrusionOk="0" fill="none" h="2381" w="1627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2346175" y="-479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8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h="5184" w="7615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8"/>
            <p:cNvSpPr/>
            <p:nvPr/>
          </p:nvSpPr>
          <p:spPr>
            <a:xfrm>
              <a:off x="2318650" y="-463200"/>
              <a:ext cx="190375" cy="129600"/>
            </a:xfrm>
            <a:custGeom>
              <a:rect b="b" l="l" r="r" t="t"/>
              <a:pathLst>
                <a:path extrusionOk="0" fill="none" h="5184" w="7615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8"/>
            <p:cNvSpPr/>
            <p:nvPr/>
          </p:nvSpPr>
          <p:spPr>
            <a:xfrm>
              <a:off x="2409700" y="-46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8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h="9868" w="15746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8"/>
            <p:cNvSpPr/>
            <p:nvPr/>
          </p:nvSpPr>
          <p:spPr>
            <a:xfrm>
              <a:off x="2138250" y="-378500"/>
              <a:ext cx="393650" cy="246700"/>
            </a:xfrm>
            <a:custGeom>
              <a:rect b="b" l="l" r="r" t="t"/>
              <a:pathLst>
                <a:path extrusionOk="0" fill="none" h="9868" w="15746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8"/>
            <p:cNvSpPr/>
            <p:nvPr/>
          </p:nvSpPr>
          <p:spPr>
            <a:xfrm>
              <a:off x="2512600" y="-2982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68"/>
          <p:cNvGrpSpPr/>
          <p:nvPr/>
        </p:nvGrpSpPr>
        <p:grpSpPr>
          <a:xfrm>
            <a:off x="4808310" y="1871429"/>
            <a:ext cx="193618" cy="193532"/>
            <a:chOff x="2766050" y="-563975"/>
            <a:chExt cx="451850" cy="451650"/>
          </a:xfrm>
        </p:grpSpPr>
        <p:sp>
          <p:nvSpPr>
            <p:cNvPr id="611" name="Google Shape;611;p68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8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8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8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8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8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8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8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8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8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8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8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8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8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8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8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8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8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8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8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8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8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8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8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8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8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8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8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8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8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8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8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8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8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8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8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8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8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8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8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8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8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8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8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8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8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8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8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8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8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8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68"/>
          <p:cNvGrpSpPr/>
          <p:nvPr/>
        </p:nvGrpSpPr>
        <p:grpSpPr>
          <a:xfrm>
            <a:off x="5161697" y="2781866"/>
            <a:ext cx="216538" cy="216431"/>
            <a:chOff x="3286900" y="-563975"/>
            <a:chExt cx="451875" cy="451650"/>
          </a:xfrm>
        </p:grpSpPr>
        <p:sp>
          <p:nvSpPr>
            <p:cNvPr id="663" name="Google Shape;663;p68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8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8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8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8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8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8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8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8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8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8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8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8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8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8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8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8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8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8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8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8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8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8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8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8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8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8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8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8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8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8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8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8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8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8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8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8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8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8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8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8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8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68"/>
          <p:cNvGrpSpPr/>
          <p:nvPr/>
        </p:nvGrpSpPr>
        <p:grpSpPr>
          <a:xfrm>
            <a:off x="4263651" y="1141063"/>
            <a:ext cx="193628" cy="193532"/>
            <a:chOff x="4495900" y="-563975"/>
            <a:chExt cx="451875" cy="451650"/>
          </a:xfrm>
        </p:grpSpPr>
        <p:sp>
          <p:nvSpPr>
            <p:cNvPr id="706" name="Google Shape;706;p68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8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8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8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8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8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8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8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8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8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8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8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68"/>
          <p:cNvGrpSpPr/>
          <p:nvPr/>
        </p:nvGrpSpPr>
        <p:grpSpPr>
          <a:xfrm>
            <a:off x="4624357" y="2970111"/>
            <a:ext cx="226286" cy="219547"/>
            <a:chOff x="2766050" y="-563975"/>
            <a:chExt cx="451850" cy="451650"/>
          </a:xfrm>
        </p:grpSpPr>
        <p:sp>
          <p:nvSpPr>
            <p:cNvPr id="719" name="Google Shape;719;p68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h="9817" w="9808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8"/>
            <p:cNvSpPr/>
            <p:nvPr/>
          </p:nvSpPr>
          <p:spPr>
            <a:xfrm>
              <a:off x="2869375" y="-460875"/>
              <a:ext cx="245200" cy="245425"/>
            </a:xfrm>
            <a:custGeom>
              <a:rect b="b" l="l" r="r" t="t"/>
              <a:pathLst>
                <a:path extrusionOk="0" fill="none" h="9817" w="9808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8"/>
            <p:cNvSpPr/>
            <p:nvPr/>
          </p:nvSpPr>
          <p:spPr>
            <a:xfrm>
              <a:off x="3114550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8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8"/>
            <p:cNvSpPr/>
            <p:nvPr/>
          </p:nvSpPr>
          <p:spPr>
            <a:xfrm>
              <a:off x="2978825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8"/>
            <p:cNvSpPr/>
            <p:nvPr/>
          </p:nvSpPr>
          <p:spPr>
            <a:xfrm>
              <a:off x="299197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8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8"/>
            <p:cNvSpPr/>
            <p:nvPr/>
          </p:nvSpPr>
          <p:spPr>
            <a:xfrm>
              <a:off x="314590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8"/>
            <p:cNvSpPr/>
            <p:nvPr/>
          </p:nvSpPr>
          <p:spPr>
            <a:xfrm>
              <a:off x="3204750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8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h="2881" w="106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8"/>
            <p:cNvSpPr/>
            <p:nvPr/>
          </p:nvSpPr>
          <p:spPr>
            <a:xfrm>
              <a:off x="2978825" y="-184350"/>
              <a:ext cx="26500" cy="72025"/>
            </a:xfrm>
            <a:custGeom>
              <a:rect b="b" l="l" r="r" t="t"/>
              <a:pathLst>
                <a:path extrusionOk="0" fill="none" h="2881" w="106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8"/>
            <p:cNvSpPr/>
            <p:nvPr/>
          </p:nvSpPr>
          <p:spPr>
            <a:xfrm>
              <a:off x="2991975" y="-184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8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h="1059" w="288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8"/>
            <p:cNvSpPr/>
            <p:nvPr/>
          </p:nvSpPr>
          <p:spPr>
            <a:xfrm>
              <a:off x="2766050" y="-351400"/>
              <a:ext cx="72000" cy="26475"/>
            </a:xfrm>
            <a:custGeom>
              <a:rect b="b" l="l" r="r" t="t"/>
              <a:pathLst>
                <a:path extrusionOk="0" fill="none" h="1059" w="288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2838025" y="-338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8"/>
            <p:cNvSpPr/>
            <p:nvPr/>
          </p:nvSpPr>
          <p:spPr>
            <a:xfrm>
              <a:off x="3096975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8"/>
            <p:cNvSpPr/>
            <p:nvPr/>
          </p:nvSpPr>
          <p:spPr>
            <a:xfrm>
              <a:off x="3110100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3096975" y="-233250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8"/>
            <p:cNvSpPr/>
            <p:nvPr/>
          </p:nvSpPr>
          <p:spPr>
            <a:xfrm>
              <a:off x="3119425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8"/>
            <p:cNvSpPr/>
            <p:nvPr/>
          </p:nvSpPr>
          <p:spPr>
            <a:xfrm>
              <a:off x="2828300" y="-233250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8"/>
            <p:cNvSpPr/>
            <p:nvPr/>
          </p:nvSpPr>
          <p:spPr>
            <a:xfrm>
              <a:off x="2864500" y="-229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8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h="2347" w="2355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8"/>
            <p:cNvSpPr/>
            <p:nvPr/>
          </p:nvSpPr>
          <p:spPr>
            <a:xfrm>
              <a:off x="2828300" y="-501725"/>
              <a:ext cx="58875" cy="58675"/>
            </a:xfrm>
            <a:custGeom>
              <a:rect b="b" l="l" r="r" t="t"/>
              <a:pathLst>
                <a:path extrusionOk="0" fill="none" h="2347" w="2355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8"/>
            <p:cNvSpPr/>
            <p:nvPr/>
          </p:nvSpPr>
          <p:spPr>
            <a:xfrm>
              <a:off x="2864500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8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304277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8"/>
            <p:cNvSpPr/>
            <p:nvPr/>
          </p:nvSpPr>
          <p:spPr>
            <a:xfrm>
              <a:off x="3051025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8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8"/>
            <p:cNvSpPr/>
            <p:nvPr/>
          </p:nvSpPr>
          <p:spPr>
            <a:xfrm>
              <a:off x="3132975" y="-28725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8"/>
            <p:cNvSpPr/>
            <p:nvPr/>
          </p:nvSpPr>
          <p:spPr>
            <a:xfrm>
              <a:off x="3193525" y="-26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8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8"/>
            <p:cNvSpPr/>
            <p:nvPr/>
          </p:nvSpPr>
          <p:spPr>
            <a:xfrm>
              <a:off x="2897100" y="-19705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8"/>
            <p:cNvSpPr/>
            <p:nvPr/>
          </p:nvSpPr>
          <p:spPr>
            <a:xfrm>
              <a:off x="2932900" y="-196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8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8"/>
            <p:cNvSpPr/>
            <p:nvPr/>
          </p:nvSpPr>
          <p:spPr>
            <a:xfrm>
              <a:off x="2782350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8"/>
            <p:cNvSpPr/>
            <p:nvPr/>
          </p:nvSpPr>
          <p:spPr>
            <a:xfrm>
              <a:off x="2790600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8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8"/>
            <p:cNvSpPr/>
            <p:nvPr/>
          </p:nvSpPr>
          <p:spPr>
            <a:xfrm>
              <a:off x="313320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3134250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h="2745" w="1754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8"/>
            <p:cNvSpPr/>
            <p:nvPr/>
          </p:nvSpPr>
          <p:spPr>
            <a:xfrm>
              <a:off x="3042575" y="-197050"/>
              <a:ext cx="43850" cy="68625"/>
            </a:xfrm>
            <a:custGeom>
              <a:rect b="b" l="l" r="r" t="t"/>
              <a:pathLst>
                <a:path extrusionOk="0" fill="none" h="2745" w="1754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8"/>
            <p:cNvSpPr/>
            <p:nvPr/>
          </p:nvSpPr>
          <p:spPr>
            <a:xfrm>
              <a:off x="3067975" y="-188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8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8"/>
            <p:cNvSpPr/>
            <p:nvPr/>
          </p:nvSpPr>
          <p:spPr>
            <a:xfrm>
              <a:off x="2782125" y="-287675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2849675" y="-279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8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h="2745" w="1763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8"/>
            <p:cNvSpPr/>
            <p:nvPr/>
          </p:nvSpPr>
          <p:spPr>
            <a:xfrm>
              <a:off x="2897525" y="-547900"/>
              <a:ext cx="44075" cy="68625"/>
            </a:xfrm>
            <a:custGeom>
              <a:rect b="b" l="l" r="r" t="t"/>
              <a:pathLst>
                <a:path extrusionOk="0" fill="none" h="2745" w="1763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8"/>
            <p:cNvSpPr/>
            <p:nvPr/>
          </p:nvSpPr>
          <p:spPr>
            <a:xfrm>
              <a:off x="2915950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68"/>
          <p:cNvGrpSpPr/>
          <p:nvPr/>
        </p:nvGrpSpPr>
        <p:grpSpPr>
          <a:xfrm>
            <a:off x="5186119" y="1532953"/>
            <a:ext cx="226299" cy="219547"/>
            <a:chOff x="3286900" y="-563975"/>
            <a:chExt cx="451875" cy="451650"/>
          </a:xfrm>
        </p:grpSpPr>
        <p:sp>
          <p:nvSpPr>
            <p:cNvPr id="771" name="Google Shape;771;p68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h="2880" w="106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8"/>
            <p:cNvSpPr/>
            <p:nvPr/>
          </p:nvSpPr>
          <p:spPr>
            <a:xfrm>
              <a:off x="3499700" y="-563975"/>
              <a:ext cx="26500" cy="72000"/>
            </a:xfrm>
            <a:custGeom>
              <a:rect b="b" l="l" r="r" t="t"/>
              <a:pathLst>
                <a:path extrusionOk="0" fill="none" h="2880" w="106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8"/>
            <p:cNvSpPr/>
            <p:nvPr/>
          </p:nvSpPr>
          <p:spPr>
            <a:xfrm>
              <a:off x="3512825" y="-492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8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8"/>
            <p:cNvSpPr/>
            <p:nvPr/>
          </p:nvSpPr>
          <p:spPr>
            <a:xfrm>
              <a:off x="366675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8"/>
            <p:cNvSpPr/>
            <p:nvPr/>
          </p:nvSpPr>
          <p:spPr>
            <a:xfrm>
              <a:off x="3725625" y="-35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8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h="1059" w="2881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8"/>
            <p:cNvSpPr/>
            <p:nvPr/>
          </p:nvSpPr>
          <p:spPr>
            <a:xfrm>
              <a:off x="3286900" y="-351400"/>
              <a:ext cx="72025" cy="26475"/>
            </a:xfrm>
            <a:custGeom>
              <a:rect b="b" l="l" r="r" t="t"/>
              <a:pathLst>
                <a:path extrusionOk="0" fill="none" h="1059" w="2881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8"/>
            <p:cNvSpPr/>
            <p:nvPr/>
          </p:nvSpPr>
          <p:spPr>
            <a:xfrm>
              <a:off x="3345775" y="-324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8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h="2347" w="2347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3617850" y="-501725"/>
              <a:ext cx="58675" cy="58675"/>
            </a:xfrm>
            <a:custGeom>
              <a:rect b="b" l="l" r="r" t="t"/>
              <a:pathLst>
                <a:path extrusionOk="0" fill="none" h="2347" w="2347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8"/>
            <p:cNvSpPr/>
            <p:nvPr/>
          </p:nvSpPr>
          <p:spPr>
            <a:xfrm>
              <a:off x="3630975" y="-443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8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h="2347" w="2356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8"/>
            <p:cNvSpPr/>
            <p:nvPr/>
          </p:nvSpPr>
          <p:spPr>
            <a:xfrm>
              <a:off x="3349150" y="-501725"/>
              <a:ext cx="58900" cy="58675"/>
            </a:xfrm>
            <a:custGeom>
              <a:rect b="b" l="l" r="r" t="t"/>
              <a:pathLst>
                <a:path extrusionOk="0" fill="none" h="2347" w="2356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8"/>
            <p:cNvSpPr/>
            <p:nvPr/>
          </p:nvSpPr>
          <p:spPr>
            <a:xfrm>
              <a:off x="3385375" y="-446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8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8"/>
            <p:cNvSpPr/>
            <p:nvPr/>
          </p:nvSpPr>
          <p:spPr>
            <a:xfrm>
              <a:off x="356365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8"/>
            <p:cNvSpPr/>
            <p:nvPr/>
          </p:nvSpPr>
          <p:spPr>
            <a:xfrm>
              <a:off x="3571900" y="-48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8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h="1762" w="2745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8"/>
            <p:cNvSpPr/>
            <p:nvPr/>
          </p:nvSpPr>
          <p:spPr>
            <a:xfrm>
              <a:off x="3303225" y="-433125"/>
              <a:ext cx="68625" cy="44050"/>
            </a:xfrm>
            <a:custGeom>
              <a:rect b="b" l="l" r="r" t="t"/>
              <a:pathLst>
                <a:path extrusionOk="0" fill="none" h="1762" w="2745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8"/>
            <p:cNvSpPr/>
            <p:nvPr/>
          </p:nvSpPr>
          <p:spPr>
            <a:xfrm>
              <a:off x="3311475" y="-407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8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h="1754" w="2745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8"/>
            <p:cNvSpPr/>
            <p:nvPr/>
          </p:nvSpPr>
          <p:spPr>
            <a:xfrm>
              <a:off x="3654050" y="-432500"/>
              <a:ext cx="68625" cy="43850"/>
            </a:xfrm>
            <a:custGeom>
              <a:rect b="b" l="l" r="r" t="t"/>
              <a:pathLst>
                <a:path extrusionOk="0" fill="none" h="1754" w="2745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8"/>
            <p:cNvSpPr/>
            <p:nvPr/>
          </p:nvSpPr>
          <p:spPr>
            <a:xfrm>
              <a:off x="3655125" y="-396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8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h="2745" w="1762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8"/>
            <p:cNvSpPr/>
            <p:nvPr/>
          </p:nvSpPr>
          <p:spPr>
            <a:xfrm>
              <a:off x="3418400" y="-547900"/>
              <a:ext cx="44050" cy="68625"/>
            </a:xfrm>
            <a:custGeom>
              <a:rect b="b" l="l" r="r" t="t"/>
              <a:pathLst>
                <a:path extrusionOk="0" fill="none" h="2745" w="1762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3436825" y="-48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h="1060" w="17126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8"/>
            <p:cNvSpPr/>
            <p:nvPr/>
          </p:nvSpPr>
          <p:spPr>
            <a:xfrm>
              <a:off x="3298775" y="-298475"/>
              <a:ext cx="428150" cy="26500"/>
            </a:xfrm>
            <a:custGeom>
              <a:rect b="b" l="l" r="r" t="t"/>
              <a:pathLst>
                <a:path extrusionOk="0" fill="none" h="1060" w="17126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8"/>
            <p:cNvSpPr/>
            <p:nvPr/>
          </p:nvSpPr>
          <p:spPr>
            <a:xfrm>
              <a:off x="3713550" y="-298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8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h="5438" w="9809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8"/>
            <p:cNvSpPr/>
            <p:nvPr/>
          </p:nvSpPr>
          <p:spPr>
            <a:xfrm>
              <a:off x="3390225" y="-460875"/>
              <a:ext cx="245225" cy="135950"/>
            </a:xfrm>
            <a:custGeom>
              <a:rect b="b" l="l" r="r" t="t"/>
              <a:pathLst>
                <a:path extrusionOk="0" fill="none" h="5438" w="9809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8"/>
            <p:cNvSpPr/>
            <p:nvPr/>
          </p:nvSpPr>
          <p:spPr>
            <a:xfrm>
              <a:off x="3512825" y="-460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8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h="1060" w="14619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3330100" y="-245550"/>
              <a:ext cx="365475" cy="26500"/>
            </a:xfrm>
            <a:custGeom>
              <a:rect b="b" l="l" r="r" t="t"/>
              <a:pathLst>
                <a:path extrusionOk="0" fill="none" h="1060" w="14619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3682225" y="-245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h="1060" w="10308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8"/>
            <p:cNvSpPr/>
            <p:nvPr/>
          </p:nvSpPr>
          <p:spPr>
            <a:xfrm>
              <a:off x="3384100" y="-192600"/>
              <a:ext cx="257700" cy="26500"/>
            </a:xfrm>
            <a:custGeom>
              <a:rect b="b" l="l" r="r" t="t"/>
              <a:pathLst>
                <a:path extrusionOk="0" fill="none" h="1060" w="10308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8"/>
            <p:cNvSpPr/>
            <p:nvPr/>
          </p:nvSpPr>
          <p:spPr>
            <a:xfrm>
              <a:off x="3628425" y="-192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8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h="1060" w="6793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8"/>
            <p:cNvSpPr/>
            <p:nvPr/>
          </p:nvSpPr>
          <p:spPr>
            <a:xfrm>
              <a:off x="3427925" y="-138825"/>
              <a:ext cx="169825" cy="26500"/>
            </a:xfrm>
            <a:custGeom>
              <a:rect b="b" l="l" r="r" t="t"/>
              <a:pathLst>
                <a:path extrusionOk="0" fill="none" h="1060" w="6793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8"/>
            <p:cNvSpPr/>
            <p:nvPr/>
          </p:nvSpPr>
          <p:spPr>
            <a:xfrm>
              <a:off x="3584400" y="-13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68"/>
          <p:cNvGrpSpPr/>
          <p:nvPr/>
        </p:nvGrpSpPr>
        <p:grpSpPr>
          <a:xfrm>
            <a:off x="6000496" y="2571657"/>
            <a:ext cx="226286" cy="217906"/>
            <a:chOff x="3837000" y="-562300"/>
            <a:chExt cx="451850" cy="448275"/>
          </a:xfrm>
        </p:grpSpPr>
        <p:sp>
          <p:nvSpPr>
            <p:cNvPr id="814" name="Google Shape;814;p68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h="10097" w="18074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8"/>
            <p:cNvSpPr/>
            <p:nvPr/>
          </p:nvSpPr>
          <p:spPr>
            <a:xfrm>
              <a:off x="3837000" y="-562300"/>
              <a:ext cx="451850" cy="252425"/>
            </a:xfrm>
            <a:custGeom>
              <a:rect b="b" l="l" r="r" t="t"/>
              <a:pathLst>
                <a:path extrusionOk="0" fill="none" h="10097" w="18074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8"/>
            <p:cNvSpPr/>
            <p:nvPr/>
          </p:nvSpPr>
          <p:spPr>
            <a:xfrm>
              <a:off x="4267025" y="-469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8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h="12400" w="7768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8"/>
            <p:cNvSpPr/>
            <p:nvPr/>
          </p:nvSpPr>
          <p:spPr>
            <a:xfrm>
              <a:off x="3974825" y="-424025"/>
              <a:ext cx="194200" cy="310000"/>
            </a:xfrm>
            <a:custGeom>
              <a:rect b="b" l="l" r="r" t="t"/>
              <a:pathLst>
                <a:path extrusionOk="0" fill="none" h="12400" w="7768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8"/>
            <p:cNvSpPr/>
            <p:nvPr/>
          </p:nvSpPr>
          <p:spPr>
            <a:xfrm>
              <a:off x="4159675" y="-281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68"/>
          <p:cNvGrpSpPr/>
          <p:nvPr/>
        </p:nvGrpSpPr>
        <p:grpSpPr>
          <a:xfrm>
            <a:off x="3702803" y="1529058"/>
            <a:ext cx="226299" cy="219547"/>
            <a:chOff x="4495900" y="-563975"/>
            <a:chExt cx="451875" cy="451650"/>
          </a:xfrm>
        </p:grpSpPr>
        <p:sp>
          <p:nvSpPr>
            <p:cNvPr id="821" name="Google Shape;821;p68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8"/>
            <p:cNvSpPr/>
            <p:nvPr/>
          </p:nvSpPr>
          <p:spPr>
            <a:xfrm>
              <a:off x="4682250" y="-21822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8"/>
            <p:cNvSpPr/>
            <p:nvPr/>
          </p:nvSpPr>
          <p:spPr>
            <a:xfrm>
              <a:off x="4738125" y="-206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8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8"/>
            <p:cNvSpPr/>
            <p:nvPr/>
          </p:nvSpPr>
          <p:spPr>
            <a:xfrm>
              <a:off x="454630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8"/>
            <p:cNvSpPr/>
            <p:nvPr/>
          </p:nvSpPr>
          <p:spPr>
            <a:xfrm>
              <a:off x="460220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8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h="4236" w="3177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8"/>
            <p:cNvSpPr/>
            <p:nvPr/>
          </p:nvSpPr>
          <p:spPr>
            <a:xfrm>
              <a:off x="4817950" y="-298475"/>
              <a:ext cx="79425" cy="105900"/>
            </a:xfrm>
            <a:custGeom>
              <a:rect b="b" l="l" r="r" t="t"/>
              <a:pathLst>
                <a:path extrusionOk="0" fill="none" h="4236" w="3177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8"/>
            <p:cNvSpPr/>
            <p:nvPr/>
          </p:nvSpPr>
          <p:spPr>
            <a:xfrm>
              <a:off x="4873850" y="-28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8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h="11256" w="18075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8"/>
            <p:cNvSpPr/>
            <p:nvPr/>
          </p:nvSpPr>
          <p:spPr>
            <a:xfrm>
              <a:off x="4495900" y="-563975"/>
              <a:ext cx="451875" cy="281400"/>
            </a:xfrm>
            <a:custGeom>
              <a:rect b="b" l="l" r="r" t="t"/>
              <a:pathLst>
                <a:path extrusionOk="0" fill="none" h="11256" w="18075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8"/>
            <p:cNvSpPr/>
            <p:nvPr/>
          </p:nvSpPr>
          <p:spPr>
            <a:xfrm>
              <a:off x="4925950" y="-471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