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43E978-523C-4533-8BC1-3E15517B0CAD}" type="datetime1">
              <a:rPr lang="cs-CZ" smtClean="0"/>
              <a:t>18.10.2024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C72AE4-F412-4D0F-98D9-8DF7EF13BAD4}" type="datetime1">
              <a:rPr lang="cs-CZ" smtClean="0"/>
              <a:t>18.10.2024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élní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élní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élní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962437A-69DF-4FC4-82E7-095787E88CA2}" type="datetime1">
              <a:rPr lang="cs-CZ" smtClean="0"/>
              <a:t>18.10.2024</a:t>
            </a:fld>
            <a:endParaRPr lang="en-US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5B914-8B12-4555-B381-C9C72B2408B7}" type="datetime1">
              <a:rPr lang="cs-CZ" smtClean="0"/>
              <a:t>18.10.2024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ACA46-9028-4D5D-8730-99171FAE3F06}" type="datetime1">
              <a:rPr lang="cs-CZ" smtClean="0"/>
              <a:t>18.10.2024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AC929-901E-466E-BE68-07E756E2CD9A}" type="datetime1">
              <a:rPr lang="cs-CZ" smtClean="0"/>
              <a:t>18.10.2024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élní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élní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élní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CF5898F-43A4-4623-95FA-D301F8EA43EB}" type="datetime1">
              <a:rPr lang="cs-CZ" smtClean="0"/>
              <a:t>18.10.2024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62D49-C56C-41BE-AB9D-F32C0FDB497F}" type="datetime1">
              <a:rPr lang="cs-CZ" smtClean="0"/>
              <a:t>18.10.2024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1B7C9-1526-4531-B1BE-04E9A37FA2CE}" type="datetime1">
              <a:rPr lang="cs-CZ" smtClean="0"/>
              <a:t>18.10.2024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9C2DB-08C5-4A26-B491-AB99DD10A99E}" type="datetime1">
              <a:rPr lang="cs-CZ" smtClean="0"/>
              <a:t>18.10.2024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BE077-9F05-484F-8622-4E9E9067A7C5}" type="datetime1">
              <a:rPr lang="cs-CZ" smtClean="0"/>
              <a:t>18.10.2024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6AB81B4-CE35-4C47-882C-8A3F92B5FFD6}" type="datetime1">
              <a:rPr lang="cs-CZ" smtClean="0"/>
              <a:t>18.10.2024</a:t>
            </a:fld>
            <a:endParaRPr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6F24F85-89C9-4554-BB3D-C9F75BD57326}" type="datetime1">
              <a:rPr lang="cs-CZ" smtClean="0"/>
              <a:t>18.10.2024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6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élní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élní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élní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" dirty="0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39C23-9424-4615-9F2F-4DF01B7F951B}" type="datetime1">
              <a:rPr lang="cs-CZ" smtClean="0"/>
              <a:t>18.10.2024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élní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" name="Obdélní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cs" sz="4400" dirty="0">
                <a:solidFill>
                  <a:schemeClr val="tx1"/>
                </a:solidFill>
              </a:rPr>
              <a:t>blackbooks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cs-CZ" dirty="0">
                <a:solidFill>
                  <a:schemeClr val="tx1"/>
                </a:solidFill>
              </a:rPr>
              <a:t>P</a:t>
            </a:r>
            <a:r>
              <a:rPr lang="cs" dirty="0">
                <a:solidFill>
                  <a:schemeClr val="tx1"/>
                </a:solidFill>
              </a:rPr>
              <a:t>rezentace týmu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cs-CZ" dirty="0"/>
              <a:t>Členové týmu a jejich role</a:t>
            </a:r>
            <a:endParaRPr lang="c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CD3E5A-7553-74F5-E280-4CB7442B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cs-CZ" dirty="0"/>
              <a:t>Všichni členové se účastnili týmových porad, seznamovali se s funkcemi aplikace </a:t>
            </a:r>
            <a:r>
              <a:rPr lang="cs-CZ" dirty="0" err="1"/>
              <a:t>ScruDesk</a:t>
            </a:r>
            <a:r>
              <a:rPr lang="cs-CZ" dirty="0"/>
              <a:t> a GitHub a zároveň si byli navzájem podporou a předávali si zkušenosti.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1900" b="1" dirty="0"/>
              <a:t>Petr Kopřiva (</a:t>
            </a:r>
            <a:r>
              <a:rPr lang="cs-CZ" sz="1900" b="1" dirty="0" err="1"/>
              <a:t>Product</a:t>
            </a:r>
            <a:r>
              <a:rPr lang="cs-CZ" sz="1900" b="1" dirty="0"/>
              <a:t> </a:t>
            </a:r>
            <a:r>
              <a:rPr lang="cs-CZ" sz="1900" b="1" dirty="0" err="1"/>
              <a:t>owner</a:t>
            </a:r>
            <a:r>
              <a:rPr lang="cs-CZ" sz="1900" b="1" dirty="0"/>
              <a:t>): </a:t>
            </a:r>
            <a:r>
              <a:rPr lang="cs-CZ" sz="1900" dirty="0"/>
              <a:t>Dosud zajištoval komunikaci s klientem.</a:t>
            </a:r>
          </a:p>
          <a:p>
            <a:pPr marL="0" indent="0">
              <a:buNone/>
            </a:pPr>
            <a:endParaRPr lang="cs-CZ" sz="1900" dirty="0"/>
          </a:p>
          <a:p>
            <a:pPr marL="0" indent="0">
              <a:buNone/>
            </a:pPr>
            <a:r>
              <a:rPr lang="cs-CZ" sz="1900" b="1" dirty="0"/>
              <a:t>Stanislav Zelenka (</a:t>
            </a:r>
            <a:r>
              <a:rPr lang="cs-CZ" sz="1900" b="1" dirty="0" err="1"/>
              <a:t>Scrum</a:t>
            </a:r>
            <a:r>
              <a:rPr lang="cs-CZ" sz="1900" b="1" dirty="0"/>
              <a:t> master): </a:t>
            </a:r>
            <a:r>
              <a:rPr lang="cs-CZ" sz="1900" dirty="0"/>
              <a:t>Stará se o dohled nad projektem a správu projektových nástrojů - </a:t>
            </a:r>
            <a:r>
              <a:rPr lang="cs-CZ" sz="1900" dirty="0" err="1"/>
              <a:t>ScrumDesk</a:t>
            </a:r>
            <a:r>
              <a:rPr lang="cs-CZ" sz="1900" dirty="0"/>
              <a:t> a GitHub.</a:t>
            </a:r>
          </a:p>
          <a:p>
            <a:pPr marL="0" indent="0">
              <a:buNone/>
            </a:pPr>
            <a:endParaRPr lang="cs-CZ" sz="1900" dirty="0"/>
          </a:p>
          <a:p>
            <a:pPr marL="0" indent="0">
              <a:buNone/>
            </a:pPr>
            <a:r>
              <a:rPr lang="cs-CZ" sz="1900" b="1" dirty="0" err="1"/>
              <a:t>Jaromir</a:t>
            </a:r>
            <a:r>
              <a:rPr lang="cs-CZ" sz="1900" b="1" dirty="0"/>
              <a:t> Matucha (Team </a:t>
            </a:r>
            <a:r>
              <a:rPr lang="cs-CZ" sz="1900" b="1" dirty="0" err="1"/>
              <a:t>member</a:t>
            </a:r>
            <a:r>
              <a:rPr lang="cs-CZ" sz="1900" b="1" dirty="0"/>
              <a:t>): </a:t>
            </a:r>
            <a:r>
              <a:rPr lang="cs-CZ" sz="1900" dirty="0"/>
              <a:t>Dosud pracoval mimo jiné na zhotovení </a:t>
            </a:r>
            <a:r>
              <a:rPr lang="cs-CZ" sz="1900" dirty="0" err="1"/>
              <a:t>Canvas</a:t>
            </a:r>
            <a:r>
              <a:rPr lang="cs-CZ" sz="1900" dirty="0"/>
              <a:t> modelu.</a:t>
            </a:r>
          </a:p>
          <a:p>
            <a:pPr marL="0" indent="0">
              <a:buNone/>
            </a:pPr>
            <a:endParaRPr lang="cs-CZ" sz="1900" dirty="0"/>
          </a:p>
          <a:p>
            <a:pPr marL="0" indent="0">
              <a:buNone/>
            </a:pPr>
            <a:r>
              <a:rPr lang="cs-CZ" sz="1900" b="1" dirty="0"/>
              <a:t>Jiří Jeřábek (Team </a:t>
            </a:r>
            <a:r>
              <a:rPr lang="cs-CZ" sz="1900" b="1" dirty="0" err="1"/>
              <a:t>member</a:t>
            </a:r>
            <a:r>
              <a:rPr lang="cs-CZ" sz="1900" b="1" dirty="0"/>
              <a:t>): </a:t>
            </a:r>
            <a:r>
              <a:rPr lang="cs-CZ" sz="1900" dirty="0"/>
              <a:t>Dosud pracoval mimo jiné na zhotovení </a:t>
            </a:r>
            <a:r>
              <a:rPr lang="cs-CZ" sz="1900" dirty="0" err="1"/>
              <a:t>Canvas</a:t>
            </a:r>
            <a:r>
              <a:rPr lang="cs-CZ" sz="1900" dirty="0"/>
              <a:t> modelu, podílel se na zprovoznění </a:t>
            </a:r>
            <a:r>
              <a:rPr lang="cs-CZ" sz="1900" dirty="0" err="1"/>
              <a:t>repozitáře</a:t>
            </a:r>
            <a:r>
              <a:rPr lang="cs-CZ" sz="1900" dirty="0"/>
              <a:t> v GitHubu, asistoval při vedení porad týmu.</a:t>
            </a:r>
          </a:p>
          <a:p>
            <a:pPr marL="0" indent="0">
              <a:buNone/>
            </a:pPr>
            <a:endParaRPr lang="cs-CZ" sz="1900" dirty="0"/>
          </a:p>
          <a:p>
            <a:pPr marL="0" indent="0">
              <a:buNone/>
            </a:pPr>
            <a:r>
              <a:rPr lang="cs-CZ" sz="1900" b="1" dirty="0"/>
              <a:t>Lukáš Jirka (Team </a:t>
            </a:r>
            <a:r>
              <a:rPr lang="cs-CZ" sz="1900" b="1" dirty="0" err="1"/>
              <a:t>member</a:t>
            </a:r>
            <a:r>
              <a:rPr lang="cs-CZ" sz="1900" b="1" dirty="0"/>
              <a:t>): </a:t>
            </a:r>
            <a:r>
              <a:rPr lang="cs-CZ" sz="1900" dirty="0"/>
              <a:t>Dosud pracoval mimo jiné na návrhu </a:t>
            </a:r>
            <a:r>
              <a:rPr lang="cs-CZ" sz="1900" dirty="0" err="1"/>
              <a:t>wireframe</a:t>
            </a:r>
            <a:r>
              <a:rPr lang="cs-CZ" sz="1900" dirty="0"/>
              <a:t> systému.</a:t>
            </a:r>
          </a:p>
          <a:p>
            <a:pPr marL="0" indent="0">
              <a:buNone/>
            </a:pPr>
            <a:endParaRPr lang="cs-CZ" sz="1900" dirty="0"/>
          </a:p>
          <a:p>
            <a:pPr marL="0" indent="0">
              <a:buNone/>
            </a:pPr>
            <a:r>
              <a:rPr lang="cs-CZ" sz="1900" b="1" dirty="0"/>
              <a:t>Oleksandr </a:t>
            </a:r>
            <a:r>
              <a:rPr lang="cs-CZ" sz="1900" b="1" dirty="0" err="1"/>
              <a:t>Rudoi</a:t>
            </a:r>
            <a:r>
              <a:rPr lang="cs-CZ" sz="1900" b="1" dirty="0"/>
              <a:t> (Team </a:t>
            </a:r>
            <a:r>
              <a:rPr lang="cs-CZ" sz="1900" b="1" dirty="0" err="1"/>
              <a:t>member</a:t>
            </a:r>
            <a:r>
              <a:rPr lang="cs-CZ" sz="1900" b="1" dirty="0"/>
              <a:t>): </a:t>
            </a:r>
            <a:r>
              <a:rPr lang="cs-CZ" sz="1900" dirty="0"/>
              <a:t>Dosud dohlížel na správnost průběhu prací ostatních členů týmu.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cs-CZ" dirty="0"/>
              <a:t>Stručná charakteristika </a:t>
            </a:r>
            <a:br>
              <a:rPr lang="cs-CZ" dirty="0"/>
            </a:br>
            <a:r>
              <a:rPr lang="cs-CZ" dirty="0"/>
              <a:t>implementační platformy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CD3E5A-7553-74F5-E280-4CB7442B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Pro implementaci používáme webovou platformu založenou na PHP v kombinaci s </a:t>
            </a:r>
            <a:r>
              <a:rPr lang="cs-CZ" dirty="0" err="1"/>
              <a:t>MySQL</a:t>
            </a:r>
            <a:r>
              <a:rPr lang="cs-CZ" dirty="0"/>
              <a:t> databázovým serverem. Aplikace je tedy plánovaná jako webová. Uživatelské rozhraní bude využívat HTML5, CSS3 a JavaScript. Celý projekt bude umístěn na serveru VŠPJ.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063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 Co už je hotovo a na čem </a:t>
            </a:r>
            <a:br>
              <a:rPr lang="pl-PL" dirty="0"/>
            </a:br>
            <a:r>
              <a:rPr lang="pl-PL" dirty="0"/>
              <a:t>právě pracujete</a:t>
            </a:r>
            <a:endParaRPr lang="c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CD3E5A-7553-74F5-E280-4CB7442B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b="1" dirty="0"/>
              <a:t>Hotovo: </a:t>
            </a:r>
            <a:r>
              <a:rPr lang="cs-CZ" dirty="0"/>
              <a:t>Seznámení týmu s projektovými aplikacemi (</a:t>
            </a:r>
            <a:r>
              <a:rPr lang="cs-CZ" dirty="0" err="1"/>
              <a:t>ScrumDesk</a:t>
            </a:r>
            <a:r>
              <a:rPr lang="cs-CZ" dirty="0"/>
              <a:t>, GitHub)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/>
              <a:t>Hotovo: </a:t>
            </a:r>
            <a:r>
              <a:rPr lang="cs-CZ" dirty="0"/>
              <a:t>Seznámení týmu s cílem projektu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/>
              <a:t>Hotovo: </a:t>
            </a:r>
            <a:r>
              <a:rPr lang="cs-CZ" dirty="0"/>
              <a:t>Založení prvních dvou Sprintů a jejich </a:t>
            </a:r>
            <a:r>
              <a:rPr lang="cs-CZ" dirty="0" err="1"/>
              <a:t>Tásků</a:t>
            </a:r>
            <a:r>
              <a:rPr lang="cs-CZ" dirty="0"/>
              <a:t> ve </a:t>
            </a:r>
            <a:r>
              <a:rPr lang="cs-CZ" dirty="0" err="1"/>
              <a:t>ScrumDesku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/>
              <a:t>Hotovo: </a:t>
            </a:r>
            <a:r>
              <a:rPr lang="cs-CZ" dirty="0"/>
              <a:t>Vytvoření kompletní adresářové struktury v GitHubu.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/>
              <a:t>Hotovo: </a:t>
            </a:r>
            <a:r>
              <a:rPr lang="cs-CZ" dirty="0"/>
              <a:t>Vypracování všech podkladových dokumentů (ER digram, </a:t>
            </a:r>
            <a:r>
              <a:rPr lang="cs-CZ" dirty="0" err="1"/>
              <a:t>Canvas</a:t>
            </a:r>
            <a:r>
              <a:rPr lang="cs-CZ" dirty="0"/>
              <a:t> model, </a:t>
            </a:r>
            <a:r>
              <a:rPr lang="cs-CZ" dirty="0" err="1"/>
              <a:t>DoR</a:t>
            </a:r>
            <a:r>
              <a:rPr lang="cs-CZ" dirty="0"/>
              <a:t>, </a:t>
            </a:r>
            <a:r>
              <a:rPr lang="cs-CZ" dirty="0" err="1"/>
              <a:t>DoD</a:t>
            </a:r>
            <a:r>
              <a:rPr lang="cs-CZ" dirty="0"/>
              <a:t>, aj.) potřebných pro zahájení programátorských prací.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b="1" dirty="0"/>
              <a:t>Zahájena</a:t>
            </a:r>
            <a:r>
              <a:rPr lang="cs-CZ" dirty="0"/>
              <a:t> diskuse nad rozdělením úkolů v dalším Sprintu (vývoj aplikace).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89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cs-CZ" dirty="0"/>
              <a:t>Poznatky týkající se</a:t>
            </a:r>
            <a:endParaRPr lang="c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CD3E5A-7553-74F5-E280-4CB7442B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1. Práce s týmovými nástroji</a:t>
            </a:r>
          </a:p>
          <a:p>
            <a:r>
              <a:rPr lang="cs-CZ" dirty="0"/>
              <a:t>S nástroji se nám pracuje dobře, narazili jsme ale na pár pro nás překvapivých funkcí </a:t>
            </a:r>
            <a:r>
              <a:rPr lang="cs-CZ" dirty="0" err="1"/>
              <a:t>ScrumDesku</a:t>
            </a:r>
            <a:r>
              <a:rPr lang="cs-CZ" dirty="0"/>
              <a:t>. Například, že kdokoliv z týmu může komukoliv jinému zasahovat do odpracovaných hodin. Také je možné (i omylem) nastavit více odpracovaných hodin, než byla dotace </a:t>
            </a:r>
            <a:r>
              <a:rPr lang="cs-CZ" dirty="0" err="1"/>
              <a:t>Tasku</a:t>
            </a:r>
            <a:r>
              <a:rPr lang="cs-CZ" dirty="0"/>
              <a:t> a zároveň nemožnost tyto hodiny zpětně odstranit.</a:t>
            </a:r>
          </a:p>
          <a:p>
            <a:r>
              <a:rPr lang="cs-CZ" dirty="0"/>
              <a:t>Problém při zadávání Story map ve </a:t>
            </a:r>
            <a:r>
              <a:rPr lang="cs-CZ" dirty="0" err="1"/>
              <a:t>ScrumDesku</a:t>
            </a:r>
            <a:r>
              <a:rPr lang="cs-CZ" dirty="0"/>
              <a:t>.</a:t>
            </a:r>
          </a:p>
          <a:p>
            <a:r>
              <a:rPr lang="cs-CZ" dirty="0"/>
              <a:t>Menší problémy při založení projektu v </a:t>
            </a:r>
            <a:r>
              <a:rPr lang="cs-CZ" dirty="0" err="1"/>
              <a:t>GutHubu</a:t>
            </a:r>
            <a:r>
              <a:rPr lang="cs-CZ" dirty="0"/>
              <a:t> (projekt nebyl založen jako firemní)</a:t>
            </a:r>
          </a:p>
          <a:p>
            <a:r>
              <a:rPr lang="cs-CZ" dirty="0"/>
              <a:t>Zvláštnost při udělování práv pro </a:t>
            </a:r>
            <a:r>
              <a:rPr lang="cs-CZ" dirty="0" err="1"/>
              <a:t>repozitář</a:t>
            </a:r>
            <a:r>
              <a:rPr lang="cs-CZ" dirty="0"/>
              <a:t> v GitHubu.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2. Týmové spolupráce</a:t>
            </a:r>
          </a:p>
          <a:p>
            <a:r>
              <a:rPr lang="cs-CZ" dirty="0"/>
              <a:t>V rámci týmů jsme měli pravidelné porady, které nám pomohly udržet směr projektu a řešit vzniklé problémy. 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697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l-PL" dirty="0"/>
              <a:t> Retrospektiva</a:t>
            </a:r>
            <a:endParaRPr lang="c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CD3E5A-7553-74F5-E280-4CB7442B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1. S čím jsme spokojeni</a:t>
            </a:r>
          </a:p>
          <a:p>
            <a:r>
              <a:rPr lang="cs-CZ" dirty="0"/>
              <a:t>V týmu se nám zatím pracuje dobře. Všichni členové se účastní společných schůzek a řádně si plní své povinnosti.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2. Co chceme vylepšit</a:t>
            </a:r>
          </a:p>
          <a:p>
            <a:r>
              <a:rPr lang="cs-CZ" dirty="0"/>
              <a:t>Zapracovat na zvýšení efektivnosti týmových porad.</a:t>
            </a:r>
          </a:p>
        </p:txBody>
      </p:sp>
    </p:spTree>
    <p:extLst>
      <p:ext uri="{BB962C8B-B14F-4D97-AF65-F5344CB8AC3E}">
        <p14:creationId xmlns:p14="http://schemas.microsoft.com/office/powerpoint/2010/main" val="380224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9FEE73-FEB5-4503-4340-D4F0BB24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Konec prezentace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B31662-CBED-5E0F-5C59-4303B9E3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Děkujeme za pozornost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3873A6-D094-A251-4073-EB8BE375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AC929-901E-466E-BE68-07E756E2CD9A}" type="datetime1">
              <a:rPr lang="cs-CZ" smtClean="0"/>
              <a:t>18.10.2024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89_TF78438558" id="{AA281ABA-03DA-437C-8D75-29E1E8C7EFDD}" vid="{4E1E5E86-B9E6-4CB7-B9C7-D05656AD29D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{32108C4B-D403-4CF5-BDEA-6439C0856E08}tf78438558_win32</Template>
  <TotalTime>15</TotalTime>
  <Words>442</Words>
  <Application>Microsoft Office PowerPoint</Application>
  <PresentationFormat>Širokoúhlá obrazovka</PresentationFormat>
  <Paragraphs>55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SavonVTI</vt:lpstr>
      <vt:lpstr>blackbooks</vt:lpstr>
      <vt:lpstr>Členové týmu a jejich role</vt:lpstr>
      <vt:lpstr>Stručná charakteristika  implementační platformy</vt:lpstr>
      <vt:lpstr> Co už je hotovo a na čem  právě pracujete</vt:lpstr>
      <vt:lpstr>Poznatky týkající se</vt:lpstr>
      <vt:lpstr> Retrospektiva</vt:lpstr>
      <vt:lpstr>Konec prezentace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Kopřiva</dc:creator>
  <cp:lastModifiedBy>Petr Kopřiva</cp:lastModifiedBy>
  <cp:revision>6</cp:revision>
  <dcterms:created xsi:type="dcterms:W3CDTF">2024-10-18T19:51:26Z</dcterms:created>
  <dcterms:modified xsi:type="dcterms:W3CDTF">2024-10-18T20:07:22Z</dcterms:modified>
</cp:coreProperties>
</file>