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3E816-423B-4E79-8FC2-4EBAB6430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79CF8D-CCB6-B538-50A5-DB907C3CF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85BEB-5C58-4589-3B17-B4A6DD55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1646-3FBA-4D37-9334-DA312CFB3851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B7016-5F45-F110-EA25-87B969BB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8F159-6643-02B9-C969-D2B3AC16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9663-74F5-4630-B810-60ED4A717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7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C7D23-A8D5-DE48-FF9F-D27012B2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A5B5D-218F-AE0E-A9C3-380821E40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30DA8C-B004-92EC-5D6B-44D8CD2A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1646-3FBA-4D37-9334-DA312CFB3851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13BA6-532F-5DD6-91DE-3B0838A4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9DAC3-91B3-BA0A-A373-7306E5B3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9663-74F5-4630-B810-60ED4A717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72F77E-F43F-A409-77A4-F895412B3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AFC163-E0C1-25F9-686E-573D657BC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6AC77-F1BD-64F0-358A-E5EC0C44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1646-3FBA-4D37-9334-DA312CFB3851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0BBBA-6BE2-CF0C-F7A8-7E8CCDB5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058A7-A9F4-FBC8-3A2A-CF9E771A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9663-74F5-4630-B810-60ED4A717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E0C7B-5625-D6AA-9DEC-387A25F1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64DAB-3B37-21DB-7056-76F1C6E0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F1831-C945-BDAC-FCE8-88A44BCF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1646-3FBA-4D37-9334-DA312CFB3851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62FF0-383F-33C8-F9A5-AC515FF2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37F09-9A0A-D759-4F0B-3BFA75EF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9663-74F5-4630-B810-60ED4A717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5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1EDBE-215B-8914-1C59-7F13D98E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D2035-E32F-849D-5B73-726F028B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525F3-E6B1-06E5-A0B1-A5943375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1646-3FBA-4D37-9334-DA312CFB3851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303CC-A949-9E2A-B8D8-3CD302F6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F1DD5-5E56-33CB-C3E3-5A5BA558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9663-74F5-4630-B810-60ED4A717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4EE2F-6FDB-C577-CA21-8C16F392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0B7FF-46A3-3237-D446-76C2AC199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D0001-EF67-BB85-A531-C80AADB03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8B5177-A2A7-DF89-0B5D-076E880C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1646-3FBA-4D37-9334-DA312CFB3851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D292AB-70A5-C6FA-9431-D8938DF9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525EDC-4BDB-7162-376E-5821444B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9663-74F5-4630-B810-60ED4A717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55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F4AB7-918E-D97F-7B43-61ABD637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E39EA-A9A4-C921-B0AB-3CEE5470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86F493-9C0C-1BF0-7C61-D7997B449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6CF765-E975-E096-5764-C7A64DE05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BEC258-3A3F-C852-D4D8-5344F2D7B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C1FF8C-09DC-F59D-1226-9911F67D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1646-3FBA-4D37-9334-DA312CFB3851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61AFE3-DEA8-E34F-6ED2-852EAFCE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A5F62F-B81E-62B1-06BC-1C2A41DE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9663-74F5-4630-B810-60ED4A717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7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44781-715C-93F3-FD58-67E319E6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3DD485-5930-12E8-37BD-350F26A3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1646-3FBA-4D37-9334-DA312CFB3851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8CC600-33F1-1254-1EAC-502998F8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58DE07-E8C7-1D47-10BB-8E4DE6EC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9663-74F5-4630-B810-60ED4A717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03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EED8DB-F889-6D39-A1B1-B39E6FB5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1646-3FBA-4D37-9334-DA312CFB3851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0EC255-BF89-2EB2-34BA-A3FD4F40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813F25-267B-2D50-CEEA-E045FE49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9663-74F5-4630-B810-60ED4A717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D3AFC-A7A3-BF7A-4554-2AC13E69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59ED8-C2D4-4D48-9B2C-DC983DED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E762E-8D5F-F40D-8516-D90FFC084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5CF8C-09E8-934A-9E64-8E13F5D3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1646-3FBA-4D37-9334-DA312CFB3851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0469CB-F1A7-D888-D51C-69718C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E1219-BAAC-E0EC-4FD3-4F50043A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9663-74F5-4630-B810-60ED4A717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14124-5F45-C808-924A-0470124F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9E9C7B-B93C-FA8F-7D47-271B5C922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E705D8-2666-475E-C40B-5127AB898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107EB-658C-EF7C-BFF6-7D6382E6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1646-3FBA-4D37-9334-DA312CFB3851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8FD7BE-70CF-676F-7391-25D78358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70560E-AB1E-D9D0-73EC-A4151BF9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F9663-74F5-4630-B810-60ED4A717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1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6A1E0F-59BF-E423-603E-810893E0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5F870-2AAD-A111-DA08-09200EF32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0BF0F-9115-CCBC-7857-0CF195622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1646-3FBA-4D37-9334-DA312CFB3851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E43B2-54F6-16F3-B87D-2E6D34E0B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290D3-0955-6B87-0F43-12E2214D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F9663-74F5-4630-B810-60ED4A717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0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136DC-8221-3FF7-25AE-BF8283BCD2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1367D9-C02E-2F10-2A9C-917DCBB60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1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72EF-5E1C-297B-E229-2E8CF4CF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RAG reduces the performance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30314-CB6B-8746-8D3E-4166099B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488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What is the maximum number of credits a student can take in one term without needing permission?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A. 18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16   C. 20   D. 12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Response: The answer you are looking for is not found in the knowledge base.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 database: The similarity rank is 12th.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A071A5-47EE-AC00-47CE-A9F70AA1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58" b="37851"/>
          <a:stretch/>
        </p:blipFill>
        <p:spPr>
          <a:xfrm>
            <a:off x="360218" y="4173863"/>
            <a:ext cx="11471564" cy="24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0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9D253-37FD-EFAC-CDD1-2BC5543BC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42860-05AE-30E6-AD00-8D6FC576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51" y="3520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RAG reduces the performance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A843F-CF6E-914B-DF84-AA28A6D8E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451" y="1641870"/>
            <a:ext cx="10580862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check 15 wrong answers, all of them have the same problem: Answers do not appear in the top k (8) text chunks retrieved from the document.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 are very close between each chunk: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30.28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28.5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correct chunk): 27.91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6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DCF19-B098-C029-0F5C-FCF08ACC2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D3627-516D-D7CA-D06C-DFFF8FBC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6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improve the performance?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17E50-6A48-65B0-8BEA-83EE9580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497"/>
            <a:ext cx="10580862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embedding models: OpenAI text-embedding-3-large, BGE-large, GTE-large...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number of k (top 12 or top 16): increase the computational cost but increase the hit rate of retrieval.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Reranking: re-rank the chunks after the first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6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DD279-AC71-848C-46BD-7AC819C22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34095-000C-F884-0152-C84FF9D7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62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improve the performance?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D001B-09D3-F3D5-7BA9-8925E824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497"/>
            <a:ext cx="10580862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embedding models: OpenAI text-embedding-3-large, BGE-large, GTE-large...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number of k (top 12 or top 16): increase the computational cost but increase the hit rate of retrieval.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Reranking: re-rank the chunks after the first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6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224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Why RAG reduces the performance</vt:lpstr>
      <vt:lpstr>Why RAG reduces the performance</vt:lpstr>
      <vt:lpstr>How to improve the performance?</vt:lpstr>
      <vt:lpstr>How to improve the performance?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 Keven</dc:creator>
  <cp:lastModifiedBy>Ni Keven</cp:lastModifiedBy>
  <cp:revision>16</cp:revision>
  <dcterms:created xsi:type="dcterms:W3CDTF">2025-05-09T01:31:21Z</dcterms:created>
  <dcterms:modified xsi:type="dcterms:W3CDTF">2025-05-09T03:05:25Z</dcterms:modified>
</cp:coreProperties>
</file>