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E9770-24D8-4767-BD20-94DADB6E9355}" v="38" dt="2019-01-21T08:51:2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.steger@htlstp.at" userId="fb7d9386-dc74-4230-b035-b4394fca207a" providerId="ADAL" clId="{149E9770-24D8-4767-BD20-94DADB6E9355}"/>
    <pc:docChg chg="undo custSel addSld delSld modSld sldOrd">
      <pc:chgData name="alexandra.steger@htlstp.at" userId="fb7d9386-dc74-4230-b035-b4394fca207a" providerId="ADAL" clId="{149E9770-24D8-4767-BD20-94DADB6E9355}" dt="2019-01-21T08:51:47.909" v="823" actId="1076"/>
      <pc:docMkLst>
        <pc:docMk/>
      </pc:docMkLst>
      <pc:sldChg chg="modSp add">
        <pc:chgData name="alexandra.steger@htlstp.at" userId="fb7d9386-dc74-4230-b035-b4394fca207a" providerId="ADAL" clId="{149E9770-24D8-4767-BD20-94DADB6E9355}" dt="2019-01-20T16:34:21.638" v="636" actId="113"/>
        <pc:sldMkLst>
          <pc:docMk/>
          <pc:sldMk cId="1332764829" sldId="256"/>
        </pc:sldMkLst>
        <pc:spChg chg="mod">
          <ac:chgData name="alexandra.steger@htlstp.at" userId="fb7d9386-dc74-4230-b035-b4394fca207a" providerId="ADAL" clId="{149E9770-24D8-4767-BD20-94DADB6E9355}" dt="2019-01-20T16:34:21.638" v="636" actId="113"/>
          <ac:spMkLst>
            <pc:docMk/>
            <pc:sldMk cId="1332764829" sldId="256"/>
            <ac:spMk id="2" creationId="{E549CE1D-A83C-47DF-A821-08D39E15FD27}"/>
          </ac:spMkLst>
        </pc:spChg>
        <pc:spChg chg="mod">
          <ac:chgData name="alexandra.steger@htlstp.at" userId="fb7d9386-dc74-4230-b035-b4394fca207a" providerId="ADAL" clId="{149E9770-24D8-4767-BD20-94DADB6E9355}" dt="2019-01-20T10:18:30.231" v="54" actId="403"/>
          <ac:spMkLst>
            <pc:docMk/>
            <pc:sldMk cId="1332764829" sldId="256"/>
            <ac:spMk id="3" creationId="{22EA7C66-3EFD-464B-A725-E33DD071A880}"/>
          </ac:spMkLst>
        </pc:spChg>
      </pc:sldChg>
      <pc:sldChg chg="addSp delSp modSp add modNotesTx">
        <pc:chgData name="alexandra.steger@htlstp.at" userId="fb7d9386-dc74-4230-b035-b4394fca207a" providerId="ADAL" clId="{149E9770-24D8-4767-BD20-94DADB6E9355}" dt="2019-01-20T10:27:35.414" v="211" actId="20577"/>
        <pc:sldMkLst>
          <pc:docMk/>
          <pc:sldMk cId="3725041344" sldId="257"/>
        </pc:sldMkLst>
        <pc:spChg chg="mod">
          <ac:chgData name="alexandra.steger@htlstp.at" userId="fb7d9386-dc74-4230-b035-b4394fca207a" providerId="ADAL" clId="{149E9770-24D8-4767-BD20-94DADB6E9355}" dt="2019-01-20T10:22:18.326" v="76" actId="113"/>
          <ac:spMkLst>
            <pc:docMk/>
            <pc:sldMk cId="3725041344" sldId="257"/>
            <ac:spMk id="2" creationId="{37548C6C-4812-4E48-B176-C6348999705B}"/>
          </ac:spMkLst>
        </pc:spChg>
        <pc:spChg chg="mod">
          <ac:chgData name="alexandra.steger@htlstp.at" userId="fb7d9386-dc74-4230-b035-b4394fca207a" providerId="ADAL" clId="{149E9770-24D8-4767-BD20-94DADB6E9355}" dt="2019-01-20T10:27:11.495" v="209" actId="1076"/>
          <ac:spMkLst>
            <pc:docMk/>
            <pc:sldMk cId="3725041344" sldId="257"/>
            <ac:spMk id="3" creationId="{981F20CE-A459-4E89-AF78-E65EF02B3639}"/>
          </ac:spMkLst>
        </pc:spChg>
        <pc:spChg chg="add del mod">
          <ac:chgData name="alexandra.steger@htlstp.at" userId="fb7d9386-dc74-4230-b035-b4394fca207a" providerId="ADAL" clId="{149E9770-24D8-4767-BD20-94DADB6E9355}" dt="2019-01-20T10:25:11.127" v="140" actId="478"/>
          <ac:spMkLst>
            <pc:docMk/>
            <pc:sldMk cId="3725041344" sldId="257"/>
            <ac:spMk id="4" creationId="{290067DC-67B6-4BF5-94B3-2C449D7AB582}"/>
          </ac:spMkLst>
        </pc:spChg>
        <pc:spChg chg="add mod">
          <ac:chgData name="alexandra.steger@htlstp.at" userId="fb7d9386-dc74-4230-b035-b4394fca207a" providerId="ADAL" clId="{149E9770-24D8-4767-BD20-94DADB6E9355}" dt="2019-01-20T10:27:14.364" v="210" actId="1076"/>
          <ac:spMkLst>
            <pc:docMk/>
            <pc:sldMk cId="3725041344" sldId="257"/>
            <ac:spMk id="5" creationId="{3AB27E61-E0C3-402E-81B2-E30F1EEE1CD3}"/>
          </ac:spMkLst>
        </pc:spChg>
      </pc:sldChg>
      <pc:sldChg chg="addSp modSp add">
        <pc:chgData name="alexandra.steger@htlstp.at" userId="fb7d9386-dc74-4230-b035-b4394fca207a" providerId="ADAL" clId="{149E9770-24D8-4767-BD20-94DADB6E9355}" dt="2019-01-20T16:36:06.048" v="671" actId="1076"/>
        <pc:sldMkLst>
          <pc:docMk/>
          <pc:sldMk cId="2807481184" sldId="258"/>
        </pc:sldMkLst>
        <pc:spChg chg="mod">
          <ac:chgData name="alexandra.steger@htlstp.at" userId="fb7d9386-dc74-4230-b035-b4394fca207a" providerId="ADAL" clId="{149E9770-24D8-4767-BD20-94DADB6E9355}" dt="2019-01-20T15:50:19.347" v="371" actId="14100"/>
          <ac:spMkLst>
            <pc:docMk/>
            <pc:sldMk cId="2807481184" sldId="258"/>
            <ac:spMk id="2" creationId="{49CF06E6-AE5D-4193-A571-36C5076DE05C}"/>
          </ac:spMkLst>
        </pc:spChg>
        <pc:spChg chg="mod">
          <ac:chgData name="alexandra.steger@htlstp.at" userId="fb7d9386-dc74-4230-b035-b4394fca207a" providerId="ADAL" clId="{149E9770-24D8-4767-BD20-94DADB6E9355}" dt="2019-01-20T16:35:32.864" v="667" actId="6549"/>
          <ac:spMkLst>
            <pc:docMk/>
            <pc:sldMk cId="2807481184" sldId="258"/>
            <ac:spMk id="3" creationId="{80E9E5BF-7DD5-446B-9214-C9B90E534474}"/>
          </ac:spMkLst>
        </pc:spChg>
        <pc:picChg chg="add mod">
          <ac:chgData name="alexandra.steger@htlstp.at" userId="fb7d9386-dc74-4230-b035-b4394fca207a" providerId="ADAL" clId="{149E9770-24D8-4767-BD20-94DADB6E9355}" dt="2019-01-20T16:35:31.107" v="666" actId="1076"/>
          <ac:picMkLst>
            <pc:docMk/>
            <pc:sldMk cId="2807481184" sldId="258"/>
            <ac:picMk id="4" creationId="{3766A0B4-11D7-4A53-AE14-E689F0D95908}"/>
          </ac:picMkLst>
        </pc:picChg>
        <pc:picChg chg="add mod">
          <ac:chgData name="alexandra.steger@htlstp.at" userId="fb7d9386-dc74-4230-b035-b4394fca207a" providerId="ADAL" clId="{149E9770-24D8-4767-BD20-94DADB6E9355}" dt="2019-01-20T16:35:11.580" v="654" actId="1076"/>
          <ac:picMkLst>
            <pc:docMk/>
            <pc:sldMk cId="2807481184" sldId="258"/>
            <ac:picMk id="5" creationId="{9A6155B1-4189-4B29-890C-C51E1A817060}"/>
          </ac:picMkLst>
        </pc:picChg>
        <pc:picChg chg="add mod">
          <ac:chgData name="alexandra.steger@htlstp.at" userId="fb7d9386-dc74-4230-b035-b4394fca207a" providerId="ADAL" clId="{149E9770-24D8-4767-BD20-94DADB6E9355}" dt="2019-01-20T16:36:04.540" v="670" actId="1076"/>
          <ac:picMkLst>
            <pc:docMk/>
            <pc:sldMk cId="2807481184" sldId="258"/>
            <ac:picMk id="6" creationId="{D31C84E3-452D-419C-8EE4-BE066E03F749}"/>
          </ac:picMkLst>
        </pc:picChg>
        <pc:picChg chg="add mod">
          <ac:chgData name="alexandra.steger@htlstp.at" userId="fb7d9386-dc74-4230-b035-b4394fca207a" providerId="ADAL" clId="{149E9770-24D8-4767-BD20-94DADB6E9355}" dt="2019-01-20T16:36:06.048" v="671" actId="1076"/>
          <ac:picMkLst>
            <pc:docMk/>
            <pc:sldMk cId="2807481184" sldId="258"/>
            <ac:picMk id="7" creationId="{D71E6FEF-0875-4277-B4BB-94A73D8E6201}"/>
          </ac:picMkLst>
        </pc:picChg>
      </pc:sldChg>
      <pc:sldChg chg="addSp delSp modSp add">
        <pc:chgData name="alexandra.steger@htlstp.at" userId="fb7d9386-dc74-4230-b035-b4394fca207a" providerId="ADAL" clId="{149E9770-24D8-4767-BD20-94DADB6E9355}" dt="2019-01-20T16:11:49.220" v="506" actId="1076"/>
        <pc:sldMkLst>
          <pc:docMk/>
          <pc:sldMk cId="3944312897" sldId="259"/>
        </pc:sldMkLst>
        <pc:spChg chg="del">
          <ac:chgData name="alexandra.steger@htlstp.at" userId="fb7d9386-dc74-4230-b035-b4394fca207a" providerId="ADAL" clId="{149E9770-24D8-4767-BD20-94DADB6E9355}" dt="2019-01-20T15:57:13.515" v="412" actId="478"/>
          <ac:spMkLst>
            <pc:docMk/>
            <pc:sldMk cId="3944312897" sldId="259"/>
            <ac:spMk id="2" creationId="{D711E0DD-BE06-4818-AC24-D4432B6B0565}"/>
          </ac:spMkLst>
        </pc:spChg>
        <pc:spChg chg="mod">
          <ac:chgData name="alexandra.steger@htlstp.at" userId="fb7d9386-dc74-4230-b035-b4394fca207a" providerId="ADAL" clId="{149E9770-24D8-4767-BD20-94DADB6E9355}" dt="2019-01-20T16:11:35.578" v="501" actId="5793"/>
          <ac:spMkLst>
            <pc:docMk/>
            <pc:sldMk cId="3944312897" sldId="259"/>
            <ac:spMk id="3" creationId="{CE945049-06FB-4D52-9295-76DD7311D5CA}"/>
          </ac:spMkLst>
        </pc:spChg>
        <pc:picChg chg="add mod">
          <ac:chgData name="alexandra.steger@htlstp.at" userId="fb7d9386-dc74-4230-b035-b4394fca207a" providerId="ADAL" clId="{149E9770-24D8-4767-BD20-94DADB6E9355}" dt="2019-01-20T16:03:35.279" v="458" actId="1076"/>
          <ac:picMkLst>
            <pc:docMk/>
            <pc:sldMk cId="3944312897" sldId="259"/>
            <ac:picMk id="4" creationId="{D1583557-0D73-4412-9CA4-12DF1E5680DA}"/>
          </ac:picMkLst>
        </pc:picChg>
        <pc:picChg chg="add mod">
          <ac:chgData name="alexandra.steger@htlstp.at" userId="fb7d9386-dc74-4230-b035-b4394fca207a" providerId="ADAL" clId="{149E9770-24D8-4767-BD20-94DADB6E9355}" dt="2019-01-20T16:11:49.220" v="506" actId="1076"/>
          <ac:picMkLst>
            <pc:docMk/>
            <pc:sldMk cId="3944312897" sldId="259"/>
            <ac:picMk id="5" creationId="{B8573476-9314-44E6-B769-A0727C509CC4}"/>
          </ac:picMkLst>
        </pc:picChg>
        <pc:picChg chg="add mod">
          <ac:chgData name="alexandra.steger@htlstp.at" userId="fb7d9386-dc74-4230-b035-b4394fca207a" providerId="ADAL" clId="{149E9770-24D8-4767-BD20-94DADB6E9355}" dt="2019-01-20T16:11:47.509" v="505" actId="1076"/>
          <ac:picMkLst>
            <pc:docMk/>
            <pc:sldMk cId="3944312897" sldId="259"/>
            <ac:picMk id="6" creationId="{3A23615B-376C-4A21-9A39-2E3B6651C5CB}"/>
          </ac:picMkLst>
        </pc:picChg>
      </pc:sldChg>
      <pc:sldChg chg="addSp delSp modSp add ord">
        <pc:chgData name="alexandra.steger@htlstp.at" userId="fb7d9386-dc74-4230-b035-b4394fca207a" providerId="ADAL" clId="{149E9770-24D8-4767-BD20-94DADB6E9355}" dt="2019-01-21T08:51:29.894" v="822"/>
        <pc:sldMkLst>
          <pc:docMk/>
          <pc:sldMk cId="718214665" sldId="260"/>
        </pc:sldMkLst>
        <pc:spChg chg="del">
          <ac:chgData name="alexandra.steger@htlstp.at" userId="fb7d9386-dc74-4230-b035-b4394fca207a" providerId="ADAL" clId="{149E9770-24D8-4767-BD20-94DADB6E9355}" dt="2019-01-20T16:17:28.144" v="510" actId="478"/>
          <ac:spMkLst>
            <pc:docMk/>
            <pc:sldMk cId="718214665" sldId="260"/>
            <ac:spMk id="2" creationId="{01FC7A02-DCFC-4837-9F67-7FC1DC32C7E0}"/>
          </ac:spMkLst>
        </pc:spChg>
        <pc:spChg chg="add del mod">
          <ac:chgData name="alexandra.steger@htlstp.at" userId="fb7d9386-dc74-4230-b035-b4394fca207a" providerId="ADAL" clId="{149E9770-24D8-4767-BD20-94DADB6E9355}" dt="2019-01-20T16:37:09.478" v="710" actId="20577"/>
          <ac:spMkLst>
            <pc:docMk/>
            <pc:sldMk cId="718214665" sldId="260"/>
            <ac:spMk id="3" creationId="{A282BAF7-0B4F-4B53-BEBE-B6AACE224613}"/>
          </ac:spMkLst>
        </pc:spChg>
        <pc:picChg chg="add mod">
          <ac:chgData name="alexandra.steger@htlstp.at" userId="fb7d9386-dc74-4230-b035-b4394fca207a" providerId="ADAL" clId="{149E9770-24D8-4767-BD20-94DADB6E9355}" dt="2019-01-20T18:16:13.245" v="721" actId="1076"/>
          <ac:picMkLst>
            <pc:docMk/>
            <pc:sldMk cId="718214665" sldId="260"/>
            <ac:picMk id="2" creationId="{91039DA0-9015-451F-8B18-B9AB4365D294}"/>
          </ac:picMkLst>
        </pc:picChg>
        <pc:picChg chg="add del">
          <ac:chgData name="alexandra.steger@htlstp.at" userId="fb7d9386-dc74-4230-b035-b4394fca207a" providerId="ADAL" clId="{149E9770-24D8-4767-BD20-94DADB6E9355}" dt="2019-01-20T16:20:45.149" v="535" actId="478"/>
          <ac:picMkLst>
            <pc:docMk/>
            <pc:sldMk cId="718214665" sldId="260"/>
            <ac:picMk id="4" creationId="{161B1268-6BA0-4EAD-9DD9-BCF1783D3574}"/>
          </ac:picMkLst>
        </pc:picChg>
        <pc:picChg chg="add mod">
          <ac:chgData name="alexandra.steger@htlstp.at" userId="fb7d9386-dc74-4230-b035-b4394fca207a" providerId="ADAL" clId="{149E9770-24D8-4767-BD20-94DADB6E9355}" dt="2019-01-20T16:37:12.429" v="711" actId="1076"/>
          <ac:picMkLst>
            <pc:docMk/>
            <pc:sldMk cId="718214665" sldId="260"/>
            <ac:picMk id="5" creationId="{3BA90AFC-AF63-49ED-B5C4-60074D575451}"/>
          </ac:picMkLst>
        </pc:picChg>
        <pc:picChg chg="add mod">
          <ac:chgData name="alexandra.steger@htlstp.at" userId="fb7d9386-dc74-4230-b035-b4394fca207a" providerId="ADAL" clId="{149E9770-24D8-4767-BD20-94DADB6E9355}" dt="2019-01-21T08:29:49.973" v="722" actId="1076"/>
          <ac:picMkLst>
            <pc:docMk/>
            <pc:sldMk cId="718214665" sldId="260"/>
            <ac:picMk id="6" creationId="{2FE2E662-6DC6-4360-96A4-D7798448A41F}"/>
          </ac:picMkLst>
        </pc:picChg>
        <pc:picChg chg="add mod">
          <ac:chgData name="alexandra.steger@htlstp.at" userId="fb7d9386-dc74-4230-b035-b4394fca207a" providerId="ADAL" clId="{149E9770-24D8-4767-BD20-94DADB6E9355}" dt="2019-01-20T16:37:36.731" v="713" actId="1076"/>
          <ac:picMkLst>
            <pc:docMk/>
            <pc:sldMk cId="718214665" sldId="260"/>
            <ac:picMk id="7" creationId="{0952EFB5-5E8B-40C8-93D5-94E2095808BE}"/>
          </ac:picMkLst>
        </pc:picChg>
        <pc:picChg chg="add mod">
          <ac:chgData name="alexandra.steger@htlstp.at" userId="fb7d9386-dc74-4230-b035-b4394fca207a" providerId="ADAL" clId="{149E9770-24D8-4767-BD20-94DADB6E9355}" dt="2019-01-20T16:37:33.385" v="712" actId="1076"/>
          <ac:picMkLst>
            <pc:docMk/>
            <pc:sldMk cId="718214665" sldId="260"/>
            <ac:picMk id="8" creationId="{7363DBFC-5CDE-45F9-BE4D-325BB408DB0F}"/>
          </ac:picMkLst>
        </pc:picChg>
        <pc:picChg chg="add del mod">
          <ac:chgData name="alexandra.steger@htlstp.at" userId="fb7d9386-dc74-4230-b035-b4394fca207a" providerId="ADAL" clId="{149E9770-24D8-4767-BD20-94DADB6E9355}" dt="2019-01-20T18:15:58.665" v="716" actId="478"/>
          <ac:picMkLst>
            <pc:docMk/>
            <pc:sldMk cId="718214665" sldId="260"/>
            <ac:picMk id="9" creationId="{DC905CF9-7A1B-49C5-91C6-7E08DEA83796}"/>
          </ac:picMkLst>
        </pc:picChg>
      </pc:sldChg>
      <pc:sldChg chg="addSp delSp modSp add">
        <pc:chgData name="alexandra.steger@htlstp.at" userId="fb7d9386-dc74-4230-b035-b4394fca207a" providerId="ADAL" clId="{149E9770-24D8-4767-BD20-94DADB6E9355}" dt="2019-01-21T08:51:47.909" v="823" actId="1076"/>
        <pc:sldMkLst>
          <pc:docMk/>
          <pc:sldMk cId="2020567791" sldId="261"/>
        </pc:sldMkLst>
        <pc:spChg chg="mod">
          <ac:chgData name="alexandra.steger@htlstp.at" userId="fb7d9386-dc74-4230-b035-b4394fca207a" providerId="ADAL" clId="{149E9770-24D8-4767-BD20-94DADB6E9355}" dt="2019-01-21T08:51:47.909" v="823" actId="1076"/>
          <ac:spMkLst>
            <pc:docMk/>
            <pc:sldMk cId="2020567791" sldId="261"/>
            <ac:spMk id="2" creationId="{A4DA7DA1-22F6-4120-A2EF-47F3ED921111}"/>
          </ac:spMkLst>
        </pc:spChg>
        <pc:spChg chg="del">
          <ac:chgData name="alexandra.steger@htlstp.at" userId="fb7d9386-dc74-4230-b035-b4394fca207a" providerId="ADAL" clId="{149E9770-24D8-4767-BD20-94DADB6E9355}" dt="2019-01-20T16:32:39.014" v="613"/>
          <ac:spMkLst>
            <pc:docMk/>
            <pc:sldMk cId="2020567791" sldId="261"/>
            <ac:spMk id="3" creationId="{71438019-8960-4B17-AFD3-C17155DEA596}"/>
          </ac:spMkLst>
        </pc:spChg>
        <pc:spChg chg="add del mod">
          <ac:chgData name="alexandra.steger@htlstp.at" userId="fb7d9386-dc74-4230-b035-b4394fca207a" providerId="ADAL" clId="{149E9770-24D8-4767-BD20-94DADB6E9355}" dt="2019-01-20T16:33:26.238" v="622" actId="478"/>
          <ac:spMkLst>
            <pc:docMk/>
            <pc:sldMk cId="2020567791" sldId="261"/>
            <ac:spMk id="6" creationId="{33BF4BCD-BFBD-4FC9-833F-8F08810FC947}"/>
          </ac:spMkLst>
        </pc:spChg>
        <pc:picChg chg="add del mod">
          <ac:chgData name="alexandra.steger@htlstp.at" userId="fb7d9386-dc74-4230-b035-b4394fca207a" providerId="ADAL" clId="{149E9770-24D8-4767-BD20-94DADB6E9355}" dt="2019-01-20T16:32:57.807" v="615" actId="478"/>
          <ac:picMkLst>
            <pc:docMk/>
            <pc:sldMk cId="2020567791" sldId="261"/>
            <ac:picMk id="4" creationId="{1FBCF06D-7747-48BA-8D88-FEB4058915D3}"/>
          </ac:picMkLst>
        </pc:picChg>
        <pc:picChg chg="add mod modCrop">
          <ac:chgData name="alexandra.steger@htlstp.at" userId="fb7d9386-dc74-4230-b035-b4394fca207a" providerId="ADAL" clId="{149E9770-24D8-4767-BD20-94DADB6E9355}" dt="2019-01-21T08:30:18.965" v="723" actId="1076"/>
          <ac:picMkLst>
            <pc:docMk/>
            <pc:sldMk cId="2020567791" sldId="261"/>
            <ac:picMk id="7" creationId="{FAE04F2F-5D73-41C8-91B7-C5210EAA3B38}"/>
          </ac:picMkLst>
        </pc:picChg>
        <pc:picChg chg="add mod modCrop">
          <ac:chgData name="alexandra.steger@htlstp.at" userId="fb7d9386-dc74-4230-b035-b4394fca207a" providerId="ADAL" clId="{149E9770-24D8-4767-BD20-94DADB6E9355}" dt="2019-01-21T08:30:22.079" v="724" actId="1076"/>
          <ac:picMkLst>
            <pc:docMk/>
            <pc:sldMk cId="2020567791" sldId="261"/>
            <ac:picMk id="8" creationId="{A52A7ACA-1059-4CC5-8499-D8BEF9430A28}"/>
          </ac:picMkLst>
        </pc:picChg>
      </pc:sldChg>
      <pc:sldChg chg="add del">
        <pc:chgData name="alexandra.steger@htlstp.at" userId="fb7d9386-dc74-4230-b035-b4394fca207a" providerId="ADAL" clId="{149E9770-24D8-4767-BD20-94DADB6E9355}" dt="2019-01-20T16:39:27.587" v="715" actId="2696"/>
        <pc:sldMkLst>
          <pc:docMk/>
          <pc:sldMk cId="1573447504" sldId="262"/>
        </pc:sldMkLst>
      </pc:sldChg>
      <pc:sldChg chg="addSp delSp modSp add ord">
        <pc:chgData name="alexandra.steger@htlstp.at" userId="fb7d9386-dc74-4230-b035-b4394fca207a" providerId="ADAL" clId="{149E9770-24D8-4767-BD20-94DADB6E9355}" dt="2019-01-21T08:51:17.891" v="821"/>
        <pc:sldMkLst>
          <pc:docMk/>
          <pc:sldMk cId="3883545192" sldId="262"/>
        </pc:sldMkLst>
        <pc:spChg chg="del">
          <ac:chgData name="alexandra.steger@htlstp.at" userId="fb7d9386-dc74-4230-b035-b4394fca207a" providerId="ADAL" clId="{149E9770-24D8-4767-BD20-94DADB6E9355}" dt="2019-01-21T08:46:35.310" v="726" actId="478"/>
          <ac:spMkLst>
            <pc:docMk/>
            <pc:sldMk cId="3883545192" sldId="262"/>
            <ac:spMk id="2" creationId="{0F707A52-BBEE-4765-8E41-4C8D69202034}"/>
          </ac:spMkLst>
        </pc:spChg>
        <pc:spChg chg="mod">
          <ac:chgData name="alexandra.steger@htlstp.at" userId="fb7d9386-dc74-4230-b035-b4394fca207a" providerId="ADAL" clId="{149E9770-24D8-4767-BD20-94DADB6E9355}" dt="2019-01-21T08:49:35.558" v="807" actId="20577"/>
          <ac:spMkLst>
            <pc:docMk/>
            <pc:sldMk cId="3883545192" sldId="262"/>
            <ac:spMk id="3" creationId="{D1550054-F8CF-4898-954B-3705452CDDDA}"/>
          </ac:spMkLst>
        </pc:spChg>
        <pc:picChg chg="add mod">
          <ac:chgData name="alexandra.steger@htlstp.at" userId="fb7d9386-dc74-4230-b035-b4394fca207a" providerId="ADAL" clId="{149E9770-24D8-4767-BD20-94DADB6E9355}" dt="2019-01-21T08:49:33.009" v="806" actId="1076"/>
          <ac:picMkLst>
            <pc:docMk/>
            <pc:sldMk cId="3883545192" sldId="262"/>
            <ac:picMk id="4" creationId="{91F6E8A1-68CD-4CCF-A2B6-DF84D79EBD1C}"/>
          </ac:picMkLst>
        </pc:picChg>
        <pc:picChg chg="add mod">
          <ac:chgData name="alexandra.steger@htlstp.at" userId="fb7d9386-dc74-4230-b035-b4394fca207a" providerId="ADAL" clId="{149E9770-24D8-4767-BD20-94DADB6E9355}" dt="2019-01-21T08:49:47.929" v="812" actId="1076"/>
          <ac:picMkLst>
            <pc:docMk/>
            <pc:sldMk cId="3883545192" sldId="262"/>
            <ac:picMk id="5" creationId="{125AE318-E76F-4845-9377-8CF4F72FA8A9}"/>
          </ac:picMkLst>
        </pc:picChg>
        <pc:picChg chg="add mod">
          <ac:chgData name="alexandra.steger@htlstp.at" userId="fb7d9386-dc74-4230-b035-b4394fca207a" providerId="ADAL" clId="{149E9770-24D8-4767-BD20-94DADB6E9355}" dt="2019-01-21T08:50:21.489" v="817" actId="1076"/>
          <ac:picMkLst>
            <pc:docMk/>
            <pc:sldMk cId="3883545192" sldId="262"/>
            <ac:picMk id="6" creationId="{0B6BC601-5844-4737-877F-2D075FB3E68E}"/>
          </ac:picMkLst>
        </pc:picChg>
      </pc:sldChg>
      <pc:sldChg chg="modSp add">
        <pc:chgData name="alexandra.steger@htlstp.at" userId="fb7d9386-dc74-4230-b035-b4394fca207a" providerId="ADAL" clId="{149E9770-24D8-4767-BD20-94DADB6E9355}" dt="2019-01-21T08:48:05.119" v="779" actId="122"/>
        <pc:sldMkLst>
          <pc:docMk/>
          <pc:sldMk cId="2684060895" sldId="263"/>
        </pc:sldMkLst>
        <pc:spChg chg="mod">
          <ac:chgData name="alexandra.steger@htlstp.at" userId="fb7d9386-dc74-4230-b035-b4394fca207a" providerId="ADAL" clId="{149E9770-24D8-4767-BD20-94DADB6E9355}" dt="2019-01-21T08:48:05.119" v="779" actId="122"/>
          <ac:spMkLst>
            <pc:docMk/>
            <pc:sldMk cId="2684060895" sldId="263"/>
            <ac:spMk id="2" creationId="{C7568C8F-101B-4366-B6B8-FF9DE8BACF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F83B-3184-4B0E-83DE-A8289762D5C7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8FC3D-6D29-485E-8D04-E8D85283B3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520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C3D-6D29-485E-8D04-E8D85283B3F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455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C3D-6D29-485E-8D04-E8D85283B3F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152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7B091-7E75-4ACF-95F5-2D902965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BED72C-9E9D-438D-AFC4-E4AE59683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7A1F6-0F9B-4551-B283-5CF8676C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BB80F-45C3-4087-98BE-801356BA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D0BBE-D115-4A4C-B338-3AB3C611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36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7822C-61A9-466A-8308-B3372A1C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5E56F6-1877-432B-842F-BDC90C70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E7F44-FE3D-4A08-AA5F-A2C818C8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8D95-C188-49ED-954E-57133683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152CF-1090-4F2D-BFF8-708B9810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8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BB6305-E4F6-42A4-A0E0-CF7391582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102C09-45BE-4EC1-9A10-E6602F26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F3DEA-8C23-4781-B645-D19D3D44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465F4-BAB5-4747-882E-3CDB7CFF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A3992-501D-488D-BF83-5B1AAD25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43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D03AE-1D94-4611-8E2D-191C8909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3F642-21B7-43D0-802F-402CAC6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FCD4D-1FA1-42AF-9E1D-62CCDEA5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50999-DFC9-44AA-B4F4-EF24BEDF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1C5D0-D507-4370-A25C-8080F1F5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70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31BA-B9D1-46F7-AD1A-12CB6AB7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CA69E-9329-4E9A-933F-B0894AE8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1360E-4153-4B92-BCD7-A115477F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14A9B-D7AD-43B0-91B6-D28E483E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3C45C-66D1-46E2-AC03-7CE42297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CF15-A476-4C90-B15F-2464744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6D93-8C46-42BE-94EE-2CAD90D86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581BB7-4DD2-495F-AE27-F7D77CD0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A4FB9E-BD8B-4B63-BC54-268282DE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AF2C9-0B41-4F60-A599-A27A13C0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43EF4-3698-4887-9808-30263781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25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CBD61-344C-4C8F-86C0-6C09C11A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1F9DE-D914-41C5-A3B6-89843500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82B7EA-1DCF-41A6-8D2B-CA24C26FF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8619E4-1E4E-459F-9EFB-FE9D0427C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327C01-C5C1-4E8C-A4B3-69FA3F125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653995-092B-45E2-9C4A-4FCD4D8F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378877-3063-4C95-88B1-6B24332B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27973B-AFAF-4B15-B549-CBE40589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54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C0836-BA3F-48CF-B078-0CDF257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6F1FB0-D7F8-41F7-832C-5D26A9EB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6B77EE-ACC8-4DB8-A592-0F7096D3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90DA5-A0C3-4C52-9BCF-1FCEF747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45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CB7F07-422E-4644-ACF0-41B0F09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DA92A5-1E98-4F30-BE4C-0601B5CF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D07192-4256-48C8-883C-2552A143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48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85EA7-54F2-43DE-9386-8E962B3F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6F408-4B56-49B7-AA36-544591D1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C6CE86-E2AF-49BC-9BD0-2631B1640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04F45-F00D-4D0F-B67B-9DB5D397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6B8636-8C23-4A36-AB7A-6BD71645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2C215F-7196-4218-AADF-13309A27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38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6F785-5C6F-4060-A486-41E7A92E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749C4F-2D15-4A9E-81A0-FDD257C7D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33F299-9F32-4CF5-86DC-8176749E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9A51D-14C5-4DCF-A6B2-C3ACDD9D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B93D-3F08-40A7-B59B-F4EDC94B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52250-F068-4F98-8F21-7D2C17B4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4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4347AD-448F-42BE-98FE-55991FA3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9EE19E-2FFE-45B0-B67E-2AD42B02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0DAC-FDFB-4D9D-86C9-51CB4A66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3FB5-0E5B-4BBE-88B0-41143337C9F1}" type="datetimeFigureOut">
              <a:rPr lang="de-AT" smtClean="0"/>
              <a:t>21.01.2019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C8742-5746-4B0C-9464-8A7E73F7D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BB88F2-C87D-4B47-8C03-9440A6D9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3BF3-2FDA-47AC-B4A8-AEEFE05623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00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9CE1D-A83C-47DF-A821-08D39E15F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/>
              <a:t>UML-Diagramm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EA7C66-3EFD-464B-A725-E33DD071A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Übung 3</a:t>
            </a:r>
          </a:p>
          <a:p>
            <a:r>
              <a:rPr lang="de-AT" sz="2800" dirty="0"/>
              <a:t>Alex Steger &amp; Daniel Stevic</a:t>
            </a:r>
          </a:p>
        </p:txBody>
      </p:sp>
    </p:spTree>
    <p:extLst>
      <p:ext uri="{BB962C8B-B14F-4D97-AF65-F5344CB8AC3E}">
        <p14:creationId xmlns:p14="http://schemas.microsoft.com/office/powerpoint/2010/main" val="133276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48C6C-4812-4E48-B176-C6348999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/>
              <a:t>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F20CE-A459-4E89-AF78-E65EF02B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463" y="2336244"/>
            <a:ext cx="4999349" cy="4351338"/>
          </a:xfrm>
        </p:spPr>
        <p:txBody>
          <a:bodyPr/>
          <a:lstStyle/>
          <a:p>
            <a:r>
              <a:rPr lang="de-AT" dirty="0"/>
              <a:t>Person</a:t>
            </a:r>
          </a:p>
          <a:p>
            <a:r>
              <a:rPr lang="de-AT" dirty="0"/>
              <a:t>Schüler</a:t>
            </a:r>
          </a:p>
          <a:p>
            <a:r>
              <a:rPr lang="de-AT" dirty="0"/>
              <a:t>Klassenvorstand</a:t>
            </a:r>
          </a:p>
          <a:p>
            <a:r>
              <a:rPr lang="de-AT" dirty="0"/>
              <a:t>Klassensprecher etc.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AB27E61-E0C3-402E-81B2-E30F1EEE1CD3}"/>
              </a:ext>
            </a:extLst>
          </p:cNvPr>
          <p:cNvSpPr txBox="1">
            <a:spLocks/>
          </p:cNvSpPr>
          <p:nvPr/>
        </p:nvSpPr>
        <p:spPr>
          <a:xfrm>
            <a:off x="1707037" y="2336244"/>
            <a:ext cx="320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Schule</a:t>
            </a:r>
          </a:p>
          <a:p>
            <a:r>
              <a:rPr lang="de-AT" dirty="0"/>
              <a:t>Abteilung</a:t>
            </a:r>
          </a:p>
          <a:p>
            <a:r>
              <a:rPr lang="de-AT" dirty="0"/>
              <a:t>Standort</a:t>
            </a:r>
          </a:p>
          <a:p>
            <a:r>
              <a:rPr lang="de-AT" dirty="0"/>
              <a:t>Schulsprecher etc. </a:t>
            </a:r>
          </a:p>
        </p:txBody>
      </p:sp>
    </p:spTree>
    <p:extLst>
      <p:ext uri="{BB962C8B-B14F-4D97-AF65-F5344CB8AC3E}">
        <p14:creationId xmlns:p14="http://schemas.microsoft.com/office/powerpoint/2010/main" val="372504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68C8F-101B-4366-B6B8-FF9DE8BA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/>
              <a:t>Organisation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46D0A-F70B-4D32-8DCE-75B3D81D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1368227"/>
            <a:ext cx="7716327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F06E6-AE5D-4193-A571-36C5076D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789"/>
          </a:xfrm>
        </p:spPr>
        <p:txBody>
          <a:bodyPr/>
          <a:lstStyle/>
          <a:p>
            <a:pPr algn="ctr"/>
            <a:r>
              <a:rPr lang="de-AT" b="1" dirty="0"/>
              <a:t>Realisierung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9E5BF-7DD5-446B-9214-C9B90E53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053"/>
            <a:ext cx="10515600" cy="5172051"/>
          </a:xfrm>
        </p:spPr>
        <p:txBody>
          <a:bodyPr>
            <a:normAutofit/>
          </a:bodyPr>
          <a:lstStyle/>
          <a:p>
            <a:r>
              <a:rPr lang="de-AT" dirty="0"/>
              <a:t>Abteilung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Schule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Main</a:t>
            </a:r>
          </a:p>
          <a:p>
            <a:pPr marL="0" indent="0">
              <a:buNone/>
            </a:pPr>
            <a:r>
              <a:rPr lang="de-AT" dirty="0"/>
              <a:t>			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66A0B4-11D7-4A53-AE14-E689F0D9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0" y="3596189"/>
            <a:ext cx="10944380" cy="9309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A6155B1-4189-4B29-890C-C51E1A81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9" y="1538877"/>
            <a:ext cx="11566689" cy="147792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31C84E3-452D-419C-8EE4-BE066E03F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0" y="5123347"/>
            <a:ext cx="8448675" cy="609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71E6FEF-0875-4277-B4BB-94A73D8E6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13576"/>
            <a:ext cx="11227859" cy="6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50054-F8CF-4898-954B-3705452C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903586"/>
          </a:xfrm>
        </p:spPr>
        <p:txBody>
          <a:bodyPr/>
          <a:lstStyle/>
          <a:p>
            <a:r>
              <a:rPr lang="de-AT" dirty="0"/>
              <a:t>Adresse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Person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F6E8A1-68CD-4CCF-A2B6-DF84D79E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2160"/>
            <a:ext cx="6070714" cy="13002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25AE318-E76F-4845-9377-8CF4F72F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1" y="3035498"/>
            <a:ext cx="10575180" cy="194689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B6BC601-5844-4737-877F-2D075FB3E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1" y="5451513"/>
            <a:ext cx="10136155" cy="7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2BAF7-0B4F-4B53-BEBE-B6AACE22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3" y="298483"/>
            <a:ext cx="10515600" cy="5849398"/>
          </a:xfrm>
        </p:spPr>
        <p:txBody>
          <a:bodyPr>
            <a:normAutofit/>
          </a:bodyPr>
          <a:lstStyle/>
          <a:p>
            <a:r>
              <a:rPr lang="de-AT" dirty="0" err="1"/>
              <a:t>Schueler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Schule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r>
              <a:rPr lang="de-AT" dirty="0"/>
              <a:t>Main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A90AFC-AF63-49ED-B5C4-60074D57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3" y="3536678"/>
            <a:ext cx="3657600" cy="6667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E2E662-6DC6-4360-96A4-D7798448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1" y="887371"/>
            <a:ext cx="9694524" cy="19022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52EFB5-5E8B-40C8-93D5-94E209580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83" y="5847166"/>
            <a:ext cx="7572375" cy="428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63DBFC-5CDE-45F9-BE4D-325BB408D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83" y="5352179"/>
            <a:ext cx="8077200" cy="44767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1039DA0-9015-451F-8B18-B9AB4365D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23" y="4950479"/>
            <a:ext cx="11232036" cy="3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1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45049-06FB-4D52-9295-76DD7311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2" y="637846"/>
            <a:ext cx="10515600" cy="5885501"/>
          </a:xfrm>
        </p:spPr>
        <p:txBody>
          <a:bodyPr>
            <a:normAutofit/>
          </a:bodyPr>
          <a:lstStyle/>
          <a:p>
            <a:r>
              <a:rPr lang="de-AT" dirty="0"/>
              <a:t>Lehrer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Klassen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Main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583557-0D73-4412-9CA4-12DF1E56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5" y="1043485"/>
            <a:ext cx="11880915" cy="171152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8573476-9314-44E6-B769-A0727C50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6" y="3160651"/>
            <a:ext cx="10966515" cy="15391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23615B-376C-4A21-9A39-2E3B6651C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4" y="5301354"/>
            <a:ext cx="7046830" cy="14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A7DA1-22F6-4120-A2EF-47F3ED92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69961"/>
            <a:ext cx="10515600" cy="1325563"/>
          </a:xfrm>
        </p:spPr>
        <p:txBody>
          <a:bodyPr/>
          <a:lstStyle/>
          <a:p>
            <a:pPr algn="ctr"/>
            <a:r>
              <a:rPr lang="de-AT" b="1" dirty="0"/>
              <a:t>Ausgabe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E04F2F-5D73-41C8-91B7-C5210EAA3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r="6676"/>
          <a:stretch/>
        </p:blipFill>
        <p:spPr>
          <a:xfrm>
            <a:off x="6234259" y="1533601"/>
            <a:ext cx="5957741" cy="47860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52A7ACA-1059-4CC5-8499-D8BEF9430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" r="3863"/>
          <a:stretch/>
        </p:blipFill>
        <p:spPr>
          <a:xfrm>
            <a:off x="448395" y="1360337"/>
            <a:ext cx="5509347" cy="51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52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UML-Diagramm</vt:lpstr>
      <vt:lpstr>Arbeitsaufteilung</vt:lpstr>
      <vt:lpstr>Organisation</vt:lpstr>
      <vt:lpstr>Realisierung</vt:lpstr>
      <vt:lpstr>PowerPoint-Präsentation</vt:lpstr>
      <vt:lpstr>PowerPoint-Präsentation</vt:lpstr>
      <vt:lpstr>PowerPoint-Präsentation</vt:lpstr>
      <vt:lpstr>Ausgabe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UML-Diagramm</dc:title>
  <dc:creator>alexandra.steger@htlstp.at</dc:creator>
  <cp:lastModifiedBy>daniel.stevic@htlstp.at</cp:lastModifiedBy>
  <cp:revision>2</cp:revision>
  <dcterms:created xsi:type="dcterms:W3CDTF">2019-01-20T10:17:28Z</dcterms:created>
  <dcterms:modified xsi:type="dcterms:W3CDTF">2019-01-21T08:54:55Z</dcterms:modified>
</cp:coreProperties>
</file>