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86" r:id="rId5"/>
    <p:sldId id="287" r:id="rId6"/>
    <p:sldId id="268" r:id="rId7"/>
    <p:sldId id="269" r:id="rId8"/>
    <p:sldId id="272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61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BDB59F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02" autoAdjust="0"/>
  </p:normalViewPr>
  <p:slideViewPr>
    <p:cSldViewPr snapToGrid="0">
      <p:cViewPr varScale="1">
        <p:scale>
          <a:sx n="82" d="100"/>
          <a:sy n="82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网络威胁发展趋势：网络攻击和物理攻击结合，人工智能恶意软件，物联网安全，社会工程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应对措施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：网络安全法，培养专业人才，身份认证，安全协议，与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领域合作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网络如何工作：</a:t>
            </a:r>
          </a:p>
          <a:p>
            <a:r>
              <a:rPr lang="zh-CN" altLang="en-US" dirty="0"/>
              <a:t>计算机互相连接构成计算机网络，该链接可以是有线连接方式例如拨号连接、光纤，也可以通过无线连接，例如</a:t>
            </a:r>
            <a:r>
              <a:rPr lang="en-US" altLang="zh-CN" dirty="0" err="1"/>
              <a:t>wifi</a:t>
            </a:r>
            <a:r>
              <a:rPr lang="zh-CN" altLang="en-US" dirty="0"/>
              <a:t>、数据网络等。</a:t>
            </a:r>
          </a:p>
          <a:p>
            <a:r>
              <a:rPr lang="zh-CN" altLang="en-US" dirty="0"/>
              <a:t>主要通过 “包”的传递进行通信和交互，将数据等其它信息经过一层层协议的包裹进行发送，最终在目的地进行拆分组装。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0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基于混杂模式的嗅探</a:t>
            </a:r>
          </a:p>
          <a:p>
            <a:r>
              <a:rPr lang="zh-CN" altLang="en-US" dirty="0"/>
              <a:t>网卡设置为混杂模式后，不会丢弃目的不是自己的数据包；仅在使用集线器情况下有效</a:t>
            </a:r>
          </a:p>
          <a:p>
            <a:r>
              <a:rPr lang="zh-CN" altLang="en-US" dirty="0"/>
              <a:t>基于</a:t>
            </a:r>
            <a:r>
              <a:rPr lang="en-US" altLang="zh-CN" dirty="0" err="1"/>
              <a:t>arp</a:t>
            </a:r>
            <a:r>
              <a:rPr lang="zh-CN" altLang="en-US" dirty="0"/>
              <a:t>欺骗的嗅探</a:t>
            </a:r>
          </a:p>
          <a:p>
            <a:r>
              <a:rPr lang="zh-CN" altLang="en-US" dirty="0"/>
              <a:t>破坏</a:t>
            </a:r>
            <a:r>
              <a:rPr lang="en-US" altLang="zh-CN" dirty="0" err="1"/>
              <a:t>arp</a:t>
            </a:r>
            <a:r>
              <a:rPr lang="zh-CN" altLang="en-US"/>
              <a:t>缓存，对交换机有效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7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/>
              <a:t>TCP/IP</a:t>
            </a:r>
            <a:r>
              <a:rPr lang="zh-CN" altLang="en-US" sz="900" dirty="0"/>
              <a:t>网络中的每一个数据包都包含源主机和目的主机的</a:t>
            </a:r>
            <a:r>
              <a:rPr lang="en-US" altLang="zh-CN" sz="900" dirty="0"/>
              <a:t>IP</a:t>
            </a:r>
            <a:r>
              <a:rPr lang="zh-CN" altLang="en-US" sz="900" dirty="0"/>
              <a:t>地址，攻击者通过伪造数据包，获得未被授权访问的信息，或者使伪造的信息被目的主机信任并接收。</a:t>
            </a:r>
          </a:p>
          <a:p>
            <a:r>
              <a:rPr lang="zh-CN" altLang="en-US" sz="900" dirty="0"/>
              <a:t>实现方法：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地址，源路由攻击，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中的信任关系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防范方法 </a:t>
            </a:r>
            <a:r>
              <a:rPr lang="en-US" altLang="zh-CN" sz="900" dirty="0"/>
              <a:t>(</a:t>
            </a:r>
            <a:r>
              <a:rPr lang="zh-CN" altLang="en-US" sz="900" dirty="0"/>
              <a:t>补充</a:t>
            </a:r>
            <a:r>
              <a:rPr lang="en-US" altLang="zh-CN" sz="900" dirty="0"/>
              <a:t>)</a:t>
            </a:r>
            <a:r>
              <a:rPr lang="zh-CN" altLang="en-US" sz="900" dirty="0"/>
              <a:t>：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抛弃基于地址的信任策略，进行包过滤，使用随机化的初始序列号，进行加密传输和验证：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2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脆弱性：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协议通信，易被篡改，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DNSSEC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没有大范围普及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攻击形式：</a:t>
            </a:r>
            <a:r>
              <a:rPr lang="en-US" altLang="zh-CN" dirty="0"/>
              <a:t>DNS</a:t>
            </a:r>
            <a:r>
              <a:rPr lang="zh-CN" altLang="en-US" dirty="0"/>
              <a:t>欺骗，</a:t>
            </a:r>
            <a:r>
              <a:rPr lang="en-US" altLang="zh-CN" dirty="0"/>
              <a:t>DNS</a:t>
            </a:r>
            <a:r>
              <a:rPr lang="zh-CN" altLang="en-US" dirty="0"/>
              <a:t>信息劫持，</a:t>
            </a:r>
            <a:r>
              <a:rPr lang="en-US" altLang="zh-CN" dirty="0"/>
              <a:t>DNS</a:t>
            </a:r>
            <a:r>
              <a:rPr lang="zh-CN" altLang="en-US" dirty="0"/>
              <a:t>重定向，</a:t>
            </a:r>
            <a:r>
              <a:rPr lang="en-US" altLang="zh-CN" dirty="0" err="1"/>
              <a:t>DDos</a:t>
            </a:r>
            <a:r>
              <a:rPr lang="zh-CN" altLang="en-US" dirty="0"/>
              <a:t>攻击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恶意用途：</a:t>
            </a:r>
            <a:r>
              <a:rPr lang="en-US" altLang="zh-CN" dirty="0"/>
              <a:t>DDOS</a:t>
            </a:r>
            <a:r>
              <a:rPr lang="zh-CN" altLang="en-US" dirty="0"/>
              <a:t>攻击中的反射放大攻击，僵尸网络，钓鱼网站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2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DoS</a:t>
            </a:r>
            <a:r>
              <a:rPr lang="zh-CN" altLang="en-US" dirty="0"/>
              <a:t>：</a:t>
            </a:r>
            <a:r>
              <a:rPr lang="en-US" altLang="zh-CN" dirty="0"/>
              <a:t>SYN Flood</a:t>
            </a:r>
            <a:r>
              <a:rPr lang="zh-CN" altLang="en-US" dirty="0"/>
              <a:t>攻击，</a:t>
            </a:r>
            <a:r>
              <a:rPr lang="en-US" altLang="zh-CN" dirty="0"/>
              <a:t>ACK FLOOD</a:t>
            </a:r>
            <a:r>
              <a:rPr lang="zh-CN" altLang="en-US" dirty="0"/>
              <a:t>攻击，</a:t>
            </a:r>
            <a:r>
              <a:rPr lang="en-US" altLang="zh-CN" dirty="0"/>
              <a:t>Challenge Collapsar</a:t>
            </a:r>
            <a:r>
              <a:rPr lang="zh-CN" altLang="en-US" dirty="0"/>
              <a:t>攻击，</a:t>
            </a:r>
            <a:r>
              <a:rPr lang="en-US" altLang="zh-CN" dirty="0"/>
              <a:t>UDP FLOOD</a:t>
            </a:r>
            <a:r>
              <a:rPr lang="zh-CN" altLang="en-US" dirty="0"/>
              <a:t>攻击</a:t>
            </a:r>
            <a:endParaRPr lang="en-US" altLang="zh-CN" dirty="0"/>
          </a:p>
          <a:p>
            <a:r>
              <a:rPr lang="zh-CN" altLang="en-US" dirty="0"/>
              <a:t>新型</a:t>
            </a:r>
            <a:r>
              <a:rPr lang="en-US" altLang="zh-CN" dirty="0"/>
              <a:t>DoS</a:t>
            </a:r>
            <a:r>
              <a:rPr lang="zh-CN" altLang="en-US" dirty="0"/>
              <a:t>：反射型</a:t>
            </a:r>
            <a:r>
              <a:rPr lang="en-US" altLang="zh-CN" dirty="0"/>
              <a:t>DDoS</a:t>
            </a:r>
            <a:r>
              <a:rPr lang="zh-CN" altLang="en-US" dirty="0"/>
              <a:t>，</a:t>
            </a:r>
            <a:r>
              <a:rPr lang="en-US" altLang="zh-CN" dirty="0" err="1"/>
              <a:t>websocket</a:t>
            </a:r>
            <a:r>
              <a:rPr lang="en-US" altLang="zh-CN" dirty="0"/>
              <a:t> DDoS</a:t>
            </a:r>
          </a:p>
          <a:p>
            <a:r>
              <a:rPr lang="en-US" altLang="zh-CN" dirty="0"/>
              <a:t>DoS</a:t>
            </a:r>
            <a:r>
              <a:rPr lang="zh-CN" altLang="en-US" dirty="0"/>
              <a:t>防御：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增加每次连接时的开销，但是对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无效；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端过滤，使网络带宽明显下降；拒绝转发伪造的数据包：对现有协议做出较大改变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使用伪造的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地址或者只进行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协议中的第一次握手。</a:t>
            </a:r>
            <a:endParaRPr lang="en-US" altLang="zh-CN" dirty="0"/>
          </a:p>
          <a:p>
            <a:r>
              <a:rPr lang="zh-CN" altLang="en-US" dirty="0"/>
              <a:t>步骤：启动</a:t>
            </a:r>
            <a:r>
              <a:rPr lang="en-US" altLang="zh-CN" dirty="0" err="1"/>
              <a:t>mininet</a:t>
            </a:r>
            <a:r>
              <a:rPr lang="zh-CN" altLang="en-US" dirty="0"/>
              <a:t>创建带有</a:t>
            </a:r>
            <a:r>
              <a:rPr lang="en-US" altLang="zh-CN" dirty="0"/>
              <a:t>1</a:t>
            </a:r>
            <a:r>
              <a:rPr lang="zh-CN" altLang="en-US" dirty="0"/>
              <a:t>个路由器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个终端</a:t>
            </a:r>
            <a:r>
              <a:rPr lang="en-US" altLang="zh-CN" dirty="0"/>
              <a:t>h1, h2, h3</a:t>
            </a:r>
            <a:r>
              <a:rPr lang="zh-CN" altLang="en-US" dirty="0"/>
              <a:t>的网络；为</a:t>
            </a:r>
            <a:r>
              <a:rPr lang="en-US" altLang="zh-CN" dirty="0"/>
              <a:t>h2</a:t>
            </a:r>
            <a:r>
              <a:rPr lang="zh-CN" altLang="en-US" dirty="0"/>
              <a:t>启动</a:t>
            </a:r>
            <a:r>
              <a:rPr lang="en-US" altLang="zh-CN" dirty="0"/>
              <a:t>telnet</a:t>
            </a:r>
            <a:r>
              <a:rPr lang="zh-CN" altLang="en-US" dirty="0"/>
              <a:t>；</a:t>
            </a:r>
            <a:r>
              <a:rPr lang="en-US" altLang="zh-CN" dirty="0"/>
              <a:t>h3telnet</a:t>
            </a:r>
            <a:r>
              <a:rPr lang="zh-CN" altLang="en-US" dirty="0"/>
              <a:t>链接</a:t>
            </a:r>
            <a:r>
              <a:rPr lang="en-US" altLang="zh-CN" dirty="0"/>
              <a:t>h2</a:t>
            </a:r>
            <a:r>
              <a:rPr lang="zh-CN" altLang="en-US" dirty="0"/>
              <a:t>验证正常状态下可以链接；</a:t>
            </a:r>
            <a:r>
              <a:rPr lang="en-US" altLang="zh-CN" dirty="0"/>
              <a:t>h1</a:t>
            </a:r>
            <a:r>
              <a:rPr lang="zh-CN" altLang="en-US" dirty="0"/>
              <a:t>使用</a:t>
            </a:r>
            <a:r>
              <a:rPr lang="en-US" altLang="zh-CN" dirty="0" err="1"/>
              <a:t>netwox</a:t>
            </a:r>
            <a:r>
              <a:rPr lang="zh-CN" altLang="en-US" dirty="0"/>
              <a:t>攻击</a:t>
            </a:r>
            <a:r>
              <a:rPr lang="en-US" altLang="zh-CN" dirty="0"/>
              <a:t>h2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1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发动攻击后，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无法再链接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wireshark</a:t>
            </a:r>
            <a:r>
              <a:rPr lang="zh-CN" altLang="en-US" dirty="0"/>
              <a:t>发现大量</a:t>
            </a:r>
            <a:r>
              <a:rPr lang="en-US" altLang="zh-CN" dirty="0"/>
              <a:t>SYN</a:t>
            </a:r>
            <a:r>
              <a:rPr lang="zh-CN" altLang="en-US" dirty="0"/>
              <a:t>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3635" y="1995694"/>
            <a:ext cx="813673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3635" y="1262495"/>
            <a:ext cx="8136732" cy="698591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íṧḷiḓê">
            <a:extLst>
              <a:ext uri="{FF2B5EF4-FFF2-40B4-BE49-F238E27FC236}">
                <a16:creationId xmlns:a16="http://schemas.microsoft.com/office/drawing/2014/main" id="{95F06BE5-E8CF-40AE-A970-C324655913F9}"/>
              </a:ext>
            </a:extLst>
          </p:cNvPr>
          <p:cNvSpPr/>
          <p:nvPr/>
        </p:nvSpPr>
        <p:spPr bwMode="auto">
          <a:xfrm>
            <a:off x="3035664" y="2957175"/>
            <a:ext cx="3072672" cy="40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2" name="iṧ1iḋè">
            <a:extLst>
              <a:ext uri="{FF2B5EF4-FFF2-40B4-BE49-F238E27FC236}">
                <a16:creationId xmlns:a16="http://schemas.microsoft.com/office/drawing/2014/main" id="{8A26FBCE-3393-41B7-82BE-824FE2C58E3F}"/>
              </a:ext>
            </a:extLst>
          </p:cNvPr>
          <p:cNvSpPr/>
          <p:nvPr/>
        </p:nvSpPr>
        <p:spPr bwMode="auto">
          <a:xfrm>
            <a:off x="118" y="2955606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8CCD30BB-92F6-42CB-B076-13611090702D}"/>
              </a:ext>
            </a:extLst>
          </p:cNvPr>
          <p:cNvGrpSpPr/>
          <p:nvPr userDrawn="1"/>
        </p:nvGrpSpPr>
        <p:grpSpPr>
          <a:xfrm>
            <a:off x="2708278" y="3001884"/>
            <a:ext cx="3727445" cy="3800238"/>
            <a:chOff x="4228434" y="3001884"/>
            <a:chExt cx="3727445" cy="3800238"/>
          </a:xfrm>
        </p:grpSpPr>
        <p:sp>
          <p:nvSpPr>
            <p:cNvPr id="290" name="îşľïḓè">
              <a:extLst>
                <a:ext uri="{FF2B5EF4-FFF2-40B4-BE49-F238E27FC236}">
                  <a16:creationId xmlns:a16="http://schemas.microsoft.com/office/drawing/2014/main" id="{45F0A460-60C9-40B7-9FA6-28A290327966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Sliḑé">
              <a:extLst>
                <a:ext uri="{FF2B5EF4-FFF2-40B4-BE49-F238E27FC236}">
                  <a16:creationId xmlns:a16="http://schemas.microsoft.com/office/drawing/2014/main" id="{1FADB1E9-3D05-490F-B0AC-513A5BFA9FE7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ḻiḓè">
              <a:extLst>
                <a:ext uri="{FF2B5EF4-FFF2-40B4-BE49-F238E27FC236}">
                  <a16:creationId xmlns:a16="http://schemas.microsoft.com/office/drawing/2014/main" id="{968BA1DE-A3F7-4DF6-A093-D7A7D58F64E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ṥḻïḋe">
              <a:extLst>
                <a:ext uri="{FF2B5EF4-FFF2-40B4-BE49-F238E27FC236}">
                  <a16:creationId xmlns:a16="http://schemas.microsoft.com/office/drawing/2014/main" id="{896F520C-002F-4F22-A667-312FBFEA2D3C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ṣļíḑé">
              <a:extLst>
                <a:ext uri="{FF2B5EF4-FFF2-40B4-BE49-F238E27FC236}">
                  <a16:creationId xmlns:a16="http://schemas.microsoft.com/office/drawing/2014/main" id="{75F5665D-F9A1-4E5F-8C87-C92290556E48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ṧ1ïḍé">
              <a:extLst>
                <a:ext uri="{FF2B5EF4-FFF2-40B4-BE49-F238E27FC236}">
                  <a16:creationId xmlns:a16="http://schemas.microsoft.com/office/drawing/2014/main" id="{FCF01F4F-5729-464A-BB57-A109CECA4DA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ŝlíḍé">
              <a:extLst>
                <a:ext uri="{FF2B5EF4-FFF2-40B4-BE49-F238E27FC236}">
                  <a16:creationId xmlns:a16="http://schemas.microsoft.com/office/drawing/2014/main" id="{9CB2D39A-0F4F-4BFC-84B8-55787A8709F1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şlidé">
              <a:extLst>
                <a:ext uri="{FF2B5EF4-FFF2-40B4-BE49-F238E27FC236}">
                  <a16:creationId xmlns:a16="http://schemas.microsoft.com/office/drawing/2014/main" id="{AD637A88-0641-4A9B-B980-2CF813A2CB98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śḻíḓe">
              <a:extLst>
                <a:ext uri="{FF2B5EF4-FFF2-40B4-BE49-F238E27FC236}">
                  <a16:creationId xmlns:a16="http://schemas.microsoft.com/office/drawing/2014/main" id="{ED6E91C0-8BEE-4C1C-9F2B-4DE975444A4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ṧļíḑe">
              <a:extLst>
                <a:ext uri="{FF2B5EF4-FFF2-40B4-BE49-F238E27FC236}">
                  <a16:creationId xmlns:a16="http://schemas.microsoft.com/office/drawing/2014/main" id="{8F09E09F-14D1-4BDC-826E-09C2A35C97F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ŝļîḓê">
              <a:extLst>
                <a:ext uri="{FF2B5EF4-FFF2-40B4-BE49-F238E27FC236}">
                  <a16:creationId xmlns:a16="http://schemas.microsoft.com/office/drawing/2014/main" id="{A45DA3EE-356C-4D11-BC23-FADA70046D3A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śḷíḓe">
              <a:extLst>
                <a:ext uri="{FF2B5EF4-FFF2-40B4-BE49-F238E27FC236}">
                  <a16:creationId xmlns:a16="http://schemas.microsoft.com/office/drawing/2014/main" id="{11991FC4-DF79-4C6E-97E1-87FEF5E2411E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$ļïḋè">
              <a:extLst>
                <a:ext uri="{FF2B5EF4-FFF2-40B4-BE49-F238E27FC236}">
                  <a16:creationId xmlns:a16="http://schemas.microsoft.com/office/drawing/2014/main" id="{12C286C6-CE86-45FB-A2F2-CDE2FA61AD0C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sḻïďé">
              <a:extLst>
                <a:ext uri="{FF2B5EF4-FFF2-40B4-BE49-F238E27FC236}">
                  <a16:creationId xmlns:a16="http://schemas.microsoft.com/office/drawing/2014/main" id="{5714206A-76E8-4DF4-824E-0D473742EAD9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1iḑé">
              <a:extLst>
                <a:ext uri="{FF2B5EF4-FFF2-40B4-BE49-F238E27FC236}">
                  <a16:creationId xmlns:a16="http://schemas.microsoft.com/office/drawing/2014/main" id="{F3E77557-6701-4E25-A224-AB676C0C6226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ş1íḑê">
              <a:extLst>
                <a:ext uri="{FF2B5EF4-FFF2-40B4-BE49-F238E27FC236}">
                  <a16:creationId xmlns:a16="http://schemas.microsoft.com/office/drawing/2014/main" id="{2C6F6E71-1455-4F00-89D6-61413D34F3CC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ṧľïḋe">
              <a:extLst>
                <a:ext uri="{FF2B5EF4-FFF2-40B4-BE49-F238E27FC236}">
                  <a16:creationId xmlns:a16="http://schemas.microsoft.com/office/drawing/2014/main" id="{EA2454BE-4816-4680-8522-8CEBC844FC75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ṧļíḍè">
              <a:extLst>
                <a:ext uri="{FF2B5EF4-FFF2-40B4-BE49-F238E27FC236}">
                  <a16:creationId xmlns:a16="http://schemas.microsoft.com/office/drawing/2014/main" id="{E10547E5-933B-40A1-B37E-89A0CC361662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šļíďé">
              <a:extLst>
                <a:ext uri="{FF2B5EF4-FFF2-40B4-BE49-F238E27FC236}">
                  <a16:creationId xmlns:a16="http://schemas.microsoft.com/office/drawing/2014/main" id="{08CE5FE0-CA3C-403C-8FE4-F3B69546C4D9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ṣliḍé">
              <a:extLst>
                <a:ext uri="{FF2B5EF4-FFF2-40B4-BE49-F238E27FC236}">
                  <a16:creationId xmlns:a16="http://schemas.microsoft.com/office/drawing/2014/main" id="{369F3EA0-A043-4C93-88A2-C252D9553A6E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s1íďè">
              <a:extLst>
                <a:ext uri="{FF2B5EF4-FFF2-40B4-BE49-F238E27FC236}">
                  <a16:creationId xmlns:a16="http://schemas.microsoft.com/office/drawing/2014/main" id="{4B8CF4FA-B3A5-4717-8842-891EC1816A2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ṥļîdè">
              <a:extLst>
                <a:ext uri="{FF2B5EF4-FFF2-40B4-BE49-F238E27FC236}">
                  <a16:creationId xmlns:a16="http://schemas.microsoft.com/office/drawing/2014/main" id="{90AED2E5-500E-4D18-A9DF-AC92FC7D21B3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šḻïďe">
              <a:extLst>
                <a:ext uri="{FF2B5EF4-FFF2-40B4-BE49-F238E27FC236}">
                  <a16:creationId xmlns:a16="http://schemas.microsoft.com/office/drawing/2014/main" id="{901E1C73-EC7A-4EC3-8A1A-2D2AAF02CEA3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ṣļïḍé">
              <a:extLst>
                <a:ext uri="{FF2B5EF4-FFF2-40B4-BE49-F238E27FC236}">
                  <a16:creationId xmlns:a16="http://schemas.microsoft.com/office/drawing/2014/main" id="{CB9CA452-5E84-45F6-82F6-1A213FE7D3D7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ş1íḑê">
              <a:extLst>
                <a:ext uri="{FF2B5EF4-FFF2-40B4-BE49-F238E27FC236}">
                  <a16:creationId xmlns:a16="http://schemas.microsoft.com/office/drawing/2014/main" id="{0FADE8B8-2D8C-4F76-95C2-97FDB99A7AB7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ŝlîďe">
              <a:extLst>
                <a:ext uri="{FF2B5EF4-FFF2-40B4-BE49-F238E27FC236}">
                  <a16:creationId xmlns:a16="http://schemas.microsoft.com/office/drawing/2014/main" id="{785EE857-32E2-4B15-B673-2A8061A5D1A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ṥḻidê">
              <a:extLst>
                <a:ext uri="{FF2B5EF4-FFF2-40B4-BE49-F238E27FC236}">
                  <a16:creationId xmlns:a16="http://schemas.microsoft.com/office/drawing/2014/main" id="{E4C8E98A-F405-417F-AD38-77C82A019C81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şḷiḍê">
              <a:extLst>
                <a:ext uri="{FF2B5EF4-FFF2-40B4-BE49-F238E27FC236}">
                  <a16:creationId xmlns:a16="http://schemas.microsoft.com/office/drawing/2014/main" id="{576F931C-96A9-49E8-A77D-CF2111F7F46C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šḷidê">
              <a:extLst>
                <a:ext uri="{FF2B5EF4-FFF2-40B4-BE49-F238E27FC236}">
                  <a16:creationId xmlns:a16="http://schemas.microsoft.com/office/drawing/2014/main" id="{402233D2-8379-468F-A5D6-09B69E03909F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$ḷíḋe">
              <a:extLst>
                <a:ext uri="{FF2B5EF4-FFF2-40B4-BE49-F238E27FC236}">
                  <a16:creationId xmlns:a16="http://schemas.microsoft.com/office/drawing/2014/main" id="{45AF28FC-C4DC-4415-8032-E532BDD2C4C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ṧḻïḋè">
              <a:extLst>
                <a:ext uri="{FF2B5EF4-FFF2-40B4-BE49-F238E27FC236}">
                  <a16:creationId xmlns:a16="http://schemas.microsoft.com/office/drawing/2014/main" id="{3458ABA3-E1CC-4E68-B64A-4DBE1CB04BB7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S1ïdè">
              <a:extLst>
                <a:ext uri="{FF2B5EF4-FFF2-40B4-BE49-F238E27FC236}">
                  <a16:creationId xmlns:a16="http://schemas.microsoft.com/office/drawing/2014/main" id="{52502BD5-B1A3-45F7-BC0C-937F7173B86B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šľîdè">
              <a:extLst>
                <a:ext uri="{FF2B5EF4-FFF2-40B4-BE49-F238E27FC236}">
                  <a16:creationId xmlns:a16="http://schemas.microsoft.com/office/drawing/2014/main" id="{1462475F-8469-4F56-B5EB-991704E4981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ľiḑé">
              <a:extLst>
                <a:ext uri="{FF2B5EF4-FFF2-40B4-BE49-F238E27FC236}">
                  <a16:creationId xmlns:a16="http://schemas.microsoft.com/office/drawing/2014/main" id="{A74EA39C-3BCD-4281-868F-7F9AC86E1B0D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ṡļíḑé">
              <a:extLst>
                <a:ext uri="{FF2B5EF4-FFF2-40B4-BE49-F238E27FC236}">
                  <a16:creationId xmlns:a16="http://schemas.microsoft.com/office/drawing/2014/main" id="{C9F76666-41E5-42FE-B659-425C12569D9F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ṩlïďè">
              <a:extLst>
                <a:ext uri="{FF2B5EF4-FFF2-40B4-BE49-F238E27FC236}">
                  <a16:creationId xmlns:a16="http://schemas.microsoft.com/office/drawing/2014/main" id="{056DA629-203C-4E56-9321-2E1D7980510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şḷíďè">
              <a:extLst>
                <a:ext uri="{FF2B5EF4-FFF2-40B4-BE49-F238E27FC236}">
                  <a16:creationId xmlns:a16="http://schemas.microsoft.com/office/drawing/2014/main" id="{DAEA2B30-FBB7-40B0-878F-9C0D3665A215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ḓe">
              <a:extLst>
                <a:ext uri="{FF2B5EF4-FFF2-40B4-BE49-F238E27FC236}">
                  <a16:creationId xmlns:a16="http://schemas.microsoft.com/office/drawing/2014/main" id="{FF48A526-7B15-4B36-BF11-EC62737A613F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ṩ1íḍe">
              <a:extLst>
                <a:ext uri="{FF2B5EF4-FFF2-40B4-BE49-F238E27FC236}">
                  <a16:creationId xmlns:a16="http://schemas.microsoft.com/office/drawing/2014/main" id="{F9D4D8AE-743C-4AC5-AE6C-FADB6F0707EF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s1iḑê">
              <a:extLst>
                <a:ext uri="{FF2B5EF4-FFF2-40B4-BE49-F238E27FC236}">
                  <a16:creationId xmlns:a16="http://schemas.microsoft.com/office/drawing/2014/main" id="{35D0A8E1-30B0-4816-BDBF-E719A7B3022B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ṣľíḑé">
              <a:extLst>
                <a:ext uri="{FF2B5EF4-FFF2-40B4-BE49-F238E27FC236}">
                  <a16:creationId xmlns:a16="http://schemas.microsoft.com/office/drawing/2014/main" id="{3422F7E4-1166-45D2-ABAA-6B10AA086CD2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ṥḻiḓe">
              <a:extLst>
                <a:ext uri="{FF2B5EF4-FFF2-40B4-BE49-F238E27FC236}">
                  <a16:creationId xmlns:a16="http://schemas.microsoft.com/office/drawing/2014/main" id="{290D0928-BBD5-4CAB-9D31-300E712F4DE4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lïḋé">
              <a:extLst>
                <a:ext uri="{FF2B5EF4-FFF2-40B4-BE49-F238E27FC236}">
                  <a16:creationId xmlns:a16="http://schemas.microsoft.com/office/drawing/2014/main" id="{6D127520-7008-421B-B253-3F98873F6388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šļíde">
              <a:extLst>
                <a:ext uri="{FF2B5EF4-FFF2-40B4-BE49-F238E27FC236}">
                  <a16:creationId xmlns:a16="http://schemas.microsoft.com/office/drawing/2014/main" id="{F97FD437-AADF-4597-8AC5-1D566D1CA80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1iḋê">
              <a:extLst>
                <a:ext uri="{FF2B5EF4-FFF2-40B4-BE49-F238E27FC236}">
                  <a16:creationId xmlns:a16="http://schemas.microsoft.com/office/drawing/2014/main" id="{23019669-8E41-4A3E-BCF7-BDE3DBAEE91F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ŝľïḑè">
              <a:extLst>
                <a:ext uri="{FF2B5EF4-FFF2-40B4-BE49-F238E27FC236}">
                  <a16:creationId xmlns:a16="http://schemas.microsoft.com/office/drawing/2014/main" id="{CCC79FF6-E0B5-4AB3-BD18-2144024B2E4C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ṥľiḋè">
              <a:extLst>
                <a:ext uri="{FF2B5EF4-FFF2-40B4-BE49-F238E27FC236}">
                  <a16:creationId xmlns:a16="http://schemas.microsoft.com/office/drawing/2014/main" id="{19BA25EF-DEF3-4E48-827B-423E698D6B42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$ḷïḑê">
              <a:extLst>
                <a:ext uri="{FF2B5EF4-FFF2-40B4-BE49-F238E27FC236}">
                  <a16:creationId xmlns:a16="http://schemas.microsoft.com/office/drawing/2014/main" id="{B5E73AA2-1EAC-485F-B30D-B762A86953EA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ṥḻíḍé">
              <a:extLst>
                <a:ext uri="{FF2B5EF4-FFF2-40B4-BE49-F238E27FC236}">
                  <a16:creationId xmlns:a16="http://schemas.microsoft.com/office/drawing/2014/main" id="{7F53E390-79EA-4675-A6DA-42DC116A9A4E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ļíḓé">
              <a:extLst>
                <a:ext uri="{FF2B5EF4-FFF2-40B4-BE49-F238E27FC236}">
                  <a16:creationId xmlns:a16="http://schemas.microsoft.com/office/drawing/2014/main" id="{ECECFD9B-76B4-4C1B-BF27-CC3947079763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šliďe">
              <a:extLst>
                <a:ext uri="{FF2B5EF4-FFF2-40B4-BE49-F238E27FC236}">
                  <a16:creationId xmlns:a16="http://schemas.microsoft.com/office/drawing/2014/main" id="{D4ADD1D3-C752-41F4-A497-A2EA572B29AA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ṧḻïďé">
              <a:extLst>
                <a:ext uri="{FF2B5EF4-FFF2-40B4-BE49-F238E27FC236}">
                  <a16:creationId xmlns:a16="http://schemas.microsoft.com/office/drawing/2014/main" id="{E1E0AF58-B60B-4633-A6D0-112BFE5D034C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ṣļíḋê">
              <a:extLst>
                <a:ext uri="{FF2B5EF4-FFF2-40B4-BE49-F238E27FC236}">
                  <a16:creationId xmlns:a16="http://schemas.microsoft.com/office/drawing/2014/main" id="{1FBBD268-91B9-4CE0-816C-F913A7A2422C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ṧľiḋé">
              <a:extLst>
                <a:ext uri="{FF2B5EF4-FFF2-40B4-BE49-F238E27FC236}">
                  <a16:creationId xmlns:a16="http://schemas.microsoft.com/office/drawing/2014/main" id="{5B1529B8-298F-4599-8BB8-063DFE9C006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îḓè">
              <a:extLst>
                <a:ext uri="{FF2B5EF4-FFF2-40B4-BE49-F238E27FC236}">
                  <a16:creationId xmlns:a16="http://schemas.microsoft.com/office/drawing/2014/main" id="{C6CDE874-852E-475C-B9A8-F905A304B9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ŝḷïḑè">
              <a:extLst>
                <a:ext uri="{FF2B5EF4-FFF2-40B4-BE49-F238E27FC236}">
                  <a16:creationId xmlns:a16="http://schemas.microsoft.com/office/drawing/2014/main" id="{F03E5292-A8BB-4BFC-8A1F-9396462548F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lîdê">
              <a:extLst>
                <a:ext uri="{FF2B5EF4-FFF2-40B4-BE49-F238E27FC236}">
                  <a16:creationId xmlns:a16="http://schemas.microsoft.com/office/drawing/2014/main" id="{DFF5F643-52AB-4754-ADB3-0364960EB67B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şļídé">
              <a:extLst>
                <a:ext uri="{FF2B5EF4-FFF2-40B4-BE49-F238E27FC236}">
                  <a16:creationId xmlns:a16="http://schemas.microsoft.com/office/drawing/2014/main" id="{31102009-BC50-49D8-9D3F-B48121FB7D45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ş1îďê">
              <a:extLst>
                <a:ext uri="{FF2B5EF4-FFF2-40B4-BE49-F238E27FC236}">
                  <a16:creationId xmlns:a16="http://schemas.microsoft.com/office/drawing/2014/main" id="{D64E7BF4-778B-4CD2-B70A-CBC7F317E88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ṩļîde">
              <a:extLst>
                <a:ext uri="{FF2B5EF4-FFF2-40B4-BE49-F238E27FC236}">
                  <a16:creationId xmlns:a16="http://schemas.microsoft.com/office/drawing/2014/main" id="{9EF2AB16-BF02-4510-AF39-5EBB56DFD76B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1îdè">
              <a:extLst>
                <a:ext uri="{FF2B5EF4-FFF2-40B4-BE49-F238E27FC236}">
                  <a16:creationId xmlns:a16="http://schemas.microsoft.com/office/drawing/2014/main" id="{8DF47A87-223F-404D-9D88-589D93E0D350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ṥ1iḋe">
              <a:extLst>
                <a:ext uri="{FF2B5EF4-FFF2-40B4-BE49-F238E27FC236}">
                  <a16:creationId xmlns:a16="http://schemas.microsoft.com/office/drawing/2014/main" id="{B285A69E-CCCD-4E87-ABBC-27C9389C66D0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ŝḷîḋè">
              <a:extLst>
                <a:ext uri="{FF2B5EF4-FFF2-40B4-BE49-F238E27FC236}">
                  <a16:creationId xmlns:a16="http://schemas.microsoft.com/office/drawing/2014/main" id="{96107582-EECD-44C3-AF0A-77909F1599DA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ŝḷîḑé">
              <a:extLst>
                <a:ext uri="{FF2B5EF4-FFF2-40B4-BE49-F238E27FC236}">
                  <a16:creationId xmlns:a16="http://schemas.microsoft.com/office/drawing/2014/main" id="{8A8F7E57-D762-4383-9E1A-37E750BD4362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$ḷïḓe">
              <a:extLst>
                <a:ext uri="{FF2B5EF4-FFF2-40B4-BE49-F238E27FC236}">
                  <a16:creationId xmlns:a16="http://schemas.microsoft.com/office/drawing/2014/main" id="{E99A5201-77AE-4918-B1F8-2F5A8C40722C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ṥ1idê">
              <a:extLst>
                <a:ext uri="{FF2B5EF4-FFF2-40B4-BE49-F238E27FC236}">
                  <a16:creationId xmlns:a16="http://schemas.microsoft.com/office/drawing/2014/main" id="{186DD04C-E7CD-4265-904B-A78E8DD19837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$ḷiḍé">
              <a:extLst>
                <a:ext uri="{FF2B5EF4-FFF2-40B4-BE49-F238E27FC236}">
                  <a16:creationId xmlns:a16="http://schemas.microsoft.com/office/drawing/2014/main" id="{A0A71FBE-EBB4-4026-9E28-A460B60F8068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Sḷïďe">
              <a:extLst>
                <a:ext uri="{FF2B5EF4-FFF2-40B4-BE49-F238E27FC236}">
                  <a16:creationId xmlns:a16="http://schemas.microsoft.com/office/drawing/2014/main" id="{E2D2C4FD-62A6-4315-86F8-EC77E5ABD155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ṩ1iḍè">
              <a:extLst>
                <a:ext uri="{FF2B5EF4-FFF2-40B4-BE49-F238E27FC236}">
                  <a16:creationId xmlns:a16="http://schemas.microsoft.com/office/drawing/2014/main" id="{E5A0FF57-F3C0-4948-A67E-04FFD074357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şļíḍê">
              <a:extLst>
                <a:ext uri="{FF2B5EF4-FFF2-40B4-BE49-F238E27FC236}">
                  <a16:creationId xmlns:a16="http://schemas.microsoft.com/office/drawing/2014/main" id="{2E8EBF0C-CB78-4D73-BD1E-10AEE868C2B2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Sḻïdé">
              <a:extLst>
                <a:ext uri="{FF2B5EF4-FFF2-40B4-BE49-F238E27FC236}">
                  <a16:creationId xmlns:a16="http://schemas.microsoft.com/office/drawing/2014/main" id="{E78E1F4F-F3BC-4BE4-BCE1-0F03F16C7EEA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ṥḷïďe">
              <a:extLst>
                <a:ext uri="{FF2B5EF4-FFF2-40B4-BE49-F238E27FC236}">
                  <a16:creationId xmlns:a16="http://schemas.microsoft.com/office/drawing/2014/main" id="{843FF30E-96BC-4EF2-9496-07AA368A8267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šliďè">
              <a:extLst>
                <a:ext uri="{FF2B5EF4-FFF2-40B4-BE49-F238E27FC236}">
                  <a16:creationId xmlns:a16="http://schemas.microsoft.com/office/drawing/2014/main" id="{2137ECAD-C42F-4FF5-B80E-A23EFBF047BA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ślîḑe">
              <a:extLst>
                <a:ext uri="{FF2B5EF4-FFF2-40B4-BE49-F238E27FC236}">
                  <a16:creationId xmlns:a16="http://schemas.microsoft.com/office/drawing/2014/main" id="{31FA65DF-A647-464C-8450-AB2C08D33695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lîḓe">
              <a:extLst>
                <a:ext uri="{FF2B5EF4-FFF2-40B4-BE49-F238E27FC236}">
                  <a16:creationId xmlns:a16="http://schemas.microsoft.com/office/drawing/2014/main" id="{6A860253-7C4A-4F8A-A921-961D4A868DFA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ṡḷïḓè">
              <a:extLst>
                <a:ext uri="{FF2B5EF4-FFF2-40B4-BE49-F238E27FC236}">
                  <a16:creationId xmlns:a16="http://schemas.microsoft.com/office/drawing/2014/main" id="{349BA1E2-721D-427B-8763-A47773945CFE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šḻidè">
              <a:extLst>
                <a:ext uri="{FF2B5EF4-FFF2-40B4-BE49-F238E27FC236}">
                  <a16:creationId xmlns:a16="http://schemas.microsoft.com/office/drawing/2014/main" id="{1B19EE7D-8C4D-4B0C-AD8E-9738EFE4CB3E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śļiḑè">
              <a:extLst>
                <a:ext uri="{FF2B5EF4-FFF2-40B4-BE49-F238E27FC236}">
                  <a16:creationId xmlns:a16="http://schemas.microsoft.com/office/drawing/2014/main" id="{BD0B2585-B991-4AF0-80CB-C5DE85342104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$1iḍe">
              <a:extLst>
                <a:ext uri="{FF2B5EF4-FFF2-40B4-BE49-F238E27FC236}">
                  <a16:creationId xmlns:a16="http://schemas.microsoft.com/office/drawing/2014/main" id="{F5A34CBB-49F7-4F9F-98F6-24FADA277530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şľîḓè">
              <a:extLst>
                <a:ext uri="{FF2B5EF4-FFF2-40B4-BE49-F238E27FC236}">
                  <a16:creationId xmlns:a16="http://schemas.microsoft.com/office/drawing/2014/main" id="{68B61208-71A0-42D5-AFC6-8B8F7D63009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$ḷîḓé">
              <a:extLst>
                <a:ext uri="{FF2B5EF4-FFF2-40B4-BE49-F238E27FC236}">
                  <a16:creationId xmlns:a16="http://schemas.microsoft.com/office/drawing/2014/main" id="{1D0EFC42-3A16-4601-BC9B-54ACACD9ADC1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ŝlïḑe">
              <a:extLst>
                <a:ext uri="{FF2B5EF4-FFF2-40B4-BE49-F238E27FC236}">
                  <a16:creationId xmlns:a16="http://schemas.microsoft.com/office/drawing/2014/main" id="{80F61D3E-D60C-48CE-95BA-64E4BE8A0E8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šlïdè">
              <a:extLst>
                <a:ext uri="{FF2B5EF4-FFF2-40B4-BE49-F238E27FC236}">
                  <a16:creationId xmlns:a16="http://schemas.microsoft.com/office/drawing/2014/main" id="{7B0A00D3-E8EC-40D6-8595-2AA6B3E62057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1îḑé">
              <a:extLst>
                <a:ext uri="{FF2B5EF4-FFF2-40B4-BE49-F238E27FC236}">
                  <a16:creationId xmlns:a16="http://schemas.microsoft.com/office/drawing/2014/main" id="{4369A414-A90D-4EBA-9E68-8A6E8F43C31F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şḻîdê">
              <a:extLst>
                <a:ext uri="{FF2B5EF4-FFF2-40B4-BE49-F238E27FC236}">
                  <a16:creationId xmlns:a16="http://schemas.microsoft.com/office/drawing/2014/main" id="{46251BC0-2932-4917-8CA3-047FAB305F79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Slíḑê">
              <a:extLst>
                <a:ext uri="{FF2B5EF4-FFF2-40B4-BE49-F238E27FC236}">
                  <a16:creationId xmlns:a16="http://schemas.microsoft.com/office/drawing/2014/main" id="{E3BAAB8E-C180-4FAE-8B66-DA96006877BC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šļïḓê">
              <a:extLst>
                <a:ext uri="{FF2B5EF4-FFF2-40B4-BE49-F238E27FC236}">
                  <a16:creationId xmlns:a16="http://schemas.microsoft.com/office/drawing/2014/main" id="{DBE668DD-0DCD-4E74-ADAE-53FAE1B3BB46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sļïḑé">
              <a:extLst>
                <a:ext uri="{FF2B5EF4-FFF2-40B4-BE49-F238E27FC236}">
                  <a16:creationId xmlns:a16="http://schemas.microsoft.com/office/drawing/2014/main" id="{422D573A-2914-4DF1-AF5A-E1EDA8800E28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šḷiďé">
              <a:extLst>
                <a:ext uri="{FF2B5EF4-FFF2-40B4-BE49-F238E27FC236}">
                  <a16:creationId xmlns:a16="http://schemas.microsoft.com/office/drawing/2014/main" id="{4C08F45B-F1E4-4008-B7F8-3FBCAD1AB60C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ṧļíḑé">
              <a:extLst>
                <a:ext uri="{FF2B5EF4-FFF2-40B4-BE49-F238E27FC236}">
                  <a16:creationId xmlns:a16="http://schemas.microsoft.com/office/drawing/2014/main" id="{19C45911-5759-452D-8BC0-0D3F0BAAB0C1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ṥļídè">
              <a:extLst>
                <a:ext uri="{FF2B5EF4-FFF2-40B4-BE49-F238E27FC236}">
                  <a16:creationId xmlns:a16="http://schemas.microsoft.com/office/drawing/2014/main" id="{4E9A5852-B1C3-4F51-863A-A99E1EBDFC02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slíḋè">
              <a:extLst>
                <a:ext uri="{FF2B5EF4-FFF2-40B4-BE49-F238E27FC236}">
                  <a16:creationId xmlns:a16="http://schemas.microsoft.com/office/drawing/2014/main" id="{5D3F66B5-28BF-4674-9E95-9C1E8D240464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ŝliḍé">
              <a:extLst>
                <a:ext uri="{FF2B5EF4-FFF2-40B4-BE49-F238E27FC236}">
                  <a16:creationId xmlns:a16="http://schemas.microsoft.com/office/drawing/2014/main" id="{D3970022-DD90-4914-98BF-07510181A545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ïsľíďe">
              <a:extLst>
                <a:ext uri="{FF2B5EF4-FFF2-40B4-BE49-F238E27FC236}">
                  <a16:creationId xmlns:a16="http://schemas.microsoft.com/office/drawing/2014/main" id="{0ED7190A-44FB-46D9-A73A-BAE69E7D2A0A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ṣlîdê">
              <a:extLst>
                <a:ext uri="{FF2B5EF4-FFF2-40B4-BE49-F238E27FC236}">
                  <a16:creationId xmlns:a16="http://schemas.microsoft.com/office/drawing/2014/main" id="{E0F05AE4-044A-48B8-A5D7-D2FB0981B759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ślïḍè">
              <a:extLst>
                <a:ext uri="{FF2B5EF4-FFF2-40B4-BE49-F238E27FC236}">
                  <a16:creationId xmlns:a16="http://schemas.microsoft.com/office/drawing/2014/main" id="{D2EED265-C487-4179-A1AB-23A5738E9B61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šḻidé">
              <a:extLst>
                <a:ext uri="{FF2B5EF4-FFF2-40B4-BE49-F238E27FC236}">
                  <a16:creationId xmlns:a16="http://schemas.microsoft.com/office/drawing/2014/main" id="{E58DD0EA-2CD6-4E00-9EA3-5602A980D76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ḷîḑe">
              <a:extLst>
                <a:ext uri="{FF2B5EF4-FFF2-40B4-BE49-F238E27FC236}">
                  <a16:creationId xmlns:a16="http://schemas.microsoft.com/office/drawing/2014/main" id="{857645E7-36F2-4745-A598-5C2DD366DCE2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sľiḍè">
              <a:extLst>
                <a:ext uri="{FF2B5EF4-FFF2-40B4-BE49-F238E27FC236}">
                  <a16:creationId xmlns:a16="http://schemas.microsoft.com/office/drawing/2014/main" id="{11140089-E860-4812-8B07-D6D75FF2D11F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$ļíḍé">
              <a:extLst>
                <a:ext uri="{FF2B5EF4-FFF2-40B4-BE49-F238E27FC236}">
                  <a16:creationId xmlns:a16="http://schemas.microsoft.com/office/drawing/2014/main" id="{CB7DBA96-F2CA-4135-9083-902D1E8EFD14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śḻíḋê">
              <a:extLst>
                <a:ext uri="{FF2B5EF4-FFF2-40B4-BE49-F238E27FC236}">
                  <a16:creationId xmlns:a16="http://schemas.microsoft.com/office/drawing/2014/main" id="{A1F097DA-208D-4427-B3F0-AB29392DA13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šľïďé">
              <a:extLst>
                <a:ext uri="{FF2B5EF4-FFF2-40B4-BE49-F238E27FC236}">
                  <a16:creationId xmlns:a16="http://schemas.microsoft.com/office/drawing/2014/main" id="{27C307BD-C482-455C-BE25-D681404A3FB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ṣ1ïdé">
              <a:extLst>
                <a:ext uri="{FF2B5EF4-FFF2-40B4-BE49-F238E27FC236}">
                  <a16:creationId xmlns:a16="http://schemas.microsoft.com/office/drawing/2014/main" id="{3DDA9596-CFDE-4F6D-A163-9973F8397044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ṩ1ide">
              <a:extLst>
                <a:ext uri="{FF2B5EF4-FFF2-40B4-BE49-F238E27FC236}">
                  <a16:creationId xmlns:a16="http://schemas.microsoft.com/office/drawing/2014/main" id="{5FAC6D6A-9C60-41E9-8FD0-FAE7D3F2C1AD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ḻïḑe">
              <a:extLst>
                <a:ext uri="{FF2B5EF4-FFF2-40B4-BE49-F238E27FC236}">
                  <a16:creationId xmlns:a16="http://schemas.microsoft.com/office/drawing/2014/main" id="{4C28A084-0060-4741-9A96-FB9DA6E6A4DE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šľíďê">
              <a:extLst>
                <a:ext uri="{FF2B5EF4-FFF2-40B4-BE49-F238E27FC236}">
                  <a16:creationId xmlns:a16="http://schemas.microsoft.com/office/drawing/2014/main" id="{7A857648-4E59-4FF3-9AA6-E172E9C93147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1ïḑé">
              <a:extLst>
                <a:ext uri="{FF2B5EF4-FFF2-40B4-BE49-F238E27FC236}">
                  <a16:creationId xmlns:a16="http://schemas.microsoft.com/office/drawing/2014/main" id="{D92961D3-784B-469F-9A1E-A529D07D6AF6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lïḍê">
              <a:extLst>
                <a:ext uri="{FF2B5EF4-FFF2-40B4-BE49-F238E27FC236}">
                  <a16:creationId xmlns:a16="http://schemas.microsoft.com/office/drawing/2014/main" id="{3649CD30-9B51-4861-AE2C-C28CD69DFF3D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ṩ1iďe">
              <a:extLst>
                <a:ext uri="{FF2B5EF4-FFF2-40B4-BE49-F238E27FC236}">
                  <a16:creationId xmlns:a16="http://schemas.microsoft.com/office/drawing/2014/main" id="{41E81771-207A-4649-8857-3A1B2308DA98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ślïďe">
              <a:extLst>
                <a:ext uri="{FF2B5EF4-FFF2-40B4-BE49-F238E27FC236}">
                  <a16:creationId xmlns:a16="http://schemas.microsoft.com/office/drawing/2014/main" id="{D85E6621-9C0F-4E0F-8974-0C90DBF6CB94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śľíde">
              <a:extLst>
                <a:ext uri="{FF2B5EF4-FFF2-40B4-BE49-F238E27FC236}">
                  <a16:creationId xmlns:a16="http://schemas.microsoft.com/office/drawing/2014/main" id="{CC725399-76A2-4BE6-A85D-CCB79F9749A3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$ḷiḋe">
              <a:extLst>
                <a:ext uri="{FF2B5EF4-FFF2-40B4-BE49-F238E27FC236}">
                  <a16:creationId xmlns:a16="http://schemas.microsoft.com/office/drawing/2014/main" id="{103183FC-5666-4D5B-9738-EFF09C0EC12D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ŝḻíḋè">
              <a:extLst>
                <a:ext uri="{FF2B5EF4-FFF2-40B4-BE49-F238E27FC236}">
                  <a16:creationId xmlns:a16="http://schemas.microsoft.com/office/drawing/2014/main" id="{C39678A1-2B68-45A5-AFDF-43E794F94AEA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ŝļiḋe">
              <a:extLst>
                <a:ext uri="{FF2B5EF4-FFF2-40B4-BE49-F238E27FC236}">
                  <a16:creationId xmlns:a16="http://schemas.microsoft.com/office/drawing/2014/main" id="{664E8FE9-C2FB-4375-8B02-ED6FBF31A905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ḻíďé">
              <a:extLst>
                <a:ext uri="{FF2B5EF4-FFF2-40B4-BE49-F238E27FC236}">
                  <a16:creationId xmlns:a16="http://schemas.microsoft.com/office/drawing/2014/main" id="{28A7BC98-2BCB-44BC-B455-BEA963DD859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ṣḻiḓè">
              <a:extLst>
                <a:ext uri="{FF2B5EF4-FFF2-40B4-BE49-F238E27FC236}">
                  <a16:creationId xmlns:a16="http://schemas.microsoft.com/office/drawing/2014/main" id="{E8DA2D54-505B-44ED-8B1B-AF0043888E6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ṩľiḑè">
              <a:extLst>
                <a:ext uri="{FF2B5EF4-FFF2-40B4-BE49-F238E27FC236}">
                  <a16:creationId xmlns:a16="http://schemas.microsoft.com/office/drawing/2014/main" id="{CBCCB09A-02AE-470B-B958-B388E1BAA323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$1ïḑe">
              <a:extLst>
                <a:ext uri="{FF2B5EF4-FFF2-40B4-BE49-F238E27FC236}">
                  <a16:creationId xmlns:a16="http://schemas.microsoft.com/office/drawing/2014/main" id="{CE1A7627-0611-41D4-9310-CD2FAC82AA16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S1ïde">
              <a:extLst>
                <a:ext uri="{FF2B5EF4-FFF2-40B4-BE49-F238E27FC236}">
                  <a16:creationId xmlns:a16="http://schemas.microsoft.com/office/drawing/2014/main" id="{40FD1143-CF57-4340-98D4-DCEFFB0F17A2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şḻíḋè">
              <a:extLst>
                <a:ext uri="{FF2B5EF4-FFF2-40B4-BE49-F238E27FC236}">
                  <a16:creationId xmlns:a16="http://schemas.microsoft.com/office/drawing/2014/main" id="{00682832-C32C-4DD0-A5B4-0B398F7A0AE9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ṧliḓé">
              <a:extLst>
                <a:ext uri="{FF2B5EF4-FFF2-40B4-BE49-F238E27FC236}">
                  <a16:creationId xmlns:a16="http://schemas.microsoft.com/office/drawing/2014/main" id="{7FF0B156-8D8E-469D-9B48-C6C2BA20999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ś1îdê">
              <a:extLst>
                <a:ext uri="{FF2B5EF4-FFF2-40B4-BE49-F238E27FC236}">
                  <a16:creationId xmlns:a16="http://schemas.microsoft.com/office/drawing/2014/main" id="{80A4C3E6-EFD9-4F5C-A0CC-D9DE7733C66B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ṥ1íde">
              <a:extLst>
                <a:ext uri="{FF2B5EF4-FFF2-40B4-BE49-F238E27FC236}">
                  <a16:creationId xmlns:a16="http://schemas.microsoft.com/office/drawing/2014/main" id="{198451EE-4CCB-4E09-8F60-0F4A5FCAB91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1îḋê">
              <a:extLst>
                <a:ext uri="{FF2B5EF4-FFF2-40B4-BE49-F238E27FC236}">
                  <a16:creationId xmlns:a16="http://schemas.microsoft.com/office/drawing/2014/main" id="{5DB03F26-5EEC-4B0B-8637-52931DE82AA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ŝľîḓê">
              <a:extLst>
                <a:ext uri="{FF2B5EF4-FFF2-40B4-BE49-F238E27FC236}">
                  <a16:creationId xmlns:a16="http://schemas.microsoft.com/office/drawing/2014/main" id="{691407BA-7291-4446-B4FE-08BBDD12F61C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Slidê">
              <a:extLst>
                <a:ext uri="{FF2B5EF4-FFF2-40B4-BE49-F238E27FC236}">
                  <a16:creationId xmlns:a16="http://schemas.microsoft.com/office/drawing/2014/main" id="{7332FA86-B222-4CA7-8CBE-240588F5D00D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šľíḑè">
              <a:extLst>
                <a:ext uri="{FF2B5EF4-FFF2-40B4-BE49-F238E27FC236}">
                  <a16:creationId xmlns:a16="http://schemas.microsoft.com/office/drawing/2014/main" id="{70FC82D8-DD67-4C45-B1A4-E2F91EE68FCA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ṩḻiďé">
              <a:extLst>
                <a:ext uri="{FF2B5EF4-FFF2-40B4-BE49-F238E27FC236}">
                  <a16:creationId xmlns:a16="http://schemas.microsoft.com/office/drawing/2014/main" id="{DC4ADC6D-1D6C-498C-B736-CADFE84113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Sḷïḍe">
              <a:extLst>
                <a:ext uri="{FF2B5EF4-FFF2-40B4-BE49-F238E27FC236}">
                  <a16:creationId xmlns:a16="http://schemas.microsoft.com/office/drawing/2014/main" id="{E6324400-5B49-4BAA-9E36-5CB0EB4DDADA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ṡľíḑê">
              <a:extLst>
                <a:ext uri="{FF2B5EF4-FFF2-40B4-BE49-F238E27FC236}">
                  <a16:creationId xmlns:a16="http://schemas.microsoft.com/office/drawing/2014/main" id="{182379CF-2D9A-45A1-B2EA-AC2D8E4C6512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ŝļiḋe">
              <a:extLst>
                <a:ext uri="{FF2B5EF4-FFF2-40B4-BE49-F238E27FC236}">
                  <a16:creationId xmlns:a16="http://schemas.microsoft.com/office/drawing/2014/main" id="{F87E10D6-5A53-4678-8D36-72F3B7292891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şľiḋè">
              <a:extLst>
                <a:ext uri="{FF2B5EF4-FFF2-40B4-BE49-F238E27FC236}">
                  <a16:creationId xmlns:a16="http://schemas.microsoft.com/office/drawing/2014/main" id="{DFB94E46-231E-4C12-AEBE-EA8BB5C0A4D1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ṡļîḑê">
              <a:extLst>
                <a:ext uri="{FF2B5EF4-FFF2-40B4-BE49-F238E27FC236}">
                  <a16:creationId xmlns:a16="http://schemas.microsoft.com/office/drawing/2014/main" id="{C6D822EC-43F7-476D-A28F-31542C3E3BC9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ṡḻïḑé">
              <a:extLst>
                <a:ext uri="{FF2B5EF4-FFF2-40B4-BE49-F238E27FC236}">
                  <a16:creationId xmlns:a16="http://schemas.microsoft.com/office/drawing/2014/main" id="{50FEEDE2-C46F-471F-BE01-D17FD6E13A42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ṥļiḑé">
              <a:extLst>
                <a:ext uri="{FF2B5EF4-FFF2-40B4-BE49-F238E27FC236}">
                  <a16:creationId xmlns:a16="http://schemas.microsoft.com/office/drawing/2014/main" id="{3F22CDC9-B38C-43D0-AB74-A5D17F03685C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ŝlîḋê">
              <a:extLst>
                <a:ext uri="{FF2B5EF4-FFF2-40B4-BE49-F238E27FC236}">
                  <a16:creationId xmlns:a16="http://schemas.microsoft.com/office/drawing/2014/main" id="{901B6A36-20E4-4D76-82D8-12CAAC1ACF8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îşlïḓê">
              <a:extLst>
                <a:ext uri="{FF2B5EF4-FFF2-40B4-BE49-F238E27FC236}">
                  <a16:creationId xmlns:a16="http://schemas.microsoft.com/office/drawing/2014/main" id="{F043A1D3-1619-4D34-BEED-317A4709D19D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šḷîḋe">
              <a:extLst>
                <a:ext uri="{FF2B5EF4-FFF2-40B4-BE49-F238E27FC236}">
                  <a16:creationId xmlns:a16="http://schemas.microsoft.com/office/drawing/2014/main" id="{22A067A0-2814-4F0C-A60C-E88C9F41781E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îŝḻîḍe">
              <a:extLst>
                <a:ext uri="{FF2B5EF4-FFF2-40B4-BE49-F238E27FC236}">
                  <a16:creationId xmlns:a16="http://schemas.microsoft.com/office/drawing/2014/main" id="{D6673A70-D9F2-4483-9D74-4269B1C85C2C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ś1ïḋê">
              <a:extLst>
                <a:ext uri="{FF2B5EF4-FFF2-40B4-BE49-F238E27FC236}">
                  <a16:creationId xmlns:a16="http://schemas.microsoft.com/office/drawing/2014/main" id="{92EDF5FA-16B9-4AD3-92C0-9C6B6B202BE0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íṥlîďé">
              <a:extLst>
                <a:ext uri="{FF2B5EF4-FFF2-40B4-BE49-F238E27FC236}">
                  <a16:creationId xmlns:a16="http://schemas.microsoft.com/office/drawing/2014/main" id="{29737A11-7F05-4901-9CE3-975B8973D6D9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s1îďé">
              <a:extLst>
                <a:ext uri="{FF2B5EF4-FFF2-40B4-BE49-F238E27FC236}">
                  <a16:creationId xmlns:a16="http://schemas.microsoft.com/office/drawing/2014/main" id="{C088B9D8-8049-47A7-B644-252D0578FDE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sḷïḓé">
              <a:extLst>
                <a:ext uri="{FF2B5EF4-FFF2-40B4-BE49-F238E27FC236}">
                  <a16:creationId xmlns:a16="http://schemas.microsoft.com/office/drawing/2014/main" id="{67B30E67-0F30-4966-889A-56A680D7DE31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ṩľîḍê">
              <a:extLst>
                <a:ext uri="{FF2B5EF4-FFF2-40B4-BE49-F238E27FC236}">
                  <a16:creationId xmlns:a16="http://schemas.microsoft.com/office/drawing/2014/main" id="{A261DBA9-172E-47F5-A732-A7D6531520F3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ŝliḍe">
              <a:extLst>
                <a:ext uri="{FF2B5EF4-FFF2-40B4-BE49-F238E27FC236}">
                  <a16:creationId xmlns:a16="http://schemas.microsoft.com/office/drawing/2014/main" id="{64A5ED8A-3887-40D9-96A7-B38FCA0931B1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ŝḷíḍe">
              <a:extLst>
                <a:ext uri="{FF2B5EF4-FFF2-40B4-BE49-F238E27FC236}">
                  <a16:creationId xmlns:a16="http://schemas.microsoft.com/office/drawing/2014/main" id="{BC0A3C09-90F2-4AF7-94BC-6F5EAA5C67EB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ṩ1iḑe">
              <a:extLst>
                <a:ext uri="{FF2B5EF4-FFF2-40B4-BE49-F238E27FC236}">
                  <a16:creationId xmlns:a16="http://schemas.microsoft.com/office/drawing/2014/main" id="{DAFF5306-1886-4E12-A932-E4478F5FE8F8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işḷídè">
              <a:extLst>
                <a:ext uri="{FF2B5EF4-FFF2-40B4-BE49-F238E27FC236}">
                  <a16:creationId xmlns:a16="http://schemas.microsoft.com/office/drawing/2014/main" id="{5F7796A2-47F3-4737-BE8D-1824DC07A677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ļîdé">
              <a:extLst>
                <a:ext uri="{FF2B5EF4-FFF2-40B4-BE49-F238E27FC236}">
                  <a16:creationId xmlns:a16="http://schemas.microsoft.com/office/drawing/2014/main" id="{F227AE8F-EB7E-47A5-830B-796B7C95E190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š1íḓe">
              <a:extLst>
                <a:ext uri="{FF2B5EF4-FFF2-40B4-BE49-F238E27FC236}">
                  <a16:creationId xmlns:a16="http://schemas.microsoft.com/office/drawing/2014/main" id="{F466304D-4966-484A-86AD-23DC960776A6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şḷiďe">
              <a:extLst>
                <a:ext uri="{FF2B5EF4-FFF2-40B4-BE49-F238E27FC236}">
                  <a16:creationId xmlns:a16="http://schemas.microsoft.com/office/drawing/2014/main" id="{497EC830-DE82-40F9-A7C4-5D902EE54A68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$ḷîḋe">
              <a:extLst>
                <a:ext uri="{FF2B5EF4-FFF2-40B4-BE49-F238E27FC236}">
                  <a16:creationId xmlns:a16="http://schemas.microsoft.com/office/drawing/2014/main" id="{46F7A720-6600-4BF8-B5C7-79BE61336719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ṧḻíḑè">
              <a:extLst>
                <a:ext uri="{FF2B5EF4-FFF2-40B4-BE49-F238E27FC236}">
                  <a16:creationId xmlns:a16="http://schemas.microsoft.com/office/drawing/2014/main" id="{E2188A74-37A5-4BC4-83BF-7257B7EB162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ṣļiḑe">
              <a:extLst>
                <a:ext uri="{FF2B5EF4-FFF2-40B4-BE49-F238E27FC236}">
                  <a16:creationId xmlns:a16="http://schemas.microsoft.com/office/drawing/2014/main" id="{11D103B1-50E7-4038-A014-E7ED0C4055EC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sḷiďè">
              <a:extLst>
                <a:ext uri="{FF2B5EF4-FFF2-40B4-BE49-F238E27FC236}">
                  <a16:creationId xmlns:a16="http://schemas.microsoft.com/office/drawing/2014/main" id="{7C593DA8-8F31-49A4-96D4-8296A7F52579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śḷïḓé">
              <a:extLst>
                <a:ext uri="{FF2B5EF4-FFF2-40B4-BE49-F238E27FC236}">
                  <a16:creationId xmlns:a16="http://schemas.microsoft.com/office/drawing/2014/main" id="{39AFA1BF-E5F6-4315-B7E7-EED9E00FFA77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S1îḍê">
              <a:extLst>
                <a:ext uri="{FF2B5EF4-FFF2-40B4-BE49-F238E27FC236}">
                  <a16:creationId xmlns:a16="http://schemas.microsoft.com/office/drawing/2014/main" id="{0CE69835-8B80-4068-9D78-A07DE9E48BD3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ş1íďe">
              <a:extLst>
                <a:ext uri="{FF2B5EF4-FFF2-40B4-BE49-F238E27FC236}">
                  <a16:creationId xmlns:a16="http://schemas.microsoft.com/office/drawing/2014/main" id="{1408AE86-6C21-4F1F-B0D8-99C0D0AABB5D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sľïḋe">
              <a:extLst>
                <a:ext uri="{FF2B5EF4-FFF2-40B4-BE49-F238E27FC236}">
                  <a16:creationId xmlns:a16="http://schemas.microsoft.com/office/drawing/2014/main" id="{BCC3F78E-0F54-466C-A5EB-520C5A492AED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$ľîḑê">
              <a:extLst>
                <a:ext uri="{FF2B5EF4-FFF2-40B4-BE49-F238E27FC236}">
                  <a16:creationId xmlns:a16="http://schemas.microsoft.com/office/drawing/2014/main" id="{48EEF09C-34C6-4BEA-9571-6065A0BD0240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ṧliḑê">
              <a:extLst>
                <a:ext uri="{FF2B5EF4-FFF2-40B4-BE49-F238E27FC236}">
                  <a16:creationId xmlns:a16="http://schemas.microsoft.com/office/drawing/2014/main" id="{0138E019-4F66-447D-8DB2-E6C90C36137B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íŝ1íďé">
              <a:extLst>
                <a:ext uri="{FF2B5EF4-FFF2-40B4-BE49-F238E27FC236}">
                  <a16:creationId xmlns:a16="http://schemas.microsoft.com/office/drawing/2014/main" id="{07FF8877-7A3D-46DB-8319-B5C85D03720D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ṣlïḍé">
              <a:extLst>
                <a:ext uri="{FF2B5EF4-FFF2-40B4-BE49-F238E27FC236}">
                  <a16:creationId xmlns:a16="http://schemas.microsoft.com/office/drawing/2014/main" id="{D1722F51-89CA-44C4-BA19-BF5D108B41D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líḋê">
              <a:extLst>
                <a:ext uri="{FF2B5EF4-FFF2-40B4-BE49-F238E27FC236}">
                  <a16:creationId xmlns:a16="http://schemas.microsoft.com/office/drawing/2014/main" id="{ED1EC86D-83C0-446A-AD8D-CFD55C619E7F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$1îḋé">
              <a:extLst>
                <a:ext uri="{FF2B5EF4-FFF2-40B4-BE49-F238E27FC236}">
                  <a16:creationId xmlns:a16="http://schemas.microsoft.com/office/drawing/2014/main" id="{24CD220D-2A64-4745-860D-7B240CE114D2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5" name="图片 454">
              <a:extLst>
                <a:ext uri="{FF2B5EF4-FFF2-40B4-BE49-F238E27FC236}">
                  <a16:creationId xmlns:a16="http://schemas.microsoft.com/office/drawing/2014/main" id="{0EF094D4-3BD7-4FE8-AC95-F52F2BB6B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6" name="iŝľíďé">
              <a:extLst>
                <a:ext uri="{FF2B5EF4-FFF2-40B4-BE49-F238E27FC236}">
                  <a16:creationId xmlns:a16="http://schemas.microsoft.com/office/drawing/2014/main" id="{7AD3675A-13F4-46ED-B156-25FB2AB65169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ṡľiďè">
              <a:extLst>
                <a:ext uri="{FF2B5EF4-FFF2-40B4-BE49-F238E27FC236}">
                  <a16:creationId xmlns:a16="http://schemas.microsoft.com/office/drawing/2014/main" id="{F063F9B6-0A25-4F16-B497-5EB2F66D9414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8" name="图片 457">
              <a:extLst>
                <a:ext uri="{FF2B5EF4-FFF2-40B4-BE49-F238E27FC236}">
                  <a16:creationId xmlns:a16="http://schemas.microsoft.com/office/drawing/2014/main" id="{A1A888BE-8825-46F6-87BC-9F19C74D4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9" name="iṩlïḍé">
              <a:extLst>
                <a:ext uri="{FF2B5EF4-FFF2-40B4-BE49-F238E27FC236}">
                  <a16:creationId xmlns:a16="http://schemas.microsoft.com/office/drawing/2014/main" id="{A408C45A-D06A-44D9-9D8E-F9DE9262896F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ṧḷïḍè">
              <a:extLst>
                <a:ext uri="{FF2B5EF4-FFF2-40B4-BE49-F238E27FC236}">
                  <a16:creationId xmlns:a16="http://schemas.microsoft.com/office/drawing/2014/main" id="{EE9632E0-16CB-4FF5-B770-4BAAC2CC7DDD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1" name="图片 460">
              <a:extLst>
                <a:ext uri="{FF2B5EF4-FFF2-40B4-BE49-F238E27FC236}">
                  <a16:creationId xmlns:a16="http://schemas.microsoft.com/office/drawing/2014/main" id="{22D3E19A-E76A-4FA7-845D-7B48FF47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2" name="îSļídè">
              <a:extLst>
                <a:ext uri="{FF2B5EF4-FFF2-40B4-BE49-F238E27FC236}">
                  <a16:creationId xmlns:a16="http://schemas.microsoft.com/office/drawing/2014/main" id="{4207179D-C6B5-43CC-8C61-F3C0775B71FA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şľídè">
              <a:extLst>
                <a:ext uri="{FF2B5EF4-FFF2-40B4-BE49-F238E27FC236}">
                  <a16:creationId xmlns:a16="http://schemas.microsoft.com/office/drawing/2014/main" id="{9213309C-2305-4891-9724-BF3185609AE2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Sḷîḋe">
              <a:extLst>
                <a:ext uri="{FF2B5EF4-FFF2-40B4-BE49-F238E27FC236}">
                  <a16:creationId xmlns:a16="http://schemas.microsoft.com/office/drawing/2014/main" id="{ACE456F0-F1E2-426F-B3A1-C47ABD5B43D8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lïḋê">
              <a:extLst>
                <a:ext uri="{FF2B5EF4-FFF2-40B4-BE49-F238E27FC236}">
                  <a16:creationId xmlns:a16="http://schemas.microsoft.com/office/drawing/2014/main" id="{E04304AA-B2D2-43D1-9D92-395C18374A83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śḷîḑé">
              <a:extLst>
                <a:ext uri="{FF2B5EF4-FFF2-40B4-BE49-F238E27FC236}">
                  <a16:creationId xmlns:a16="http://schemas.microsoft.com/office/drawing/2014/main" id="{D2A47090-251D-429B-9F5B-B04086D75129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7" name="图片 466">
              <a:extLst>
                <a:ext uri="{FF2B5EF4-FFF2-40B4-BE49-F238E27FC236}">
                  <a16:creationId xmlns:a16="http://schemas.microsoft.com/office/drawing/2014/main" id="{A072348B-C6CA-4FE8-98F1-5291DFD7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8" name="ïṩlïḓê">
              <a:extLst>
                <a:ext uri="{FF2B5EF4-FFF2-40B4-BE49-F238E27FC236}">
                  <a16:creationId xmlns:a16="http://schemas.microsoft.com/office/drawing/2014/main" id="{01D5E22B-6C2D-4020-8CE3-9B4E21EC55AF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Slïdê">
              <a:extLst>
                <a:ext uri="{FF2B5EF4-FFF2-40B4-BE49-F238E27FC236}">
                  <a16:creationId xmlns:a16="http://schemas.microsoft.com/office/drawing/2014/main" id="{191C04A7-3A83-4850-BD71-95C2C7D9668B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ṧlïḓè">
              <a:extLst>
                <a:ext uri="{FF2B5EF4-FFF2-40B4-BE49-F238E27FC236}">
                  <a16:creationId xmlns:a16="http://schemas.microsoft.com/office/drawing/2014/main" id="{4A8FCDDC-A634-4F83-90E6-5BCD2EE61124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śļîḑè">
              <a:extLst>
                <a:ext uri="{FF2B5EF4-FFF2-40B4-BE49-F238E27FC236}">
                  <a16:creationId xmlns:a16="http://schemas.microsoft.com/office/drawing/2014/main" id="{759BFF57-896E-4287-A68F-F5950CABB321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ŝḷîďê">
              <a:extLst>
                <a:ext uri="{FF2B5EF4-FFF2-40B4-BE49-F238E27FC236}">
                  <a16:creationId xmlns:a16="http://schemas.microsoft.com/office/drawing/2014/main" id="{F5C69A04-C0F7-4102-91FD-6D588D5044CF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ṡlïḑé">
              <a:extLst>
                <a:ext uri="{FF2B5EF4-FFF2-40B4-BE49-F238E27FC236}">
                  <a16:creationId xmlns:a16="http://schemas.microsoft.com/office/drawing/2014/main" id="{748C134D-049A-41E7-9C63-E6FF27EA952E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4" name="图片 473">
              <a:extLst>
                <a:ext uri="{FF2B5EF4-FFF2-40B4-BE49-F238E27FC236}">
                  <a16:creationId xmlns:a16="http://schemas.microsoft.com/office/drawing/2014/main" id="{032E4845-19AD-4C2D-B6B6-4A74D355C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5" name="isľïḑe">
              <a:extLst>
                <a:ext uri="{FF2B5EF4-FFF2-40B4-BE49-F238E27FC236}">
                  <a16:creationId xmlns:a16="http://schemas.microsoft.com/office/drawing/2014/main" id="{5A7AF71C-A641-43B4-9037-6A7F44A6E736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śḻidè">
              <a:extLst>
                <a:ext uri="{FF2B5EF4-FFF2-40B4-BE49-F238E27FC236}">
                  <a16:creationId xmlns:a16="http://schemas.microsoft.com/office/drawing/2014/main" id="{6DD6505F-8B7D-4605-9124-2F5B04560243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ŝļíḓè">
              <a:extLst>
                <a:ext uri="{FF2B5EF4-FFF2-40B4-BE49-F238E27FC236}">
                  <a16:creationId xmlns:a16="http://schemas.microsoft.com/office/drawing/2014/main" id="{94DB7EA0-98A0-477D-8EF4-455F2AC952C7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i$ḻïḑê">
              <a:extLst>
                <a:ext uri="{FF2B5EF4-FFF2-40B4-BE49-F238E27FC236}">
                  <a16:creationId xmlns:a16="http://schemas.microsoft.com/office/drawing/2014/main" id="{94144B3C-A965-4FFA-BC8A-588E116AFED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ṡlîḍê">
              <a:extLst>
                <a:ext uri="{FF2B5EF4-FFF2-40B4-BE49-F238E27FC236}">
                  <a16:creationId xmlns:a16="http://schemas.microsoft.com/office/drawing/2014/main" id="{89EA4F47-ED85-4779-BC40-C0394B65480A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lîḓé">
              <a:extLst>
                <a:ext uri="{FF2B5EF4-FFF2-40B4-BE49-F238E27FC236}">
                  <a16:creationId xmlns:a16="http://schemas.microsoft.com/office/drawing/2014/main" id="{93B5F446-0064-4491-8811-61258F2E6E74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Sḷíďe">
              <a:extLst>
                <a:ext uri="{FF2B5EF4-FFF2-40B4-BE49-F238E27FC236}">
                  <a16:creationId xmlns:a16="http://schemas.microsoft.com/office/drawing/2014/main" id="{F514FCB9-53AF-4810-A3FE-32842C8DDFC7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sļíḋe">
              <a:extLst>
                <a:ext uri="{FF2B5EF4-FFF2-40B4-BE49-F238E27FC236}">
                  <a16:creationId xmlns:a16="http://schemas.microsoft.com/office/drawing/2014/main" id="{6F8B9683-75A7-497A-B952-59D879DE2DC0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sḷïďè">
              <a:extLst>
                <a:ext uri="{FF2B5EF4-FFF2-40B4-BE49-F238E27FC236}">
                  <a16:creationId xmlns:a16="http://schemas.microsoft.com/office/drawing/2014/main" id="{8A43EFA0-AC8F-4D77-9E53-0100EB3812A5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śľíḓe">
              <a:extLst>
                <a:ext uri="{FF2B5EF4-FFF2-40B4-BE49-F238E27FC236}">
                  <a16:creationId xmlns:a16="http://schemas.microsoft.com/office/drawing/2014/main" id="{80327A97-50A9-4773-80C9-B2B96F3E4CFF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ḻiḑe">
              <a:extLst>
                <a:ext uri="{FF2B5EF4-FFF2-40B4-BE49-F238E27FC236}">
                  <a16:creationId xmlns:a16="http://schemas.microsoft.com/office/drawing/2014/main" id="{A3FD00C2-D5F0-4FDE-BF76-CE71FC7CAE9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ṧḻïḑé">
              <a:extLst>
                <a:ext uri="{FF2B5EF4-FFF2-40B4-BE49-F238E27FC236}">
                  <a16:creationId xmlns:a16="http://schemas.microsoft.com/office/drawing/2014/main" id="{1210EC7F-DC4D-4021-82A7-941F8A106155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ŝlîḍé">
              <a:extLst>
                <a:ext uri="{FF2B5EF4-FFF2-40B4-BE49-F238E27FC236}">
                  <a16:creationId xmlns:a16="http://schemas.microsoft.com/office/drawing/2014/main" id="{19AC3724-B155-4BC7-809E-7B7C6362CFB0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ṧ1iḋè">
              <a:extLst>
                <a:ext uri="{FF2B5EF4-FFF2-40B4-BE49-F238E27FC236}">
                  <a16:creationId xmlns:a16="http://schemas.microsoft.com/office/drawing/2014/main" id="{59B1C629-2D85-44AC-B8AA-DACC69174131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ŝ1ïdè">
              <a:extLst>
                <a:ext uri="{FF2B5EF4-FFF2-40B4-BE49-F238E27FC236}">
                  <a16:creationId xmlns:a16="http://schemas.microsoft.com/office/drawing/2014/main" id="{4C1A4C13-EEDB-4E7C-AF03-38E595BFD807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ṥľîḍé">
              <a:extLst>
                <a:ext uri="{FF2B5EF4-FFF2-40B4-BE49-F238E27FC236}">
                  <a16:creationId xmlns:a16="http://schemas.microsoft.com/office/drawing/2014/main" id="{9E6F8673-2040-4414-A7EC-661D67F37CE0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íśļíďè">
              <a:extLst>
                <a:ext uri="{FF2B5EF4-FFF2-40B4-BE49-F238E27FC236}">
                  <a16:creationId xmlns:a16="http://schemas.microsoft.com/office/drawing/2014/main" id="{F54D6179-9345-4349-BF07-7CD7CFACBF79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iśļiḍe">
              <a:extLst>
                <a:ext uri="{FF2B5EF4-FFF2-40B4-BE49-F238E27FC236}">
                  <a16:creationId xmlns:a16="http://schemas.microsoft.com/office/drawing/2014/main" id="{AB03215E-2A94-4B7B-90EA-D05EFF371212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şḻïdê">
              <a:extLst>
                <a:ext uri="{FF2B5EF4-FFF2-40B4-BE49-F238E27FC236}">
                  <a16:creationId xmlns:a16="http://schemas.microsoft.com/office/drawing/2014/main" id="{6819C2B6-D6DF-473D-84EF-6D2223801E93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šḻîdê">
              <a:extLst>
                <a:ext uri="{FF2B5EF4-FFF2-40B4-BE49-F238E27FC236}">
                  <a16:creationId xmlns:a16="http://schemas.microsoft.com/office/drawing/2014/main" id="{234D96A3-9F62-4A9C-9D9B-3857A179DE1F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ṥḷîḓe">
              <a:extLst>
                <a:ext uri="{FF2B5EF4-FFF2-40B4-BE49-F238E27FC236}">
                  <a16:creationId xmlns:a16="http://schemas.microsoft.com/office/drawing/2014/main" id="{E910F183-06C4-4A78-8EA6-B38BAD47711F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šľîḍe">
              <a:extLst>
                <a:ext uri="{FF2B5EF4-FFF2-40B4-BE49-F238E27FC236}">
                  <a16:creationId xmlns:a16="http://schemas.microsoft.com/office/drawing/2014/main" id="{B597877F-DF99-44F3-AA08-1A3B1503E264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ïşḷîďe">
              <a:extLst>
                <a:ext uri="{FF2B5EF4-FFF2-40B4-BE49-F238E27FC236}">
                  <a16:creationId xmlns:a16="http://schemas.microsoft.com/office/drawing/2014/main" id="{5B638A7C-4490-4E5E-8387-4E29C6D1527A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şlïḑe">
              <a:extLst>
                <a:ext uri="{FF2B5EF4-FFF2-40B4-BE49-F238E27FC236}">
                  <a16:creationId xmlns:a16="http://schemas.microsoft.com/office/drawing/2014/main" id="{6AB317C4-10B5-42AC-ABED-33FE3CC65F1C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í$ļîḑè">
              <a:extLst>
                <a:ext uri="{FF2B5EF4-FFF2-40B4-BE49-F238E27FC236}">
                  <a16:creationId xmlns:a16="http://schemas.microsoft.com/office/drawing/2014/main" id="{C6B7036F-DCF8-4C40-B943-8143EC2D52B5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ŝ1ïḋè">
              <a:extLst>
                <a:ext uri="{FF2B5EF4-FFF2-40B4-BE49-F238E27FC236}">
                  <a16:creationId xmlns:a16="http://schemas.microsoft.com/office/drawing/2014/main" id="{3D12FCC9-C15F-43C9-8FE0-544B721B0F67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ṣľíďé">
              <a:extLst>
                <a:ext uri="{FF2B5EF4-FFF2-40B4-BE49-F238E27FC236}">
                  <a16:creationId xmlns:a16="http://schemas.microsoft.com/office/drawing/2014/main" id="{A17A2262-BB04-4101-9236-1A45C7974BC0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ṩļïďe">
              <a:extLst>
                <a:ext uri="{FF2B5EF4-FFF2-40B4-BE49-F238E27FC236}">
                  <a16:creationId xmlns:a16="http://schemas.microsoft.com/office/drawing/2014/main" id="{80F45F1D-4EC3-4665-AA45-B6FBA8D917CA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ṡḻïďe">
              <a:extLst>
                <a:ext uri="{FF2B5EF4-FFF2-40B4-BE49-F238E27FC236}">
                  <a16:creationId xmlns:a16="http://schemas.microsoft.com/office/drawing/2014/main" id="{12B250DD-C9B1-45F0-B2A4-4F73F8A48D25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ṡḻîdé">
              <a:extLst>
                <a:ext uri="{FF2B5EF4-FFF2-40B4-BE49-F238E27FC236}">
                  <a16:creationId xmlns:a16="http://schemas.microsoft.com/office/drawing/2014/main" id="{AE304DD4-30BA-4495-BA32-41D47BBD5D85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ṣlïďé">
              <a:extLst>
                <a:ext uri="{FF2B5EF4-FFF2-40B4-BE49-F238E27FC236}">
                  <a16:creationId xmlns:a16="http://schemas.microsoft.com/office/drawing/2014/main" id="{919B3DC0-4695-4718-A555-3B51FDB35721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ï$ļídè">
              <a:extLst>
                <a:ext uri="{FF2B5EF4-FFF2-40B4-BE49-F238E27FC236}">
                  <a16:creationId xmlns:a16="http://schemas.microsoft.com/office/drawing/2014/main" id="{34B40DB0-CFD8-4ACD-8217-5724B6002133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śḻîďe">
              <a:extLst>
                <a:ext uri="{FF2B5EF4-FFF2-40B4-BE49-F238E27FC236}">
                  <a16:creationId xmlns:a16="http://schemas.microsoft.com/office/drawing/2014/main" id="{2573D28C-7CD7-4FA6-98D7-5E205099C2EF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ṣlíḍè">
              <a:extLst>
                <a:ext uri="{FF2B5EF4-FFF2-40B4-BE49-F238E27FC236}">
                  <a16:creationId xmlns:a16="http://schemas.microsoft.com/office/drawing/2014/main" id="{C67D15CA-3488-4D0E-9A2F-11E8EE900380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ṧḷïḋê">
              <a:extLst>
                <a:ext uri="{FF2B5EF4-FFF2-40B4-BE49-F238E27FC236}">
                  <a16:creationId xmlns:a16="http://schemas.microsoft.com/office/drawing/2014/main" id="{735FAB5F-2080-4067-B88A-E1F95BF52670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şļïďè">
              <a:extLst>
                <a:ext uri="{FF2B5EF4-FFF2-40B4-BE49-F238E27FC236}">
                  <a16:creationId xmlns:a16="http://schemas.microsoft.com/office/drawing/2014/main" id="{97329173-5CDA-422D-B688-491E6B2D7415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íSľïďê">
              <a:extLst>
                <a:ext uri="{FF2B5EF4-FFF2-40B4-BE49-F238E27FC236}">
                  <a16:creationId xmlns:a16="http://schemas.microsoft.com/office/drawing/2014/main" id="{7A087BB5-E1E8-4597-A96D-B3FD482BB094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ŝlîḍé">
              <a:extLst>
                <a:ext uri="{FF2B5EF4-FFF2-40B4-BE49-F238E27FC236}">
                  <a16:creationId xmlns:a16="http://schemas.microsoft.com/office/drawing/2014/main" id="{CD5C0356-879F-46B4-A1E2-CE24A62D192C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şľîdè">
              <a:extLst>
                <a:ext uri="{FF2B5EF4-FFF2-40B4-BE49-F238E27FC236}">
                  <a16:creationId xmlns:a16="http://schemas.microsoft.com/office/drawing/2014/main" id="{A800BD95-F425-4649-AC0A-F8A3B0A27ED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slïḋe">
              <a:extLst>
                <a:ext uri="{FF2B5EF4-FFF2-40B4-BE49-F238E27FC236}">
                  <a16:creationId xmlns:a16="http://schemas.microsoft.com/office/drawing/2014/main" id="{0DC921DB-97C7-484C-BA42-9C91A50AE993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Sḻîḓe">
              <a:extLst>
                <a:ext uri="{FF2B5EF4-FFF2-40B4-BE49-F238E27FC236}">
                  <a16:creationId xmlns:a16="http://schemas.microsoft.com/office/drawing/2014/main" id="{3307C856-2A7F-41EF-BFE0-5CD68130838F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îṣlîḋê">
              <a:extLst>
                <a:ext uri="{FF2B5EF4-FFF2-40B4-BE49-F238E27FC236}">
                  <a16:creationId xmlns:a16="http://schemas.microsoft.com/office/drawing/2014/main" id="{7022E939-ECB2-42E1-91B9-31EFC44BEA9F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ṧḷíďé">
              <a:extLst>
                <a:ext uri="{FF2B5EF4-FFF2-40B4-BE49-F238E27FC236}">
                  <a16:creationId xmlns:a16="http://schemas.microsoft.com/office/drawing/2014/main" id="{FC56678F-E6EF-45E8-B304-0B7014930EBB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šľiḓe">
              <a:extLst>
                <a:ext uri="{FF2B5EF4-FFF2-40B4-BE49-F238E27FC236}">
                  <a16:creationId xmlns:a16="http://schemas.microsoft.com/office/drawing/2014/main" id="{7037E8D1-78D1-4A05-B3D7-80209DD204EB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íšḷiḍê">
              <a:extLst>
                <a:ext uri="{FF2B5EF4-FFF2-40B4-BE49-F238E27FC236}">
                  <a16:creationId xmlns:a16="http://schemas.microsoft.com/office/drawing/2014/main" id="{B77B8581-4BD8-4E5C-B3D9-2E3C7AC25ACE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iṩḷíḓê">
              <a:extLst>
                <a:ext uri="{FF2B5EF4-FFF2-40B4-BE49-F238E27FC236}">
                  <a16:creationId xmlns:a16="http://schemas.microsoft.com/office/drawing/2014/main" id="{E958F989-AC60-4A29-8907-02806F8F55AA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ïŝḻiďê">
              <a:extLst>
                <a:ext uri="{FF2B5EF4-FFF2-40B4-BE49-F238E27FC236}">
                  <a16:creationId xmlns:a16="http://schemas.microsoft.com/office/drawing/2014/main" id="{EF715C9D-BC48-4D95-A451-9314B1DFE96B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ṥḷîďè">
              <a:extLst>
                <a:ext uri="{FF2B5EF4-FFF2-40B4-BE49-F238E27FC236}">
                  <a16:creationId xmlns:a16="http://schemas.microsoft.com/office/drawing/2014/main" id="{830D3356-2C61-498F-9531-1782059A1348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ş1ídè">
              <a:extLst>
                <a:ext uri="{FF2B5EF4-FFF2-40B4-BE49-F238E27FC236}">
                  <a16:creationId xmlns:a16="http://schemas.microsoft.com/office/drawing/2014/main" id="{23BE0484-DDA1-492B-90D0-2C9E9289CF0D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ṧlîḋê">
              <a:extLst>
                <a:ext uri="{FF2B5EF4-FFF2-40B4-BE49-F238E27FC236}">
                  <a16:creationId xmlns:a16="http://schemas.microsoft.com/office/drawing/2014/main" id="{61281F0C-DB46-4FBB-90FC-4D8F28CA3B33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íṩ1íḑé">
              <a:extLst>
                <a:ext uri="{FF2B5EF4-FFF2-40B4-BE49-F238E27FC236}">
                  <a16:creationId xmlns:a16="http://schemas.microsoft.com/office/drawing/2014/main" id="{D20400A4-0FD0-4669-9485-17B2E8823951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ṡḻïḑè">
              <a:extLst>
                <a:ext uri="{FF2B5EF4-FFF2-40B4-BE49-F238E27FC236}">
                  <a16:creationId xmlns:a16="http://schemas.microsoft.com/office/drawing/2014/main" id="{85AFDCC7-4490-4889-836F-A1811D61DF69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ïṧḻîďe">
              <a:extLst>
                <a:ext uri="{FF2B5EF4-FFF2-40B4-BE49-F238E27FC236}">
                  <a16:creationId xmlns:a16="http://schemas.microsoft.com/office/drawing/2014/main" id="{D4BF3E44-8DF4-428B-B10F-63EEF5FFFF1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ṧḻíḍé">
              <a:extLst>
                <a:ext uri="{FF2B5EF4-FFF2-40B4-BE49-F238E27FC236}">
                  <a16:creationId xmlns:a16="http://schemas.microsoft.com/office/drawing/2014/main" id="{BD4BE954-E7AF-48D9-8A0C-2E0EE376526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ŝľíḑe">
              <a:extLst>
                <a:ext uri="{FF2B5EF4-FFF2-40B4-BE49-F238E27FC236}">
                  <a16:creationId xmlns:a16="http://schemas.microsoft.com/office/drawing/2014/main" id="{FEC44EA1-36A7-4F11-9AE9-F00BAC97D438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îsľïḓè">
              <a:extLst>
                <a:ext uri="{FF2B5EF4-FFF2-40B4-BE49-F238E27FC236}">
                  <a16:creationId xmlns:a16="http://schemas.microsoft.com/office/drawing/2014/main" id="{B22BBC24-DCB4-4EDC-9C6A-BD6686F6BC6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šḻiḍé">
              <a:extLst>
                <a:ext uri="{FF2B5EF4-FFF2-40B4-BE49-F238E27FC236}">
                  <a16:creationId xmlns:a16="http://schemas.microsoft.com/office/drawing/2014/main" id="{D8BCF04F-1551-408C-8310-5C8B4EEEBE22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íşľïḑe">
              <a:extLst>
                <a:ext uri="{FF2B5EF4-FFF2-40B4-BE49-F238E27FC236}">
                  <a16:creationId xmlns:a16="http://schemas.microsoft.com/office/drawing/2014/main" id="{9A03CBEB-32F2-4CB8-91FA-48FA2F05FA9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sḻiḋé">
              <a:extLst>
                <a:ext uri="{FF2B5EF4-FFF2-40B4-BE49-F238E27FC236}">
                  <a16:creationId xmlns:a16="http://schemas.microsoft.com/office/drawing/2014/main" id="{E3D6AF8F-E4AE-4A42-8609-DE7C82BF72C7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iş1îḓê">
              <a:extLst>
                <a:ext uri="{FF2B5EF4-FFF2-40B4-BE49-F238E27FC236}">
                  <a16:creationId xmlns:a16="http://schemas.microsoft.com/office/drawing/2014/main" id="{F6DFD5A5-F8CE-4BF6-986D-FDCA36AE1E06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íšḷïḋè">
              <a:extLst>
                <a:ext uri="{FF2B5EF4-FFF2-40B4-BE49-F238E27FC236}">
                  <a16:creationId xmlns:a16="http://schemas.microsoft.com/office/drawing/2014/main" id="{35EDA880-8F25-4126-8D01-93F255C70730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şḻíďê">
              <a:extLst>
                <a:ext uri="{FF2B5EF4-FFF2-40B4-BE49-F238E27FC236}">
                  <a16:creationId xmlns:a16="http://schemas.microsoft.com/office/drawing/2014/main" id="{EB23A2F4-A555-4B14-9D4B-FD11737D7A66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iṡlíďè">
              <a:extLst>
                <a:ext uri="{FF2B5EF4-FFF2-40B4-BE49-F238E27FC236}">
                  <a16:creationId xmlns:a16="http://schemas.microsoft.com/office/drawing/2014/main" id="{67A2DC14-662D-4E16-8AB7-F97E3AAC4CBC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ş1iďè">
              <a:extLst>
                <a:ext uri="{FF2B5EF4-FFF2-40B4-BE49-F238E27FC236}">
                  <a16:creationId xmlns:a16="http://schemas.microsoft.com/office/drawing/2014/main" id="{60129ABB-472E-400A-BA2F-0393B2D6C57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ḻïďê">
              <a:extLst>
                <a:ext uri="{FF2B5EF4-FFF2-40B4-BE49-F238E27FC236}">
                  <a16:creationId xmlns:a16="http://schemas.microsoft.com/office/drawing/2014/main" id="{EACC51F3-4C11-40AF-8F46-8340C4490A59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Sliḓé">
              <a:extLst>
                <a:ext uri="{FF2B5EF4-FFF2-40B4-BE49-F238E27FC236}">
                  <a16:creationId xmlns:a16="http://schemas.microsoft.com/office/drawing/2014/main" id="{196A90E9-A5B6-4135-8019-81EFEF04AFFF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ṩḷïďé">
              <a:extLst>
                <a:ext uri="{FF2B5EF4-FFF2-40B4-BE49-F238E27FC236}">
                  <a16:creationId xmlns:a16="http://schemas.microsoft.com/office/drawing/2014/main" id="{E28D95CD-F1A6-4D3A-B6A9-9B09F595A05A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şlïďê">
              <a:extLst>
                <a:ext uri="{FF2B5EF4-FFF2-40B4-BE49-F238E27FC236}">
                  <a16:creationId xmlns:a16="http://schemas.microsoft.com/office/drawing/2014/main" id="{3954FA60-E0A4-49FA-A08A-1C4011117337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iṣḻîḑé">
              <a:extLst>
                <a:ext uri="{FF2B5EF4-FFF2-40B4-BE49-F238E27FC236}">
                  <a16:creationId xmlns:a16="http://schemas.microsoft.com/office/drawing/2014/main" id="{BDE5C05D-21E7-4B70-8718-0D204D8EBB84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s1íďê">
              <a:extLst>
                <a:ext uri="{FF2B5EF4-FFF2-40B4-BE49-F238E27FC236}">
                  <a16:creationId xmlns:a16="http://schemas.microsoft.com/office/drawing/2014/main" id="{E7B4DA7A-FC7C-4493-B7A9-D3C177AEDC00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ş1idê">
              <a:extLst>
                <a:ext uri="{FF2B5EF4-FFF2-40B4-BE49-F238E27FC236}">
                  <a16:creationId xmlns:a16="http://schemas.microsoft.com/office/drawing/2014/main" id="{38CC08C0-8C99-4DB6-AF46-A96C43FAC69A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$ļîḓè">
              <a:extLst>
                <a:ext uri="{FF2B5EF4-FFF2-40B4-BE49-F238E27FC236}">
                  <a16:creationId xmlns:a16="http://schemas.microsoft.com/office/drawing/2014/main" id="{5D0A8050-39F9-4015-8A44-F666540F8D16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ďê">
              <a:extLst>
                <a:ext uri="{FF2B5EF4-FFF2-40B4-BE49-F238E27FC236}">
                  <a16:creationId xmlns:a16="http://schemas.microsoft.com/office/drawing/2014/main" id="{35DBC069-F402-40E4-89C5-D6592A130B6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sļïḓè">
              <a:extLst>
                <a:ext uri="{FF2B5EF4-FFF2-40B4-BE49-F238E27FC236}">
                  <a16:creationId xmlns:a16="http://schemas.microsoft.com/office/drawing/2014/main" id="{0B637BD6-B00B-4335-ABC6-B7EFBD933318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ṧļíḋé">
              <a:extLst>
                <a:ext uri="{FF2B5EF4-FFF2-40B4-BE49-F238E27FC236}">
                  <a16:creationId xmlns:a16="http://schemas.microsoft.com/office/drawing/2014/main" id="{96ED6499-EBE4-4976-891E-2A2D394BF737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îṩļïḍe">
              <a:extLst>
                <a:ext uri="{FF2B5EF4-FFF2-40B4-BE49-F238E27FC236}">
                  <a16:creationId xmlns:a16="http://schemas.microsoft.com/office/drawing/2014/main" id="{759B436C-1E3E-4D1A-AEB9-742554E4DA6D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$ḻíḋé">
              <a:extLst>
                <a:ext uri="{FF2B5EF4-FFF2-40B4-BE49-F238E27FC236}">
                  <a16:creationId xmlns:a16="http://schemas.microsoft.com/office/drawing/2014/main" id="{0C650E8B-5421-4157-9AC0-96B876C27201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ṩḻíḓè">
              <a:extLst>
                <a:ext uri="{FF2B5EF4-FFF2-40B4-BE49-F238E27FC236}">
                  <a16:creationId xmlns:a16="http://schemas.microsoft.com/office/drawing/2014/main" id="{F2FE9C36-911D-42DF-B9F8-F062D1757685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ṡliďê">
              <a:extLst>
                <a:ext uri="{FF2B5EF4-FFF2-40B4-BE49-F238E27FC236}">
                  <a16:creationId xmlns:a16="http://schemas.microsoft.com/office/drawing/2014/main" id="{6286AE68-29C1-4342-B823-E725F75EA3A5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íŝlîḋè">
              <a:extLst>
                <a:ext uri="{FF2B5EF4-FFF2-40B4-BE49-F238E27FC236}">
                  <a16:creationId xmlns:a16="http://schemas.microsoft.com/office/drawing/2014/main" id="{08E43BBA-72BF-4D7F-A80B-DA8CDED6E5E5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śḻïde">
              <a:extLst>
                <a:ext uri="{FF2B5EF4-FFF2-40B4-BE49-F238E27FC236}">
                  <a16:creationId xmlns:a16="http://schemas.microsoft.com/office/drawing/2014/main" id="{BC009833-77A8-4A9F-AA62-610993CA4D86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ïşḷïḓé">
              <a:extLst>
                <a:ext uri="{FF2B5EF4-FFF2-40B4-BE49-F238E27FC236}">
                  <a16:creationId xmlns:a16="http://schemas.microsoft.com/office/drawing/2014/main" id="{014FAF59-3AA6-477A-9A8C-7D41682B85E5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Sḻïḑè">
              <a:extLst>
                <a:ext uri="{FF2B5EF4-FFF2-40B4-BE49-F238E27FC236}">
                  <a16:creationId xmlns:a16="http://schemas.microsoft.com/office/drawing/2014/main" id="{19457671-E8FF-4893-9CEC-143F73E9CF98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ṡḻiḓê">
              <a:extLst>
                <a:ext uri="{FF2B5EF4-FFF2-40B4-BE49-F238E27FC236}">
                  <a16:creationId xmlns:a16="http://schemas.microsoft.com/office/drawing/2014/main" id="{9675F5C7-F166-4FC0-9D2A-28D6FD26D6D6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ṩľïḍé">
              <a:extLst>
                <a:ext uri="{FF2B5EF4-FFF2-40B4-BE49-F238E27FC236}">
                  <a16:creationId xmlns:a16="http://schemas.microsoft.com/office/drawing/2014/main" id="{303CE3C3-9F05-41A1-AF7D-DCC522433256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1îďê">
              <a:extLst>
                <a:ext uri="{FF2B5EF4-FFF2-40B4-BE49-F238E27FC236}">
                  <a16:creationId xmlns:a16="http://schemas.microsoft.com/office/drawing/2014/main" id="{1430A639-D2B4-4170-96BF-4673FEF0C424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ṡľîḑê">
              <a:extLst>
                <a:ext uri="{FF2B5EF4-FFF2-40B4-BE49-F238E27FC236}">
                  <a16:creationId xmlns:a16="http://schemas.microsoft.com/office/drawing/2014/main" id="{BEAF6C72-AE6E-43F5-8777-243AF4A8226C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šļîḋê">
              <a:extLst>
                <a:ext uri="{FF2B5EF4-FFF2-40B4-BE49-F238E27FC236}">
                  <a16:creationId xmlns:a16="http://schemas.microsoft.com/office/drawing/2014/main" id="{46F85368-623A-4220-9B67-4A2A498EBA03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ṥlïḋê">
              <a:extLst>
                <a:ext uri="{FF2B5EF4-FFF2-40B4-BE49-F238E27FC236}">
                  <a16:creationId xmlns:a16="http://schemas.microsoft.com/office/drawing/2014/main" id="{2705FED3-4B83-4FA7-BC72-F685CE003E41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ļiḑé">
              <a:extLst>
                <a:ext uri="{FF2B5EF4-FFF2-40B4-BE49-F238E27FC236}">
                  <a16:creationId xmlns:a16="http://schemas.microsoft.com/office/drawing/2014/main" id="{EF514E71-5AF0-438A-BFD1-84959B8A2E24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şľïdê">
              <a:extLst>
                <a:ext uri="{FF2B5EF4-FFF2-40B4-BE49-F238E27FC236}">
                  <a16:creationId xmlns:a16="http://schemas.microsoft.com/office/drawing/2014/main" id="{97E210D0-E304-4EAE-8F13-8C1A03E73FD1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îś1ïde">
              <a:extLst>
                <a:ext uri="{FF2B5EF4-FFF2-40B4-BE49-F238E27FC236}">
                  <a16:creationId xmlns:a16="http://schemas.microsoft.com/office/drawing/2014/main" id="{8352F31F-5F00-47F1-842F-BE3ECC2AE51B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ïŝḷiḋê">
              <a:extLst>
                <a:ext uri="{FF2B5EF4-FFF2-40B4-BE49-F238E27FC236}">
                  <a16:creationId xmlns:a16="http://schemas.microsoft.com/office/drawing/2014/main" id="{C111515C-AD07-4000-AD4C-87DDD7E6D6E6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ṧ1iḋè">
            <a:extLst>
              <a:ext uri="{FF2B5EF4-FFF2-40B4-BE49-F238E27FC236}">
                <a16:creationId xmlns:a16="http://schemas.microsoft.com/office/drawing/2014/main" id="{C206A6E9-A887-476E-8212-EE5050451E11}"/>
              </a:ext>
            </a:extLst>
          </p:cNvPr>
          <p:cNvSpPr/>
          <p:nvPr/>
        </p:nvSpPr>
        <p:spPr bwMode="auto">
          <a:xfrm>
            <a:off x="60" y="2291252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531016" y="2752408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26686" y="3723959"/>
            <a:ext cx="4069556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7E9AF7E2-5104-4E91-ABB2-E917842825F0}"/>
              </a:ext>
            </a:extLst>
          </p:cNvPr>
          <p:cNvGrpSpPr/>
          <p:nvPr userDrawn="1"/>
        </p:nvGrpSpPr>
        <p:grpSpPr>
          <a:xfrm>
            <a:off x="397486" y="2291252"/>
            <a:ext cx="3727445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:a16="http://schemas.microsoft.com/office/drawing/2014/main" id="{4EA7F6D9-A376-41F9-8F18-C9B0F59AEB1E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iḑé">
              <a:extLst>
                <a:ext uri="{FF2B5EF4-FFF2-40B4-BE49-F238E27FC236}">
                  <a16:creationId xmlns:a16="http://schemas.microsoft.com/office/drawing/2014/main" id="{4AD82A18-1BE3-42BC-9048-52C23E71FAEC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ḻiḓè">
              <a:extLst>
                <a:ext uri="{FF2B5EF4-FFF2-40B4-BE49-F238E27FC236}">
                  <a16:creationId xmlns:a16="http://schemas.microsoft.com/office/drawing/2014/main" id="{210D9B74-7988-492C-B9E8-ED91280AA43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:a16="http://schemas.microsoft.com/office/drawing/2014/main" id="{634F16CB-C552-4AAA-8561-FD9FE5C8F356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:a16="http://schemas.microsoft.com/office/drawing/2014/main" id="{2C3DD344-F56C-4D01-A4F2-D163B9A3C90A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:a16="http://schemas.microsoft.com/office/drawing/2014/main" id="{C70AB407-5971-44CA-A90F-F3792064C99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ŝlíḍé">
              <a:extLst>
                <a:ext uri="{FF2B5EF4-FFF2-40B4-BE49-F238E27FC236}">
                  <a16:creationId xmlns:a16="http://schemas.microsoft.com/office/drawing/2014/main" id="{9B5D46E1-C46C-4785-A023-6CEDE6F59604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idé">
              <a:extLst>
                <a:ext uri="{FF2B5EF4-FFF2-40B4-BE49-F238E27FC236}">
                  <a16:creationId xmlns:a16="http://schemas.microsoft.com/office/drawing/2014/main" id="{F2738DCE-2802-4765-A38E-90F133ADD1D1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śḻíḓe">
              <a:extLst>
                <a:ext uri="{FF2B5EF4-FFF2-40B4-BE49-F238E27FC236}">
                  <a16:creationId xmlns:a16="http://schemas.microsoft.com/office/drawing/2014/main" id="{C22C7642-0BFD-49C3-811B-1CF71A10FEE0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:a16="http://schemas.microsoft.com/office/drawing/2014/main" id="{D9863D94-D24D-4383-8502-5ADC4F264CFB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:a16="http://schemas.microsoft.com/office/drawing/2014/main" id="{7B681CFD-3DB2-4815-962F-1B13D09D09F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:a16="http://schemas.microsoft.com/office/drawing/2014/main" id="{9A885EDF-9848-4CC8-990E-EE1F3A22B78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ïḋè">
              <a:extLst>
                <a:ext uri="{FF2B5EF4-FFF2-40B4-BE49-F238E27FC236}">
                  <a16:creationId xmlns:a16="http://schemas.microsoft.com/office/drawing/2014/main" id="{34A2FA4D-A52F-41EB-9398-E31A000A4F99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sḻïďé">
              <a:extLst>
                <a:ext uri="{FF2B5EF4-FFF2-40B4-BE49-F238E27FC236}">
                  <a16:creationId xmlns:a16="http://schemas.microsoft.com/office/drawing/2014/main" id="{441CB409-CBED-4034-AECD-AF96C8D6F94A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1iḑé">
              <a:extLst>
                <a:ext uri="{FF2B5EF4-FFF2-40B4-BE49-F238E27FC236}">
                  <a16:creationId xmlns:a16="http://schemas.microsoft.com/office/drawing/2014/main" id="{2B4CFD69-B4A9-4DF4-B8C6-37FAA5325C4D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ş1íḑê">
              <a:extLst>
                <a:ext uri="{FF2B5EF4-FFF2-40B4-BE49-F238E27FC236}">
                  <a16:creationId xmlns:a16="http://schemas.microsoft.com/office/drawing/2014/main" id="{9FD86279-F650-490F-A7DC-561E84386FD7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:a16="http://schemas.microsoft.com/office/drawing/2014/main" id="{2835F29F-5474-418D-898E-14FD9C0458F4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:a16="http://schemas.microsoft.com/office/drawing/2014/main" id="{93D5118D-1616-4586-9BE2-1061789C7AF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šļíďé">
              <a:extLst>
                <a:ext uri="{FF2B5EF4-FFF2-40B4-BE49-F238E27FC236}">
                  <a16:creationId xmlns:a16="http://schemas.microsoft.com/office/drawing/2014/main" id="{83C58F80-CC41-425E-A788-1E1E20DF4B76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ṣliḍé">
              <a:extLst>
                <a:ext uri="{FF2B5EF4-FFF2-40B4-BE49-F238E27FC236}">
                  <a16:creationId xmlns:a16="http://schemas.microsoft.com/office/drawing/2014/main" id="{0DEC1DEE-B1A8-4BF5-8768-2A30FD619B30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1íďè">
              <a:extLst>
                <a:ext uri="{FF2B5EF4-FFF2-40B4-BE49-F238E27FC236}">
                  <a16:creationId xmlns:a16="http://schemas.microsoft.com/office/drawing/2014/main" id="{49A4B550-3940-429A-AC1B-E6BE98A1744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ṥļîdè">
              <a:extLst>
                <a:ext uri="{FF2B5EF4-FFF2-40B4-BE49-F238E27FC236}">
                  <a16:creationId xmlns:a16="http://schemas.microsoft.com/office/drawing/2014/main" id="{7035D4CA-8899-4C2B-875B-21BF4F4ECB2E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ḻïďe">
              <a:extLst>
                <a:ext uri="{FF2B5EF4-FFF2-40B4-BE49-F238E27FC236}">
                  <a16:creationId xmlns:a16="http://schemas.microsoft.com/office/drawing/2014/main" id="{9FE25D9F-2A6E-4146-858F-EF5E29D46EBF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:a16="http://schemas.microsoft.com/office/drawing/2014/main" id="{8FB5E650-CA19-4E52-8C30-61C94EB72E7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ş1íḑê">
              <a:extLst>
                <a:ext uri="{FF2B5EF4-FFF2-40B4-BE49-F238E27FC236}">
                  <a16:creationId xmlns:a16="http://schemas.microsoft.com/office/drawing/2014/main" id="{BEE359E0-E385-4044-8A83-ACF27E4D9FCD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ŝlîďe">
              <a:extLst>
                <a:ext uri="{FF2B5EF4-FFF2-40B4-BE49-F238E27FC236}">
                  <a16:creationId xmlns:a16="http://schemas.microsoft.com/office/drawing/2014/main" id="{FA76916B-96A7-4C75-B207-02CBF4AC55FB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ṥḻidê">
              <a:extLst>
                <a:ext uri="{FF2B5EF4-FFF2-40B4-BE49-F238E27FC236}">
                  <a16:creationId xmlns:a16="http://schemas.microsoft.com/office/drawing/2014/main" id="{3AB7E50D-CEC2-4846-8654-851CDB78E73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:a16="http://schemas.microsoft.com/office/drawing/2014/main" id="{7E78FDD2-A720-4859-8E43-2B321F968BD9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šḷidê">
              <a:extLst>
                <a:ext uri="{FF2B5EF4-FFF2-40B4-BE49-F238E27FC236}">
                  <a16:creationId xmlns:a16="http://schemas.microsoft.com/office/drawing/2014/main" id="{95FC2AE1-330A-4D89-A086-3332478C8F0D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$ḷíḋe">
              <a:extLst>
                <a:ext uri="{FF2B5EF4-FFF2-40B4-BE49-F238E27FC236}">
                  <a16:creationId xmlns:a16="http://schemas.microsoft.com/office/drawing/2014/main" id="{3EE66C09-51E2-45B3-92C7-F70408AD9F6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:a16="http://schemas.microsoft.com/office/drawing/2014/main" id="{972A52ED-3237-4A26-9064-B765A787A5AD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S1ïdè">
              <a:extLst>
                <a:ext uri="{FF2B5EF4-FFF2-40B4-BE49-F238E27FC236}">
                  <a16:creationId xmlns:a16="http://schemas.microsoft.com/office/drawing/2014/main" id="{7E38CDEE-B294-4575-BD5A-30E7FF01C41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šľîdè">
              <a:extLst>
                <a:ext uri="{FF2B5EF4-FFF2-40B4-BE49-F238E27FC236}">
                  <a16:creationId xmlns:a16="http://schemas.microsoft.com/office/drawing/2014/main" id="{7C76EDB0-0507-481F-9C29-5FFC46FAD0B6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sľiḑé">
              <a:extLst>
                <a:ext uri="{FF2B5EF4-FFF2-40B4-BE49-F238E27FC236}">
                  <a16:creationId xmlns:a16="http://schemas.microsoft.com/office/drawing/2014/main" id="{9D38F444-C4EC-49AE-BC62-2661D86087D8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:a16="http://schemas.microsoft.com/office/drawing/2014/main" id="{8CB5D02A-A64D-4F18-BB6C-986393BB095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lïďè">
              <a:extLst>
                <a:ext uri="{FF2B5EF4-FFF2-40B4-BE49-F238E27FC236}">
                  <a16:creationId xmlns:a16="http://schemas.microsoft.com/office/drawing/2014/main" id="{309ED204-D035-4105-8606-AE7579E2432D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:a16="http://schemas.microsoft.com/office/drawing/2014/main" id="{4C8B92DE-CCA2-44DF-9626-10B7631FE73C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:a16="http://schemas.microsoft.com/office/drawing/2014/main" id="{81C2029C-E62D-46FA-BD2E-ECC9BE7F33DD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ṩ1íḍe">
              <a:extLst>
                <a:ext uri="{FF2B5EF4-FFF2-40B4-BE49-F238E27FC236}">
                  <a16:creationId xmlns:a16="http://schemas.microsoft.com/office/drawing/2014/main" id="{8B4FDC79-8F16-44E6-91B9-AF0BD4F94A6E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s1iḑê">
              <a:extLst>
                <a:ext uri="{FF2B5EF4-FFF2-40B4-BE49-F238E27FC236}">
                  <a16:creationId xmlns:a16="http://schemas.microsoft.com/office/drawing/2014/main" id="{C384B9CE-640D-41DD-89D5-D4D9268B0F45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:a16="http://schemas.microsoft.com/office/drawing/2014/main" id="{49503244-2A1C-4DA7-AF30-EB37534CD91E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ṥḻiḓe">
              <a:extLst>
                <a:ext uri="{FF2B5EF4-FFF2-40B4-BE49-F238E27FC236}">
                  <a16:creationId xmlns:a16="http://schemas.microsoft.com/office/drawing/2014/main" id="{AD3F3615-74CA-40E4-AE02-352BD382B83A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:a16="http://schemas.microsoft.com/office/drawing/2014/main" id="{2DBAAC14-403F-4A56-BD9A-F49BD7489C57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šļíde">
              <a:extLst>
                <a:ext uri="{FF2B5EF4-FFF2-40B4-BE49-F238E27FC236}">
                  <a16:creationId xmlns:a16="http://schemas.microsoft.com/office/drawing/2014/main" id="{D380DEF8-03CB-4423-9AFB-76A4F1820C7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1iḋê">
              <a:extLst>
                <a:ext uri="{FF2B5EF4-FFF2-40B4-BE49-F238E27FC236}">
                  <a16:creationId xmlns:a16="http://schemas.microsoft.com/office/drawing/2014/main" id="{6F913012-771B-4C1D-914F-8A01FD2E1861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ŝľïḑè">
              <a:extLst>
                <a:ext uri="{FF2B5EF4-FFF2-40B4-BE49-F238E27FC236}">
                  <a16:creationId xmlns:a16="http://schemas.microsoft.com/office/drawing/2014/main" id="{7BDB0B92-B175-4981-BABE-1A0DCF35F82F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:a16="http://schemas.microsoft.com/office/drawing/2014/main" id="{473CDE41-0A09-4B5F-B6DD-68CB06AF5E60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$ḷïḑê">
              <a:extLst>
                <a:ext uri="{FF2B5EF4-FFF2-40B4-BE49-F238E27FC236}">
                  <a16:creationId xmlns:a16="http://schemas.microsoft.com/office/drawing/2014/main" id="{1BB8DDBB-A7E5-4546-BF48-A445F5CAF70E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:a16="http://schemas.microsoft.com/office/drawing/2014/main" id="{0B83AFC9-DD65-4C68-AA44-4A7C21EF766B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śļíḓé">
              <a:extLst>
                <a:ext uri="{FF2B5EF4-FFF2-40B4-BE49-F238E27FC236}">
                  <a16:creationId xmlns:a16="http://schemas.microsoft.com/office/drawing/2014/main" id="{BFB5BA18-D145-42F2-A034-66F6FB993710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iďe">
              <a:extLst>
                <a:ext uri="{FF2B5EF4-FFF2-40B4-BE49-F238E27FC236}">
                  <a16:creationId xmlns:a16="http://schemas.microsoft.com/office/drawing/2014/main" id="{5E990D95-7B5E-4C37-8EDD-E739926B4B9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:a16="http://schemas.microsoft.com/office/drawing/2014/main" id="{1C59E760-D60C-47B8-A0E3-E42807D8F544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:a16="http://schemas.microsoft.com/office/drawing/2014/main" id="{29091E18-F39B-4125-82F9-2C3140E49283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:a16="http://schemas.microsoft.com/office/drawing/2014/main" id="{E6FA0BE9-0D48-4EEF-96B1-8C85536956C6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:a16="http://schemas.microsoft.com/office/drawing/2014/main" id="{91EC25B5-8A8D-4D68-80AC-7B3CBAECAF2E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:a16="http://schemas.microsoft.com/office/drawing/2014/main" id="{93C9C396-CD43-439A-B438-2CAD65405BE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lîdê">
              <a:extLst>
                <a:ext uri="{FF2B5EF4-FFF2-40B4-BE49-F238E27FC236}">
                  <a16:creationId xmlns:a16="http://schemas.microsoft.com/office/drawing/2014/main" id="{9B598A5C-49C7-48B6-93AE-49AA95941CBA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şļídé">
              <a:extLst>
                <a:ext uri="{FF2B5EF4-FFF2-40B4-BE49-F238E27FC236}">
                  <a16:creationId xmlns:a16="http://schemas.microsoft.com/office/drawing/2014/main" id="{DD5F7D58-550B-452E-AEAC-6280E5C5F68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ş1îďê">
              <a:extLst>
                <a:ext uri="{FF2B5EF4-FFF2-40B4-BE49-F238E27FC236}">
                  <a16:creationId xmlns:a16="http://schemas.microsoft.com/office/drawing/2014/main" id="{3E39F280-C458-482A-860E-5A67FD0060D5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ṩļîde">
              <a:extLst>
                <a:ext uri="{FF2B5EF4-FFF2-40B4-BE49-F238E27FC236}">
                  <a16:creationId xmlns:a16="http://schemas.microsoft.com/office/drawing/2014/main" id="{FD66BE9B-4304-4CCB-B369-E6EDFFF116D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$1îdè">
              <a:extLst>
                <a:ext uri="{FF2B5EF4-FFF2-40B4-BE49-F238E27FC236}">
                  <a16:creationId xmlns:a16="http://schemas.microsoft.com/office/drawing/2014/main" id="{CCD3A8E4-336F-404C-83E2-6D8F5FAE9EEB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ṥ1iḋe">
              <a:extLst>
                <a:ext uri="{FF2B5EF4-FFF2-40B4-BE49-F238E27FC236}">
                  <a16:creationId xmlns:a16="http://schemas.microsoft.com/office/drawing/2014/main" id="{68355D39-6EAC-4DD4-8522-3BD7CE4D64AE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:a16="http://schemas.microsoft.com/office/drawing/2014/main" id="{087ADBED-FF04-4156-82D0-259D38864CAC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:a16="http://schemas.microsoft.com/office/drawing/2014/main" id="{3C8E29DD-8896-4376-B857-5844F2C9131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$ḷïḓe">
              <a:extLst>
                <a:ext uri="{FF2B5EF4-FFF2-40B4-BE49-F238E27FC236}">
                  <a16:creationId xmlns:a16="http://schemas.microsoft.com/office/drawing/2014/main" id="{6DB55297-F738-4E74-99D8-85E95DE2E6D5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1idê">
              <a:extLst>
                <a:ext uri="{FF2B5EF4-FFF2-40B4-BE49-F238E27FC236}">
                  <a16:creationId xmlns:a16="http://schemas.microsoft.com/office/drawing/2014/main" id="{DA5E2E50-F908-4221-8A5F-97DBEB83FCC1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$ḷiḍé">
              <a:extLst>
                <a:ext uri="{FF2B5EF4-FFF2-40B4-BE49-F238E27FC236}">
                  <a16:creationId xmlns:a16="http://schemas.microsoft.com/office/drawing/2014/main" id="{2EC71599-CC36-45C4-9F00-71DF161EEA2A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Sḷïďe">
              <a:extLst>
                <a:ext uri="{FF2B5EF4-FFF2-40B4-BE49-F238E27FC236}">
                  <a16:creationId xmlns:a16="http://schemas.microsoft.com/office/drawing/2014/main" id="{AD6CAE32-67C9-491A-96B1-7718F0BA9A9C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ṩ1iḍè">
              <a:extLst>
                <a:ext uri="{FF2B5EF4-FFF2-40B4-BE49-F238E27FC236}">
                  <a16:creationId xmlns:a16="http://schemas.microsoft.com/office/drawing/2014/main" id="{2853505A-01B5-456B-8F22-6242125C11B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:a16="http://schemas.microsoft.com/office/drawing/2014/main" id="{2C7E956C-C513-444A-A9A1-321505C6675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Sḻïdé">
              <a:extLst>
                <a:ext uri="{FF2B5EF4-FFF2-40B4-BE49-F238E27FC236}">
                  <a16:creationId xmlns:a16="http://schemas.microsoft.com/office/drawing/2014/main" id="{557FC6EA-0DC6-4352-A8C5-E7408FBF599E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:a16="http://schemas.microsoft.com/office/drawing/2014/main" id="{9D75915D-FA10-4A09-AAD2-878BDB4D9CF1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šliďè">
              <a:extLst>
                <a:ext uri="{FF2B5EF4-FFF2-40B4-BE49-F238E27FC236}">
                  <a16:creationId xmlns:a16="http://schemas.microsoft.com/office/drawing/2014/main" id="{1F2EE5CE-99E1-4465-8D72-4A07BDFBAD2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ślîḑe">
              <a:extLst>
                <a:ext uri="{FF2B5EF4-FFF2-40B4-BE49-F238E27FC236}">
                  <a16:creationId xmlns:a16="http://schemas.microsoft.com/office/drawing/2014/main" id="{61C08343-F53A-4CEB-A30F-7D399366DC21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ṧlîḓe">
              <a:extLst>
                <a:ext uri="{FF2B5EF4-FFF2-40B4-BE49-F238E27FC236}">
                  <a16:creationId xmlns:a16="http://schemas.microsoft.com/office/drawing/2014/main" id="{21AD904A-A3CD-42B9-B3A8-9C13A80748A9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:a16="http://schemas.microsoft.com/office/drawing/2014/main" id="{700E533D-8837-4B34-8B4C-5F0C72AABEE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šḻidè">
              <a:extLst>
                <a:ext uri="{FF2B5EF4-FFF2-40B4-BE49-F238E27FC236}">
                  <a16:creationId xmlns:a16="http://schemas.microsoft.com/office/drawing/2014/main" id="{62733B3E-9925-4F84-BC88-B04ECCD49487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śļiḑè">
              <a:extLst>
                <a:ext uri="{FF2B5EF4-FFF2-40B4-BE49-F238E27FC236}">
                  <a16:creationId xmlns:a16="http://schemas.microsoft.com/office/drawing/2014/main" id="{CBE382D7-7BD4-475E-9A4F-78C3F1334765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$1iḍe">
              <a:extLst>
                <a:ext uri="{FF2B5EF4-FFF2-40B4-BE49-F238E27FC236}">
                  <a16:creationId xmlns:a16="http://schemas.microsoft.com/office/drawing/2014/main" id="{AE79EC58-EEC6-416C-8D27-CA6A31337F7E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:a16="http://schemas.microsoft.com/office/drawing/2014/main" id="{A896FA22-1364-4F63-945F-7281CAA6DD5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:a16="http://schemas.microsoft.com/office/drawing/2014/main" id="{51FB357C-F41C-4664-9789-344083321DF7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ŝlïḑe">
              <a:extLst>
                <a:ext uri="{FF2B5EF4-FFF2-40B4-BE49-F238E27FC236}">
                  <a16:creationId xmlns:a16="http://schemas.microsoft.com/office/drawing/2014/main" id="{A0889E23-4B19-4F8B-AB6F-BE7F889D4A5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šlïdè">
              <a:extLst>
                <a:ext uri="{FF2B5EF4-FFF2-40B4-BE49-F238E27FC236}">
                  <a16:creationId xmlns:a16="http://schemas.microsoft.com/office/drawing/2014/main" id="{7B1FC74E-4B99-4D05-83FF-2A1B06B761A4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S1îḑé">
              <a:extLst>
                <a:ext uri="{FF2B5EF4-FFF2-40B4-BE49-F238E27FC236}">
                  <a16:creationId xmlns:a16="http://schemas.microsoft.com/office/drawing/2014/main" id="{959A88B3-E250-471F-8D2F-88F06F43C09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şḻîdê">
              <a:extLst>
                <a:ext uri="{FF2B5EF4-FFF2-40B4-BE49-F238E27FC236}">
                  <a16:creationId xmlns:a16="http://schemas.microsoft.com/office/drawing/2014/main" id="{93684D34-EC38-4A01-ACEF-BD3E5410E870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Slíḑê">
              <a:extLst>
                <a:ext uri="{FF2B5EF4-FFF2-40B4-BE49-F238E27FC236}">
                  <a16:creationId xmlns:a16="http://schemas.microsoft.com/office/drawing/2014/main" id="{80CC7708-8E28-4BD4-AD0F-E0B20F96DB9E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:a16="http://schemas.microsoft.com/office/drawing/2014/main" id="{6E71AC7C-5C3A-4C9C-8D89-2469B38842D4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sļïḑé">
              <a:extLst>
                <a:ext uri="{FF2B5EF4-FFF2-40B4-BE49-F238E27FC236}">
                  <a16:creationId xmlns:a16="http://schemas.microsoft.com/office/drawing/2014/main" id="{218D63BE-E05A-4E4A-8355-B2F16E623925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šḷiďé">
              <a:extLst>
                <a:ext uri="{FF2B5EF4-FFF2-40B4-BE49-F238E27FC236}">
                  <a16:creationId xmlns:a16="http://schemas.microsoft.com/office/drawing/2014/main" id="{BF09D3A7-6562-44F6-8566-B88B79CF242A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:a16="http://schemas.microsoft.com/office/drawing/2014/main" id="{F742F715-DE4E-4FF4-9CED-5508916340E3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ṥļídè">
              <a:extLst>
                <a:ext uri="{FF2B5EF4-FFF2-40B4-BE49-F238E27FC236}">
                  <a16:creationId xmlns:a16="http://schemas.microsoft.com/office/drawing/2014/main" id="{A1AABC98-CDC5-4A28-A450-2FA949EE2A04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slíḋè">
              <a:extLst>
                <a:ext uri="{FF2B5EF4-FFF2-40B4-BE49-F238E27FC236}">
                  <a16:creationId xmlns:a16="http://schemas.microsoft.com/office/drawing/2014/main" id="{F8889105-BF8A-437E-9C95-6CE5AA7B1026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ŝliḍé">
              <a:extLst>
                <a:ext uri="{FF2B5EF4-FFF2-40B4-BE49-F238E27FC236}">
                  <a16:creationId xmlns:a16="http://schemas.microsoft.com/office/drawing/2014/main" id="{A81E2BF8-1E59-4F0E-9B38-4EC612BFDEE2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ľíďe">
              <a:extLst>
                <a:ext uri="{FF2B5EF4-FFF2-40B4-BE49-F238E27FC236}">
                  <a16:creationId xmlns:a16="http://schemas.microsoft.com/office/drawing/2014/main" id="{750F7F7D-301F-43C7-8B80-0A5039E31181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ṣlîdê">
              <a:extLst>
                <a:ext uri="{FF2B5EF4-FFF2-40B4-BE49-F238E27FC236}">
                  <a16:creationId xmlns:a16="http://schemas.microsoft.com/office/drawing/2014/main" id="{3590CE48-3108-4D39-9431-01EB0F3FC3E7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ślïḍè">
              <a:extLst>
                <a:ext uri="{FF2B5EF4-FFF2-40B4-BE49-F238E27FC236}">
                  <a16:creationId xmlns:a16="http://schemas.microsoft.com/office/drawing/2014/main" id="{7A824CB7-37B3-4213-906B-68954DA84A78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šḻidé">
              <a:extLst>
                <a:ext uri="{FF2B5EF4-FFF2-40B4-BE49-F238E27FC236}">
                  <a16:creationId xmlns:a16="http://schemas.microsoft.com/office/drawing/2014/main" id="{AD1F7F16-0F41-455C-BBFF-4BEF48DD857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:a16="http://schemas.microsoft.com/office/drawing/2014/main" id="{714D5958-A06F-4215-9241-D13294113123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sľiḍè">
              <a:extLst>
                <a:ext uri="{FF2B5EF4-FFF2-40B4-BE49-F238E27FC236}">
                  <a16:creationId xmlns:a16="http://schemas.microsoft.com/office/drawing/2014/main" id="{63BF0493-5CB8-4B61-98D7-AB5E2E1EF0E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$ļíḍé">
              <a:extLst>
                <a:ext uri="{FF2B5EF4-FFF2-40B4-BE49-F238E27FC236}">
                  <a16:creationId xmlns:a16="http://schemas.microsoft.com/office/drawing/2014/main" id="{1AD93AB8-BA2E-41C9-979D-34834E9EEE32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:a16="http://schemas.microsoft.com/office/drawing/2014/main" id="{AB8B2AB7-811C-43AF-81EF-AA9D7F51E70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šľïďé">
              <a:extLst>
                <a:ext uri="{FF2B5EF4-FFF2-40B4-BE49-F238E27FC236}">
                  <a16:creationId xmlns:a16="http://schemas.microsoft.com/office/drawing/2014/main" id="{D5AFB00F-8AFF-466A-803E-9024EF2B37B6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ṣ1ïdé">
              <a:extLst>
                <a:ext uri="{FF2B5EF4-FFF2-40B4-BE49-F238E27FC236}">
                  <a16:creationId xmlns:a16="http://schemas.microsoft.com/office/drawing/2014/main" id="{82E89EF5-CEB7-4E77-B4CC-E4291907592C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ṩ1ide">
              <a:extLst>
                <a:ext uri="{FF2B5EF4-FFF2-40B4-BE49-F238E27FC236}">
                  <a16:creationId xmlns:a16="http://schemas.microsoft.com/office/drawing/2014/main" id="{4AEADB12-9077-4AD8-B52B-2D728EB9D65B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sḻïḑe">
              <a:extLst>
                <a:ext uri="{FF2B5EF4-FFF2-40B4-BE49-F238E27FC236}">
                  <a16:creationId xmlns:a16="http://schemas.microsoft.com/office/drawing/2014/main" id="{377C123E-944D-4881-BC3B-0AAB911AC44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ľíďê">
              <a:extLst>
                <a:ext uri="{FF2B5EF4-FFF2-40B4-BE49-F238E27FC236}">
                  <a16:creationId xmlns:a16="http://schemas.microsoft.com/office/drawing/2014/main" id="{4422EDDD-B4D1-46E4-975E-AC86AB35EF0A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š1ïḑé">
              <a:extLst>
                <a:ext uri="{FF2B5EF4-FFF2-40B4-BE49-F238E27FC236}">
                  <a16:creationId xmlns:a16="http://schemas.microsoft.com/office/drawing/2014/main" id="{CC821805-AF0F-4A94-8203-AA4E92C1007F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:a16="http://schemas.microsoft.com/office/drawing/2014/main" id="{C275993C-B6E3-464A-B659-E7FB56FE71F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ṩ1iďe">
              <a:extLst>
                <a:ext uri="{FF2B5EF4-FFF2-40B4-BE49-F238E27FC236}">
                  <a16:creationId xmlns:a16="http://schemas.microsoft.com/office/drawing/2014/main" id="{E8E611D6-76D9-4A80-BA55-DD58B2C4AF37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ślïďe">
              <a:extLst>
                <a:ext uri="{FF2B5EF4-FFF2-40B4-BE49-F238E27FC236}">
                  <a16:creationId xmlns:a16="http://schemas.microsoft.com/office/drawing/2014/main" id="{3AB0D547-AB38-4AD9-A940-C332BBC14372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śľíde">
              <a:extLst>
                <a:ext uri="{FF2B5EF4-FFF2-40B4-BE49-F238E27FC236}">
                  <a16:creationId xmlns:a16="http://schemas.microsoft.com/office/drawing/2014/main" id="{C8AD07A0-AE11-4E6D-8D83-2D8CA08E9681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$ḷiḋe">
              <a:extLst>
                <a:ext uri="{FF2B5EF4-FFF2-40B4-BE49-F238E27FC236}">
                  <a16:creationId xmlns:a16="http://schemas.microsoft.com/office/drawing/2014/main" id="{2B8A163C-B881-4BED-BD35-6F87B9FDCB65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:a16="http://schemas.microsoft.com/office/drawing/2014/main" id="{18348C98-8AB8-49E5-902C-434402DA836B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ļiḋe">
              <a:extLst>
                <a:ext uri="{FF2B5EF4-FFF2-40B4-BE49-F238E27FC236}">
                  <a16:creationId xmlns:a16="http://schemas.microsoft.com/office/drawing/2014/main" id="{C97B4CF7-A2DB-47E2-BE8D-D91B81258397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:a16="http://schemas.microsoft.com/office/drawing/2014/main" id="{E4C63385-689D-4A9A-8825-F247B9ADB351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:a16="http://schemas.microsoft.com/office/drawing/2014/main" id="{80DB46CE-CB3A-42BA-95ED-CA3E0B1655DE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:a16="http://schemas.microsoft.com/office/drawing/2014/main" id="{62B47493-BDC4-45AF-8580-E2FCF34C7F9E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$1ïḑe">
              <a:extLst>
                <a:ext uri="{FF2B5EF4-FFF2-40B4-BE49-F238E27FC236}">
                  <a16:creationId xmlns:a16="http://schemas.microsoft.com/office/drawing/2014/main" id="{8992E069-94B0-42EF-89F4-6A91C64561C4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S1ïde">
              <a:extLst>
                <a:ext uri="{FF2B5EF4-FFF2-40B4-BE49-F238E27FC236}">
                  <a16:creationId xmlns:a16="http://schemas.microsoft.com/office/drawing/2014/main" id="{460CCB49-3A27-45B9-9DB1-D5C18490EA1E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:a16="http://schemas.microsoft.com/office/drawing/2014/main" id="{D048F1E8-3FCF-489C-BA81-120FF0F4D673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ṧliḓé">
              <a:extLst>
                <a:ext uri="{FF2B5EF4-FFF2-40B4-BE49-F238E27FC236}">
                  <a16:creationId xmlns:a16="http://schemas.microsoft.com/office/drawing/2014/main" id="{AF521D8F-4355-4459-9E5F-91D4DBD036EB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ś1îdê">
              <a:extLst>
                <a:ext uri="{FF2B5EF4-FFF2-40B4-BE49-F238E27FC236}">
                  <a16:creationId xmlns:a16="http://schemas.microsoft.com/office/drawing/2014/main" id="{076AE41B-AE76-4DFF-A25F-05F50DFE5F1E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ṥ1íde">
              <a:extLst>
                <a:ext uri="{FF2B5EF4-FFF2-40B4-BE49-F238E27FC236}">
                  <a16:creationId xmlns:a16="http://schemas.microsoft.com/office/drawing/2014/main" id="{EE2035D8-44F0-4231-B9F4-208D37AB375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s1îḋê">
              <a:extLst>
                <a:ext uri="{FF2B5EF4-FFF2-40B4-BE49-F238E27FC236}">
                  <a16:creationId xmlns:a16="http://schemas.microsoft.com/office/drawing/2014/main" id="{6D512795-D558-4A34-AA5A-D1555084F7E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:a16="http://schemas.microsoft.com/office/drawing/2014/main" id="{3D41AB61-C8CF-4D3B-BE2D-0C210E64223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íSlidê">
              <a:extLst>
                <a:ext uri="{FF2B5EF4-FFF2-40B4-BE49-F238E27FC236}">
                  <a16:creationId xmlns:a16="http://schemas.microsoft.com/office/drawing/2014/main" id="{D999711A-2A91-49F3-B309-5941AE573A62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šľíḑè">
              <a:extLst>
                <a:ext uri="{FF2B5EF4-FFF2-40B4-BE49-F238E27FC236}">
                  <a16:creationId xmlns:a16="http://schemas.microsoft.com/office/drawing/2014/main" id="{DF554DC8-CA63-4190-9CF8-EDA8A7A3615C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ṩḻiďé">
              <a:extLst>
                <a:ext uri="{FF2B5EF4-FFF2-40B4-BE49-F238E27FC236}">
                  <a16:creationId xmlns:a16="http://schemas.microsoft.com/office/drawing/2014/main" id="{D6F11519-2897-4089-BCBE-9B3AFF0D54CC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Sḷïḍe">
              <a:extLst>
                <a:ext uri="{FF2B5EF4-FFF2-40B4-BE49-F238E27FC236}">
                  <a16:creationId xmlns:a16="http://schemas.microsoft.com/office/drawing/2014/main" id="{6049FC92-FE70-4AFA-900A-33CD9BCFDE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:a16="http://schemas.microsoft.com/office/drawing/2014/main" id="{F12E06F8-4693-41CA-8B2B-B88C8B21FE4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ŝļiḋe">
              <a:extLst>
                <a:ext uri="{FF2B5EF4-FFF2-40B4-BE49-F238E27FC236}">
                  <a16:creationId xmlns:a16="http://schemas.microsoft.com/office/drawing/2014/main" id="{671AD949-FB2C-446F-9686-D4BF3667CB6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şľiḋè">
              <a:extLst>
                <a:ext uri="{FF2B5EF4-FFF2-40B4-BE49-F238E27FC236}">
                  <a16:creationId xmlns:a16="http://schemas.microsoft.com/office/drawing/2014/main" id="{3D634617-6142-462F-AD62-1BDA3BF5FA80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:a16="http://schemas.microsoft.com/office/drawing/2014/main" id="{58F9C434-287D-490C-B3DF-640444501AD4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:a16="http://schemas.microsoft.com/office/drawing/2014/main" id="{B74EC850-A122-4B3B-BB69-A79774913676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ṥļiḑé">
              <a:extLst>
                <a:ext uri="{FF2B5EF4-FFF2-40B4-BE49-F238E27FC236}">
                  <a16:creationId xmlns:a16="http://schemas.microsoft.com/office/drawing/2014/main" id="{35A21E76-D271-40B7-85A9-88BAC0B4F750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ŝlîḋê">
              <a:extLst>
                <a:ext uri="{FF2B5EF4-FFF2-40B4-BE49-F238E27FC236}">
                  <a16:creationId xmlns:a16="http://schemas.microsoft.com/office/drawing/2014/main" id="{F4ECF1D9-AF65-4009-B6C1-F51F3C818D1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şlïḓê">
              <a:extLst>
                <a:ext uri="{FF2B5EF4-FFF2-40B4-BE49-F238E27FC236}">
                  <a16:creationId xmlns:a16="http://schemas.microsoft.com/office/drawing/2014/main" id="{25C6EE2D-687D-4AEC-A20C-2C5CC9A1D78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šḷîḋe">
              <a:extLst>
                <a:ext uri="{FF2B5EF4-FFF2-40B4-BE49-F238E27FC236}">
                  <a16:creationId xmlns:a16="http://schemas.microsoft.com/office/drawing/2014/main" id="{4DB57C27-B086-4636-9F5E-D6157F408169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:a16="http://schemas.microsoft.com/office/drawing/2014/main" id="{48FDC518-B18D-41A6-ABCE-2BEFD49A1D90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ś1ïḋê">
              <a:extLst>
                <a:ext uri="{FF2B5EF4-FFF2-40B4-BE49-F238E27FC236}">
                  <a16:creationId xmlns:a16="http://schemas.microsoft.com/office/drawing/2014/main" id="{89D7A964-79CD-4F08-B1E1-2FE489475613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ṥlîďé">
              <a:extLst>
                <a:ext uri="{FF2B5EF4-FFF2-40B4-BE49-F238E27FC236}">
                  <a16:creationId xmlns:a16="http://schemas.microsoft.com/office/drawing/2014/main" id="{F45DC6BB-7F3B-4BD7-BF6A-91214D420367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s1îďé">
              <a:extLst>
                <a:ext uri="{FF2B5EF4-FFF2-40B4-BE49-F238E27FC236}">
                  <a16:creationId xmlns:a16="http://schemas.microsoft.com/office/drawing/2014/main" id="{3FFAD948-6887-4174-B9BE-CDC8CE27E37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:a16="http://schemas.microsoft.com/office/drawing/2014/main" id="{276E2206-624D-4F38-9E67-8768956BC0A4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:a16="http://schemas.microsoft.com/office/drawing/2014/main" id="{076FA121-69EE-4ACE-87A6-4A9E55A7CE2C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ŝliḍe">
              <a:extLst>
                <a:ext uri="{FF2B5EF4-FFF2-40B4-BE49-F238E27FC236}">
                  <a16:creationId xmlns:a16="http://schemas.microsoft.com/office/drawing/2014/main" id="{48919B8B-1E2B-4943-97EB-C3ED5C6B2E8E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:a16="http://schemas.microsoft.com/office/drawing/2014/main" id="{7E9A038B-646E-4CC2-A4AB-79963C57F75C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ṩ1iḑe">
              <a:extLst>
                <a:ext uri="{FF2B5EF4-FFF2-40B4-BE49-F238E27FC236}">
                  <a16:creationId xmlns:a16="http://schemas.microsoft.com/office/drawing/2014/main" id="{467EF974-BF35-4A6B-A317-02DEC414B4F3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şḷídè">
              <a:extLst>
                <a:ext uri="{FF2B5EF4-FFF2-40B4-BE49-F238E27FC236}">
                  <a16:creationId xmlns:a16="http://schemas.microsoft.com/office/drawing/2014/main" id="{31727126-1ABC-41AA-BE0B-4435D9DC98CC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ļîdé">
              <a:extLst>
                <a:ext uri="{FF2B5EF4-FFF2-40B4-BE49-F238E27FC236}">
                  <a16:creationId xmlns:a16="http://schemas.microsoft.com/office/drawing/2014/main" id="{C3EF4792-7BCC-4B85-BA29-CDA4D67BD76D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íḓe">
              <a:extLst>
                <a:ext uri="{FF2B5EF4-FFF2-40B4-BE49-F238E27FC236}">
                  <a16:creationId xmlns:a16="http://schemas.microsoft.com/office/drawing/2014/main" id="{D354B02B-95EE-457F-8665-7ED7D3EE91D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şḷiďe">
              <a:extLst>
                <a:ext uri="{FF2B5EF4-FFF2-40B4-BE49-F238E27FC236}">
                  <a16:creationId xmlns:a16="http://schemas.microsoft.com/office/drawing/2014/main" id="{2900D14F-700A-46C7-83DF-0AA73403E6D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$ḷîḋe">
              <a:extLst>
                <a:ext uri="{FF2B5EF4-FFF2-40B4-BE49-F238E27FC236}">
                  <a16:creationId xmlns:a16="http://schemas.microsoft.com/office/drawing/2014/main" id="{460E7E6D-9553-4AF2-99AA-499D78C3FBBE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:a16="http://schemas.microsoft.com/office/drawing/2014/main" id="{44656664-7F40-4D19-BFC6-5CE902411ABB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ṣļiḑe">
              <a:extLst>
                <a:ext uri="{FF2B5EF4-FFF2-40B4-BE49-F238E27FC236}">
                  <a16:creationId xmlns:a16="http://schemas.microsoft.com/office/drawing/2014/main" id="{919325FE-4FBF-45DE-A5CF-CD0818B8017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sḷiďè">
              <a:extLst>
                <a:ext uri="{FF2B5EF4-FFF2-40B4-BE49-F238E27FC236}">
                  <a16:creationId xmlns:a16="http://schemas.microsoft.com/office/drawing/2014/main" id="{2F5BD1C3-2474-4321-88DB-111C4C5AC3EF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:a16="http://schemas.microsoft.com/office/drawing/2014/main" id="{1458E61E-63E4-4B8F-AFEF-ACF03F743A44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S1îḍê">
              <a:extLst>
                <a:ext uri="{FF2B5EF4-FFF2-40B4-BE49-F238E27FC236}">
                  <a16:creationId xmlns:a16="http://schemas.microsoft.com/office/drawing/2014/main" id="{7A999409-51AD-43F7-B9DE-BE9A05E85C24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ş1íďe">
              <a:extLst>
                <a:ext uri="{FF2B5EF4-FFF2-40B4-BE49-F238E27FC236}">
                  <a16:creationId xmlns:a16="http://schemas.microsoft.com/office/drawing/2014/main" id="{13C996D6-242D-48D2-ABD8-E9A3D6721186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ïsľïḋe">
              <a:extLst>
                <a:ext uri="{FF2B5EF4-FFF2-40B4-BE49-F238E27FC236}">
                  <a16:creationId xmlns:a16="http://schemas.microsoft.com/office/drawing/2014/main" id="{162769A7-AFCF-4C0F-8A18-60BC55D264F6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$ľîḑê">
              <a:extLst>
                <a:ext uri="{FF2B5EF4-FFF2-40B4-BE49-F238E27FC236}">
                  <a16:creationId xmlns:a16="http://schemas.microsoft.com/office/drawing/2014/main" id="{F6FADFCF-6835-4657-997F-AA3AE4727182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ṧliḑê">
              <a:extLst>
                <a:ext uri="{FF2B5EF4-FFF2-40B4-BE49-F238E27FC236}">
                  <a16:creationId xmlns:a16="http://schemas.microsoft.com/office/drawing/2014/main" id="{233517D3-3AAD-46FA-BF2B-BDBC66777F8E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ŝ1íďé">
              <a:extLst>
                <a:ext uri="{FF2B5EF4-FFF2-40B4-BE49-F238E27FC236}">
                  <a16:creationId xmlns:a16="http://schemas.microsoft.com/office/drawing/2014/main" id="{2A8C4D13-C10D-42EF-8415-A8C0E3D42878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:a16="http://schemas.microsoft.com/office/drawing/2014/main" id="{32898C0F-B6B6-418F-9111-FF402740CC9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Slíḋê">
              <a:extLst>
                <a:ext uri="{FF2B5EF4-FFF2-40B4-BE49-F238E27FC236}">
                  <a16:creationId xmlns:a16="http://schemas.microsoft.com/office/drawing/2014/main" id="{5AA7EF89-B82B-4E32-B483-49DD1A528103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$1îḋé">
              <a:extLst>
                <a:ext uri="{FF2B5EF4-FFF2-40B4-BE49-F238E27FC236}">
                  <a16:creationId xmlns:a16="http://schemas.microsoft.com/office/drawing/2014/main" id="{FCB36E5C-1680-4E65-A501-47D9C2701E76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6A5332A4-6835-4C4A-966A-F98046781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:a16="http://schemas.microsoft.com/office/drawing/2014/main" id="{D2AA1932-DAC8-4632-8545-DD68018D6A31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ṡľiďè">
              <a:extLst>
                <a:ext uri="{FF2B5EF4-FFF2-40B4-BE49-F238E27FC236}">
                  <a16:creationId xmlns:a16="http://schemas.microsoft.com/office/drawing/2014/main" id="{99B87FF8-AA7D-4B60-ABB3-100B6634BF06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140712D2-BCAE-433A-8BC6-893C2A927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:a16="http://schemas.microsoft.com/office/drawing/2014/main" id="{78BEFB40-7594-431E-9849-14B5BBF5AE00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:a16="http://schemas.microsoft.com/office/drawing/2014/main" id="{EE803547-8293-42B0-B8E9-131AD7E99899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23920A89-565D-41F5-8263-231AA041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:a16="http://schemas.microsoft.com/office/drawing/2014/main" id="{63A0C928-5784-4535-AEB2-CC31A7AF55DC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ïşľídè">
              <a:extLst>
                <a:ext uri="{FF2B5EF4-FFF2-40B4-BE49-F238E27FC236}">
                  <a16:creationId xmlns:a16="http://schemas.microsoft.com/office/drawing/2014/main" id="{B84710BE-107E-4214-AAD1-DE2C0E4BA9A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ḷîḋe">
              <a:extLst>
                <a:ext uri="{FF2B5EF4-FFF2-40B4-BE49-F238E27FC236}">
                  <a16:creationId xmlns:a16="http://schemas.microsoft.com/office/drawing/2014/main" id="{915C81D3-D405-48E8-B186-63392E391B0D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slïḋê">
              <a:extLst>
                <a:ext uri="{FF2B5EF4-FFF2-40B4-BE49-F238E27FC236}">
                  <a16:creationId xmlns:a16="http://schemas.microsoft.com/office/drawing/2014/main" id="{DEC6924B-06BA-46B2-A7F7-417A16D979B4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:a16="http://schemas.microsoft.com/office/drawing/2014/main" id="{966E2FAD-A7FA-4FED-B662-084B63A03710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1C296770-B3B4-4FE4-B1B3-6219CE14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:a16="http://schemas.microsoft.com/office/drawing/2014/main" id="{A216A622-1A4C-47AC-A707-7898122919C3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lïdê">
              <a:extLst>
                <a:ext uri="{FF2B5EF4-FFF2-40B4-BE49-F238E27FC236}">
                  <a16:creationId xmlns:a16="http://schemas.microsoft.com/office/drawing/2014/main" id="{2E9BB205-7097-41D9-A2C5-57D81A427FEC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:a16="http://schemas.microsoft.com/office/drawing/2014/main" id="{E5110914-1B5E-4510-8822-F0C08A3FF8DD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:a16="http://schemas.microsoft.com/office/drawing/2014/main" id="{70E80F23-21FD-4791-B090-5750D0D3AB4C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:a16="http://schemas.microsoft.com/office/drawing/2014/main" id="{AA774E11-C2F7-4529-A5A4-82B3468FF042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:a16="http://schemas.microsoft.com/office/drawing/2014/main" id="{51773C10-37DE-4DD3-81A8-AA1681A8A325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EF094D0B-7B48-44A8-8E90-051937FC2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:a16="http://schemas.microsoft.com/office/drawing/2014/main" id="{01D27DB5-6879-470E-B503-31BC6999728B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śḻidè">
              <a:extLst>
                <a:ext uri="{FF2B5EF4-FFF2-40B4-BE49-F238E27FC236}">
                  <a16:creationId xmlns:a16="http://schemas.microsoft.com/office/drawing/2014/main" id="{B4163734-9FFA-4ACF-B12E-46AFB80DE87A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:a16="http://schemas.microsoft.com/office/drawing/2014/main" id="{5663DB62-874D-4F18-9644-9FEEB9DB376F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$ḻïḑê">
              <a:extLst>
                <a:ext uri="{FF2B5EF4-FFF2-40B4-BE49-F238E27FC236}">
                  <a16:creationId xmlns:a16="http://schemas.microsoft.com/office/drawing/2014/main" id="{08F123CA-89A1-411E-BD10-C5C99229BA8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ṡlîḍê">
              <a:extLst>
                <a:ext uri="{FF2B5EF4-FFF2-40B4-BE49-F238E27FC236}">
                  <a16:creationId xmlns:a16="http://schemas.microsoft.com/office/drawing/2014/main" id="{18579BF1-5D54-481C-812E-290577127C9F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îšlîḓé">
              <a:extLst>
                <a:ext uri="{FF2B5EF4-FFF2-40B4-BE49-F238E27FC236}">
                  <a16:creationId xmlns:a16="http://schemas.microsoft.com/office/drawing/2014/main" id="{F6BA7247-0758-4686-8A4A-E45EAE1C0DDF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Sḷíďe">
              <a:extLst>
                <a:ext uri="{FF2B5EF4-FFF2-40B4-BE49-F238E27FC236}">
                  <a16:creationId xmlns:a16="http://schemas.microsoft.com/office/drawing/2014/main" id="{ED74CB75-B1C4-4BF1-83E5-06623D0015F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sļíḋe">
              <a:extLst>
                <a:ext uri="{FF2B5EF4-FFF2-40B4-BE49-F238E27FC236}">
                  <a16:creationId xmlns:a16="http://schemas.microsoft.com/office/drawing/2014/main" id="{C1FEC327-DA9D-4D54-AC81-27EA13AF01F2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sḷïďè">
              <a:extLst>
                <a:ext uri="{FF2B5EF4-FFF2-40B4-BE49-F238E27FC236}">
                  <a16:creationId xmlns:a16="http://schemas.microsoft.com/office/drawing/2014/main" id="{91FF9F67-08E9-4858-9CFB-020C9D87B4F8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śľíḓe">
              <a:extLst>
                <a:ext uri="{FF2B5EF4-FFF2-40B4-BE49-F238E27FC236}">
                  <a16:creationId xmlns:a16="http://schemas.microsoft.com/office/drawing/2014/main" id="{DC57C4A6-41BF-4E7E-9579-6D4CF278EEA7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$ḻiḑe">
              <a:extLst>
                <a:ext uri="{FF2B5EF4-FFF2-40B4-BE49-F238E27FC236}">
                  <a16:creationId xmlns:a16="http://schemas.microsoft.com/office/drawing/2014/main" id="{2371CCDD-3E38-41DD-8568-1504FBF74CD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:a16="http://schemas.microsoft.com/office/drawing/2014/main" id="{7F92C8D5-C735-4772-9920-2C929933B640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ŝlîḍé">
              <a:extLst>
                <a:ext uri="{FF2B5EF4-FFF2-40B4-BE49-F238E27FC236}">
                  <a16:creationId xmlns:a16="http://schemas.microsoft.com/office/drawing/2014/main" id="{4F0CB3B4-AD1D-448B-9446-6C7980D7381F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ṧ1iḋè">
              <a:extLst>
                <a:ext uri="{FF2B5EF4-FFF2-40B4-BE49-F238E27FC236}">
                  <a16:creationId xmlns:a16="http://schemas.microsoft.com/office/drawing/2014/main" id="{5F37EC8C-07BF-458B-B50F-C2E030036E12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ŝ1ïdè">
              <a:extLst>
                <a:ext uri="{FF2B5EF4-FFF2-40B4-BE49-F238E27FC236}">
                  <a16:creationId xmlns:a16="http://schemas.microsoft.com/office/drawing/2014/main" id="{FF246D53-8690-4556-AF8E-08C9D883C954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:a16="http://schemas.microsoft.com/office/drawing/2014/main" id="{24286E53-39D9-41F7-AB7A-2E6E4D3F1E2E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śļíďè">
              <a:extLst>
                <a:ext uri="{FF2B5EF4-FFF2-40B4-BE49-F238E27FC236}">
                  <a16:creationId xmlns:a16="http://schemas.microsoft.com/office/drawing/2014/main" id="{6EF25BF5-2E23-4A10-A70E-8EAE9241A51E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śļiḍe">
              <a:extLst>
                <a:ext uri="{FF2B5EF4-FFF2-40B4-BE49-F238E27FC236}">
                  <a16:creationId xmlns:a16="http://schemas.microsoft.com/office/drawing/2014/main" id="{2E758707-DB73-43EA-A327-50269574B340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şḻïdê">
              <a:extLst>
                <a:ext uri="{FF2B5EF4-FFF2-40B4-BE49-F238E27FC236}">
                  <a16:creationId xmlns:a16="http://schemas.microsoft.com/office/drawing/2014/main" id="{1BCC7E85-7EE1-4FC9-BEE9-BF84A0515561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šḻîdê">
              <a:extLst>
                <a:ext uri="{FF2B5EF4-FFF2-40B4-BE49-F238E27FC236}">
                  <a16:creationId xmlns:a16="http://schemas.microsoft.com/office/drawing/2014/main" id="{1759562E-BC16-4D8C-BB57-104021A23B52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:a16="http://schemas.microsoft.com/office/drawing/2014/main" id="{451445A6-7BE1-4CE0-B16F-181B9A5B6056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šľîḍe">
              <a:extLst>
                <a:ext uri="{FF2B5EF4-FFF2-40B4-BE49-F238E27FC236}">
                  <a16:creationId xmlns:a16="http://schemas.microsoft.com/office/drawing/2014/main" id="{505F8935-12EB-488A-9023-A2FE2A0F1ED9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şḷîďe">
              <a:extLst>
                <a:ext uri="{FF2B5EF4-FFF2-40B4-BE49-F238E27FC236}">
                  <a16:creationId xmlns:a16="http://schemas.microsoft.com/office/drawing/2014/main" id="{5F49CD88-A9CE-41BB-BB31-8386623C5D53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lïḑe">
              <a:extLst>
                <a:ext uri="{FF2B5EF4-FFF2-40B4-BE49-F238E27FC236}">
                  <a16:creationId xmlns:a16="http://schemas.microsoft.com/office/drawing/2014/main" id="{31E6E327-50C5-46E8-94A4-DDDC65699C1D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$ļîḑè">
              <a:extLst>
                <a:ext uri="{FF2B5EF4-FFF2-40B4-BE49-F238E27FC236}">
                  <a16:creationId xmlns:a16="http://schemas.microsoft.com/office/drawing/2014/main" id="{64A98585-87D1-49DF-9651-F4649C350DF1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ŝ1ïḋè">
              <a:extLst>
                <a:ext uri="{FF2B5EF4-FFF2-40B4-BE49-F238E27FC236}">
                  <a16:creationId xmlns:a16="http://schemas.microsoft.com/office/drawing/2014/main" id="{8224455F-EAB3-49D6-9679-9AF8F4CCD4CB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:a16="http://schemas.microsoft.com/office/drawing/2014/main" id="{F2FA12CC-C24E-4AFC-BA69-69FEF823DD21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ṩļïďe">
              <a:extLst>
                <a:ext uri="{FF2B5EF4-FFF2-40B4-BE49-F238E27FC236}">
                  <a16:creationId xmlns:a16="http://schemas.microsoft.com/office/drawing/2014/main" id="{762D798F-4749-44AE-9423-B7D7D8B625FB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ṡḻïďe">
              <a:extLst>
                <a:ext uri="{FF2B5EF4-FFF2-40B4-BE49-F238E27FC236}">
                  <a16:creationId xmlns:a16="http://schemas.microsoft.com/office/drawing/2014/main" id="{1627799F-52A9-4F3E-A392-88D65E0D1D0D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:a16="http://schemas.microsoft.com/office/drawing/2014/main" id="{36A3F200-08E8-45F9-A809-EE9297ED9D24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ṣlïďé">
              <a:extLst>
                <a:ext uri="{FF2B5EF4-FFF2-40B4-BE49-F238E27FC236}">
                  <a16:creationId xmlns:a16="http://schemas.microsoft.com/office/drawing/2014/main" id="{6824150E-3CF7-40D6-A145-7CD448E892F8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$ļídè">
              <a:extLst>
                <a:ext uri="{FF2B5EF4-FFF2-40B4-BE49-F238E27FC236}">
                  <a16:creationId xmlns:a16="http://schemas.microsoft.com/office/drawing/2014/main" id="{44A9B85F-E142-44BF-88C4-211B7BE68E9F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śḻîďe">
              <a:extLst>
                <a:ext uri="{FF2B5EF4-FFF2-40B4-BE49-F238E27FC236}">
                  <a16:creationId xmlns:a16="http://schemas.microsoft.com/office/drawing/2014/main" id="{91D2A820-9E73-43C2-A2D3-2F95DCB7654E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:a16="http://schemas.microsoft.com/office/drawing/2014/main" id="{DF8B768D-4AA8-4EB9-B275-A355A6DA4128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:a16="http://schemas.microsoft.com/office/drawing/2014/main" id="{F5D94204-F690-45F0-92BF-137C3A1E5BCE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şļïďè">
              <a:extLst>
                <a:ext uri="{FF2B5EF4-FFF2-40B4-BE49-F238E27FC236}">
                  <a16:creationId xmlns:a16="http://schemas.microsoft.com/office/drawing/2014/main" id="{1E2D395F-0900-4097-ADC6-51E97ECA81CE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Sľïďê">
              <a:extLst>
                <a:ext uri="{FF2B5EF4-FFF2-40B4-BE49-F238E27FC236}">
                  <a16:creationId xmlns:a16="http://schemas.microsoft.com/office/drawing/2014/main" id="{862CFC78-91F9-4E9A-95A5-B2FBF3E20532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íŝlîḍé">
              <a:extLst>
                <a:ext uri="{FF2B5EF4-FFF2-40B4-BE49-F238E27FC236}">
                  <a16:creationId xmlns:a16="http://schemas.microsoft.com/office/drawing/2014/main" id="{5B50D761-D992-4E8D-845B-759A6571955E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şľîdè">
              <a:extLst>
                <a:ext uri="{FF2B5EF4-FFF2-40B4-BE49-F238E27FC236}">
                  <a16:creationId xmlns:a16="http://schemas.microsoft.com/office/drawing/2014/main" id="{7E134062-5321-4F79-8165-EB962FCFB04B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slïḋe">
              <a:extLst>
                <a:ext uri="{FF2B5EF4-FFF2-40B4-BE49-F238E27FC236}">
                  <a16:creationId xmlns:a16="http://schemas.microsoft.com/office/drawing/2014/main" id="{AE6BEFE6-D077-4216-AD23-071B9EFFB34A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Sḻîḓe">
              <a:extLst>
                <a:ext uri="{FF2B5EF4-FFF2-40B4-BE49-F238E27FC236}">
                  <a16:creationId xmlns:a16="http://schemas.microsoft.com/office/drawing/2014/main" id="{5E019B4C-960C-4039-B1F7-3D2E0B0CD90D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:a16="http://schemas.microsoft.com/office/drawing/2014/main" id="{7E8F3066-7D94-433A-85D4-888CE42860A1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:a16="http://schemas.microsoft.com/office/drawing/2014/main" id="{604B2829-C870-410F-A76D-9D5C7F6840F1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šľiḓe">
              <a:extLst>
                <a:ext uri="{FF2B5EF4-FFF2-40B4-BE49-F238E27FC236}">
                  <a16:creationId xmlns:a16="http://schemas.microsoft.com/office/drawing/2014/main" id="{263419D0-57FD-4C5C-B371-62D4E157A342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:a16="http://schemas.microsoft.com/office/drawing/2014/main" id="{E6D1457B-FCEE-44AB-BABB-04FE9D0A6A42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:a16="http://schemas.microsoft.com/office/drawing/2014/main" id="{B7B3E806-F9C4-4942-AE32-8F3A86F8FFAC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ŝḻiďê">
              <a:extLst>
                <a:ext uri="{FF2B5EF4-FFF2-40B4-BE49-F238E27FC236}">
                  <a16:creationId xmlns:a16="http://schemas.microsoft.com/office/drawing/2014/main" id="{190710A6-D455-43AB-9C14-4750ADA19163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:a16="http://schemas.microsoft.com/office/drawing/2014/main" id="{3B1B3E18-6969-4FF9-ADE6-91383B379647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ïş1ídè">
              <a:extLst>
                <a:ext uri="{FF2B5EF4-FFF2-40B4-BE49-F238E27FC236}">
                  <a16:creationId xmlns:a16="http://schemas.microsoft.com/office/drawing/2014/main" id="{E27D57FD-AF78-4463-B0CC-287B5D960499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:a16="http://schemas.microsoft.com/office/drawing/2014/main" id="{B51D1BDA-2E2A-4144-B576-4E8C9403C645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:a16="http://schemas.microsoft.com/office/drawing/2014/main" id="{F1F1FE93-A686-4808-8EAD-912073A1B118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:a16="http://schemas.microsoft.com/office/drawing/2014/main" id="{97BE6F68-E660-4BB0-BBA5-7D481A529E84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:a16="http://schemas.microsoft.com/office/drawing/2014/main" id="{1C6F86FD-2CC1-4991-9BE8-4B230C737A8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:a16="http://schemas.microsoft.com/office/drawing/2014/main" id="{DA45FE53-35D5-419A-870E-07FAC64C599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ŝľíḑe">
              <a:extLst>
                <a:ext uri="{FF2B5EF4-FFF2-40B4-BE49-F238E27FC236}">
                  <a16:creationId xmlns:a16="http://schemas.microsoft.com/office/drawing/2014/main" id="{1A598D58-2A2B-47E0-B8E8-C6B39F418A97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sľïḓè">
              <a:extLst>
                <a:ext uri="{FF2B5EF4-FFF2-40B4-BE49-F238E27FC236}">
                  <a16:creationId xmlns:a16="http://schemas.microsoft.com/office/drawing/2014/main" id="{D44EBBDE-412D-4508-AB08-9E06E46E096B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:a16="http://schemas.microsoft.com/office/drawing/2014/main" id="{EE474E39-1EDB-4892-B656-552C7ED439A3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şľïḑe">
              <a:extLst>
                <a:ext uri="{FF2B5EF4-FFF2-40B4-BE49-F238E27FC236}">
                  <a16:creationId xmlns:a16="http://schemas.microsoft.com/office/drawing/2014/main" id="{277FA9BF-E02D-44A4-BF94-BB4488F3D46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ísḻiḋé">
              <a:extLst>
                <a:ext uri="{FF2B5EF4-FFF2-40B4-BE49-F238E27FC236}">
                  <a16:creationId xmlns:a16="http://schemas.microsoft.com/office/drawing/2014/main" id="{437E30FA-F4A8-40A0-A60D-E6FCC9405FBF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ş1îḓê">
              <a:extLst>
                <a:ext uri="{FF2B5EF4-FFF2-40B4-BE49-F238E27FC236}">
                  <a16:creationId xmlns:a16="http://schemas.microsoft.com/office/drawing/2014/main" id="{3E56D91B-A997-42B9-B0FA-C654460A0A0A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:a16="http://schemas.microsoft.com/office/drawing/2014/main" id="{B20497A6-97E9-4EC1-B23E-A045A56B238E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:a16="http://schemas.microsoft.com/office/drawing/2014/main" id="{FE8DAE50-9411-44AF-BCAC-068F8B135303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ṡlíďè">
              <a:extLst>
                <a:ext uri="{FF2B5EF4-FFF2-40B4-BE49-F238E27FC236}">
                  <a16:creationId xmlns:a16="http://schemas.microsoft.com/office/drawing/2014/main" id="{A96E563A-FA3D-4974-9BBA-507A64AC0ECD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ş1iďè">
              <a:extLst>
                <a:ext uri="{FF2B5EF4-FFF2-40B4-BE49-F238E27FC236}">
                  <a16:creationId xmlns:a16="http://schemas.microsoft.com/office/drawing/2014/main" id="{7206CAE5-CD25-4088-BBF9-4EA97936802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:a16="http://schemas.microsoft.com/office/drawing/2014/main" id="{15C70B2B-BE09-451B-97F3-76592AE99CCF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Sliḓé">
              <a:extLst>
                <a:ext uri="{FF2B5EF4-FFF2-40B4-BE49-F238E27FC236}">
                  <a16:creationId xmlns:a16="http://schemas.microsoft.com/office/drawing/2014/main" id="{AFCEE278-1750-44B4-BE7B-ADE96E981220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:a16="http://schemas.microsoft.com/office/drawing/2014/main" id="{7E5F8012-EF91-43BB-B143-304D4665960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şlïďê">
              <a:extLst>
                <a:ext uri="{FF2B5EF4-FFF2-40B4-BE49-F238E27FC236}">
                  <a16:creationId xmlns:a16="http://schemas.microsoft.com/office/drawing/2014/main" id="{71A4F3BC-4800-4543-9112-A3641E9E9326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:a16="http://schemas.microsoft.com/office/drawing/2014/main" id="{9F0FDC6A-AC74-4413-AA80-3D7F131D6D1F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s1íďê">
              <a:extLst>
                <a:ext uri="{FF2B5EF4-FFF2-40B4-BE49-F238E27FC236}">
                  <a16:creationId xmlns:a16="http://schemas.microsoft.com/office/drawing/2014/main" id="{47A3D50C-7D0F-43BE-BA28-D767C68CF396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ş1idê">
              <a:extLst>
                <a:ext uri="{FF2B5EF4-FFF2-40B4-BE49-F238E27FC236}">
                  <a16:creationId xmlns:a16="http://schemas.microsoft.com/office/drawing/2014/main" id="{EDF15509-753E-49A7-A436-12CC35E20D67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$ļîḓè">
              <a:extLst>
                <a:ext uri="{FF2B5EF4-FFF2-40B4-BE49-F238E27FC236}">
                  <a16:creationId xmlns:a16="http://schemas.microsoft.com/office/drawing/2014/main" id="{368E7F10-5B0F-4936-91BE-640D9B0C5C1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ïSḻíďê">
              <a:extLst>
                <a:ext uri="{FF2B5EF4-FFF2-40B4-BE49-F238E27FC236}">
                  <a16:creationId xmlns:a16="http://schemas.microsoft.com/office/drawing/2014/main" id="{1047B201-7C79-475C-96F5-F3887AE930B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ísļïḓè">
              <a:extLst>
                <a:ext uri="{FF2B5EF4-FFF2-40B4-BE49-F238E27FC236}">
                  <a16:creationId xmlns:a16="http://schemas.microsoft.com/office/drawing/2014/main" id="{AA37C63F-1222-467D-9485-9A4C92DD5EEB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:a16="http://schemas.microsoft.com/office/drawing/2014/main" id="{5CF175FF-0167-42AD-8ACB-E1100D0574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:a16="http://schemas.microsoft.com/office/drawing/2014/main" id="{7212B09D-3079-47C3-B524-8485D1611D2A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:a16="http://schemas.microsoft.com/office/drawing/2014/main" id="{EEAD88BA-E0C6-4203-9643-C7965962C5C8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:a16="http://schemas.microsoft.com/office/drawing/2014/main" id="{652F38DD-18BE-4F88-B819-A04214FDA8C7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ṡliďê">
              <a:extLst>
                <a:ext uri="{FF2B5EF4-FFF2-40B4-BE49-F238E27FC236}">
                  <a16:creationId xmlns:a16="http://schemas.microsoft.com/office/drawing/2014/main" id="{EBDDBB05-62B9-4A52-8031-10E5C96B8D72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ŝlîḋè">
              <a:extLst>
                <a:ext uri="{FF2B5EF4-FFF2-40B4-BE49-F238E27FC236}">
                  <a16:creationId xmlns:a16="http://schemas.microsoft.com/office/drawing/2014/main" id="{45B57E95-3D3E-4586-93F5-A603F9B4E2E0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íśḻïde">
              <a:extLst>
                <a:ext uri="{FF2B5EF4-FFF2-40B4-BE49-F238E27FC236}">
                  <a16:creationId xmlns:a16="http://schemas.microsoft.com/office/drawing/2014/main" id="{E3130048-8090-4F87-B7D6-B4BABA6580D5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:a16="http://schemas.microsoft.com/office/drawing/2014/main" id="{24CFD8F5-9139-4606-87B4-6D75FA3ED644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:a16="http://schemas.microsoft.com/office/drawing/2014/main" id="{1B79F82F-B2F5-425A-8B01-ED35C37110FB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:a16="http://schemas.microsoft.com/office/drawing/2014/main" id="{BAA0BC37-617B-405A-B30A-49FB2DBAB503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:a16="http://schemas.microsoft.com/office/drawing/2014/main" id="{4FDBDF35-3C17-4AE6-8C8B-F00B1FE2B44E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ş1îďê">
              <a:extLst>
                <a:ext uri="{FF2B5EF4-FFF2-40B4-BE49-F238E27FC236}">
                  <a16:creationId xmlns:a16="http://schemas.microsoft.com/office/drawing/2014/main" id="{84CE3207-B7D2-4DF6-A997-D0A2CA0C67C1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:a16="http://schemas.microsoft.com/office/drawing/2014/main" id="{A2BF3805-8979-45F3-B0CD-FF6D50654953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:a16="http://schemas.microsoft.com/office/drawing/2014/main" id="{75756E39-7140-47CC-A310-2CBC351CE6D4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:a16="http://schemas.microsoft.com/office/drawing/2014/main" id="{BA7D7AE5-7B5F-47C4-94AD-5CBF1B2F7F97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śļiḑé">
              <a:extLst>
                <a:ext uri="{FF2B5EF4-FFF2-40B4-BE49-F238E27FC236}">
                  <a16:creationId xmlns:a16="http://schemas.microsoft.com/office/drawing/2014/main" id="{91FC80CC-3A2D-438A-A662-FA590A840067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şľïdê">
              <a:extLst>
                <a:ext uri="{FF2B5EF4-FFF2-40B4-BE49-F238E27FC236}">
                  <a16:creationId xmlns:a16="http://schemas.microsoft.com/office/drawing/2014/main" id="{DC0762AC-CAB4-40E5-95DA-C208271A6E1D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ś1ïde">
              <a:extLst>
                <a:ext uri="{FF2B5EF4-FFF2-40B4-BE49-F238E27FC236}">
                  <a16:creationId xmlns:a16="http://schemas.microsoft.com/office/drawing/2014/main" id="{B0762265-1B21-401D-9B6A-8ED181E05C36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:a16="http://schemas.microsoft.com/office/drawing/2014/main" id="{52E37D6A-0900-440D-929E-04AF1CA21E41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FFEF-AAD8-473B-AB8B-43764100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0886-8DB7-4D6A-A716-E03161C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68E9C-F2B1-43D9-B15A-091D5C7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2F6A5-C375-4D8F-913A-2BD1A96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6F6A2-60FE-42A9-A150-20442F0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952BA-1023-47A6-A0E9-FAF6BE9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B16FE9-C4A9-439F-8DB1-B45255F98645}"/>
              </a:ext>
            </a:extLst>
          </p:cNvPr>
          <p:cNvSpPr/>
          <p:nvPr userDrawn="1"/>
        </p:nvSpPr>
        <p:spPr>
          <a:xfrm>
            <a:off x="0" y="1956896"/>
            <a:ext cx="9144000" cy="4901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iṧ1iḋè">
            <a:extLst>
              <a:ext uri="{FF2B5EF4-FFF2-40B4-BE49-F238E27FC236}">
                <a16:creationId xmlns:a16="http://schemas.microsoft.com/office/drawing/2014/main" id="{18D4ACB3-5937-4AFF-AD10-8C97B59EF029}"/>
              </a:ext>
            </a:extLst>
          </p:cNvPr>
          <p:cNvSpPr/>
          <p:nvPr/>
        </p:nvSpPr>
        <p:spPr bwMode="auto">
          <a:xfrm>
            <a:off x="60" y="1546734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1666" y="4107081"/>
            <a:ext cx="4069557" cy="116266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651666" y="549006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651666" y="580093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38565260-B552-4E81-B762-589E2E4A9A1B}"/>
              </a:ext>
            </a:extLst>
          </p:cNvPr>
          <p:cNvGrpSpPr/>
          <p:nvPr userDrawn="1"/>
        </p:nvGrpSpPr>
        <p:grpSpPr>
          <a:xfrm>
            <a:off x="422777" y="1546734"/>
            <a:ext cx="3727445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:a16="http://schemas.microsoft.com/office/drawing/2014/main" id="{56F26DDC-8D8F-4471-ACB8-FED50B5496DD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iḑé">
              <a:extLst>
                <a:ext uri="{FF2B5EF4-FFF2-40B4-BE49-F238E27FC236}">
                  <a16:creationId xmlns:a16="http://schemas.microsoft.com/office/drawing/2014/main" id="{3334A4DA-66D6-4354-83DA-4BDA840FDF96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ḻiḓè">
              <a:extLst>
                <a:ext uri="{FF2B5EF4-FFF2-40B4-BE49-F238E27FC236}">
                  <a16:creationId xmlns:a16="http://schemas.microsoft.com/office/drawing/2014/main" id="{4E1B04C8-C063-4A29-AA82-FC02927F03CC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:a16="http://schemas.microsoft.com/office/drawing/2014/main" id="{78915EA4-A4EA-48E5-AFD1-9253786C075B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:a16="http://schemas.microsoft.com/office/drawing/2014/main" id="{EBA88378-43F5-4006-992B-F9C452D4FEEF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:a16="http://schemas.microsoft.com/office/drawing/2014/main" id="{2651BA0A-C7AC-421E-A7AF-B39B4E231E13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ŝlíḍé">
              <a:extLst>
                <a:ext uri="{FF2B5EF4-FFF2-40B4-BE49-F238E27FC236}">
                  <a16:creationId xmlns:a16="http://schemas.microsoft.com/office/drawing/2014/main" id="{73172637-8E27-4973-9AC8-B99364EFA99A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idé">
              <a:extLst>
                <a:ext uri="{FF2B5EF4-FFF2-40B4-BE49-F238E27FC236}">
                  <a16:creationId xmlns:a16="http://schemas.microsoft.com/office/drawing/2014/main" id="{F797C11D-ED14-4816-B884-6DFCA98918E5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śḻíḓe">
              <a:extLst>
                <a:ext uri="{FF2B5EF4-FFF2-40B4-BE49-F238E27FC236}">
                  <a16:creationId xmlns:a16="http://schemas.microsoft.com/office/drawing/2014/main" id="{8D0B7763-82D5-4981-AF04-3A26AEEE4127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:a16="http://schemas.microsoft.com/office/drawing/2014/main" id="{953F6EEE-B785-4D4D-A86A-3709945493FE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:a16="http://schemas.microsoft.com/office/drawing/2014/main" id="{A28E7082-EAE6-4F69-ACC8-08E91A2003B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:a16="http://schemas.microsoft.com/office/drawing/2014/main" id="{03603C5E-E3E5-40A8-8C0E-06C39003DEC0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ïḋè">
              <a:extLst>
                <a:ext uri="{FF2B5EF4-FFF2-40B4-BE49-F238E27FC236}">
                  <a16:creationId xmlns:a16="http://schemas.microsoft.com/office/drawing/2014/main" id="{E6E96913-145E-4299-9843-8791294B445A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sḻïďé">
              <a:extLst>
                <a:ext uri="{FF2B5EF4-FFF2-40B4-BE49-F238E27FC236}">
                  <a16:creationId xmlns:a16="http://schemas.microsoft.com/office/drawing/2014/main" id="{9EE25037-A542-47D6-BFC7-8E8F2971DA67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1iḑé">
              <a:extLst>
                <a:ext uri="{FF2B5EF4-FFF2-40B4-BE49-F238E27FC236}">
                  <a16:creationId xmlns:a16="http://schemas.microsoft.com/office/drawing/2014/main" id="{8D00E4D9-DA44-4B10-B0DD-966A8DAFEB22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ş1íḑê">
              <a:extLst>
                <a:ext uri="{FF2B5EF4-FFF2-40B4-BE49-F238E27FC236}">
                  <a16:creationId xmlns:a16="http://schemas.microsoft.com/office/drawing/2014/main" id="{494ACA91-0DBA-439F-9D18-8F5BDA6DA046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:a16="http://schemas.microsoft.com/office/drawing/2014/main" id="{0718AD0A-4DF9-4D2E-B1CC-930FA84F3747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:a16="http://schemas.microsoft.com/office/drawing/2014/main" id="{13D28DC6-F410-4FF2-93A7-BDC9A3D99FC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šļíďé">
              <a:extLst>
                <a:ext uri="{FF2B5EF4-FFF2-40B4-BE49-F238E27FC236}">
                  <a16:creationId xmlns:a16="http://schemas.microsoft.com/office/drawing/2014/main" id="{D59EA9BC-D969-4033-A761-2C2E857387BF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ṣliḍé">
              <a:extLst>
                <a:ext uri="{FF2B5EF4-FFF2-40B4-BE49-F238E27FC236}">
                  <a16:creationId xmlns:a16="http://schemas.microsoft.com/office/drawing/2014/main" id="{9850AF81-4B46-407D-8E20-82F20C966FA3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1íďè">
              <a:extLst>
                <a:ext uri="{FF2B5EF4-FFF2-40B4-BE49-F238E27FC236}">
                  <a16:creationId xmlns:a16="http://schemas.microsoft.com/office/drawing/2014/main" id="{BC84EA5A-CCFC-4953-BC53-22C4D7E0E345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ṥļîdè">
              <a:extLst>
                <a:ext uri="{FF2B5EF4-FFF2-40B4-BE49-F238E27FC236}">
                  <a16:creationId xmlns:a16="http://schemas.microsoft.com/office/drawing/2014/main" id="{5FAB7153-20D9-4D17-B782-02D2F79B92A0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ḻïďe">
              <a:extLst>
                <a:ext uri="{FF2B5EF4-FFF2-40B4-BE49-F238E27FC236}">
                  <a16:creationId xmlns:a16="http://schemas.microsoft.com/office/drawing/2014/main" id="{8ACA6A89-60EF-4EEF-BE37-A4456D8789D6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:a16="http://schemas.microsoft.com/office/drawing/2014/main" id="{E68F1352-AACB-49B9-8333-4817D5B87E1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ş1íḑê">
              <a:extLst>
                <a:ext uri="{FF2B5EF4-FFF2-40B4-BE49-F238E27FC236}">
                  <a16:creationId xmlns:a16="http://schemas.microsoft.com/office/drawing/2014/main" id="{8F62B4AC-45AD-4EB6-B94E-AB9B6B6BD912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ŝlîďe">
              <a:extLst>
                <a:ext uri="{FF2B5EF4-FFF2-40B4-BE49-F238E27FC236}">
                  <a16:creationId xmlns:a16="http://schemas.microsoft.com/office/drawing/2014/main" id="{3BFC581C-4A50-4107-8090-7F79D7C6FF2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ṥḻidê">
              <a:extLst>
                <a:ext uri="{FF2B5EF4-FFF2-40B4-BE49-F238E27FC236}">
                  <a16:creationId xmlns:a16="http://schemas.microsoft.com/office/drawing/2014/main" id="{6EAF616F-2F9A-44E2-B85F-382ADF6C19C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:a16="http://schemas.microsoft.com/office/drawing/2014/main" id="{E3BCF7DD-4F9E-4A2A-ACB1-82C7603C6868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šḷidê">
              <a:extLst>
                <a:ext uri="{FF2B5EF4-FFF2-40B4-BE49-F238E27FC236}">
                  <a16:creationId xmlns:a16="http://schemas.microsoft.com/office/drawing/2014/main" id="{61E515BC-819D-4C7A-A010-141D9A8A64A7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$ḷíḋe">
              <a:extLst>
                <a:ext uri="{FF2B5EF4-FFF2-40B4-BE49-F238E27FC236}">
                  <a16:creationId xmlns:a16="http://schemas.microsoft.com/office/drawing/2014/main" id="{0C87BE5B-6AA8-4824-936C-766B82816DD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:a16="http://schemas.microsoft.com/office/drawing/2014/main" id="{8AFFD594-680B-4233-8C05-DA9D060FFD89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S1ïdè">
              <a:extLst>
                <a:ext uri="{FF2B5EF4-FFF2-40B4-BE49-F238E27FC236}">
                  <a16:creationId xmlns:a16="http://schemas.microsoft.com/office/drawing/2014/main" id="{401FCE8C-B828-43DB-B963-7EBEB9BC7AB4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šľîdè">
              <a:extLst>
                <a:ext uri="{FF2B5EF4-FFF2-40B4-BE49-F238E27FC236}">
                  <a16:creationId xmlns:a16="http://schemas.microsoft.com/office/drawing/2014/main" id="{C6FF7137-0B5E-45B7-9704-1725482D30B2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sľiḑé">
              <a:extLst>
                <a:ext uri="{FF2B5EF4-FFF2-40B4-BE49-F238E27FC236}">
                  <a16:creationId xmlns:a16="http://schemas.microsoft.com/office/drawing/2014/main" id="{2852D0B0-AFA0-4D0D-B4F9-A3A0F4EED1BA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:a16="http://schemas.microsoft.com/office/drawing/2014/main" id="{C6E9A9EE-0D3A-4DEE-BDE9-C772D8F85AD8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lïďè">
              <a:extLst>
                <a:ext uri="{FF2B5EF4-FFF2-40B4-BE49-F238E27FC236}">
                  <a16:creationId xmlns:a16="http://schemas.microsoft.com/office/drawing/2014/main" id="{133F4811-E6BE-4A3A-972D-43C2BBC616D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:a16="http://schemas.microsoft.com/office/drawing/2014/main" id="{3BB42E35-7759-49E2-9212-317AA67DC084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:a16="http://schemas.microsoft.com/office/drawing/2014/main" id="{ABA5BA35-67EB-41C3-910F-B42BE9706B24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ṩ1íḍe">
              <a:extLst>
                <a:ext uri="{FF2B5EF4-FFF2-40B4-BE49-F238E27FC236}">
                  <a16:creationId xmlns:a16="http://schemas.microsoft.com/office/drawing/2014/main" id="{97A5A004-8F3B-4125-AEBB-DC23CA5C3B8D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s1iḑê">
              <a:extLst>
                <a:ext uri="{FF2B5EF4-FFF2-40B4-BE49-F238E27FC236}">
                  <a16:creationId xmlns:a16="http://schemas.microsoft.com/office/drawing/2014/main" id="{0D68E675-A4ED-4E88-998F-3579E275DF99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:a16="http://schemas.microsoft.com/office/drawing/2014/main" id="{C5F3EBCC-2CDC-4526-8305-40FCD6087C9F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ṥḻiḓe">
              <a:extLst>
                <a:ext uri="{FF2B5EF4-FFF2-40B4-BE49-F238E27FC236}">
                  <a16:creationId xmlns:a16="http://schemas.microsoft.com/office/drawing/2014/main" id="{2138C31C-B833-458A-A516-36723C9AFECC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:a16="http://schemas.microsoft.com/office/drawing/2014/main" id="{84A5DA91-68CE-4BB8-884D-90C391E20A66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šļíde">
              <a:extLst>
                <a:ext uri="{FF2B5EF4-FFF2-40B4-BE49-F238E27FC236}">
                  <a16:creationId xmlns:a16="http://schemas.microsoft.com/office/drawing/2014/main" id="{93F6FE51-118B-4ED2-9EFF-90A78DECE945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1iḋê">
              <a:extLst>
                <a:ext uri="{FF2B5EF4-FFF2-40B4-BE49-F238E27FC236}">
                  <a16:creationId xmlns:a16="http://schemas.microsoft.com/office/drawing/2014/main" id="{904F0D00-4ADB-485A-B5B4-ECA8C79D8208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ŝľïḑè">
              <a:extLst>
                <a:ext uri="{FF2B5EF4-FFF2-40B4-BE49-F238E27FC236}">
                  <a16:creationId xmlns:a16="http://schemas.microsoft.com/office/drawing/2014/main" id="{CBD92504-CD93-40C2-95D6-98418B37F593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:a16="http://schemas.microsoft.com/office/drawing/2014/main" id="{6F252592-CB8C-48D7-97F6-188A0D1EDC01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$ḷïḑê">
              <a:extLst>
                <a:ext uri="{FF2B5EF4-FFF2-40B4-BE49-F238E27FC236}">
                  <a16:creationId xmlns:a16="http://schemas.microsoft.com/office/drawing/2014/main" id="{BC0BA10F-815C-4B37-B207-4B1788C2A66F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:a16="http://schemas.microsoft.com/office/drawing/2014/main" id="{4E444E1F-9593-4182-8346-D468F6E11020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śļíḓé">
              <a:extLst>
                <a:ext uri="{FF2B5EF4-FFF2-40B4-BE49-F238E27FC236}">
                  <a16:creationId xmlns:a16="http://schemas.microsoft.com/office/drawing/2014/main" id="{CB3287A7-436B-4356-9933-675E60E04E5A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iďe">
              <a:extLst>
                <a:ext uri="{FF2B5EF4-FFF2-40B4-BE49-F238E27FC236}">
                  <a16:creationId xmlns:a16="http://schemas.microsoft.com/office/drawing/2014/main" id="{80A77D0A-FFA8-40F8-9B1F-C2C0688A43C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:a16="http://schemas.microsoft.com/office/drawing/2014/main" id="{DD752459-28C5-4C73-BA20-36F70C551C2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:a16="http://schemas.microsoft.com/office/drawing/2014/main" id="{B622F5BC-DA83-4CE5-BF72-420B58F3690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:a16="http://schemas.microsoft.com/office/drawing/2014/main" id="{F8D017D0-C77B-4FFA-87CA-54F334FCD055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:a16="http://schemas.microsoft.com/office/drawing/2014/main" id="{9BBCA239-71A0-49DD-BB7F-1E815A1DD7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:a16="http://schemas.microsoft.com/office/drawing/2014/main" id="{9A43E900-12DF-4A1C-A837-9EE6E109B47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lîdê">
              <a:extLst>
                <a:ext uri="{FF2B5EF4-FFF2-40B4-BE49-F238E27FC236}">
                  <a16:creationId xmlns:a16="http://schemas.microsoft.com/office/drawing/2014/main" id="{DF9CB98C-CEF1-44B2-9432-215444B98BD6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şļídé">
              <a:extLst>
                <a:ext uri="{FF2B5EF4-FFF2-40B4-BE49-F238E27FC236}">
                  <a16:creationId xmlns:a16="http://schemas.microsoft.com/office/drawing/2014/main" id="{2D2C345D-1238-4CA8-B3B1-30E221366AC7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ş1îďê">
              <a:extLst>
                <a:ext uri="{FF2B5EF4-FFF2-40B4-BE49-F238E27FC236}">
                  <a16:creationId xmlns:a16="http://schemas.microsoft.com/office/drawing/2014/main" id="{88CAFEA4-B9A2-432D-92FC-6D1A1D5BE3E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ṩļîde">
              <a:extLst>
                <a:ext uri="{FF2B5EF4-FFF2-40B4-BE49-F238E27FC236}">
                  <a16:creationId xmlns:a16="http://schemas.microsoft.com/office/drawing/2014/main" id="{127A2C26-8A76-4646-8FA2-D6D9D1C715C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$1îdè">
              <a:extLst>
                <a:ext uri="{FF2B5EF4-FFF2-40B4-BE49-F238E27FC236}">
                  <a16:creationId xmlns:a16="http://schemas.microsoft.com/office/drawing/2014/main" id="{C4A810E2-3AF0-4DFC-B9FF-6466D2399FB6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ṥ1iḋe">
              <a:extLst>
                <a:ext uri="{FF2B5EF4-FFF2-40B4-BE49-F238E27FC236}">
                  <a16:creationId xmlns:a16="http://schemas.microsoft.com/office/drawing/2014/main" id="{1E825A77-A802-40F0-8745-DD4437BDDD31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:a16="http://schemas.microsoft.com/office/drawing/2014/main" id="{B8452A4F-8798-4BF5-93AC-A92FEED43AA1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:a16="http://schemas.microsoft.com/office/drawing/2014/main" id="{36C97B3B-D8E6-4AB1-8501-D39BDE959FB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$ḷïḓe">
              <a:extLst>
                <a:ext uri="{FF2B5EF4-FFF2-40B4-BE49-F238E27FC236}">
                  <a16:creationId xmlns:a16="http://schemas.microsoft.com/office/drawing/2014/main" id="{0B7AEFBE-7DBE-43D4-9638-7F0CF173AB44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1idê">
              <a:extLst>
                <a:ext uri="{FF2B5EF4-FFF2-40B4-BE49-F238E27FC236}">
                  <a16:creationId xmlns:a16="http://schemas.microsoft.com/office/drawing/2014/main" id="{6ED16974-5782-47C0-A663-E90BF044EABD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$ḷiḍé">
              <a:extLst>
                <a:ext uri="{FF2B5EF4-FFF2-40B4-BE49-F238E27FC236}">
                  <a16:creationId xmlns:a16="http://schemas.microsoft.com/office/drawing/2014/main" id="{3930461D-D2A8-4296-8B80-0E573584D703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Sḷïďe">
              <a:extLst>
                <a:ext uri="{FF2B5EF4-FFF2-40B4-BE49-F238E27FC236}">
                  <a16:creationId xmlns:a16="http://schemas.microsoft.com/office/drawing/2014/main" id="{862103DC-70A6-467D-ADA7-E8C4BB101FF6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ṩ1iḍè">
              <a:extLst>
                <a:ext uri="{FF2B5EF4-FFF2-40B4-BE49-F238E27FC236}">
                  <a16:creationId xmlns:a16="http://schemas.microsoft.com/office/drawing/2014/main" id="{FAB2D22A-9848-447A-B035-D34CE28E8F31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:a16="http://schemas.microsoft.com/office/drawing/2014/main" id="{966194CE-3BEF-428A-8CCA-411FE77AC6C9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Sḻïdé">
              <a:extLst>
                <a:ext uri="{FF2B5EF4-FFF2-40B4-BE49-F238E27FC236}">
                  <a16:creationId xmlns:a16="http://schemas.microsoft.com/office/drawing/2014/main" id="{CDCC948B-4198-4FFD-8600-C6F410599B97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:a16="http://schemas.microsoft.com/office/drawing/2014/main" id="{733A7134-BDE0-4103-91D9-789D8FEAA4A6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šliďè">
              <a:extLst>
                <a:ext uri="{FF2B5EF4-FFF2-40B4-BE49-F238E27FC236}">
                  <a16:creationId xmlns:a16="http://schemas.microsoft.com/office/drawing/2014/main" id="{9B8C6560-784F-41A6-8F43-9336C8CF6CD3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ślîḑe">
              <a:extLst>
                <a:ext uri="{FF2B5EF4-FFF2-40B4-BE49-F238E27FC236}">
                  <a16:creationId xmlns:a16="http://schemas.microsoft.com/office/drawing/2014/main" id="{A6540CA7-B12B-44D5-96E6-2404EB0D5D6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ṧlîḓe">
              <a:extLst>
                <a:ext uri="{FF2B5EF4-FFF2-40B4-BE49-F238E27FC236}">
                  <a16:creationId xmlns:a16="http://schemas.microsoft.com/office/drawing/2014/main" id="{A445D9AA-C578-4A42-8766-EC7C7F065BEF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:a16="http://schemas.microsoft.com/office/drawing/2014/main" id="{A5F2AB67-2989-4BEF-B5CE-55F049CAD62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šḻidè">
              <a:extLst>
                <a:ext uri="{FF2B5EF4-FFF2-40B4-BE49-F238E27FC236}">
                  <a16:creationId xmlns:a16="http://schemas.microsoft.com/office/drawing/2014/main" id="{199C1E53-99AD-4F3E-8F09-4DCCA79282B6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śļiḑè">
              <a:extLst>
                <a:ext uri="{FF2B5EF4-FFF2-40B4-BE49-F238E27FC236}">
                  <a16:creationId xmlns:a16="http://schemas.microsoft.com/office/drawing/2014/main" id="{1E9FD424-A3A9-4B87-BF53-253D65178F78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$1iḍe">
              <a:extLst>
                <a:ext uri="{FF2B5EF4-FFF2-40B4-BE49-F238E27FC236}">
                  <a16:creationId xmlns:a16="http://schemas.microsoft.com/office/drawing/2014/main" id="{D7EDA3ED-8B5B-4B6C-94E1-836A0665303F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:a16="http://schemas.microsoft.com/office/drawing/2014/main" id="{0453DD3B-F1DB-46BB-AFDE-DD2F139C1AC5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:a16="http://schemas.microsoft.com/office/drawing/2014/main" id="{BE0BB7D8-FC9B-47CC-B8B6-C4ABE954728C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ŝlïḑe">
              <a:extLst>
                <a:ext uri="{FF2B5EF4-FFF2-40B4-BE49-F238E27FC236}">
                  <a16:creationId xmlns:a16="http://schemas.microsoft.com/office/drawing/2014/main" id="{1823E34C-094F-4B2E-A06E-5D2F7E6542E0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šlïdè">
              <a:extLst>
                <a:ext uri="{FF2B5EF4-FFF2-40B4-BE49-F238E27FC236}">
                  <a16:creationId xmlns:a16="http://schemas.microsoft.com/office/drawing/2014/main" id="{8A092209-FE2C-4B42-A372-54F0A898568F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S1îḑé">
              <a:extLst>
                <a:ext uri="{FF2B5EF4-FFF2-40B4-BE49-F238E27FC236}">
                  <a16:creationId xmlns:a16="http://schemas.microsoft.com/office/drawing/2014/main" id="{3F605D6C-2F38-4F38-AAC3-E03ACBD197B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şḻîdê">
              <a:extLst>
                <a:ext uri="{FF2B5EF4-FFF2-40B4-BE49-F238E27FC236}">
                  <a16:creationId xmlns:a16="http://schemas.microsoft.com/office/drawing/2014/main" id="{21C8A406-D8D8-4B6F-A7D4-1AA5A9FA98AA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Slíḑê">
              <a:extLst>
                <a:ext uri="{FF2B5EF4-FFF2-40B4-BE49-F238E27FC236}">
                  <a16:creationId xmlns:a16="http://schemas.microsoft.com/office/drawing/2014/main" id="{C1D89904-F227-4F23-9BFC-4611B88FB45F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:a16="http://schemas.microsoft.com/office/drawing/2014/main" id="{812A4ACE-0CA6-4A29-A580-E72DDFD5E309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sļïḑé">
              <a:extLst>
                <a:ext uri="{FF2B5EF4-FFF2-40B4-BE49-F238E27FC236}">
                  <a16:creationId xmlns:a16="http://schemas.microsoft.com/office/drawing/2014/main" id="{221AB494-FA2B-46BE-8527-6302C76D317B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šḷiďé">
              <a:extLst>
                <a:ext uri="{FF2B5EF4-FFF2-40B4-BE49-F238E27FC236}">
                  <a16:creationId xmlns:a16="http://schemas.microsoft.com/office/drawing/2014/main" id="{968FFAD0-8AF9-4BF3-BB5E-6B1D78EECD66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:a16="http://schemas.microsoft.com/office/drawing/2014/main" id="{D8B4FCC0-6CD2-4B55-90E8-1BC45659E15F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ṥļídè">
              <a:extLst>
                <a:ext uri="{FF2B5EF4-FFF2-40B4-BE49-F238E27FC236}">
                  <a16:creationId xmlns:a16="http://schemas.microsoft.com/office/drawing/2014/main" id="{E9DA0BE7-710E-4BAC-9A59-20EA100FA126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slíḋè">
              <a:extLst>
                <a:ext uri="{FF2B5EF4-FFF2-40B4-BE49-F238E27FC236}">
                  <a16:creationId xmlns:a16="http://schemas.microsoft.com/office/drawing/2014/main" id="{85F6A257-8685-472E-ACC7-22177AB086C8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ŝliḍé">
              <a:extLst>
                <a:ext uri="{FF2B5EF4-FFF2-40B4-BE49-F238E27FC236}">
                  <a16:creationId xmlns:a16="http://schemas.microsoft.com/office/drawing/2014/main" id="{2DA5E85E-E62E-4B50-9FD3-BCEA2195467B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ľíďe">
              <a:extLst>
                <a:ext uri="{FF2B5EF4-FFF2-40B4-BE49-F238E27FC236}">
                  <a16:creationId xmlns:a16="http://schemas.microsoft.com/office/drawing/2014/main" id="{BD456AA0-2979-46C8-A772-9EE478092A4E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ṣlîdê">
              <a:extLst>
                <a:ext uri="{FF2B5EF4-FFF2-40B4-BE49-F238E27FC236}">
                  <a16:creationId xmlns:a16="http://schemas.microsoft.com/office/drawing/2014/main" id="{A8D215CB-67B5-4705-B440-265229FA415D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ślïḍè">
              <a:extLst>
                <a:ext uri="{FF2B5EF4-FFF2-40B4-BE49-F238E27FC236}">
                  <a16:creationId xmlns:a16="http://schemas.microsoft.com/office/drawing/2014/main" id="{879F1E3F-4189-4F4D-A7D6-D7788A86190C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šḻidé">
              <a:extLst>
                <a:ext uri="{FF2B5EF4-FFF2-40B4-BE49-F238E27FC236}">
                  <a16:creationId xmlns:a16="http://schemas.microsoft.com/office/drawing/2014/main" id="{DAC64C23-A9C1-442F-A10A-59FFAEA78C5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:a16="http://schemas.microsoft.com/office/drawing/2014/main" id="{C5CC3814-94D7-4971-A143-93A49CC3F5D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sľiḍè">
              <a:extLst>
                <a:ext uri="{FF2B5EF4-FFF2-40B4-BE49-F238E27FC236}">
                  <a16:creationId xmlns:a16="http://schemas.microsoft.com/office/drawing/2014/main" id="{A4E9C25E-C047-48C9-8D01-A1705FB44D60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$ļíḍé">
              <a:extLst>
                <a:ext uri="{FF2B5EF4-FFF2-40B4-BE49-F238E27FC236}">
                  <a16:creationId xmlns:a16="http://schemas.microsoft.com/office/drawing/2014/main" id="{691F5030-F7B2-4185-B073-8028673C2FA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:a16="http://schemas.microsoft.com/office/drawing/2014/main" id="{C2C549CD-B5E6-4EE7-9C56-ED689DD5204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šľïďé">
              <a:extLst>
                <a:ext uri="{FF2B5EF4-FFF2-40B4-BE49-F238E27FC236}">
                  <a16:creationId xmlns:a16="http://schemas.microsoft.com/office/drawing/2014/main" id="{DA732453-077A-4971-9EAD-21B05C7482D1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ṣ1ïdé">
              <a:extLst>
                <a:ext uri="{FF2B5EF4-FFF2-40B4-BE49-F238E27FC236}">
                  <a16:creationId xmlns:a16="http://schemas.microsoft.com/office/drawing/2014/main" id="{8C7A7D2F-4838-4479-A356-570E98D3F20F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ṩ1ide">
              <a:extLst>
                <a:ext uri="{FF2B5EF4-FFF2-40B4-BE49-F238E27FC236}">
                  <a16:creationId xmlns:a16="http://schemas.microsoft.com/office/drawing/2014/main" id="{C81727A8-D097-4A57-A7B5-F70A46B468AA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sḻïḑe">
              <a:extLst>
                <a:ext uri="{FF2B5EF4-FFF2-40B4-BE49-F238E27FC236}">
                  <a16:creationId xmlns:a16="http://schemas.microsoft.com/office/drawing/2014/main" id="{228760BD-1977-4ED0-88BC-C3AA7C01629B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ľíďê">
              <a:extLst>
                <a:ext uri="{FF2B5EF4-FFF2-40B4-BE49-F238E27FC236}">
                  <a16:creationId xmlns:a16="http://schemas.microsoft.com/office/drawing/2014/main" id="{9A34DA6C-7B3E-4AF1-A511-EDFD1631E83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š1ïḑé">
              <a:extLst>
                <a:ext uri="{FF2B5EF4-FFF2-40B4-BE49-F238E27FC236}">
                  <a16:creationId xmlns:a16="http://schemas.microsoft.com/office/drawing/2014/main" id="{FB79C1A3-382E-4BED-B00F-0A8B74CF5269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:a16="http://schemas.microsoft.com/office/drawing/2014/main" id="{8800C0F7-95CF-4112-BF9A-176E6D77B86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ṩ1iďe">
              <a:extLst>
                <a:ext uri="{FF2B5EF4-FFF2-40B4-BE49-F238E27FC236}">
                  <a16:creationId xmlns:a16="http://schemas.microsoft.com/office/drawing/2014/main" id="{21D3A072-8DCB-479A-A9D2-2EE9E92FDBA1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ślïďe">
              <a:extLst>
                <a:ext uri="{FF2B5EF4-FFF2-40B4-BE49-F238E27FC236}">
                  <a16:creationId xmlns:a16="http://schemas.microsoft.com/office/drawing/2014/main" id="{2E7DBE28-2232-4C14-8D88-99453068A7F3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śľíde">
              <a:extLst>
                <a:ext uri="{FF2B5EF4-FFF2-40B4-BE49-F238E27FC236}">
                  <a16:creationId xmlns:a16="http://schemas.microsoft.com/office/drawing/2014/main" id="{B115FD05-305B-4613-8132-DEB781459606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$ḷiḋe">
              <a:extLst>
                <a:ext uri="{FF2B5EF4-FFF2-40B4-BE49-F238E27FC236}">
                  <a16:creationId xmlns:a16="http://schemas.microsoft.com/office/drawing/2014/main" id="{642BED0F-3FD1-44BD-B929-DE98DCFD015C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:a16="http://schemas.microsoft.com/office/drawing/2014/main" id="{A2158529-389C-48A6-A4BD-8A1D6F702219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ļiḋe">
              <a:extLst>
                <a:ext uri="{FF2B5EF4-FFF2-40B4-BE49-F238E27FC236}">
                  <a16:creationId xmlns:a16="http://schemas.microsoft.com/office/drawing/2014/main" id="{688F31CE-CAA5-4B05-891C-A1127C8A9931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:a16="http://schemas.microsoft.com/office/drawing/2014/main" id="{36074F09-445E-4436-AE08-0C33C1AF0F34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:a16="http://schemas.microsoft.com/office/drawing/2014/main" id="{3CCC6834-B3FF-4B5D-AA39-1375F086DEC5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:a16="http://schemas.microsoft.com/office/drawing/2014/main" id="{4EF73A8D-6E7F-4D72-A5E7-A7A2455F64B2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$1ïḑe">
              <a:extLst>
                <a:ext uri="{FF2B5EF4-FFF2-40B4-BE49-F238E27FC236}">
                  <a16:creationId xmlns:a16="http://schemas.microsoft.com/office/drawing/2014/main" id="{9151EEF2-FC22-4EDE-88F4-1E402AF64157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S1ïde">
              <a:extLst>
                <a:ext uri="{FF2B5EF4-FFF2-40B4-BE49-F238E27FC236}">
                  <a16:creationId xmlns:a16="http://schemas.microsoft.com/office/drawing/2014/main" id="{EE958969-984A-4DD8-8063-D7404D684E94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:a16="http://schemas.microsoft.com/office/drawing/2014/main" id="{3BEEEB03-5F4F-4CC7-A3F6-74EC7279B05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ṧliḓé">
              <a:extLst>
                <a:ext uri="{FF2B5EF4-FFF2-40B4-BE49-F238E27FC236}">
                  <a16:creationId xmlns:a16="http://schemas.microsoft.com/office/drawing/2014/main" id="{0D2E422A-2A96-4540-BC8B-E0F73389548D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ś1îdê">
              <a:extLst>
                <a:ext uri="{FF2B5EF4-FFF2-40B4-BE49-F238E27FC236}">
                  <a16:creationId xmlns:a16="http://schemas.microsoft.com/office/drawing/2014/main" id="{94741FB5-E900-4B9A-A621-D1864C43E2F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ṥ1íde">
              <a:extLst>
                <a:ext uri="{FF2B5EF4-FFF2-40B4-BE49-F238E27FC236}">
                  <a16:creationId xmlns:a16="http://schemas.microsoft.com/office/drawing/2014/main" id="{F418A728-522F-4602-9C35-BA930FEFE290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s1îḋê">
              <a:extLst>
                <a:ext uri="{FF2B5EF4-FFF2-40B4-BE49-F238E27FC236}">
                  <a16:creationId xmlns:a16="http://schemas.microsoft.com/office/drawing/2014/main" id="{A2B13D99-14CA-4445-83E9-39C272C7AE5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:a16="http://schemas.microsoft.com/office/drawing/2014/main" id="{535FB5F6-0E91-4F5C-8CF4-6E7126167277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íSlidê">
              <a:extLst>
                <a:ext uri="{FF2B5EF4-FFF2-40B4-BE49-F238E27FC236}">
                  <a16:creationId xmlns:a16="http://schemas.microsoft.com/office/drawing/2014/main" id="{615E9B61-F411-4D56-AADA-0AE348242BC7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šľíḑè">
              <a:extLst>
                <a:ext uri="{FF2B5EF4-FFF2-40B4-BE49-F238E27FC236}">
                  <a16:creationId xmlns:a16="http://schemas.microsoft.com/office/drawing/2014/main" id="{8A6E0F78-3AA5-4A11-BF6C-2893C2D1A206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ṩḻiďé">
              <a:extLst>
                <a:ext uri="{FF2B5EF4-FFF2-40B4-BE49-F238E27FC236}">
                  <a16:creationId xmlns:a16="http://schemas.microsoft.com/office/drawing/2014/main" id="{2719303D-76AD-4687-8545-8292FD4C7AA5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Sḷïḍe">
              <a:extLst>
                <a:ext uri="{FF2B5EF4-FFF2-40B4-BE49-F238E27FC236}">
                  <a16:creationId xmlns:a16="http://schemas.microsoft.com/office/drawing/2014/main" id="{4B8D47DF-A739-4F14-AB9C-5A0128ACEF23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:a16="http://schemas.microsoft.com/office/drawing/2014/main" id="{D29F5E92-D1DA-4DBE-83DF-78B2378D6E6E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ŝļiḋe">
              <a:extLst>
                <a:ext uri="{FF2B5EF4-FFF2-40B4-BE49-F238E27FC236}">
                  <a16:creationId xmlns:a16="http://schemas.microsoft.com/office/drawing/2014/main" id="{79F0D14B-DE24-43E4-9EF2-6812A23644AC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şľiḋè">
              <a:extLst>
                <a:ext uri="{FF2B5EF4-FFF2-40B4-BE49-F238E27FC236}">
                  <a16:creationId xmlns:a16="http://schemas.microsoft.com/office/drawing/2014/main" id="{59EC4D86-46E2-4CD2-86D3-E715D1AA3B2F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:a16="http://schemas.microsoft.com/office/drawing/2014/main" id="{604545A8-89D2-4369-8441-47A3E89C119A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:a16="http://schemas.microsoft.com/office/drawing/2014/main" id="{D649E14E-17BE-47A7-B960-028D6213B3D4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ṥļiḑé">
              <a:extLst>
                <a:ext uri="{FF2B5EF4-FFF2-40B4-BE49-F238E27FC236}">
                  <a16:creationId xmlns:a16="http://schemas.microsoft.com/office/drawing/2014/main" id="{800FEE9C-BE28-4485-B330-BD198A32E5A5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ŝlîḋê">
              <a:extLst>
                <a:ext uri="{FF2B5EF4-FFF2-40B4-BE49-F238E27FC236}">
                  <a16:creationId xmlns:a16="http://schemas.microsoft.com/office/drawing/2014/main" id="{02FE78EE-2A38-4564-BD7A-00721BC0247F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şlïḓê">
              <a:extLst>
                <a:ext uri="{FF2B5EF4-FFF2-40B4-BE49-F238E27FC236}">
                  <a16:creationId xmlns:a16="http://schemas.microsoft.com/office/drawing/2014/main" id="{ED9A87D7-2D96-4004-882B-AAF1EB4C359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šḷîḋe">
              <a:extLst>
                <a:ext uri="{FF2B5EF4-FFF2-40B4-BE49-F238E27FC236}">
                  <a16:creationId xmlns:a16="http://schemas.microsoft.com/office/drawing/2014/main" id="{5406CD4D-6650-4CD0-A240-B42960A8023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:a16="http://schemas.microsoft.com/office/drawing/2014/main" id="{1DAB71F2-6FCB-44A7-B1D4-3B00CD3CC14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ś1ïḋê">
              <a:extLst>
                <a:ext uri="{FF2B5EF4-FFF2-40B4-BE49-F238E27FC236}">
                  <a16:creationId xmlns:a16="http://schemas.microsoft.com/office/drawing/2014/main" id="{31563660-276F-4220-9CFB-6200BF508F96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ṥlîďé">
              <a:extLst>
                <a:ext uri="{FF2B5EF4-FFF2-40B4-BE49-F238E27FC236}">
                  <a16:creationId xmlns:a16="http://schemas.microsoft.com/office/drawing/2014/main" id="{38715FC8-2CA7-4D50-981F-3AE5E1DE929E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s1îďé">
              <a:extLst>
                <a:ext uri="{FF2B5EF4-FFF2-40B4-BE49-F238E27FC236}">
                  <a16:creationId xmlns:a16="http://schemas.microsoft.com/office/drawing/2014/main" id="{E233ACC6-899A-4F61-9259-6DF9426B0D1C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:a16="http://schemas.microsoft.com/office/drawing/2014/main" id="{603C4D5E-7533-4B94-8557-B0A71AB4D116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:a16="http://schemas.microsoft.com/office/drawing/2014/main" id="{64EE6B55-2914-40DC-9656-D55D0ADC00EB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ŝliḍe">
              <a:extLst>
                <a:ext uri="{FF2B5EF4-FFF2-40B4-BE49-F238E27FC236}">
                  <a16:creationId xmlns:a16="http://schemas.microsoft.com/office/drawing/2014/main" id="{4714431D-C29A-4482-94CD-32B48721D2BF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:a16="http://schemas.microsoft.com/office/drawing/2014/main" id="{202B7DBD-A530-47D0-B4A7-971D51F4E6F1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ṩ1iḑe">
              <a:extLst>
                <a:ext uri="{FF2B5EF4-FFF2-40B4-BE49-F238E27FC236}">
                  <a16:creationId xmlns:a16="http://schemas.microsoft.com/office/drawing/2014/main" id="{18C065B3-DD9E-4D4E-840B-23709F0DB6B6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şḷídè">
              <a:extLst>
                <a:ext uri="{FF2B5EF4-FFF2-40B4-BE49-F238E27FC236}">
                  <a16:creationId xmlns:a16="http://schemas.microsoft.com/office/drawing/2014/main" id="{26EF5B67-0D2E-43EF-9241-5170785658C5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ļîdé">
              <a:extLst>
                <a:ext uri="{FF2B5EF4-FFF2-40B4-BE49-F238E27FC236}">
                  <a16:creationId xmlns:a16="http://schemas.microsoft.com/office/drawing/2014/main" id="{EB477892-43AE-4975-A45A-246B5F080F61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íḓe">
              <a:extLst>
                <a:ext uri="{FF2B5EF4-FFF2-40B4-BE49-F238E27FC236}">
                  <a16:creationId xmlns:a16="http://schemas.microsoft.com/office/drawing/2014/main" id="{EEB20C18-7733-42FC-9AF9-FFE1BA4E6C27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şḷiďe">
              <a:extLst>
                <a:ext uri="{FF2B5EF4-FFF2-40B4-BE49-F238E27FC236}">
                  <a16:creationId xmlns:a16="http://schemas.microsoft.com/office/drawing/2014/main" id="{3169F386-677F-49EE-8375-9099963A2AB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$ḷîḋe">
              <a:extLst>
                <a:ext uri="{FF2B5EF4-FFF2-40B4-BE49-F238E27FC236}">
                  <a16:creationId xmlns:a16="http://schemas.microsoft.com/office/drawing/2014/main" id="{57C79CC7-E686-44A0-8BA4-FB7977EA97A4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:a16="http://schemas.microsoft.com/office/drawing/2014/main" id="{A8370235-8B98-4C22-9DD8-6E7DC8AE2DA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ṣļiḑe">
              <a:extLst>
                <a:ext uri="{FF2B5EF4-FFF2-40B4-BE49-F238E27FC236}">
                  <a16:creationId xmlns:a16="http://schemas.microsoft.com/office/drawing/2014/main" id="{D1DDD3F2-385F-4150-A886-715007D44753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sḷiďè">
              <a:extLst>
                <a:ext uri="{FF2B5EF4-FFF2-40B4-BE49-F238E27FC236}">
                  <a16:creationId xmlns:a16="http://schemas.microsoft.com/office/drawing/2014/main" id="{DDC3103B-4405-41CB-AA9B-D1A2FE148028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:a16="http://schemas.microsoft.com/office/drawing/2014/main" id="{D414C606-A5FA-41BF-8381-5DD1590DCB36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S1îḍê">
              <a:extLst>
                <a:ext uri="{FF2B5EF4-FFF2-40B4-BE49-F238E27FC236}">
                  <a16:creationId xmlns:a16="http://schemas.microsoft.com/office/drawing/2014/main" id="{B7B9294B-ED65-4049-B3AC-91DE8653A5C0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ş1íďe">
              <a:extLst>
                <a:ext uri="{FF2B5EF4-FFF2-40B4-BE49-F238E27FC236}">
                  <a16:creationId xmlns:a16="http://schemas.microsoft.com/office/drawing/2014/main" id="{A9F5B048-4EFD-4CCF-8195-A133C692713B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ïsľïḋe">
              <a:extLst>
                <a:ext uri="{FF2B5EF4-FFF2-40B4-BE49-F238E27FC236}">
                  <a16:creationId xmlns:a16="http://schemas.microsoft.com/office/drawing/2014/main" id="{B8A235CD-0625-4812-AFA1-83D25DBEB88A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$ľîḑê">
              <a:extLst>
                <a:ext uri="{FF2B5EF4-FFF2-40B4-BE49-F238E27FC236}">
                  <a16:creationId xmlns:a16="http://schemas.microsoft.com/office/drawing/2014/main" id="{39B4B055-4F2E-4790-80F8-185EF905F4C7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ṧliḑê">
              <a:extLst>
                <a:ext uri="{FF2B5EF4-FFF2-40B4-BE49-F238E27FC236}">
                  <a16:creationId xmlns:a16="http://schemas.microsoft.com/office/drawing/2014/main" id="{C7EE6BEC-8EE9-4B52-A43E-EC00DC22F639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ŝ1íďé">
              <a:extLst>
                <a:ext uri="{FF2B5EF4-FFF2-40B4-BE49-F238E27FC236}">
                  <a16:creationId xmlns:a16="http://schemas.microsoft.com/office/drawing/2014/main" id="{D80762DC-935F-490A-A7C4-933F3E94003E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:a16="http://schemas.microsoft.com/office/drawing/2014/main" id="{1B50C3B8-7710-44A2-8853-14BA80AFDB5F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Slíḋê">
              <a:extLst>
                <a:ext uri="{FF2B5EF4-FFF2-40B4-BE49-F238E27FC236}">
                  <a16:creationId xmlns:a16="http://schemas.microsoft.com/office/drawing/2014/main" id="{04DC844F-15F7-44B1-B7F3-E362698F41FE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$1îḋé">
              <a:extLst>
                <a:ext uri="{FF2B5EF4-FFF2-40B4-BE49-F238E27FC236}">
                  <a16:creationId xmlns:a16="http://schemas.microsoft.com/office/drawing/2014/main" id="{87C8123C-5E49-43C4-902B-FD839ED1D8EF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214CCF04-4A73-4B27-B6BC-1CBAE5BB4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:a16="http://schemas.microsoft.com/office/drawing/2014/main" id="{5115825E-C7CB-4D72-97A9-AC8833B81C7D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ṡľiďè">
              <a:extLst>
                <a:ext uri="{FF2B5EF4-FFF2-40B4-BE49-F238E27FC236}">
                  <a16:creationId xmlns:a16="http://schemas.microsoft.com/office/drawing/2014/main" id="{C1B67FE3-27FB-40D0-8D14-B01B591ECD1B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67ED5858-132C-4E9B-A63B-3D1D4D3D3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:a16="http://schemas.microsoft.com/office/drawing/2014/main" id="{48C645E6-A43B-48EA-A8AB-DDA43B697FD1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:a16="http://schemas.microsoft.com/office/drawing/2014/main" id="{02033139-3DE8-4708-B3ED-02AE0707048E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C52DABD8-A574-45F9-AED1-498ACA762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:a16="http://schemas.microsoft.com/office/drawing/2014/main" id="{555B2A35-330F-4459-BA5A-B7E80B676819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ïşľídè">
              <a:extLst>
                <a:ext uri="{FF2B5EF4-FFF2-40B4-BE49-F238E27FC236}">
                  <a16:creationId xmlns:a16="http://schemas.microsoft.com/office/drawing/2014/main" id="{549BB4FE-A591-4424-9F7D-214F0141DABA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ḷîḋe">
              <a:extLst>
                <a:ext uri="{FF2B5EF4-FFF2-40B4-BE49-F238E27FC236}">
                  <a16:creationId xmlns:a16="http://schemas.microsoft.com/office/drawing/2014/main" id="{E136B685-FD62-499F-9CF2-CF8F2515C21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slïḋê">
              <a:extLst>
                <a:ext uri="{FF2B5EF4-FFF2-40B4-BE49-F238E27FC236}">
                  <a16:creationId xmlns:a16="http://schemas.microsoft.com/office/drawing/2014/main" id="{54B9FEC1-377D-4116-A6A8-CE0087C0489C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:a16="http://schemas.microsoft.com/office/drawing/2014/main" id="{817E63AE-6FD6-4ECF-BFCA-697CDBFA4275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207E3BEB-74E3-4832-9984-13D97A48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:a16="http://schemas.microsoft.com/office/drawing/2014/main" id="{3D9B4A1A-BD2E-449B-9758-99F903844C76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lïdê">
              <a:extLst>
                <a:ext uri="{FF2B5EF4-FFF2-40B4-BE49-F238E27FC236}">
                  <a16:creationId xmlns:a16="http://schemas.microsoft.com/office/drawing/2014/main" id="{F5BD48D1-EA3A-40B4-9587-2379D8E13DC4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:a16="http://schemas.microsoft.com/office/drawing/2014/main" id="{4AEE243C-DD67-4015-8463-0CEF7F52504B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:a16="http://schemas.microsoft.com/office/drawing/2014/main" id="{1D7D84C2-529A-4A0F-AFA4-934D1E7A0C44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:a16="http://schemas.microsoft.com/office/drawing/2014/main" id="{75EC9303-69A7-4358-99CB-32852A9E1C39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:a16="http://schemas.microsoft.com/office/drawing/2014/main" id="{36081F0D-BDA0-4CBC-9131-A9CDF8F8BCAA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95971C69-3AEB-4BBF-888B-E9BA26AE1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:a16="http://schemas.microsoft.com/office/drawing/2014/main" id="{85F67306-F164-4AC7-8123-9DF5FAF4EE08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śḻidè">
              <a:extLst>
                <a:ext uri="{FF2B5EF4-FFF2-40B4-BE49-F238E27FC236}">
                  <a16:creationId xmlns:a16="http://schemas.microsoft.com/office/drawing/2014/main" id="{6A80912D-D5D9-4F01-B506-9E74DDF8F5F4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:a16="http://schemas.microsoft.com/office/drawing/2014/main" id="{944365BF-7214-4468-A17B-314951CE2059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$ḻïḑê">
              <a:extLst>
                <a:ext uri="{FF2B5EF4-FFF2-40B4-BE49-F238E27FC236}">
                  <a16:creationId xmlns:a16="http://schemas.microsoft.com/office/drawing/2014/main" id="{5DCED7FB-10ED-4218-9D9B-12F2EBDB673B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ṡlîḍê">
              <a:extLst>
                <a:ext uri="{FF2B5EF4-FFF2-40B4-BE49-F238E27FC236}">
                  <a16:creationId xmlns:a16="http://schemas.microsoft.com/office/drawing/2014/main" id="{707B9C82-6EB1-4C6C-8255-704F0F69BF9C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îšlîḓé">
              <a:extLst>
                <a:ext uri="{FF2B5EF4-FFF2-40B4-BE49-F238E27FC236}">
                  <a16:creationId xmlns:a16="http://schemas.microsoft.com/office/drawing/2014/main" id="{6033659A-3C5D-472C-8118-CB88AFAEA4A1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Sḷíďe">
              <a:extLst>
                <a:ext uri="{FF2B5EF4-FFF2-40B4-BE49-F238E27FC236}">
                  <a16:creationId xmlns:a16="http://schemas.microsoft.com/office/drawing/2014/main" id="{E4F56874-2135-473C-BBED-7281F1BB73B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sļíḋe">
              <a:extLst>
                <a:ext uri="{FF2B5EF4-FFF2-40B4-BE49-F238E27FC236}">
                  <a16:creationId xmlns:a16="http://schemas.microsoft.com/office/drawing/2014/main" id="{211A280F-2131-43FF-8AE4-6A03224E2C91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sḷïďè">
              <a:extLst>
                <a:ext uri="{FF2B5EF4-FFF2-40B4-BE49-F238E27FC236}">
                  <a16:creationId xmlns:a16="http://schemas.microsoft.com/office/drawing/2014/main" id="{9CE36AE6-92EE-41CD-9E52-EF8140C12F77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śľíḓe">
              <a:extLst>
                <a:ext uri="{FF2B5EF4-FFF2-40B4-BE49-F238E27FC236}">
                  <a16:creationId xmlns:a16="http://schemas.microsoft.com/office/drawing/2014/main" id="{B747B3CB-3663-4AAD-8AF3-2F33DA00469A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$ḻiḑe">
              <a:extLst>
                <a:ext uri="{FF2B5EF4-FFF2-40B4-BE49-F238E27FC236}">
                  <a16:creationId xmlns:a16="http://schemas.microsoft.com/office/drawing/2014/main" id="{CE13FCFF-BDDB-431D-8FCE-614EBDB6725B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:a16="http://schemas.microsoft.com/office/drawing/2014/main" id="{06A7D0C8-1397-4F7D-8F62-98B33116AD73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ŝlîḍé">
              <a:extLst>
                <a:ext uri="{FF2B5EF4-FFF2-40B4-BE49-F238E27FC236}">
                  <a16:creationId xmlns:a16="http://schemas.microsoft.com/office/drawing/2014/main" id="{9C25D743-A058-4BE9-B8FD-3A28F12BEC43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ṧ1iḋè">
              <a:extLst>
                <a:ext uri="{FF2B5EF4-FFF2-40B4-BE49-F238E27FC236}">
                  <a16:creationId xmlns:a16="http://schemas.microsoft.com/office/drawing/2014/main" id="{F1AE2321-F4B1-46C5-8A0C-F7FB23AE35EC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ŝ1ïdè">
              <a:extLst>
                <a:ext uri="{FF2B5EF4-FFF2-40B4-BE49-F238E27FC236}">
                  <a16:creationId xmlns:a16="http://schemas.microsoft.com/office/drawing/2014/main" id="{2799622E-DAD7-41B9-8DA6-7D37B239EFC0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:a16="http://schemas.microsoft.com/office/drawing/2014/main" id="{9CCFE50A-3D99-4659-914C-BFA8931F8A53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śļíďè">
              <a:extLst>
                <a:ext uri="{FF2B5EF4-FFF2-40B4-BE49-F238E27FC236}">
                  <a16:creationId xmlns:a16="http://schemas.microsoft.com/office/drawing/2014/main" id="{266A2B7E-FF17-4719-BDAF-AAD6562FE062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śļiḍe">
              <a:extLst>
                <a:ext uri="{FF2B5EF4-FFF2-40B4-BE49-F238E27FC236}">
                  <a16:creationId xmlns:a16="http://schemas.microsoft.com/office/drawing/2014/main" id="{423059E5-C232-4480-A961-9B77C515EB5C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şḻïdê">
              <a:extLst>
                <a:ext uri="{FF2B5EF4-FFF2-40B4-BE49-F238E27FC236}">
                  <a16:creationId xmlns:a16="http://schemas.microsoft.com/office/drawing/2014/main" id="{764F88DA-9A50-4E6C-AF5D-EA309D21705B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šḻîdê">
              <a:extLst>
                <a:ext uri="{FF2B5EF4-FFF2-40B4-BE49-F238E27FC236}">
                  <a16:creationId xmlns:a16="http://schemas.microsoft.com/office/drawing/2014/main" id="{524E5799-8C6C-4CA2-BC44-8297098B89CC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:a16="http://schemas.microsoft.com/office/drawing/2014/main" id="{C06176AC-4EA3-4E53-9743-EAFC2256B80A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šľîḍe">
              <a:extLst>
                <a:ext uri="{FF2B5EF4-FFF2-40B4-BE49-F238E27FC236}">
                  <a16:creationId xmlns:a16="http://schemas.microsoft.com/office/drawing/2014/main" id="{B1869EF7-F288-4220-8807-A3B4841F5A0D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şḷîďe">
              <a:extLst>
                <a:ext uri="{FF2B5EF4-FFF2-40B4-BE49-F238E27FC236}">
                  <a16:creationId xmlns:a16="http://schemas.microsoft.com/office/drawing/2014/main" id="{6B15202F-2CCE-431F-9BB0-63419B13BB48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lïḑe">
              <a:extLst>
                <a:ext uri="{FF2B5EF4-FFF2-40B4-BE49-F238E27FC236}">
                  <a16:creationId xmlns:a16="http://schemas.microsoft.com/office/drawing/2014/main" id="{FF584868-0120-412F-B88B-E5D878E34338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$ļîḑè">
              <a:extLst>
                <a:ext uri="{FF2B5EF4-FFF2-40B4-BE49-F238E27FC236}">
                  <a16:creationId xmlns:a16="http://schemas.microsoft.com/office/drawing/2014/main" id="{ABFFB08B-0945-41B2-93F4-6AE514A39947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ŝ1ïḋè">
              <a:extLst>
                <a:ext uri="{FF2B5EF4-FFF2-40B4-BE49-F238E27FC236}">
                  <a16:creationId xmlns:a16="http://schemas.microsoft.com/office/drawing/2014/main" id="{B9198866-E1D5-47F2-BE95-87CC06F845AD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:a16="http://schemas.microsoft.com/office/drawing/2014/main" id="{90364784-27F6-4998-A2FD-789BB21F9366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ṩļïďe">
              <a:extLst>
                <a:ext uri="{FF2B5EF4-FFF2-40B4-BE49-F238E27FC236}">
                  <a16:creationId xmlns:a16="http://schemas.microsoft.com/office/drawing/2014/main" id="{6090CDE4-EF3E-4422-A7C7-FC10CFDD2449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ṡḻïďe">
              <a:extLst>
                <a:ext uri="{FF2B5EF4-FFF2-40B4-BE49-F238E27FC236}">
                  <a16:creationId xmlns:a16="http://schemas.microsoft.com/office/drawing/2014/main" id="{0C2B523E-16B6-43CD-BCCF-1AE87B34C8D6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:a16="http://schemas.microsoft.com/office/drawing/2014/main" id="{923B0DC6-6260-44AD-8307-E2F80267CEF0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ṣlïďé">
              <a:extLst>
                <a:ext uri="{FF2B5EF4-FFF2-40B4-BE49-F238E27FC236}">
                  <a16:creationId xmlns:a16="http://schemas.microsoft.com/office/drawing/2014/main" id="{2E47C01D-7595-4999-B01B-B10F5469F175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$ļídè">
              <a:extLst>
                <a:ext uri="{FF2B5EF4-FFF2-40B4-BE49-F238E27FC236}">
                  <a16:creationId xmlns:a16="http://schemas.microsoft.com/office/drawing/2014/main" id="{76DD9017-97EF-4BE2-9DB7-DDD2E7718F28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śḻîďe">
              <a:extLst>
                <a:ext uri="{FF2B5EF4-FFF2-40B4-BE49-F238E27FC236}">
                  <a16:creationId xmlns:a16="http://schemas.microsoft.com/office/drawing/2014/main" id="{5A25C2B5-C634-4614-B597-BF8525A82F50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:a16="http://schemas.microsoft.com/office/drawing/2014/main" id="{8CCC6F7E-E396-40EF-B590-11E57F567DEF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:a16="http://schemas.microsoft.com/office/drawing/2014/main" id="{4C1D4298-8C2E-43C1-9CD5-508B490BB0B4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şļïďè">
              <a:extLst>
                <a:ext uri="{FF2B5EF4-FFF2-40B4-BE49-F238E27FC236}">
                  <a16:creationId xmlns:a16="http://schemas.microsoft.com/office/drawing/2014/main" id="{CD53C883-4281-4E4D-9860-C14F757A1290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Sľïďê">
              <a:extLst>
                <a:ext uri="{FF2B5EF4-FFF2-40B4-BE49-F238E27FC236}">
                  <a16:creationId xmlns:a16="http://schemas.microsoft.com/office/drawing/2014/main" id="{9781E912-EBB6-4C79-8719-64B6894F7DF6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íŝlîḍé">
              <a:extLst>
                <a:ext uri="{FF2B5EF4-FFF2-40B4-BE49-F238E27FC236}">
                  <a16:creationId xmlns:a16="http://schemas.microsoft.com/office/drawing/2014/main" id="{2FE9F3E4-E7DB-4449-A382-74970DBB5733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şľîdè">
              <a:extLst>
                <a:ext uri="{FF2B5EF4-FFF2-40B4-BE49-F238E27FC236}">
                  <a16:creationId xmlns:a16="http://schemas.microsoft.com/office/drawing/2014/main" id="{D861786B-F138-4A58-9458-8D2FE3B12FC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slïḋe">
              <a:extLst>
                <a:ext uri="{FF2B5EF4-FFF2-40B4-BE49-F238E27FC236}">
                  <a16:creationId xmlns:a16="http://schemas.microsoft.com/office/drawing/2014/main" id="{9DDF5908-417B-4B14-8500-8C231EB9AA12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Sḻîḓe">
              <a:extLst>
                <a:ext uri="{FF2B5EF4-FFF2-40B4-BE49-F238E27FC236}">
                  <a16:creationId xmlns:a16="http://schemas.microsoft.com/office/drawing/2014/main" id="{5FD57219-B384-4C31-8711-190486B83CE1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:a16="http://schemas.microsoft.com/office/drawing/2014/main" id="{7440F6E2-67AF-4CB7-A4B9-A25142905AFC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:a16="http://schemas.microsoft.com/office/drawing/2014/main" id="{6C74820B-C552-4CFD-AFAE-BCA9B3C2F48D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šľiḓe">
              <a:extLst>
                <a:ext uri="{FF2B5EF4-FFF2-40B4-BE49-F238E27FC236}">
                  <a16:creationId xmlns:a16="http://schemas.microsoft.com/office/drawing/2014/main" id="{E8510C05-64FA-4468-A2AE-499A548BAA85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:a16="http://schemas.microsoft.com/office/drawing/2014/main" id="{C2146B79-C534-48D5-A620-952CE4EF8725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:a16="http://schemas.microsoft.com/office/drawing/2014/main" id="{C7B821A3-C9BB-4DB4-BB56-64A8B5B77EC4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ŝḻiďê">
              <a:extLst>
                <a:ext uri="{FF2B5EF4-FFF2-40B4-BE49-F238E27FC236}">
                  <a16:creationId xmlns:a16="http://schemas.microsoft.com/office/drawing/2014/main" id="{B7C4E074-C9CB-4AC1-BC70-9DBF06386870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:a16="http://schemas.microsoft.com/office/drawing/2014/main" id="{6BCE8C2E-EE83-453B-9283-5D48843C907E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ïş1ídè">
              <a:extLst>
                <a:ext uri="{FF2B5EF4-FFF2-40B4-BE49-F238E27FC236}">
                  <a16:creationId xmlns:a16="http://schemas.microsoft.com/office/drawing/2014/main" id="{6F0E651F-7D7C-4B43-B8F5-32561EFF176B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:a16="http://schemas.microsoft.com/office/drawing/2014/main" id="{65FD2E99-691B-4C46-8112-1C493CB43056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:a16="http://schemas.microsoft.com/office/drawing/2014/main" id="{B5133890-6955-4E61-B9CD-CCD807F95CF3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:a16="http://schemas.microsoft.com/office/drawing/2014/main" id="{9A24D392-0D33-4148-9D71-49E0DC158C22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:a16="http://schemas.microsoft.com/office/drawing/2014/main" id="{EE93716A-B657-4144-A075-886538A92B5B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:a16="http://schemas.microsoft.com/office/drawing/2014/main" id="{85B0B22B-931A-4B12-8CD3-62DE342E3466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ŝľíḑe">
              <a:extLst>
                <a:ext uri="{FF2B5EF4-FFF2-40B4-BE49-F238E27FC236}">
                  <a16:creationId xmlns:a16="http://schemas.microsoft.com/office/drawing/2014/main" id="{823236FC-F927-4BC9-980A-B6D019C73BA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sľïḓè">
              <a:extLst>
                <a:ext uri="{FF2B5EF4-FFF2-40B4-BE49-F238E27FC236}">
                  <a16:creationId xmlns:a16="http://schemas.microsoft.com/office/drawing/2014/main" id="{1B777FDF-4F6C-4E34-84F7-D557AF98023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:a16="http://schemas.microsoft.com/office/drawing/2014/main" id="{6D3F4A67-AB98-401C-8203-CA20792A6996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şľïḑe">
              <a:extLst>
                <a:ext uri="{FF2B5EF4-FFF2-40B4-BE49-F238E27FC236}">
                  <a16:creationId xmlns:a16="http://schemas.microsoft.com/office/drawing/2014/main" id="{13946316-82A6-4B54-9D5F-5D154BDF1301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ísḻiḋé">
              <a:extLst>
                <a:ext uri="{FF2B5EF4-FFF2-40B4-BE49-F238E27FC236}">
                  <a16:creationId xmlns:a16="http://schemas.microsoft.com/office/drawing/2014/main" id="{038C8235-A813-4772-9C5C-A3EFE2DF085D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ş1îḓê">
              <a:extLst>
                <a:ext uri="{FF2B5EF4-FFF2-40B4-BE49-F238E27FC236}">
                  <a16:creationId xmlns:a16="http://schemas.microsoft.com/office/drawing/2014/main" id="{20CEA79A-2BE6-4C0B-9461-6428B2396B6C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:a16="http://schemas.microsoft.com/office/drawing/2014/main" id="{2AE270D5-02BA-460D-8111-F452D60BB47A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:a16="http://schemas.microsoft.com/office/drawing/2014/main" id="{A0ABC21B-54E6-4C3A-912A-E3AA7E879419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ṡlíďè">
              <a:extLst>
                <a:ext uri="{FF2B5EF4-FFF2-40B4-BE49-F238E27FC236}">
                  <a16:creationId xmlns:a16="http://schemas.microsoft.com/office/drawing/2014/main" id="{3B9EB000-48AC-48AD-9BAC-5A78379309A7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ş1iďè">
              <a:extLst>
                <a:ext uri="{FF2B5EF4-FFF2-40B4-BE49-F238E27FC236}">
                  <a16:creationId xmlns:a16="http://schemas.microsoft.com/office/drawing/2014/main" id="{E1A67AA0-45DD-4E12-947D-923FDF336AF1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:a16="http://schemas.microsoft.com/office/drawing/2014/main" id="{BC561115-C40F-46DD-8897-7AAF7276D27D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Sliḓé">
              <a:extLst>
                <a:ext uri="{FF2B5EF4-FFF2-40B4-BE49-F238E27FC236}">
                  <a16:creationId xmlns:a16="http://schemas.microsoft.com/office/drawing/2014/main" id="{ED404157-A540-449B-A453-D75168A5F73D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:a16="http://schemas.microsoft.com/office/drawing/2014/main" id="{D2FF555F-BC75-4E3D-8A1C-66FA4FA216B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şlïďê">
              <a:extLst>
                <a:ext uri="{FF2B5EF4-FFF2-40B4-BE49-F238E27FC236}">
                  <a16:creationId xmlns:a16="http://schemas.microsoft.com/office/drawing/2014/main" id="{1E1C3B32-AE15-4433-9EE8-2B3EC1730F5F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:a16="http://schemas.microsoft.com/office/drawing/2014/main" id="{5FBBA60E-9A2D-44A3-82B3-E7F5443826CA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s1íďê">
              <a:extLst>
                <a:ext uri="{FF2B5EF4-FFF2-40B4-BE49-F238E27FC236}">
                  <a16:creationId xmlns:a16="http://schemas.microsoft.com/office/drawing/2014/main" id="{AD9E0CA6-89CE-493C-ADC2-0246D291529F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ş1idê">
              <a:extLst>
                <a:ext uri="{FF2B5EF4-FFF2-40B4-BE49-F238E27FC236}">
                  <a16:creationId xmlns:a16="http://schemas.microsoft.com/office/drawing/2014/main" id="{74ED841B-2AF7-488D-809D-CBD15E9878C2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$ļîḓè">
              <a:extLst>
                <a:ext uri="{FF2B5EF4-FFF2-40B4-BE49-F238E27FC236}">
                  <a16:creationId xmlns:a16="http://schemas.microsoft.com/office/drawing/2014/main" id="{108173CD-D860-4FA8-9436-19F30006A25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ïSḻíďê">
              <a:extLst>
                <a:ext uri="{FF2B5EF4-FFF2-40B4-BE49-F238E27FC236}">
                  <a16:creationId xmlns:a16="http://schemas.microsoft.com/office/drawing/2014/main" id="{4BA0AD5A-2FAC-49FF-B8DB-D17529ED6149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ísļïḓè">
              <a:extLst>
                <a:ext uri="{FF2B5EF4-FFF2-40B4-BE49-F238E27FC236}">
                  <a16:creationId xmlns:a16="http://schemas.microsoft.com/office/drawing/2014/main" id="{4618B6F6-ED3B-415D-9641-7B3116805B69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:a16="http://schemas.microsoft.com/office/drawing/2014/main" id="{221ACBC4-67C2-4586-9C5D-48463B4F35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:a16="http://schemas.microsoft.com/office/drawing/2014/main" id="{68F9A885-EC9D-4987-AA49-877489AAA110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:a16="http://schemas.microsoft.com/office/drawing/2014/main" id="{F63DA513-29A0-48EB-8D15-77095181CC87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:a16="http://schemas.microsoft.com/office/drawing/2014/main" id="{F314A7A2-1B00-4999-BC7D-BC387BCCF411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ṡliďê">
              <a:extLst>
                <a:ext uri="{FF2B5EF4-FFF2-40B4-BE49-F238E27FC236}">
                  <a16:creationId xmlns:a16="http://schemas.microsoft.com/office/drawing/2014/main" id="{0064F0DB-B4A4-4FB6-9A1C-931727DB99C1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ŝlîḋè">
              <a:extLst>
                <a:ext uri="{FF2B5EF4-FFF2-40B4-BE49-F238E27FC236}">
                  <a16:creationId xmlns:a16="http://schemas.microsoft.com/office/drawing/2014/main" id="{F1C2643C-7210-41AF-BCC3-011BDDE253EA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íśḻïde">
              <a:extLst>
                <a:ext uri="{FF2B5EF4-FFF2-40B4-BE49-F238E27FC236}">
                  <a16:creationId xmlns:a16="http://schemas.microsoft.com/office/drawing/2014/main" id="{A0F97592-D53C-4ECA-8ECB-3919325C397F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:a16="http://schemas.microsoft.com/office/drawing/2014/main" id="{8B224003-FB77-4A58-B397-0FEF98506D5E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:a16="http://schemas.microsoft.com/office/drawing/2014/main" id="{CA0F910B-C710-4EFF-B334-7C79FFB350F9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:a16="http://schemas.microsoft.com/office/drawing/2014/main" id="{6ED5DDFC-13F3-4EF3-8BA9-6E4F9C104E14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:a16="http://schemas.microsoft.com/office/drawing/2014/main" id="{EAD3ECCB-2E8D-44F7-BBC6-258D3162D9A8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ş1îďê">
              <a:extLst>
                <a:ext uri="{FF2B5EF4-FFF2-40B4-BE49-F238E27FC236}">
                  <a16:creationId xmlns:a16="http://schemas.microsoft.com/office/drawing/2014/main" id="{4CEE7611-1A09-42D5-8564-C1FDC80BA00F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:a16="http://schemas.microsoft.com/office/drawing/2014/main" id="{2F918CEF-73C3-46CD-A60C-D4FE62009DC4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:a16="http://schemas.microsoft.com/office/drawing/2014/main" id="{84BF07F3-653B-4951-8082-2DD7CF26D99C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:a16="http://schemas.microsoft.com/office/drawing/2014/main" id="{94B14FDB-11E6-49D9-9098-332B9F52B210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śļiḑé">
              <a:extLst>
                <a:ext uri="{FF2B5EF4-FFF2-40B4-BE49-F238E27FC236}">
                  <a16:creationId xmlns:a16="http://schemas.microsoft.com/office/drawing/2014/main" id="{7799678F-4A8D-49F1-A829-91EA21313F52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şľïdê">
              <a:extLst>
                <a:ext uri="{FF2B5EF4-FFF2-40B4-BE49-F238E27FC236}">
                  <a16:creationId xmlns:a16="http://schemas.microsoft.com/office/drawing/2014/main" id="{600E5ABD-C495-4294-AB1E-78C388B15245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ś1ïde">
              <a:extLst>
                <a:ext uri="{FF2B5EF4-FFF2-40B4-BE49-F238E27FC236}">
                  <a16:creationId xmlns:a16="http://schemas.microsoft.com/office/drawing/2014/main" id="{76C99F55-FE49-44D7-A143-EE73C75F4058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:a16="http://schemas.microsoft.com/office/drawing/2014/main" id="{291FB134-943D-4F19-826D-87E13DC37E0A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4055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4055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4055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9903" y="2447154"/>
            <a:ext cx="6424192" cy="4190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2800" dirty="0"/>
              <a:t>Group 5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9904" y="1643611"/>
            <a:ext cx="6424193" cy="86234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Network Security</a:t>
            </a:r>
            <a:endParaRPr lang="zh-CN" altLang="en-US" sz="3600" dirty="0"/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BB38EF2F-453A-4B6D-A44D-41006CE3FF95}"/>
              </a:ext>
            </a:extLst>
          </p:cNvPr>
          <p:cNvGrpSpPr/>
          <p:nvPr/>
        </p:nvGrpSpPr>
        <p:grpSpPr>
          <a:xfrm>
            <a:off x="7204555" y="4913929"/>
            <a:ext cx="1436208" cy="553033"/>
            <a:chOff x="2383834" y="4961879"/>
            <a:chExt cx="2518367" cy="969735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8396FD84-9B0A-4697-9AF4-B45C74AB0CAA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97F8239C-E35E-4F05-947D-8DA7544E30C8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12883468-0617-4FA3-8412-A9F489D1A81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2450" b="1" dirty="0">
                      <a:solidFill>
                        <a:schemeClr val="bg1">
                          <a:alpha val="23000"/>
                        </a:schemeClr>
                      </a:solidFill>
                    </a:rPr>
                    <a:t>SECURITY</a:t>
                  </a:r>
                  <a:endParaRPr lang="zh-CN" altLang="en-US" sz="12450" b="1" dirty="0">
                    <a:solidFill>
                      <a:schemeClr val="bg1">
                        <a:alpha val="23000"/>
                      </a:schemeClr>
                    </a:solidFill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809D4261-7D60-48BF-8425-D2DE05290B9C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2450" dirty="0">
                      <a:solidFill>
                        <a:schemeClr val="bg1">
                          <a:alpha val="23000"/>
                        </a:schemeClr>
                      </a:solidFill>
                    </a:rPr>
                    <a:t>Software</a:t>
                  </a:r>
                </a:p>
              </p:txBody>
            </p:sp>
          </p:grp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5C8064AB-3A3B-4C3B-88B7-B0EBE26E6FD3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7200" dirty="0">
                    <a:solidFill>
                      <a:schemeClr val="bg1">
                        <a:alpha val="23000"/>
                      </a:schemeClr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7200" dirty="0">
                  <a:solidFill>
                    <a:schemeClr val="bg1">
                      <a:alpha val="2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FD25C1D4-3DF6-4253-97A1-B92C553E32A5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E5CAA91-0266-4486-81F8-F4A4230DCAB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6A53-5455-4348-9435-A8DD7A9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IP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A4B68-6CA3-43EB-BC3D-3461069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D4B-F2CF-44FE-B0D5-D6FDBF1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064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6701A0-1ACC-49D7-BEFF-C091B2190D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8946" y="1234173"/>
            <a:ext cx="7751420" cy="5171391"/>
            <a:chOff x="1185262" y="460177"/>
            <a:chExt cx="10335226" cy="6895191"/>
          </a:xfrm>
        </p:grpSpPr>
        <p:sp>
          <p:nvSpPr>
            <p:cNvPr id="6" name="ïŝļíḑé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1185262" y="460177"/>
              <a:ext cx="2500367" cy="2388935"/>
            </a:xfrm>
            <a:prstGeom prst="diamond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IP</a:t>
              </a:r>
            </a:p>
            <a:p>
              <a:pPr algn="ctr"/>
              <a:r>
                <a:rPr lang="en-US" altLang="zh-CN" b="1" dirty="0"/>
                <a:t>Fraud</a:t>
              </a:r>
              <a:endParaRPr lang="zh-CN" altLang="en-US" b="1" dirty="0"/>
            </a:p>
          </p:txBody>
        </p:sp>
        <p:sp>
          <p:nvSpPr>
            <p:cNvPr id="32" name="ïṥ1ïďé">
              <a:extLst>
                <a:ext uri="{FF2B5EF4-FFF2-40B4-BE49-F238E27FC236}">
                  <a16:creationId xmlns:a16="http://schemas.microsoft.com/office/drawing/2014/main" id="{F25168D9-0BD7-4DC6-85ED-4C4D6948589E}"/>
                </a:ext>
              </a:extLst>
            </p:cNvPr>
            <p:cNvSpPr txBox="1"/>
            <p:nvPr/>
          </p:nvSpPr>
          <p:spPr>
            <a:xfrm>
              <a:off x="6660708" y="607048"/>
              <a:ext cx="4858189" cy="923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400" dirty="0"/>
                <a:t>Attacker gains information or trust by fake IP or packages..</a:t>
              </a:r>
            </a:p>
          </p:txBody>
        </p:sp>
        <p:sp>
          <p:nvSpPr>
            <p:cNvPr id="29" name="iSlíḓe">
              <a:extLst>
                <a:ext uri="{FF2B5EF4-FFF2-40B4-BE49-F238E27FC236}">
                  <a16:creationId xmlns:a16="http://schemas.microsoft.com/office/drawing/2014/main" id="{23F97C7E-671D-4089-B640-CBA5EF4F297F}"/>
                </a:ext>
              </a:extLst>
            </p:cNvPr>
            <p:cNvSpPr/>
            <p:nvPr/>
          </p:nvSpPr>
          <p:spPr>
            <a:xfrm>
              <a:off x="5746918" y="1789019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9" name="iṡḷiḓè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1760111"/>
              <a:ext cx="4858189" cy="1104964"/>
              <a:chOff x="5130801" y="1632540"/>
              <a:chExt cx="3632195" cy="1104964"/>
            </a:xfrm>
          </p:grpSpPr>
          <p:sp>
            <p:nvSpPr>
              <p:cNvPr id="27" name="íṩḷîḑé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2020141"/>
                <a:ext cx="3632195" cy="71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Fake IP address; Source routing attack;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300" b="1" dirty="0"/>
                  <a:t>Trust in Unix</a:t>
                </a:r>
              </a:p>
            </p:txBody>
          </p:sp>
          <p:sp>
            <p:nvSpPr>
              <p:cNvPr id="28" name="î$ļîḑê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1632540"/>
                <a:ext cx="3632195" cy="387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The way of IP fraud</a:t>
                </a:r>
              </a:p>
            </p:txBody>
          </p:sp>
        </p:grpSp>
        <p:sp>
          <p:nvSpPr>
            <p:cNvPr id="25" name="iṡḻîḋè">
              <a:extLst>
                <a:ext uri="{FF2B5EF4-FFF2-40B4-BE49-F238E27FC236}">
                  <a16:creationId xmlns:a16="http://schemas.microsoft.com/office/drawing/2014/main" id="{C9BABF1A-01D6-49E1-A124-23DA7A0D6541}"/>
                </a:ext>
              </a:extLst>
            </p:cNvPr>
            <p:cNvSpPr/>
            <p:nvPr/>
          </p:nvSpPr>
          <p:spPr>
            <a:xfrm>
              <a:off x="5746918" y="3195309"/>
              <a:ext cx="717384" cy="717380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1" name="íşľïḓé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3166402"/>
              <a:ext cx="4858189" cy="1420140"/>
              <a:chOff x="5130801" y="1909636"/>
              <a:chExt cx="3632195" cy="1420140"/>
            </a:xfrm>
          </p:grpSpPr>
          <p:sp>
            <p:nvSpPr>
              <p:cNvPr id="23" name="iṡḻîḓè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2297241"/>
                <a:ext cx="3632195" cy="103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Random SYN; Packet filtering; Discard address-based trust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Encryption &amp; verification protocol: IPSec; SSL</a:t>
                </a:r>
              </a:p>
            </p:txBody>
          </p:sp>
          <p:sp>
            <p:nvSpPr>
              <p:cNvPr id="24" name="îṡḻïḋé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1909636"/>
                <a:ext cx="3632195" cy="387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The prevention of IP fraud</a:t>
                </a:r>
              </a:p>
            </p:txBody>
          </p:sp>
        </p:grpSp>
        <p:sp>
          <p:nvSpPr>
            <p:cNvPr id="21" name="ïṡ1íḋé">
              <a:extLst>
                <a:ext uri="{FF2B5EF4-FFF2-40B4-BE49-F238E27FC236}">
                  <a16:creationId xmlns:a16="http://schemas.microsoft.com/office/drawing/2014/main" id="{F975BE1C-A89A-4F28-B3A8-AD66B2E512C6}"/>
                </a:ext>
              </a:extLst>
            </p:cNvPr>
            <p:cNvSpPr/>
            <p:nvPr/>
          </p:nvSpPr>
          <p:spPr>
            <a:xfrm>
              <a:off x="5746918" y="4837126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3" name="iŝļiḍê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4808217"/>
              <a:ext cx="4858189" cy="2547151"/>
              <a:chOff x="5130801" y="2422257"/>
              <a:chExt cx="3632195" cy="2547151"/>
            </a:xfrm>
          </p:grpSpPr>
          <p:sp>
            <p:nvSpPr>
              <p:cNvPr id="19" name="isḻîďe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2809868"/>
                <a:ext cx="3632195" cy="2159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latinLnBrk="1"/>
                <a:r>
                  <a:rPr lang="en-US" altLang="zh-CN" sz="1400" dirty="0"/>
                  <a:t>FHSD: An Improved IP Spoof Detection Met-</a:t>
                </a:r>
                <a:r>
                  <a:rPr lang="en-US" altLang="zh-CN" sz="1400" dirty="0" err="1"/>
                  <a:t>hod</a:t>
                </a:r>
                <a:r>
                  <a:rPr lang="en-US" altLang="zh-CN" sz="1400" dirty="0"/>
                  <a:t> for Web DDoS Attacks</a:t>
                </a:r>
              </a:p>
              <a:p>
                <a:pPr algn="just" latinLnBrk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400" dirty="0"/>
                  <a:t>Systems and methods for </a:t>
                </a:r>
                <a:r>
                  <a:rPr lang="en-US" altLang="zh-CN" sz="1400" dirty="0" err="1"/>
                  <a:t>ip</a:t>
                </a:r>
                <a:r>
                  <a:rPr lang="en-US" altLang="zh-CN" sz="1400" dirty="0"/>
                  <a:t> source address spoof detection</a:t>
                </a:r>
              </a:p>
              <a:p>
                <a:pPr algn="just" latinLnBrk="1"/>
                <a:r>
                  <a:rPr lang="en-US" altLang="zh-CN" sz="1400" dirty="0"/>
                  <a:t>Towards a SDN-Based Integrated Architect-</a:t>
                </a:r>
                <a:r>
                  <a:rPr lang="en-US" altLang="zh-CN" sz="1400" dirty="0" err="1"/>
                  <a:t>ure</a:t>
                </a:r>
                <a:r>
                  <a:rPr lang="en-US" altLang="zh-CN" sz="1400" dirty="0"/>
                  <a:t> for Mitigating IP Spoofing Attack</a:t>
                </a:r>
              </a:p>
            </p:txBody>
          </p:sp>
          <p:sp>
            <p:nvSpPr>
              <p:cNvPr id="20" name="iṥľîḍ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2422257"/>
                <a:ext cx="3632195" cy="38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Relation work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2989405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4631228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9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3685629" y="1654645"/>
              <a:ext cx="2061289" cy="189935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1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685629" y="1654645"/>
              <a:ext cx="2061289" cy="3541173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A57C89B-9A96-499A-A796-AB1C006B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99579"/>
              </p:ext>
            </p:extLst>
          </p:nvPr>
        </p:nvGraphicFramePr>
        <p:xfrm>
          <a:off x="841183" y="3214720"/>
          <a:ext cx="1973580" cy="28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3635061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Tools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Nmap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34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HPing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7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Nemesis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3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Spoofer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7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 Packet Builder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6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IRPAS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IRPAS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613996"/>
                  </a:ext>
                </a:extLst>
              </a:tr>
            </a:tbl>
          </a:graphicData>
        </a:graphic>
      </p:graphicFrame>
      <p:cxnSp>
        <p:nvCxnSpPr>
          <p:cNvPr id="31" name="肘形连接符 9">
            <a:extLst>
              <a:ext uri="{FF2B5EF4-FFF2-40B4-BE49-F238E27FC236}">
                <a16:creationId xmlns:a16="http://schemas.microsoft.com/office/drawing/2014/main" id="{1B2706A6-4A41-416A-A620-A0DEB5C11D7E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764221" y="2130024"/>
            <a:ext cx="1545967" cy="369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0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492594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DNS Security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7DA1-ECA3-461B-8737-C67ED4DC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DNS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53190-513C-4C39-8C42-E0BBCC57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0412F-19BE-473F-A15E-338BCC4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3B0E1-AFCA-4E5B-AE77-0B20305C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148" y="1280751"/>
            <a:ext cx="7397703" cy="49597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8FA559-7F53-42E7-96BD-9091D63BEB77}"/>
              </a:ext>
            </a:extLst>
          </p:cNvPr>
          <p:cNvSpPr txBox="1"/>
          <p:nvPr/>
        </p:nvSpPr>
        <p:spPr>
          <a:xfrm>
            <a:off x="644548" y="1280751"/>
            <a:ext cx="3137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Vulnerability of 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Insecure UDP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DNSSEC is not popularize</a:t>
            </a:r>
          </a:p>
          <a:p>
            <a:pPr marL="285750" indent="-285750" defTabSz="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b="1" dirty="0"/>
              <a:t>Malicious using of 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Use the server for DDoS attacks.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Use the server for botnet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Redirect to a malicious website.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677556-15C7-47C1-BE86-948F5F6C138C}"/>
              </a:ext>
            </a:extLst>
          </p:cNvPr>
          <p:cNvSpPr txBox="1"/>
          <p:nvPr/>
        </p:nvSpPr>
        <p:spPr>
          <a:xfrm>
            <a:off x="1047099" y="3756312"/>
            <a:ext cx="151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Forged DNS server response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8377AE-895E-4F02-A33B-31D01C7CD8F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05636" y="4279532"/>
            <a:ext cx="501146" cy="25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A970C-8019-4A66-8741-6B7AA5221234}"/>
              </a:ext>
            </a:extLst>
          </p:cNvPr>
          <p:cNvSpPr txBox="1"/>
          <p:nvPr/>
        </p:nvSpPr>
        <p:spPr>
          <a:xfrm>
            <a:off x="3393096" y="5129641"/>
            <a:ext cx="177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Modify the recursive server cache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CA7C58-C1FB-438C-B872-D87CF5E0D100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4275859" y="4833924"/>
            <a:ext cx="2847" cy="29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1EC8320-AA89-4FEE-B031-323CB6DA7945}"/>
              </a:ext>
            </a:extLst>
          </p:cNvPr>
          <p:cNvSpPr txBox="1"/>
          <p:nvPr/>
        </p:nvSpPr>
        <p:spPr>
          <a:xfrm>
            <a:off x="4114801" y="1865526"/>
            <a:ext cx="154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DNS redirection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4CED36-BB8E-4127-82CF-43F06C28170D}"/>
              </a:ext>
            </a:extLst>
          </p:cNvPr>
          <p:cNvCxnSpPr/>
          <p:nvPr/>
        </p:nvCxnSpPr>
        <p:spPr>
          <a:xfrm>
            <a:off x="4904509" y="2173303"/>
            <a:ext cx="457202" cy="17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BD034-76A4-4C89-8DA8-2E5B3B9538EA}"/>
              </a:ext>
            </a:extLst>
          </p:cNvPr>
          <p:cNvSpPr txBox="1"/>
          <p:nvPr/>
        </p:nvSpPr>
        <p:spPr>
          <a:xfrm>
            <a:off x="1462736" y="5829498"/>
            <a:ext cx="84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9269FF-7BF1-4F05-99CB-AF4D67DCC3B6}"/>
              </a:ext>
            </a:extLst>
          </p:cNvPr>
          <p:cNvSpPr txBox="1"/>
          <p:nvPr/>
        </p:nvSpPr>
        <p:spPr>
          <a:xfrm>
            <a:off x="3782291" y="4310704"/>
            <a:ext cx="98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Recursive server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D6EDF0-FA17-448D-9B00-1494C23A784C}"/>
              </a:ext>
            </a:extLst>
          </p:cNvPr>
          <p:cNvSpPr txBox="1"/>
          <p:nvPr/>
        </p:nvSpPr>
        <p:spPr>
          <a:xfrm>
            <a:off x="5185065" y="3362090"/>
            <a:ext cx="2171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IP address of Authoritative server</a:t>
            </a:r>
            <a:endParaRPr lang="zh-CN" altLang="en-US" sz="10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F051B5-D5A2-4778-A063-8A65E47FC257}"/>
              </a:ext>
            </a:extLst>
          </p:cNvPr>
          <p:cNvSpPr txBox="1"/>
          <p:nvPr/>
        </p:nvSpPr>
        <p:spPr>
          <a:xfrm rot="2090793">
            <a:off x="5309615" y="4801277"/>
            <a:ext cx="2171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IP address of TLD server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02E344-CC96-4593-9E27-BA19D4904BD8}"/>
              </a:ext>
            </a:extLst>
          </p:cNvPr>
          <p:cNvSpPr txBox="1"/>
          <p:nvPr/>
        </p:nvSpPr>
        <p:spPr>
          <a:xfrm>
            <a:off x="6669394" y="2357985"/>
            <a:ext cx="175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Authoritative server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93D137-626A-493E-BE5E-5F51D8AD36C9}"/>
              </a:ext>
            </a:extLst>
          </p:cNvPr>
          <p:cNvSpPr txBox="1"/>
          <p:nvPr/>
        </p:nvSpPr>
        <p:spPr>
          <a:xfrm>
            <a:off x="6551188" y="4251668"/>
            <a:ext cx="217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TLD Authoritative server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6D5498-41F7-44FE-BDC8-A7CEA53ADE58}"/>
              </a:ext>
            </a:extLst>
          </p:cNvPr>
          <p:cNvSpPr txBox="1"/>
          <p:nvPr/>
        </p:nvSpPr>
        <p:spPr>
          <a:xfrm>
            <a:off x="5663046" y="5834992"/>
            <a:ext cx="160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DNS Root server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59365"/>
            <a:ext cx="3473363" cy="79480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(Distributed) Denial of Service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6A53-5455-4348-9435-A8DD7A9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A4B68-6CA3-43EB-BC3D-3461069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D4B-F2CF-44FE-B0D5-D6FDBF1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2064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6701A0-1ACC-49D7-BEFF-C091B2190D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1339" y="1128827"/>
            <a:ext cx="7789027" cy="5111636"/>
            <a:chOff x="1135119" y="319716"/>
            <a:chExt cx="10385369" cy="6815513"/>
          </a:xfrm>
        </p:grpSpPr>
        <p:sp>
          <p:nvSpPr>
            <p:cNvPr id="6" name="ïŝļíḑé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1135119" y="419004"/>
              <a:ext cx="2600653" cy="2471282"/>
            </a:xfrm>
            <a:prstGeom prst="diamond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(D)DoS</a:t>
              </a:r>
              <a:endParaRPr lang="zh-CN" altLang="en-US" b="1" dirty="0"/>
            </a:p>
          </p:txBody>
        </p:sp>
        <p:sp>
          <p:nvSpPr>
            <p:cNvPr id="32" name="ïṥ1ïďé">
              <a:extLst>
                <a:ext uri="{FF2B5EF4-FFF2-40B4-BE49-F238E27FC236}">
                  <a16:creationId xmlns:a16="http://schemas.microsoft.com/office/drawing/2014/main" id="{F25168D9-0BD7-4DC6-85ED-4C4D6948589E}"/>
                </a:ext>
              </a:extLst>
            </p:cNvPr>
            <p:cNvSpPr txBox="1"/>
            <p:nvPr/>
          </p:nvSpPr>
          <p:spPr>
            <a:xfrm>
              <a:off x="5746918" y="319716"/>
              <a:ext cx="5771980" cy="1089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buSzPct val="25000"/>
              </a:pPr>
              <a:r>
                <a:rPr lang="en-US" sz="1600" dirty="0"/>
                <a:t>Sends a lot of information to the target to crash the server.</a:t>
              </a:r>
            </a:p>
          </p:txBody>
        </p:sp>
        <p:sp>
          <p:nvSpPr>
            <p:cNvPr id="29" name="iSlíḓe">
              <a:extLst>
                <a:ext uri="{FF2B5EF4-FFF2-40B4-BE49-F238E27FC236}">
                  <a16:creationId xmlns:a16="http://schemas.microsoft.com/office/drawing/2014/main" id="{23F97C7E-671D-4089-B640-CBA5EF4F297F}"/>
                </a:ext>
              </a:extLst>
            </p:cNvPr>
            <p:cNvSpPr/>
            <p:nvPr/>
          </p:nvSpPr>
          <p:spPr>
            <a:xfrm>
              <a:off x="5746918" y="1632032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9" name="iṡḷiḓè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1603134"/>
              <a:ext cx="4858189" cy="1104976"/>
              <a:chOff x="5130801" y="1475563"/>
              <a:chExt cx="3632195" cy="1104976"/>
            </a:xfrm>
          </p:grpSpPr>
          <p:sp>
            <p:nvSpPr>
              <p:cNvPr id="27" name="íṩḷîḑé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1863155"/>
                <a:ext cx="3632195" cy="717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SYN Flood; ACK Flood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UDP Flood; Challenge Collapsar</a:t>
                </a:r>
              </a:p>
            </p:txBody>
          </p:sp>
          <p:sp>
            <p:nvSpPr>
              <p:cNvPr id="28" name="î$ļîḑê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1475563"/>
                <a:ext cx="3632195" cy="387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Traditional DoS</a:t>
                </a:r>
              </a:p>
            </p:txBody>
          </p:sp>
        </p:grpSp>
        <p:sp>
          <p:nvSpPr>
            <p:cNvPr id="25" name="iṡḻîḋè">
              <a:extLst>
                <a:ext uri="{FF2B5EF4-FFF2-40B4-BE49-F238E27FC236}">
                  <a16:creationId xmlns:a16="http://schemas.microsoft.com/office/drawing/2014/main" id="{C9BABF1A-01D6-49E1-A124-23DA7A0D6541}"/>
                </a:ext>
              </a:extLst>
            </p:cNvPr>
            <p:cNvSpPr/>
            <p:nvPr/>
          </p:nvSpPr>
          <p:spPr>
            <a:xfrm>
              <a:off x="5746918" y="3024307"/>
              <a:ext cx="717384" cy="717380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1" name="íşľïḓé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2834234"/>
              <a:ext cx="4858189" cy="1417730"/>
              <a:chOff x="5130801" y="1577468"/>
              <a:chExt cx="3632195" cy="1417730"/>
            </a:xfrm>
          </p:grpSpPr>
          <p:sp>
            <p:nvSpPr>
              <p:cNvPr id="23" name="iṡḻîḓè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2126237"/>
                <a:ext cx="3632195" cy="868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600" b="1" dirty="0"/>
                  <a:t>Reflective DDoS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WebSocket DDoS</a:t>
                </a:r>
              </a:p>
            </p:txBody>
          </p:sp>
          <p:sp>
            <p:nvSpPr>
              <p:cNvPr id="24" name="îṡḻïḋé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1577468"/>
                <a:ext cx="3632195" cy="548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Recent DoS</a:t>
                </a:r>
              </a:p>
            </p:txBody>
          </p:sp>
        </p:grpSp>
        <p:sp>
          <p:nvSpPr>
            <p:cNvPr id="21" name="ïṡ1íḋé">
              <a:extLst>
                <a:ext uri="{FF2B5EF4-FFF2-40B4-BE49-F238E27FC236}">
                  <a16:creationId xmlns:a16="http://schemas.microsoft.com/office/drawing/2014/main" id="{F975BE1C-A89A-4F28-B3A8-AD66B2E512C6}"/>
                </a:ext>
              </a:extLst>
            </p:cNvPr>
            <p:cNvSpPr/>
            <p:nvPr/>
          </p:nvSpPr>
          <p:spPr>
            <a:xfrm>
              <a:off x="5746918" y="4441897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3" name="iŝļiḍê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4236002"/>
              <a:ext cx="4858189" cy="2899227"/>
              <a:chOff x="5130801" y="1850042"/>
              <a:chExt cx="3632195" cy="2899227"/>
            </a:xfrm>
          </p:grpSpPr>
          <p:sp>
            <p:nvSpPr>
              <p:cNvPr id="19" name="isḻîďe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2414635"/>
                <a:ext cx="3632195" cy="233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Increase connection overhead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Invalid for DDoS</a:t>
                </a:r>
              </a:p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ISP filtering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Significantly reduced bandwidth</a:t>
                </a:r>
              </a:p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Refuse to forward fake packets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Need huge changes to protocol</a:t>
                </a:r>
              </a:p>
            </p:txBody>
          </p:sp>
          <p:sp>
            <p:nvSpPr>
              <p:cNvPr id="20" name="iṥľîḍ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1850042"/>
                <a:ext cx="3632195" cy="564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Prevention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49" y="2874455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49" y="4278040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9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3735772" y="1654645"/>
              <a:ext cx="2011145" cy="1728353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1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735772" y="1654645"/>
              <a:ext cx="2011145" cy="314594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肘形连接符 9">
            <a:extLst>
              <a:ext uri="{FF2B5EF4-FFF2-40B4-BE49-F238E27FC236}">
                <a16:creationId xmlns:a16="http://schemas.microsoft.com/office/drawing/2014/main" id="{1B2706A6-4A41-416A-A620-A0DEB5C11D7E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801829" y="2130024"/>
            <a:ext cx="1508359" cy="2520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DD07C6-CC87-4FD0-B0A2-064B405CA620}"/>
              </a:ext>
            </a:extLst>
          </p:cNvPr>
          <p:cNvGrpSpPr/>
          <p:nvPr/>
        </p:nvGrpSpPr>
        <p:grpSpPr>
          <a:xfrm>
            <a:off x="735959" y="3092748"/>
            <a:ext cx="2165131" cy="3182767"/>
            <a:chOff x="1141073" y="3277945"/>
            <a:chExt cx="2165131" cy="3182767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D6CDC01-A6B7-400A-BEDC-D26026F6635D}"/>
                </a:ext>
              </a:extLst>
            </p:cNvPr>
            <p:cNvGrpSpPr/>
            <p:nvPr/>
          </p:nvGrpSpPr>
          <p:grpSpPr>
            <a:xfrm>
              <a:off x="1141073" y="3719600"/>
              <a:ext cx="2165131" cy="2741112"/>
              <a:chOff x="746233" y="3436401"/>
              <a:chExt cx="2165131" cy="2741112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6D7829A-94A0-4FA7-ABDE-8C7B056659D0}"/>
                  </a:ext>
                </a:extLst>
              </p:cNvPr>
              <p:cNvSpPr txBox="1"/>
              <p:nvPr/>
            </p:nvSpPr>
            <p:spPr>
              <a:xfrm>
                <a:off x="1301067" y="3436401"/>
                <a:ext cx="105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Attacker</a:t>
                </a:r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F7610D-23CD-4AC9-A370-BE1A8449FF7B}"/>
                  </a:ext>
                </a:extLst>
              </p:cNvPr>
              <p:cNvSpPr txBox="1"/>
              <p:nvPr/>
            </p:nvSpPr>
            <p:spPr>
              <a:xfrm>
                <a:off x="851339" y="4612582"/>
                <a:ext cx="1950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Server1, 2, … , N</a:t>
                </a:r>
                <a:endParaRPr lang="zh-CN" altLang="en-US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CB277D1A-FBD3-40C2-AFF0-A37B78B138BA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1213946" y="3805733"/>
                <a:ext cx="612638" cy="674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ED18AC4D-DB3A-42D2-AE84-4F4428A40FE0}"/>
                  </a:ext>
                </a:extLst>
              </p:cNvPr>
              <p:cNvCxnSpPr>
                <a:stCxn id="36" idx="2"/>
                <a:endCxn id="37" idx="0"/>
              </p:cNvCxnSpPr>
              <p:nvPr/>
            </p:nvCxnSpPr>
            <p:spPr>
              <a:xfrm>
                <a:off x="1826584" y="3805733"/>
                <a:ext cx="0" cy="806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48A51AF-5768-4D59-8E9B-1A35690ACC2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1826584" y="3805733"/>
                <a:ext cx="617893" cy="683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95379C0-0355-4B9F-914A-E93F0727CD3B}"/>
                  </a:ext>
                </a:extLst>
              </p:cNvPr>
              <p:cNvSpPr txBox="1"/>
              <p:nvPr/>
            </p:nvSpPr>
            <p:spPr>
              <a:xfrm>
                <a:off x="1329891" y="3960895"/>
                <a:ext cx="101798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Fake IP</a:t>
                </a:r>
                <a:endParaRPr lang="zh-CN" altLang="en-US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AB17F6D8-5479-4F93-AC59-C82FEFF51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946" y="4991047"/>
                <a:ext cx="605595" cy="817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18189EF-662D-48F0-A6B2-C43F9A87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010" y="5001330"/>
                <a:ext cx="0" cy="806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9F63925-9108-4627-B3D3-306225619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9541" y="4991047"/>
                <a:ext cx="683748" cy="817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E38830A-940E-4F7F-A898-26EF9EF489B4}"/>
                  </a:ext>
                </a:extLst>
              </p:cNvPr>
              <p:cNvSpPr txBox="1"/>
              <p:nvPr/>
            </p:nvSpPr>
            <p:spPr>
              <a:xfrm>
                <a:off x="746233" y="5125158"/>
                <a:ext cx="21651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Huge data package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50086C8-D0F3-4622-B281-73ABC6B31967}"/>
                  </a:ext>
                </a:extLst>
              </p:cNvPr>
              <p:cNvSpPr txBox="1"/>
              <p:nvPr/>
            </p:nvSpPr>
            <p:spPr>
              <a:xfrm>
                <a:off x="1422365" y="5808181"/>
                <a:ext cx="808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Victim</a:t>
                </a:r>
                <a:endParaRPr lang="zh-CN" altLang="en-US" dirty="0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F579B4-DC7A-4833-8B78-5AFF56D406C3}"/>
                </a:ext>
              </a:extLst>
            </p:cNvPr>
            <p:cNvSpPr/>
            <p:nvPr/>
          </p:nvSpPr>
          <p:spPr>
            <a:xfrm>
              <a:off x="1240417" y="3277945"/>
              <a:ext cx="1967205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/>
                <a:t>Reflective DDoS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87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7566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Demonstration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Use lots of fake IP for the first handshake in TCP.</a:t>
            </a:r>
          </a:p>
          <a:p>
            <a:r>
              <a:rPr lang="en-US" altLang="zh-CN" sz="2800" dirty="0"/>
              <a:t>Tools</a:t>
            </a:r>
          </a:p>
          <a:p>
            <a:pPr>
              <a:spcAft>
                <a:spcPts val="1200"/>
              </a:spcAft>
            </a:pPr>
            <a:r>
              <a:rPr lang="en-US" altLang="zh-CN" sz="2800" dirty="0"/>
              <a:t>    </a:t>
            </a:r>
            <a:r>
              <a:rPr lang="en-US" altLang="zh-CN" sz="2400" dirty="0" err="1"/>
              <a:t>Mininet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Netwox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Openbsd-inetd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Telnetd</a:t>
            </a:r>
            <a:endParaRPr lang="en-US" altLang="zh-CN" sz="2400" dirty="0"/>
          </a:p>
          <a:p>
            <a:r>
              <a:rPr lang="en-US" altLang="zh-CN" sz="2800" dirty="0"/>
              <a:t>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Start </a:t>
            </a:r>
            <a:r>
              <a:rPr lang="en-US" altLang="zh-CN" sz="2400" dirty="0" err="1"/>
              <a:t>mininet</a:t>
            </a:r>
            <a:r>
              <a:rPr lang="en-US" altLang="zh-CN" sz="2400" dirty="0"/>
              <a:t> to create a network with one router s1 and three terminals h1, h2, h3.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Start telnet on h2.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telnet to verify that h2 can be linked by h3.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netwox</a:t>
            </a:r>
            <a:r>
              <a:rPr lang="en-US" altLang="zh-CN" sz="2400" dirty="0"/>
              <a:t> to attack h2 through h1.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837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756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After the attack, h3 could not link to h2.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934437-C9A8-4A7C-B8FA-B1D9604D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59" y="2064236"/>
            <a:ext cx="7304690" cy="43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9472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Found a large number of SYN packages by </a:t>
            </a:r>
            <a:r>
              <a:rPr lang="en-US" altLang="zh-CN" sz="2400" dirty="0" err="1"/>
              <a:t>wireshark</a:t>
            </a:r>
            <a:r>
              <a:rPr lang="en-US" altLang="zh-CN" sz="2400" dirty="0"/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4E323-CDA1-4A9C-951E-9760A1C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2110573"/>
            <a:ext cx="8692651" cy="42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0"/>
            <a:ext cx="3473363" cy="79480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Future of Network </a:t>
            </a:r>
            <a:r>
              <a:rPr lang="en-US" altLang="zh-CN" sz="2800" dirty="0" err="1"/>
              <a:t>Seurity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3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Future of Network </a:t>
            </a:r>
            <a:r>
              <a:rPr lang="en-US" altLang="zh-CN" sz="3200" dirty="0" err="1"/>
              <a:t>Seurity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979329"/>
            <a:ext cx="7756635" cy="556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Trends of cyber threat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Network attacks combined with physical attacks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AI Malware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IoT Security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Social Engineering.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Responses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Cybersecurity law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Network security professionals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Identity Authentication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Secure Protocol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Cooperation with AI</a:t>
            </a:r>
          </a:p>
        </p:txBody>
      </p:sp>
    </p:spTree>
    <p:extLst>
      <p:ext uri="{BB962C8B-B14F-4D97-AF65-F5344CB8AC3E}">
        <p14:creationId xmlns:p14="http://schemas.microsoft.com/office/powerpoint/2010/main" val="24951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801060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Team Member and Division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570809" y="3729710"/>
            <a:ext cx="4069557" cy="1216132"/>
          </a:xfrm>
        </p:spPr>
        <p:txBody>
          <a:bodyPr/>
          <a:lstStyle/>
          <a:p>
            <a:r>
              <a:rPr lang="en-US" altLang="zh-CN" dirty="0"/>
              <a:t>Network Security</a:t>
            </a:r>
            <a:br>
              <a:rPr lang="en-US" altLang="zh-CN" dirty="0"/>
            </a:br>
            <a:r>
              <a:rPr lang="en-US" altLang="zh-CN" b="0" dirty="0"/>
              <a:t>Group 5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570809" y="5226234"/>
            <a:ext cx="4069557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Software Security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570809" y="5459387"/>
            <a:ext cx="4069557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2018</a:t>
            </a:r>
            <a:endParaRPr lang="en-US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40738B-F48E-4914-B96B-1C21D802695D}"/>
              </a:ext>
            </a:extLst>
          </p:cNvPr>
          <p:cNvSpPr txBox="1"/>
          <p:nvPr/>
        </p:nvSpPr>
        <p:spPr>
          <a:xfrm>
            <a:off x="4625815" y="2444190"/>
            <a:ext cx="2217581" cy="951353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1990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8795AAD-1BD8-4041-8BC8-B463A2901B2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2443" y="2070323"/>
            <a:ext cx="8139114" cy="3343823"/>
            <a:chOff x="669924" y="1513020"/>
            <a:chExt cx="10852152" cy="4458430"/>
          </a:xfrm>
        </p:grpSpPr>
        <p:grpSp>
          <p:nvGrpSpPr>
            <p:cNvPr id="6" name="íṥļíďé">
              <a:extLst>
                <a:ext uri="{FF2B5EF4-FFF2-40B4-BE49-F238E27FC236}">
                  <a16:creationId xmlns:a16="http://schemas.microsoft.com/office/drawing/2014/main" id="{34EDB6E8-8EA7-4239-BBE6-2D93A33A1978}"/>
                </a:ext>
              </a:extLst>
            </p:cNvPr>
            <p:cNvGrpSpPr/>
            <p:nvPr/>
          </p:nvGrpSpPr>
          <p:grpSpPr>
            <a:xfrm>
              <a:off x="3602780" y="1513020"/>
              <a:ext cx="4973428" cy="2985969"/>
              <a:chOff x="3602780" y="1513020"/>
              <a:chExt cx="4973428" cy="2985969"/>
            </a:xfrm>
          </p:grpSpPr>
          <p:sp>
            <p:nvSpPr>
              <p:cNvPr id="20" name="iṣlíḍê">
                <a:extLst>
                  <a:ext uri="{FF2B5EF4-FFF2-40B4-BE49-F238E27FC236}">
                    <a16:creationId xmlns:a16="http://schemas.microsoft.com/office/drawing/2014/main" id="{FEFCE1A8-F3F5-4151-9EFC-4D5D225B6B9D}"/>
                  </a:ext>
                </a:extLst>
              </p:cNvPr>
              <p:cNvSpPr/>
              <p:nvPr/>
            </p:nvSpPr>
            <p:spPr>
              <a:xfrm>
                <a:off x="5556000" y="1788085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îSḻîďè">
                <a:extLst>
                  <a:ext uri="{FF2B5EF4-FFF2-40B4-BE49-F238E27FC236}">
                    <a16:creationId xmlns:a16="http://schemas.microsoft.com/office/drawing/2014/main" id="{1E3468C3-FEAC-44D8-89AA-D73C15A236B7}"/>
                  </a:ext>
                </a:extLst>
              </p:cNvPr>
              <p:cNvSpPr/>
              <p:nvPr/>
            </p:nvSpPr>
            <p:spPr>
              <a:xfrm>
                <a:off x="5861838" y="3892150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2" name="iṧľiďé">
                <a:extLst>
                  <a:ext uri="{FF2B5EF4-FFF2-40B4-BE49-F238E27FC236}">
                    <a16:creationId xmlns:a16="http://schemas.microsoft.com/office/drawing/2014/main" id="{C62CE040-12CA-4B83-A3F0-AB4B57F8E7A0}"/>
                  </a:ext>
                </a:extLst>
              </p:cNvPr>
              <p:cNvSpPr/>
              <p:nvPr/>
            </p:nvSpPr>
            <p:spPr>
              <a:xfrm rot="19099189">
                <a:off x="6334539" y="1515503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3" name="išļïḓe">
                <a:extLst>
                  <a:ext uri="{FF2B5EF4-FFF2-40B4-BE49-F238E27FC236}">
                    <a16:creationId xmlns:a16="http://schemas.microsoft.com/office/drawing/2014/main" id="{5C785EF5-713B-4FD4-9A59-6326BC75A8A2}"/>
                  </a:ext>
                </a:extLst>
              </p:cNvPr>
              <p:cNvSpPr/>
              <p:nvPr/>
            </p:nvSpPr>
            <p:spPr>
              <a:xfrm>
                <a:off x="7302702" y="3408297"/>
                <a:ext cx="376231" cy="368076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4" name="îślíḑê">
                <a:extLst>
                  <a:ext uri="{FF2B5EF4-FFF2-40B4-BE49-F238E27FC236}">
                    <a16:creationId xmlns:a16="http://schemas.microsoft.com/office/drawing/2014/main" id="{2705613D-6EAD-48DD-96ED-365912E052F1}"/>
                  </a:ext>
                </a:extLst>
              </p:cNvPr>
              <p:cNvSpPr/>
              <p:nvPr/>
            </p:nvSpPr>
            <p:spPr>
              <a:xfrm rot="2500811" flipH="1">
                <a:off x="4798764" y="1513020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5" name="ïṧḻïďè">
                <a:extLst>
                  <a:ext uri="{FF2B5EF4-FFF2-40B4-BE49-F238E27FC236}">
                    <a16:creationId xmlns:a16="http://schemas.microsoft.com/office/drawing/2014/main" id="{BC506058-9643-4BFE-A8B4-A3C7A007EF66}"/>
                  </a:ext>
                </a:extLst>
              </p:cNvPr>
              <p:cNvSpPr/>
              <p:nvPr/>
            </p:nvSpPr>
            <p:spPr>
              <a:xfrm rot="4780430">
                <a:off x="4438058" y="859675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6" name="ïslídè">
                <a:extLst>
                  <a:ext uri="{FF2B5EF4-FFF2-40B4-BE49-F238E27FC236}">
                    <a16:creationId xmlns:a16="http://schemas.microsoft.com/office/drawing/2014/main" id="{0F3D703C-6741-415B-B6BD-3D2E8B134732}"/>
                  </a:ext>
                </a:extLst>
              </p:cNvPr>
              <p:cNvSpPr/>
              <p:nvPr/>
            </p:nvSpPr>
            <p:spPr>
              <a:xfrm flipH="1">
                <a:off x="4494717" y="3405814"/>
                <a:ext cx="376231" cy="368076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7" name="ïşľïḑé">
                <a:extLst>
                  <a:ext uri="{FF2B5EF4-FFF2-40B4-BE49-F238E27FC236}">
                    <a16:creationId xmlns:a16="http://schemas.microsoft.com/office/drawing/2014/main" id="{5D3185F5-0A56-43FD-8C94-8E5E9E761844}"/>
                  </a:ext>
                </a:extLst>
              </p:cNvPr>
              <p:cNvSpPr/>
              <p:nvPr/>
            </p:nvSpPr>
            <p:spPr>
              <a:xfrm rot="16819570" flipH="1">
                <a:off x="6700582" y="848263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8" name="işľîdê">
                <a:extLst>
                  <a:ext uri="{FF2B5EF4-FFF2-40B4-BE49-F238E27FC236}">
                    <a16:creationId xmlns:a16="http://schemas.microsoft.com/office/drawing/2014/main" id="{6E7D6DCB-9184-4FB9-98C5-BC964BDC24AD}"/>
                  </a:ext>
                </a:extLst>
              </p:cNvPr>
              <p:cNvSpPr/>
              <p:nvPr/>
            </p:nvSpPr>
            <p:spPr>
              <a:xfrm>
                <a:off x="3789739" y="2180678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9" name="i$ḻiḓe">
                <a:extLst>
                  <a:ext uri="{FF2B5EF4-FFF2-40B4-BE49-F238E27FC236}">
                    <a16:creationId xmlns:a16="http://schemas.microsoft.com/office/drawing/2014/main" id="{9D51846D-30E0-4E6C-89E7-8EBED57682F8}"/>
                  </a:ext>
                </a:extLst>
              </p:cNvPr>
              <p:cNvSpPr/>
              <p:nvPr/>
            </p:nvSpPr>
            <p:spPr>
              <a:xfrm flipH="1">
                <a:off x="7960576" y="2169266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" name="îsľiḓe">
              <a:extLst>
                <a:ext uri="{FF2B5EF4-FFF2-40B4-BE49-F238E27FC236}">
                  <a16:creationId xmlns:a16="http://schemas.microsoft.com/office/drawing/2014/main" id="{93ED25A2-C543-41B5-AF65-87FC9563946A}"/>
                </a:ext>
              </a:extLst>
            </p:cNvPr>
            <p:cNvSpPr txBox="1"/>
            <p:nvPr/>
          </p:nvSpPr>
          <p:spPr bwMode="auto">
            <a:xfrm>
              <a:off x="669924" y="178643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IP Security</a:t>
              </a:r>
            </a:p>
          </p:txBody>
        </p:sp>
        <p:sp>
          <p:nvSpPr>
            <p:cNvPr id="8" name="íśḻiḍê">
              <a:extLst>
                <a:ext uri="{FF2B5EF4-FFF2-40B4-BE49-F238E27FC236}">
                  <a16:creationId xmlns:a16="http://schemas.microsoft.com/office/drawing/2014/main" id="{0FB0A8D3-D359-479A-9BCC-43F4BE20A524}"/>
                </a:ext>
              </a:extLst>
            </p:cNvPr>
            <p:cNvSpPr/>
            <p:nvPr/>
          </p:nvSpPr>
          <p:spPr bwMode="auto">
            <a:xfrm>
              <a:off x="669924" y="222824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刘龙权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刘益铭</a:t>
              </a:r>
              <a:endParaRPr lang="en-US" altLang="zh-CN" sz="1400" dirty="0"/>
            </a:p>
          </p:txBody>
        </p:sp>
        <p:sp>
          <p:nvSpPr>
            <p:cNvPr id="9" name="íŝḷiďé">
              <a:extLst>
                <a:ext uri="{FF2B5EF4-FFF2-40B4-BE49-F238E27FC236}">
                  <a16:creationId xmlns:a16="http://schemas.microsoft.com/office/drawing/2014/main" id="{D3DA8024-AFBB-4CA0-83F0-F8912DBB1155}"/>
                </a:ext>
              </a:extLst>
            </p:cNvPr>
            <p:cNvSpPr txBox="1"/>
            <p:nvPr/>
          </p:nvSpPr>
          <p:spPr bwMode="auto">
            <a:xfrm>
              <a:off x="8661001" y="178643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DNS Security</a:t>
              </a:r>
            </a:p>
          </p:txBody>
        </p:sp>
        <p:sp>
          <p:nvSpPr>
            <p:cNvPr id="10" name="îṧļîḋé">
              <a:extLst>
                <a:ext uri="{FF2B5EF4-FFF2-40B4-BE49-F238E27FC236}">
                  <a16:creationId xmlns:a16="http://schemas.microsoft.com/office/drawing/2014/main" id="{D0DEB547-0A89-4277-B36B-F1071DD4FD46}"/>
                </a:ext>
              </a:extLst>
            </p:cNvPr>
            <p:cNvSpPr/>
            <p:nvPr/>
          </p:nvSpPr>
          <p:spPr bwMode="auto">
            <a:xfrm>
              <a:off x="8661001" y="222824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龙思怡</a:t>
              </a:r>
              <a:endParaRPr lang="en-US" altLang="zh-CN" sz="14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凌赵奇</a:t>
              </a:r>
              <a:endParaRPr lang="en-US" altLang="zh-CN" sz="1400" dirty="0"/>
            </a:p>
          </p:txBody>
        </p:sp>
        <p:sp>
          <p:nvSpPr>
            <p:cNvPr id="11" name="î$ḷïḓé">
              <a:extLst>
                <a:ext uri="{FF2B5EF4-FFF2-40B4-BE49-F238E27FC236}">
                  <a16:creationId xmlns:a16="http://schemas.microsoft.com/office/drawing/2014/main" id="{FD9894FA-7726-4C52-8F54-725BA2F939AB}"/>
                </a:ext>
              </a:extLst>
            </p:cNvPr>
            <p:cNvSpPr txBox="1"/>
            <p:nvPr/>
          </p:nvSpPr>
          <p:spPr bwMode="auto">
            <a:xfrm>
              <a:off x="669924" y="364029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DoS &amp; DDoS</a:t>
              </a:r>
            </a:p>
          </p:txBody>
        </p:sp>
        <p:sp>
          <p:nvSpPr>
            <p:cNvPr id="12" name="íṧľiḑê">
              <a:extLst>
                <a:ext uri="{FF2B5EF4-FFF2-40B4-BE49-F238E27FC236}">
                  <a16:creationId xmlns:a16="http://schemas.microsoft.com/office/drawing/2014/main" id="{70240520-D844-4164-B554-96A5208B9D7D}"/>
                </a:ext>
              </a:extLst>
            </p:cNvPr>
            <p:cNvSpPr/>
            <p:nvPr/>
          </p:nvSpPr>
          <p:spPr bwMode="auto">
            <a:xfrm>
              <a:off x="669924" y="4082101"/>
              <a:ext cx="2861075" cy="12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刘昱玮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刘玮琦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刘岳</a:t>
              </a:r>
              <a:endParaRPr lang="en-US" altLang="zh-CN" sz="1300" dirty="0"/>
            </a:p>
          </p:txBody>
        </p:sp>
        <p:sp>
          <p:nvSpPr>
            <p:cNvPr id="13" name="ïšlíḍè">
              <a:extLst>
                <a:ext uri="{FF2B5EF4-FFF2-40B4-BE49-F238E27FC236}">
                  <a16:creationId xmlns:a16="http://schemas.microsoft.com/office/drawing/2014/main" id="{E2EB12DC-A6F2-416F-950B-DCEB14422AC1}"/>
                </a:ext>
              </a:extLst>
            </p:cNvPr>
            <p:cNvSpPr txBox="1"/>
            <p:nvPr/>
          </p:nvSpPr>
          <p:spPr bwMode="auto">
            <a:xfrm>
              <a:off x="8661001" y="364029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PowerPoint </a:t>
              </a:r>
            </a:p>
          </p:txBody>
        </p:sp>
        <p:sp>
          <p:nvSpPr>
            <p:cNvPr id="14" name="îşļîḋè">
              <a:extLst>
                <a:ext uri="{FF2B5EF4-FFF2-40B4-BE49-F238E27FC236}">
                  <a16:creationId xmlns:a16="http://schemas.microsoft.com/office/drawing/2014/main" id="{ED4C278D-EF1C-47C1-8F7B-2BF810542B46}"/>
                </a:ext>
              </a:extLst>
            </p:cNvPr>
            <p:cNvSpPr/>
            <p:nvPr/>
          </p:nvSpPr>
          <p:spPr bwMode="auto">
            <a:xfrm>
              <a:off x="8661001" y="408210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卢垚松</a:t>
              </a:r>
              <a:endParaRPr lang="en-US" altLang="zh-CN" sz="13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6E7047-3E45-4F45-A55E-2DDE8FEB94E4}"/>
                </a:ext>
              </a:extLst>
            </p:cNvPr>
            <p:cNvCxnSpPr/>
            <p:nvPr/>
          </p:nvCxnSpPr>
          <p:spPr>
            <a:xfrm>
              <a:off x="669925" y="3339000"/>
              <a:ext cx="335917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6BE1670-036E-4C49-BDFD-1405C69007E7}"/>
                </a:ext>
              </a:extLst>
            </p:cNvPr>
            <p:cNvCxnSpPr/>
            <p:nvPr/>
          </p:nvCxnSpPr>
          <p:spPr>
            <a:xfrm>
              <a:off x="8162903" y="3339000"/>
              <a:ext cx="335917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íś1ïḋe">
              <a:extLst>
                <a:ext uri="{FF2B5EF4-FFF2-40B4-BE49-F238E27FC236}">
                  <a16:creationId xmlns:a16="http://schemas.microsoft.com/office/drawing/2014/main" id="{2160E351-D568-424A-91E2-B9ABE5E55CF2}"/>
                </a:ext>
              </a:extLst>
            </p:cNvPr>
            <p:cNvGrpSpPr/>
            <p:nvPr/>
          </p:nvGrpSpPr>
          <p:grpSpPr>
            <a:xfrm>
              <a:off x="4533902" y="4662689"/>
              <a:ext cx="3124198" cy="1308761"/>
              <a:chOff x="4566000" y="4836609"/>
              <a:chExt cx="2861075" cy="1308761"/>
            </a:xfrm>
          </p:grpSpPr>
          <p:sp>
            <p:nvSpPr>
              <p:cNvPr id="18" name="işlíḍe">
                <a:extLst>
                  <a:ext uri="{FF2B5EF4-FFF2-40B4-BE49-F238E27FC236}">
                    <a16:creationId xmlns:a16="http://schemas.microsoft.com/office/drawing/2014/main" id="{7D566FAA-526A-4A4B-B54B-1918F5B67DC8}"/>
                  </a:ext>
                </a:extLst>
              </p:cNvPr>
              <p:cNvSpPr txBox="1"/>
              <p:nvPr/>
            </p:nvSpPr>
            <p:spPr bwMode="auto">
              <a:xfrm>
                <a:off x="4566000" y="4836609"/>
                <a:ext cx="2861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Basic &amp; Future</a:t>
                </a:r>
              </a:p>
            </p:txBody>
          </p:sp>
          <p:sp>
            <p:nvSpPr>
              <p:cNvPr id="19" name="îsḻïḑé">
                <a:extLst>
                  <a:ext uri="{FF2B5EF4-FFF2-40B4-BE49-F238E27FC236}">
                    <a16:creationId xmlns:a16="http://schemas.microsoft.com/office/drawing/2014/main" id="{C011DA37-8E46-4111-A941-BB2515A8F08C}"/>
                  </a:ext>
                </a:extLst>
              </p:cNvPr>
              <p:cNvSpPr/>
              <p:nvPr/>
            </p:nvSpPr>
            <p:spPr bwMode="auto">
              <a:xfrm>
                <a:off x="4566000" y="5278415"/>
                <a:ext cx="2861075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300" dirty="0"/>
                  <a:t>刘圃卓</a:t>
                </a:r>
                <a:endParaRPr lang="en-US" altLang="zh-CN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8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FEDF-DD86-4AF3-94F3-FAA775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FF4FE-FDA0-4A47-B75D-B10090E2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6B28A-2D26-4EB5-82CF-0C549630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F786C-4BA8-4E03-AD51-75B76F1C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5" y="1104148"/>
            <a:ext cx="6967959" cy="5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0556B-BBA8-4E25-AD5C-430F473F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C7FE8-D5CD-4600-8EC4-1E40E826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FF67D-569B-4C88-8D1C-84C5442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0EC72C-D968-4543-8A6A-98533A84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59" y="1133299"/>
            <a:ext cx="7362092" cy="51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600816"/>
            <a:ext cx="3473363" cy="90019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How the network works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FA86-8E44-47D3-B5A4-9032D5B0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the network works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9E1B0-DD7A-44A2-A731-A71E95E2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84329-4D28-4729-A787-79D3AC18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33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A1AA06-374C-4E64-9FE6-98992104B0F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502444" y="1877881"/>
            <a:ext cx="8137921" cy="4039788"/>
            <a:chOff x="669926" y="871659"/>
            <a:chExt cx="10850562" cy="5386384"/>
          </a:xfrm>
        </p:grpSpPr>
        <p:grpSp>
          <p:nvGrpSpPr>
            <p:cNvPr id="6" name="iSḷiďè">
              <a:extLst>
                <a:ext uri="{FF2B5EF4-FFF2-40B4-BE49-F238E27FC236}">
                  <a16:creationId xmlns:a16="http://schemas.microsoft.com/office/drawing/2014/main" id="{5012D762-EACD-4E06-BB4E-104E61A01217}"/>
                </a:ext>
              </a:extLst>
            </p:cNvPr>
            <p:cNvGrpSpPr/>
            <p:nvPr/>
          </p:nvGrpSpPr>
          <p:grpSpPr>
            <a:xfrm>
              <a:off x="4109701" y="1819260"/>
              <a:ext cx="4235649" cy="2419383"/>
              <a:chOff x="4109701" y="1819260"/>
              <a:chExt cx="4235649" cy="2419383"/>
            </a:xfrm>
          </p:grpSpPr>
          <p:sp>
            <p:nvSpPr>
              <p:cNvPr id="17" name="íṡľíďè">
                <a:extLst>
                  <a:ext uri="{FF2B5EF4-FFF2-40B4-BE49-F238E27FC236}">
                    <a16:creationId xmlns:a16="http://schemas.microsoft.com/office/drawing/2014/main" id="{243A48F4-DA4A-47B1-A0FE-1FBC46BC8EB2}"/>
                  </a:ext>
                </a:extLst>
              </p:cNvPr>
              <p:cNvSpPr/>
              <p:nvPr/>
            </p:nvSpPr>
            <p:spPr>
              <a:xfrm rot="1287514">
                <a:off x="6147753" y="2619360"/>
                <a:ext cx="2197597" cy="1619283"/>
              </a:xfrm>
              <a:prstGeom prst="homePlat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Basic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š1íḓé">
                <a:extLst>
                  <a:ext uri="{FF2B5EF4-FFF2-40B4-BE49-F238E27FC236}">
                    <a16:creationId xmlns:a16="http://schemas.microsoft.com/office/drawing/2014/main" id="{DA836E57-DFF3-4001-A671-5A8043A9FED6}"/>
                  </a:ext>
                </a:extLst>
              </p:cNvPr>
              <p:cNvSpPr/>
              <p:nvPr/>
            </p:nvSpPr>
            <p:spPr>
              <a:xfrm rot="1287514" flipH="1">
                <a:off x="4109701" y="1819260"/>
                <a:ext cx="2197597" cy="1619282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 anchorCtr="0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dirty="0"/>
                  <a:t>Communication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islíḓè">
              <a:extLst>
                <a:ext uri="{FF2B5EF4-FFF2-40B4-BE49-F238E27FC236}">
                  <a16:creationId xmlns:a16="http://schemas.microsoft.com/office/drawing/2014/main" id="{6E973224-AFB7-469F-8B60-915F74EF33C0}"/>
                </a:ext>
              </a:extLst>
            </p:cNvPr>
            <p:cNvGrpSpPr/>
            <p:nvPr/>
          </p:nvGrpSpPr>
          <p:grpSpPr>
            <a:xfrm>
              <a:off x="9471957" y="3449759"/>
              <a:ext cx="914400" cy="914400"/>
              <a:chOff x="9733216" y="3449759"/>
              <a:chExt cx="914400" cy="914400"/>
            </a:xfrm>
          </p:grpSpPr>
          <p:sp>
            <p:nvSpPr>
              <p:cNvPr id="15" name="íSľíḑé">
                <a:extLst>
                  <a:ext uri="{FF2B5EF4-FFF2-40B4-BE49-F238E27FC236}">
                    <a16:creationId xmlns:a16="http://schemas.microsoft.com/office/drawing/2014/main" id="{5A898F9E-E912-4237-BEBA-E06C5D0F58C7}"/>
                  </a:ext>
                </a:extLst>
              </p:cNvPr>
              <p:cNvSpPr/>
              <p:nvPr/>
            </p:nvSpPr>
            <p:spPr>
              <a:xfrm>
                <a:off x="9733216" y="3449759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$ľîďê">
                <a:extLst>
                  <a:ext uri="{FF2B5EF4-FFF2-40B4-BE49-F238E27FC236}">
                    <a16:creationId xmlns:a16="http://schemas.microsoft.com/office/drawing/2014/main" id="{53A0B478-EF0A-4C97-994A-4D06259FAAE0}"/>
                  </a:ext>
                </a:extLst>
              </p:cNvPr>
              <p:cNvSpPr/>
              <p:nvPr/>
            </p:nvSpPr>
            <p:spPr bwMode="auto">
              <a:xfrm>
                <a:off x="9961207" y="3713262"/>
                <a:ext cx="458419" cy="387396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ṥľîdé">
              <a:extLst>
                <a:ext uri="{FF2B5EF4-FFF2-40B4-BE49-F238E27FC236}">
                  <a16:creationId xmlns:a16="http://schemas.microsoft.com/office/drawing/2014/main" id="{65EA549B-3887-43A0-9D1F-A5FE9EBBA18D}"/>
                </a:ext>
              </a:extLst>
            </p:cNvPr>
            <p:cNvGrpSpPr/>
            <p:nvPr/>
          </p:nvGrpSpPr>
          <p:grpSpPr>
            <a:xfrm>
              <a:off x="1811962" y="871659"/>
              <a:ext cx="914400" cy="914400"/>
              <a:chOff x="1970341" y="871659"/>
              <a:chExt cx="914400" cy="914400"/>
            </a:xfrm>
          </p:grpSpPr>
          <p:sp>
            <p:nvSpPr>
              <p:cNvPr id="13" name="îṩ1iḋê">
                <a:extLst>
                  <a:ext uri="{FF2B5EF4-FFF2-40B4-BE49-F238E27FC236}">
                    <a16:creationId xmlns:a16="http://schemas.microsoft.com/office/drawing/2014/main" id="{5697A89A-381E-4193-ABD9-B6AC5096AC0E}"/>
                  </a:ext>
                </a:extLst>
              </p:cNvPr>
              <p:cNvSpPr/>
              <p:nvPr/>
            </p:nvSpPr>
            <p:spPr>
              <a:xfrm>
                <a:off x="1970341" y="871659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íśḷíḓê">
                <a:extLst>
                  <a:ext uri="{FF2B5EF4-FFF2-40B4-BE49-F238E27FC236}">
                    <a16:creationId xmlns:a16="http://schemas.microsoft.com/office/drawing/2014/main" id="{1E7DDE75-4D15-467C-9279-A3AA1141C24C}"/>
                  </a:ext>
                </a:extLst>
              </p:cNvPr>
              <p:cNvSpPr/>
              <p:nvPr/>
            </p:nvSpPr>
            <p:spPr bwMode="auto">
              <a:xfrm>
                <a:off x="2216060" y="1089106"/>
                <a:ext cx="422961" cy="479507"/>
              </a:xfrm>
              <a:custGeom>
                <a:avLst/>
                <a:gdLst>
                  <a:gd name="connsiteX0" fmla="*/ 99685 w 296863"/>
                  <a:gd name="connsiteY0" fmla="*/ 290512 h 336550"/>
                  <a:gd name="connsiteX1" fmla="*/ 90488 w 296863"/>
                  <a:gd name="connsiteY1" fmla="*/ 299244 h 336550"/>
                  <a:gd name="connsiteX2" fmla="*/ 99685 w 296863"/>
                  <a:gd name="connsiteY2" fmla="*/ 307975 h 336550"/>
                  <a:gd name="connsiteX3" fmla="*/ 119392 w 296863"/>
                  <a:gd name="connsiteY3" fmla="*/ 307975 h 336550"/>
                  <a:gd name="connsiteX4" fmla="*/ 128588 w 296863"/>
                  <a:gd name="connsiteY4" fmla="*/ 299244 h 336550"/>
                  <a:gd name="connsiteX5" fmla="*/ 119392 w 296863"/>
                  <a:gd name="connsiteY5" fmla="*/ 290512 h 336550"/>
                  <a:gd name="connsiteX6" fmla="*/ 99685 w 296863"/>
                  <a:gd name="connsiteY6" fmla="*/ 290512 h 336550"/>
                  <a:gd name="connsiteX7" fmla="*/ 0 w 296863"/>
                  <a:gd name="connsiteY7" fmla="*/ 277812 h 336550"/>
                  <a:gd name="connsiteX8" fmla="*/ 219075 w 296863"/>
                  <a:gd name="connsiteY8" fmla="*/ 277812 h 336550"/>
                  <a:gd name="connsiteX9" fmla="*/ 219075 w 296863"/>
                  <a:gd name="connsiteY9" fmla="*/ 324803 h 336550"/>
                  <a:gd name="connsiteX10" fmla="*/ 208517 w 296863"/>
                  <a:gd name="connsiteY10" fmla="*/ 336550 h 336550"/>
                  <a:gd name="connsiteX11" fmla="*/ 11877 w 296863"/>
                  <a:gd name="connsiteY11" fmla="*/ 336550 h 336550"/>
                  <a:gd name="connsiteX12" fmla="*/ 0 w 296863"/>
                  <a:gd name="connsiteY12" fmla="*/ 324803 h 336550"/>
                  <a:gd name="connsiteX13" fmla="*/ 0 w 296863"/>
                  <a:gd name="connsiteY13" fmla="*/ 277812 h 336550"/>
                  <a:gd name="connsiteX14" fmla="*/ 120721 w 296863"/>
                  <a:gd name="connsiteY14" fmla="*/ 42862 h 336550"/>
                  <a:gd name="connsiteX15" fmla="*/ 266630 w 296863"/>
                  <a:gd name="connsiteY15" fmla="*/ 42862 h 336550"/>
                  <a:gd name="connsiteX16" fmla="*/ 296863 w 296863"/>
                  <a:gd name="connsiteY16" fmla="*/ 71747 h 336550"/>
                  <a:gd name="connsiteX17" fmla="*/ 296863 w 296863"/>
                  <a:gd name="connsiteY17" fmla="*/ 151838 h 336550"/>
                  <a:gd name="connsiteX18" fmla="*/ 266630 w 296863"/>
                  <a:gd name="connsiteY18" fmla="*/ 182037 h 336550"/>
                  <a:gd name="connsiteX19" fmla="*/ 189075 w 296863"/>
                  <a:gd name="connsiteY19" fmla="*/ 182037 h 336550"/>
                  <a:gd name="connsiteX20" fmla="*/ 156213 w 296863"/>
                  <a:gd name="connsiteY20" fmla="*/ 214861 h 336550"/>
                  <a:gd name="connsiteX21" fmla="*/ 148326 w 296863"/>
                  <a:gd name="connsiteY21" fmla="*/ 217487 h 336550"/>
                  <a:gd name="connsiteX22" fmla="*/ 143068 w 296863"/>
                  <a:gd name="connsiteY22" fmla="*/ 217487 h 336550"/>
                  <a:gd name="connsiteX23" fmla="*/ 136495 w 296863"/>
                  <a:gd name="connsiteY23" fmla="*/ 206983 h 336550"/>
                  <a:gd name="connsiteX24" fmla="*/ 136495 w 296863"/>
                  <a:gd name="connsiteY24" fmla="*/ 182037 h 336550"/>
                  <a:gd name="connsiteX25" fmla="*/ 120721 w 296863"/>
                  <a:gd name="connsiteY25" fmla="*/ 182037 h 336550"/>
                  <a:gd name="connsiteX26" fmla="*/ 90488 w 296863"/>
                  <a:gd name="connsiteY26" fmla="*/ 151838 h 336550"/>
                  <a:gd name="connsiteX27" fmla="*/ 90488 w 296863"/>
                  <a:gd name="connsiteY27" fmla="*/ 71747 h 336550"/>
                  <a:gd name="connsiteX28" fmla="*/ 120721 w 296863"/>
                  <a:gd name="connsiteY28" fmla="*/ 42862 h 336550"/>
                  <a:gd name="connsiteX29" fmla="*/ 11877 w 296863"/>
                  <a:gd name="connsiteY29" fmla="*/ 0 h 336550"/>
                  <a:gd name="connsiteX30" fmla="*/ 208517 w 296863"/>
                  <a:gd name="connsiteY30" fmla="*/ 0 h 336550"/>
                  <a:gd name="connsiteX31" fmla="*/ 219075 w 296863"/>
                  <a:gd name="connsiteY31" fmla="*/ 11821 h 336550"/>
                  <a:gd name="connsiteX32" fmla="*/ 219075 w 296863"/>
                  <a:gd name="connsiteY32" fmla="*/ 24957 h 336550"/>
                  <a:gd name="connsiteX33" fmla="*/ 121415 w 296863"/>
                  <a:gd name="connsiteY33" fmla="*/ 24957 h 336550"/>
                  <a:gd name="connsiteX34" fmla="*/ 72585 w 296863"/>
                  <a:gd name="connsiteY34" fmla="*/ 72243 h 336550"/>
                  <a:gd name="connsiteX35" fmla="*/ 72585 w 296863"/>
                  <a:gd name="connsiteY35" fmla="*/ 152368 h 336550"/>
                  <a:gd name="connsiteX36" fmla="*/ 118776 w 296863"/>
                  <a:gd name="connsiteY36" fmla="*/ 200968 h 336550"/>
                  <a:gd name="connsiteX37" fmla="*/ 118776 w 296863"/>
                  <a:gd name="connsiteY37" fmla="*/ 207536 h 336550"/>
                  <a:gd name="connsiteX38" fmla="*/ 137252 w 296863"/>
                  <a:gd name="connsiteY38" fmla="*/ 233806 h 336550"/>
                  <a:gd name="connsiteX39" fmla="*/ 149130 w 296863"/>
                  <a:gd name="connsiteY39" fmla="*/ 236433 h 336550"/>
                  <a:gd name="connsiteX40" fmla="*/ 170245 w 296863"/>
                  <a:gd name="connsiteY40" fmla="*/ 228552 h 336550"/>
                  <a:gd name="connsiteX41" fmla="*/ 196640 w 296863"/>
                  <a:gd name="connsiteY41" fmla="*/ 200968 h 336550"/>
                  <a:gd name="connsiteX42" fmla="*/ 219075 w 296863"/>
                  <a:gd name="connsiteY42" fmla="*/ 200968 h 336550"/>
                  <a:gd name="connsiteX43" fmla="*/ 219075 w 296863"/>
                  <a:gd name="connsiteY43" fmla="*/ 258763 h 336550"/>
                  <a:gd name="connsiteX44" fmla="*/ 0 w 296863"/>
                  <a:gd name="connsiteY44" fmla="*/ 258763 h 336550"/>
                  <a:gd name="connsiteX45" fmla="*/ 0 w 296863"/>
                  <a:gd name="connsiteY45" fmla="*/ 11821 h 336550"/>
                  <a:gd name="connsiteX46" fmla="*/ 11877 w 296863"/>
                  <a:gd name="connsiteY46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6863" h="336550">
                    <a:moveTo>
                      <a:pt x="99685" y="290512"/>
                    </a:moveTo>
                    <a:cubicBezTo>
                      <a:pt x="94430" y="290512"/>
                      <a:pt x="90488" y="294254"/>
                      <a:pt x="90488" y="299244"/>
                    </a:cubicBezTo>
                    <a:cubicBezTo>
                      <a:pt x="90488" y="304233"/>
                      <a:pt x="94430" y="307975"/>
                      <a:pt x="99685" y="307975"/>
                    </a:cubicBezTo>
                    <a:cubicBezTo>
                      <a:pt x="99685" y="307975"/>
                      <a:pt x="99685" y="307975"/>
                      <a:pt x="119392" y="307975"/>
                    </a:cubicBezTo>
                    <a:cubicBezTo>
                      <a:pt x="124647" y="307975"/>
                      <a:pt x="128588" y="304233"/>
                      <a:pt x="128588" y="299244"/>
                    </a:cubicBezTo>
                    <a:cubicBezTo>
                      <a:pt x="128588" y="294254"/>
                      <a:pt x="124647" y="290512"/>
                      <a:pt x="119392" y="290512"/>
                    </a:cubicBezTo>
                    <a:cubicBezTo>
                      <a:pt x="119392" y="290512"/>
                      <a:pt x="119392" y="290512"/>
                      <a:pt x="99685" y="290512"/>
                    </a:cubicBezTo>
                    <a:close/>
                    <a:moveTo>
                      <a:pt x="0" y="277812"/>
                    </a:moveTo>
                    <a:lnTo>
                      <a:pt x="219075" y="277812"/>
                    </a:lnTo>
                    <a:cubicBezTo>
                      <a:pt x="219075" y="277812"/>
                      <a:pt x="219075" y="277812"/>
                      <a:pt x="219075" y="324803"/>
                    </a:cubicBezTo>
                    <a:cubicBezTo>
                      <a:pt x="219075" y="331329"/>
                      <a:pt x="213796" y="336550"/>
                      <a:pt x="208517" y="336550"/>
                    </a:cubicBezTo>
                    <a:cubicBezTo>
                      <a:pt x="208517" y="336550"/>
                      <a:pt x="208517" y="336550"/>
                      <a:pt x="11877" y="336550"/>
                    </a:cubicBezTo>
                    <a:cubicBezTo>
                      <a:pt x="5279" y="336550"/>
                      <a:pt x="0" y="331329"/>
                      <a:pt x="0" y="324803"/>
                    </a:cubicBezTo>
                    <a:cubicBezTo>
                      <a:pt x="0" y="324803"/>
                      <a:pt x="0" y="324803"/>
                      <a:pt x="0" y="277812"/>
                    </a:cubicBezTo>
                    <a:close/>
                    <a:moveTo>
                      <a:pt x="120721" y="42862"/>
                    </a:moveTo>
                    <a:cubicBezTo>
                      <a:pt x="120721" y="42862"/>
                      <a:pt x="120721" y="42862"/>
                      <a:pt x="266630" y="42862"/>
                    </a:cubicBezTo>
                    <a:cubicBezTo>
                      <a:pt x="283718" y="42862"/>
                      <a:pt x="296863" y="55991"/>
                      <a:pt x="296863" y="71747"/>
                    </a:cubicBezTo>
                    <a:cubicBezTo>
                      <a:pt x="296863" y="71747"/>
                      <a:pt x="296863" y="71747"/>
                      <a:pt x="296863" y="151838"/>
                    </a:cubicBezTo>
                    <a:cubicBezTo>
                      <a:pt x="296863" y="168907"/>
                      <a:pt x="283718" y="182037"/>
                      <a:pt x="266630" y="182037"/>
                    </a:cubicBezTo>
                    <a:cubicBezTo>
                      <a:pt x="266630" y="182037"/>
                      <a:pt x="266630" y="182037"/>
                      <a:pt x="189075" y="182037"/>
                    </a:cubicBezTo>
                    <a:cubicBezTo>
                      <a:pt x="189075" y="182037"/>
                      <a:pt x="189075" y="182037"/>
                      <a:pt x="156213" y="214861"/>
                    </a:cubicBezTo>
                    <a:cubicBezTo>
                      <a:pt x="153584" y="216174"/>
                      <a:pt x="150955" y="217487"/>
                      <a:pt x="148326" y="217487"/>
                    </a:cubicBezTo>
                    <a:cubicBezTo>
                      <a:pt x="147011" y="217487"/>
                      <a:pt x="144382" y="217487"/>
                      <a:pt x="143068" y="217487"/>
                    </a:cubicBezTo>
                    <a:cubicBezTo>
                      <a:pt x="139124" y="214861"/>
                      <a:pt x="136495" y="210922"/>
                      <a:pt x="136495" y="206983"/>
                    </a:cubicBezTo>
                    <a:cubicBezTo>
                      <a:pt x="136495" y="206983"/>
                      <a:pt x="136495" y="206983"/>
                      <a:pt x="136495" y="182037"/>
                    </a:cubicBezTo>
                    <a:cubicBezTo>
                      <a:pt x="136495" y="182037"/>
                      <a:pt x="136495" y="182037"/>
                      <a:pt x="120721" y="182037"/>
                    </a:cubicBezTo>
                    <a:cubicBezTo>
                      <a:pt x="103633" y="182037"/>
                      <a:pt x="90488" y="168907"/>
                      <a:pt x="90488" y="151838"/>
                    </a:cubicBezTo>
                    <a:cubicBezTo>
                      <a:pt x="90488" y="151838"/>
                      <a:pt x="90488" y="151838"/>
                      <a:pt x="90488" y="71747"/>
                    </a:cubicBezTo>
                    <a:cubicBezTo>
                      <a:pt x="90488" y="55991"/>
                      <a:pt x="103633" y="42862"/>
                      <a:pt x="120721" y="42862"/>
                    </a:cubicBezTo>
                    <a:close/>
                    <a:moveTo>
                      <a:pt x="11877" y="0"/>
                    </a:moveTo>
                    <a:cubicBezTo>
                      <a:pt x="11877" y="0"/>
                      <a:pt x="11877" y="0"/>
                      <a:pt x="208517" y="0"/>
                    </a:cubicBezTo>
                    <a:cubicBezTo>
                      <a:pt x="213796" y="0"/>
                      <a:pt x="219075" y="5254"/>
                      <a:pt x="219075" y="11821"/>
                    </a:cubicBezTo>
                    <a:cubicBezTo>
                      <a:pt x="219075" y="11821"/>
                      <a:pt x="219075" y="11821"/>
                      <a:pt x="219075" y="24957"/>
                    </a:cubicBezTo>
                    <a:cubicBezTo>
                      <a:pt x="219075" y="24957"/>
                      <a:pt x="219075" y="24957"/>
                      <a:pt x="121415" y="24957"/>
                    </a:cubicBezTo>
                    <a:cubicBezTo>
                      <a:pt x="95021" y="24957"/>
                      <a:pt x="72585" y="45973"/>
                      <a:pt x="72585" y="72243"/>
                    </a:cubicBezTo>
                    <a:cubicBezTo>
                      <a:pt x="72585" y="72243"/>
                      <a:pt x="72585" y="72243"/>
                      <a:pt x="72585" y="152368"/>
                    </a:cubicBezTo>
                    <a:cubicBezTo>
                      <a:pt x="72585" y="178638"/>
                      <a:pt x="93701" y="199654"/>
                      <a:pt x="118776" y="200968"/>
                    </a:cubicBezTo>
                    <a:cubicBezTo>
                      <a:pt x="118776" y="200968"/>
                      <a:pt x="118776" y="200968"/>
                      <a:pt x="118776" y="207536"/>
                    </a:cubicBezTo>
                    <a:cubicBezTo>
                      <a:pt x="118776" y="219357"/>
                      <a:pt x="126694" y="229865"/>
                      <a:pt x="137252" y="233806"/>
                    </a:cubicBezTo>
                    <a:cubicBezTo>
                      <a:pt x="141211" y="236433"/>
                      <a:pt x="145170" y="236433"/>
                      <a:pt x="149130" y="236433"/>
                    </a:cubicBezTo>
                    <a:cubicBezTo>
                      <a:pt x="157048" y="236433"/>
                      <a:pt x="163647" y="233806"/>
                      <a:pt x="170245" y="228552"/>
                    </a:cubicBezTo>
                    <a:cubicBezTo>
                      <a:pt x="170245" y="228552"/>
                      <a:pt x="170245" y="228552"/>
                      <a:pt x="196640" y="200968"/>
                    </a:cubicBezTo>
                    <a:cubicBezTo>
                      <a:pt x="196640" y="200968"/>
                      <a:pt x="196640" y="200968"/>
                      <a:pt x="219075" y="200968"/>
                    </a:cubicBezTo>
                    <a:cubicBezTo>
                      <a:pt x="219075" y="200968"/>
                      <a:pt x="219075" y="200968"/>
                      <a:pt x="219075" y="258763"/>
                    </a:cubicBezTo>
                    <a:lnTo>
                      <a:pt x="0" y="258763"/>
                    </a:lnTo>
                    <a:cubicBezTo>
                      <a:pt x="0" y="258763"/>
                      <a:pt x="0" y="258763"/>
                      <a:pt x="0" y="11821"/>
                    </a:cubicBezTo>
                    <a:cubicBezTo>
                      <a:pt x="0" y="5254"/>
                      <a:pt x="5279" y="0"/>
                      <a:pt x="118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9" name="îślîḓé">
              <a:extLst>
                <a:ext uri="{FF2B5EF4-FFF2-40B4-BE49-F238E27FC236}">
                  <a16:creationId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669929" y="2445312"/>
              <a:ext cx="3198474" cy="126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Through the parcel of layer protocol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Split and assembled at the destination</a:t>
              </a:r>
            </a:p>
          </p:txBody>
        </p:sp>
        <p:sp>
          <p:nvSpPr>
            <p:cNvPr id="10" name="î$ḷïďê">
              <a:extLst>
                <a:ext uri="{FF2B5EF4-FFF2-40B4-BE49-F238E27FC236}">
                  <a16:creationId xmlns:a16="http://schemas.microsoft.com/office/drawing/2014/main" id="{DDED9EBF-EFC1-4162-A9D9-0EFDB5B3B830}"/>
                </a:ext>
              </a:extLst>
            </p:cNvPr>
            <p:cNvSpPr txBox="1"/>
            <p:nvPr/>
          </p:nvSpPr>
          <p:spPr bwMode="auto">
            <a:xfrm>
              <a:off x="669926" y="2003506"/>
              <a:ext cx="3198475" cy="4330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Package</a:t>
              </a:r>
            </a:p>
          </p:txBody>
        </p:sp>
        <p:sp>
          <p:nvSpPr>
            <p:cNvPr id="11" name="iSḷîḓe">
              <a:extLst>
                <a:ext uri="{FF2B5EF4-FFF2-40B4-BE49-F238E27FC236}">
                  <a16:creationId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8345351" y="5014686"/>
              <a:ext cx="3175136" cy="124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Wired: dial-up connection, optical fiber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Wireless: </a:t>
              </a:r>
              <a:r>
                <a:rPr lang="en-US" altLang="zh-CN" sz="1300" dirty="0" err="1"/>
                <a:t>wifi</a:t>
              </a:r>
              <a:r>
                <a:rPr lang="en-US" altLang="zh-CN" sz="1300" dirty="0"/>
                <a:t>, data network</a:t>
              </a:r>
            </a:p>
            <a:p>
              <a:endParaRPr lang="en-US" altLang="zh-CN" sz="1300" dirty="0"/>
            </a:p>
          </p:txBody>
        </p:sp>
        <p:sp>
          <p:nvSpPr>
            <p:cNvPr id="12" name="îšľîḑè">
              <a:extLst>
                <a:ext uri="{FF2B5EF4-FFF2-40B4-BE49-F238E27FC236}">
                  <a16:creationId xmlns:a16="http://schemas.microsoft.com/office/drawing/2014/main" id="{DDED9EBF-EFC1-4162-A9D9-0EFDB5B3B830}"/>
                </a:ext>
              </a:extLst>
            </p:cNvPr>
            <p:cNvSpPr txBox="1"/>
            <p:nvPr/>
          </p:nvSpPr>
          <p:spPr bwMode="auto">
            <a:xfrm>
              <a:off x="8345351" y="4574805"/>
              <a:ext cx="3175137" cy="4398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Computer Interconnection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0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492594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IP Security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9CAF-2925-43DA-B827-D07DEFB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IP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88C18-79CA-437A-9534-56B53556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FF01E-C037-4043-9398-9629841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3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496494E-40E2-45C4-B169-40703266FA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9649" y="1968872"/>
            <a:ext cx="3676541" cy="3657281"/>
            <a:chOff x="3211899" y="1359325"/>
            <a:chExt cx="4902056" cy="48763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7568119-0975-45F3-AB30-0B92E30E496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076108" y="1877485"/>
              <a:ext cx="0" cy="4358215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$lîḍè">
              <a:extLst>
                <a:ext uri="{FF2B5EF4-FFF2-40B4-BE49-F238E27FC236}">
                  <a16:creationId xmlns:a16="http://schemas.microsoft.com/office/drawing/2014/main" id="{C68A2709-6F23-43E7-95A2-2529DDC11A07}"/>
                </a:ext>
              </a:extLst>
            </p:cNvPr>
            <p:cNvSpPr/>
            <p:nvPr/>
          </p:nvSpPr>
          <p:spPr>
            <a:xfrm>
              <a:off x="4818808" y="1359325"/>
              <a:ext cx="2514600" cy="5181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</a:rPr>
                <a:t>Data Sniffer</a:t>
              </a:r>
              <a:endParaRPr sz="2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CCD9B1-7B67-4D61-A039-65602C75F093}"/>
                </a:ext>
              </a:extLst>
            </p:cNvPr>
            <p:cNvCxnSpPr/>
            <p:nvPr/>
          </p:nvCxnSpPr>
          <p:spPr>
            <a:xfrm>
              <a:off x="3393869" y="3335960"/>
              <a:ext cx="2682240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AE89E39-EEE1-472F-AC17-BF1F7D1FF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108" y="4419105"/>
              <a:ext cx="1979852" cy="1014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ïsľiďê">
              <a:extLst>
                <a:ext uri="{FF2B5EF4-FFF2-40B4-BE49-F238E27FC236}">
                  <a16:creationId xmlns:a16="http://schemas.microsoft.com/office/drawing/2014/main" id="{192B44B9-521B-4DE5-962F-D9FD69ED634F}"/>
                </a:ext>
              </a:extLst>
            </p:cNvPr>
            <p:cNvGrpSpPr/>
            <p:nvPr/>
          </p:nvGrpSpPr>
          <p:grpSpPr>
            <a:xfrm>
              <a:off x="3211899" y="2462943"/>
              <a:ext cx="2864209" cy="2595814"/>
              <a:chOff x="-407126" y="2014015"/>
              <a:chExt cx="3744115" cy="2595814"/>
            </a:xfrm>
          </p:grpSpPr>
          <p:sp>
            <p:nvSpPr>
              <p:cNvPr id="14" name="iṩľiďe">
                <a:extLst>
                  <a:ext uri="{FF2B5EF4-FFF2-40B4-BE49-F238E27FC236}">
                    <a16:creationId xmlns:a16="http://schemas.microsoft.com/office/drawing/2014/main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-407126" y="2876891"/>
                <a:ext cx="3744109" cy="17329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Set the network card to promiscuous mode to  receive all packets.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Only in hub.</a:t>
                </a:r>
              </a:p>
            </p:txBody>
          </p:sp>
          <p:sp>
            <p:nvSpPr>
              <p:cNvPr id="15" name="ïṩlîḓè">
                <a:extLst>
                  <a:ext uri="{FF2B5EF4-FFF2-40B4-BE49-F238E27FC236}">
                    <a16:creationId xmlns:a16="http://schemas.microsoft.com/office/drawing/2014/main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73100" y="2014015"/>
                <a:ext cx="2663889" cy="86287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600" b="1" dirty="0"/>
                  <a:t>Promiscuous</a:t>
                </a:r>
              </a:p>
              <a:p>
                <a:pPr algn="r"/>
                <a:r>
                  <a:rPr lang="en-US" altLang="zh-CN" sz="1600" b="1" dirty="0"/>
                  <a:t>Mode</a:t>
                </a:r>
                <a:endParaRPr lang="zh-CN" altLang="en-US" sz="1600" b="1" dirty="0"/>
              </a:p>
            </p:txBody>
          </p:sp>
        </p:grpSp>
        <p:grpSp>
          <p:nvGrpSpPr>
            <p:cNvPr id="11" name="iŝľíḋè">
              <a:extLst>
                <a:ext uri="{FF2B5EF4-FFF2-40B4-BE49-F238E27FC236}">
                  <a16:creationId xmlns:a16="http://schemas.microsoft.com/office/drawing/2014/main" id="{134E78D6-5182-4C03-9F09-C82D8151C0FD}"/>
                </a:ext>
              </a:extLst>
            </p:cNvPr>
            <p:cNvGrpSpPr/>
            <p:nvPr/>
          </p:nvGrpSpPr>
          <p:grpSpPr>
            <a:xfrm>
              <a:off x="6076108" y="3390031"/>
              <a:ext cx="2037847" cy="2707935"/>
              <a:chOff x="673100" y="1847817"/>
              <a:chExt cx="2663888" cy="2707935"/>
            </a:xfrm>
          </p:grpSpPr>
          <p:sp>
            <p:nvSpPr>
              <p:cNvPr id="12" name="ïSľîḋe">
                <a:extLst>
                  <a:ext uri="{FF2B5EF4-FFF2-40B4-BE49-F238E27FC236}">
                    <a16:creationId xmlns:a16="http://schemas.microsoft.com/office/drawing/2014/main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673100" y="2876890"/>
                <a:ext cx="2663888" cy="16788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Arp cache is destroyed by the malicious host.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In switch.</a:t>
                </a:r>
              </a:p>
            </p:txBody>
          </p:sp>
          <p:sp>
            <p:nvSpPr>
              <p:cNvPr id="13" name="íšḷiḑê">
                <a:extLst>
                  <a:ext uri="{FF2B5EF4-FFF2-40B4-BE49-F238E27FC236}">
                    <a16:creationId xmlns:a16="http://schemas.microsoft.com/office/drawing/2014/main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82496" y="1847817"/>
                <a:ext cx="2340809" cy="102907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b="1" dirty="0"/>
                  <a:t>ARP Cache Poisoning</a:t>
                </a:r>
                <a:endParaRPr lang="zh-CN" altLang="en-US" sz="1600" b="1" dirty="0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EED6CB79-0B18-42F7-962F-C8238B793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2224">
            <a:off x="4212252" y="2249899"/>
            <a:ext cx="4762217" cy="34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6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90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3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78"/>
</p:tagLst>
</file>

<file path=ppt/theme/theme1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6D6"/>
      </a:accent1>
      <a:accent2>
        <a:srgbClr val="6CB243"/>
      </a:accent2>
      <a:accent3>
        <a:srgbClr val="1F8AAD"/>
      </a:accent3>
      <a:accent4>
        <a:srgbClr val="007F40"/>
      </a:accent4>
      <a:accent5>
        <a:srgbClr val="B7D333"/>
      </a:accent5>
      <a:accent6>
        <a:srgbClr val="3CB9DB"/>
      </a:accent6>
      <a:hlink>
        <a:srgbClr val="0096D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897</TotalTime>
  <Words>1039</Words>
  <Application>Microsoft Office PowerPoint</Application>
  <PresentationFormat>全屏显示(4:3)</PresentationFormat>
  <Paragraphs>203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Network Security</vt:lpstr>
      <vt:lpstr>Team Member and Division</vt:lpstr>
      <vt:lpstr>Team Member and Division</vt:lpstr>
      <vt:lpstr>Team Member and Division</vt:lpstr>
      <vt:lpstr>Team Member and Division</vt:lpstr>
      <vt:lpstr>How the network works</vt:lpstr>
      <vt:lpstr>How the network works</vt:lpstr>
      <vt:lpstr>IP Security</vt:lpstr>
      <vt:lpstr>IP Security</vt:lpstr>
      <vt:lpstr>IP Security</vt:lpstr>
      <vt:lpstr>DNS Security</vt:lpstr>
      <vt:lpstr>DNS Security</vt:lpstr>
      <vt:lpstr>(Distributed) Denial of Service</vt:lpstr>
      <vt:lpstr>(Distributed) Denial of Service</vt:lpstr>
      <vt:lpstr>(Distributed) Denial of Service</vt:lpstr>
      <vt:lpstr>(Distributed) Denial of Service</vt:lpstr>
      <vt:lpstr>(Distributed) Denial of Service</vt:lpstr>
      <vt:lpstr>Future of Network Seurity</vt:lpstr>
      <vt:lpstr>Future of Network Seurity</vt:lpstr>
      <vt:lpstr>Network Security Group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LuYaosong</dc:creator>
  <cp:lastModifiedBy>Lu Yaosong</cp:lastModifiedBy>
  <cp:revision>110</cp:revision>
  <cp:lastPrinted>2017-11-14T16:00:00Z</cp:lastPrinted>
  <dcterms:created xsi:type="dcterms:W3CDTF">2017-11-14T16:00:00Z</dcterms:created>
  <dcterms:modified xsi:type="dcterms:W3CDTF">2018-09-25T15:12:36Z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