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4" r:id="rId3"/>
    <p:sldId id="273" r:id="rId4"/>
    <p:sldId id="265" r:id="rId5"/>
    <p:sldId id="266" r:id="rId6"/>
    <p:sldId id="267" r:id="rId7"/>
    <p:sldId id="271" r:id="rId8"/>
    <p:sldId id="268" r:id="rId9"/>
    <p:sldId id="276" r:id="rId10"/>
    <p:sldId id="270" r:id="rId11"/>
    <p:sldId id="274" r:id="rId12"/>
    <p:sldId id="275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78" y="7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A36D5-105C-4736-A77D-A44CB8E930E1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6C89E-2C99-49B2-B4B2-7C7CF6D03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2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A7449-7888-4AE8-903D-03EBBC4BEB5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4876D-50E5-4E71-8413-CA9BAF0D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4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C642-0713-4B96-BA9D-9798F8674F93}" type="datetime1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FB2-4506-49B8-9E4F-0DCB260C6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7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6E4C-0C64-40A5-98C7-CB569D8218C4}" type="datetime1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FB2-4506-49B8-9E4F-0DCB260C6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9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EA9F-2EFD-446C-A80D-B8B1F363F6AC}" type="datetime1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FB2-4506-49B8-9E4F-0DCB260C6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CF71-A645-4FF8-986D-88A6162176BA}" type="datetime1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FB2-4506-49B8-9E4F-0DCB260C6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CA73-0992-4D2D-8614-70FA4FA3AC64}" type="datetime1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FB2-4506-49B8-9E4F-0DCB260C6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5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4ECF-1248-4F23-980D-B660DCFB255B}" type="datetime1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FB2-4506-49B8-9E4F-0DCB260C6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8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19A-EB87-477A-BF5E-6AF0B85D48F9}" type="datetime1">
              <a:rPr lang="en-US" smtClean="0"/>
              <a:t>5/8/2014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FB2-4506-49B8-9E4F-0DCB260C6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5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1DA7-723D-4645-913A-81B0D7E3A2FD}" type="datetime1">
              <a:rPr lang="en-US" smtClean="0"/>
              <a:t>5/8/2014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FB2-4506-49B8-9E4F-0DCB260C6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5AC1-D83A-47C5-85B4-332FD133FF3F}" type="datetime1">
              <a:rPr lang="en-US" smtClean="0"/>
              <a:t>5/8/2014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FB2-4506-49B8-9E4F-0DCB260C6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0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148-9AE5-4E06-A620-0368E60FAE94}" type="datetime1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FB2-4506-49B8-9E4F-0DCB260C6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7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78F6-7700-401E-AD36-B5F4DDE7DAB3}" type="datetime1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FB2-4506-49B8-9E4F-0DCB260C6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0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1B29D-E256-452E-B4DD-34703EC89C79}" type="datetime1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29FB2-4506-49B8-9E4F-0DCB260C6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8534400" cy="62484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12300" dirty="0" smtClean="0">
                <a:solidFill>
                  <a:schemeClr val="tx1"/>
                </a:solidFill>
              </a:rPr>
              <a:t>Hi, my name is Anthony </a:t>
            </a:r>
            <a:r>
              <a:rPr lang="en-US" sz="12300" dirty="0" err="1" smtClean="0">
                <a:solidFill>
                  <a:schemeClr val="tx1"/>
                </a:solidFill>
              </a:rPr>
              <a:t>Chaisson</a:t>
            </a:r>
            <a:endParaRPr lang="en-US" sz="12300" dirty="0">
              <a:solidFill>
                <a:schemeClr val="tx1"/>
              </a:solidFill>
            </a:endParaRPr>
          </a:p>
          <a:p>
            <a:pPr algn="l"/>
            <a:r>
              <a:rPr lang="en-US" sz="12300" dirty="0" smtClean="0">
                <a:solidFill>
                  <a:schemeClr val="tx1"/>
                </a:solidFill>
              </a:rPr>
              <a:t>I am part of the Information and Technology program in Franklin County Technical School.</a:t>
            </a:r>
          </a:p>
          <a:p>
            <a:pPr algn="l"/>
            <a:endParaRPr lang="en-US" sz="12300" dirty="0">
              <a:solidFill>
                <a:schemeClr val="tx1"/>
              </a:solidFill>
            </a:endParaRPr>
          </a:p>
          <a:p>
            <a:pPr algn="l"/>
            <a:r>
              <a:rPr lang="en-US" sz="12300" dirty="0" smtClean="0">
                <a:solidFill>
                  <a:schemeClr val="tx1"/>
                </a:solidFill>
              </a:rPr>
              <a:t>My project is on scripting for a future game called </a:t>
            </a:r>
            <a:r>
              <a:rPr lang="en-US" sz="12300" dirty="0" err="1" smtClean="0">
                <a:solidFill>
                  <a:schemeClr val="tx1"/>
                </a:solidFill>
              </a:rPr>
              <a:t>Ayr</a:t>
            </a:r>
            <a:r>
              <a:rPr lang="en-US" sz="12300" dirty="0" smtClean="0">
                <a:solidFill>
                  <a:schemeClr val="tx1"/>
                </a:solidFill>
              </a:rPr>
              <a:t>. I will discuss the project itself, the programs I used, some of the difficulties I had and how I overcame them. </a:t>
            </a:r>
          </a:p>
          <a:p>
            <a:pPr algn="l"/>
            <a:r>
              <a:rPr lang="en-US" sz="12300" dirty="0" smtClean="0">
                <a:solidFill>
                  <a:schemeClr val="tx1"/>
                </a:solidFill>
              </a:rPr>
              <a:t>I will also explain how his project will help me for the future</a:t>
            </a:r>
            <a:r>
              <a:rPr lang="en-US" sz="123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12300" dirty="0">
              <a:solidFill>
                <a:schemeClr val="tx1"/>
              </a:solidFill>
            </a:endParaRPr>
          </a:p>
          <a:p>
            <a:pPr algn="l"/>
            <a:r>
              <a:rPr lang="en-US" sz="12300" dirty="0" smtClean="0">
                <a:solidFill>
                  <a:schemeClr val="tx1"/>
                </a:solidFill>
              </a:rPr>
              <a:t>/////////////flip slide</a:t>
            </a:r>
            <a:endParaRPr lang="en-US" sz="123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FB2-4506-49B8-9E4F-0DCB260C62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7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difficulties I had were:</a:t>
            </a:r>
          </a:p>
          <a:p>
            <a:r>
              <a:rPr lang="en-US" dirty="0"/>
              <a:t>Creating advanced motion for the character that works right and has no bugs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Learning how some of the functions worked in some of the components because the code is hidden and cant be altered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////////////flip slide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FB2-4506-49B8-9E4F-0DCB260C62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4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fix my problem of creating advanced motion that works well and to have no bugs I learned how the components worked and learned to do everything I want or need to do by altering the objects position directly.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 one of my difficulties became a resolution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/////Smile</a:t>
            </a:r>
          </a:p>
          <a:p>
            <a:pPr marL="0" indent="0">
              <a:buNone/>
            </a:pPr>
            <a:r>
              <a:rPr lang="en-US" dirty="0" smtClean="0"/>
              <a:t>/////flip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FB2-4506-49B8-9E4F-0DCB260C62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2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 learned advanced code terms and techniques that allows me to make and understand more complicated code</a:t>
            </a:r>
          </a:p>
          <a:p>
            <a:pPr marL="0" indent="0">
              <a:buNone/>
            </a:pPr>
            <a:r>
              <a:rPr lang="en-US" dirty="0" smtClean="0"/>
              <a:t>I can and will use </a:t>
            </a:r>
            <a:r>
              <a:rPr lang="en-US" dirty="0" err="1" smtClean="0"/>
              <a:t>Ayr</a:t>
            </a:r>
            <a:r>
              <a:rPr lang="en-US" dirty="0" smtClean="0"/>
              <a:t> as a demonstration in future jobs of what I can do.</a:t>
            </a:r>
          </a:p>
          <a:p>
            <a:pPr marL="0" indent="0">
              <a:buNone/>
            </a:pPr>
            <a:r>
              <a:rPr lang="en-US" dirty="0" smtClean="0"/>
              <a:t>I will try to sell </a:t>
            </a:r>
            <a:r>
              <a:rPr lang="en-US" dirty="0" err="1" smtClean="0"/>
              <a:t>Ayr</a:t>
            </a:r>
            <a:r>
              <a:rPr lang="en-US" dirty="0"/>
              <a:t> </a:t>
            </a:r>
            <a:r>
              <a:rPr lang="en-US" dirty="0" smtClean="0"/>
              <a:t>and hopefully the revenue will help pay for my future college funds.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////////////////Flip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FB2-4506-49B8-9E4F-0DCB260C62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20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 would like to thank you judges for listening to my presentation of </a:t>
            </a:r>
            <a:r>
              <a:rPr lang="en-US" dirty="0" err="1" smtClean="0"/>
              <a:t>Ayr</a:t>
            </a:r>
            <a:r>
              <a:rPr lang="en-US" dirty="0" smtClean="0"/>
              <a:t> and its scripting.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Any Questions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FB2-4506-49B8-9E4F-0DCB260C62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458200" cy="6096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name </a:t>
            </a:r>
            <a:r>
              <a:rPr lang="en-US" dirty="0" err="1" smtClean="0"/>
              <a:t>Ayr</a:t>
            </a:r>
            <a:r>
              <a:rPr lang="en-US" dirty="0" smtClean="0"/>
              <a:t> is based on future concepts fo</a:t>
            </a:r>
            <a:r>
              <a:rPr lang="en-US" dirty="0" smtClean="0"/>
              <a:t>r my project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Ayr</a:t>
            </a:r>
            <a:r>
              <a:rPr lang="en-US" dirty="0" smtClean="0"/>
              <a:t> </a:t>
            </a:r>
            <a:r>
              <a:rPr lang="en-US" dirty="0" smtClean="0"/>
              <a:t>is a first person shooter or a FPS for short</a:t>
            </a:r>
          </a:p>
          <a:p>
            <a:pPr marL="0" indent="0">
              <a:buNone/>
            </a:pPr>
            <a:r>
              <a:rPr lang="en-US" dirty="0" smtClean="0"/>
              <a:t>A first person shooter is a 3d game that is in the perspective of the character (you see what they see), you are in their shoes.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Ayr</a:t>
            </a:r>
            <a:r>
              <a:rPr lang="en-US" dirty="0" smtClean="0"/>
              <a:t> </a:t>
            </a:r>
            <a:r>
              <a:rPr lang="en-US" dirty="0" smtClean="0"/>
              <a:t>is based in a futuristic environment where </a:t>
            </a:r>
            <a:r>
              <a:rPr lang="en-US" dirty="0" smtClean="0"/>
              <a:t>technology </a:t>
            </a:r>
            <a:r>
              <a:rPr lang="en-US" dirty="0" smtClean="0"/>
              <a:t>development climaxes.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Ayr</a:t>
            </a:r>
            <a:r>
              <a:rPr lang="en-US" dirty="0" smtClean="0"/>
              <a:t> is still in production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///////////////flip slide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FB2-4506-49B8-9E4F-0DCB260C62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4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75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The programs that I am using to build </a:t>
            </a:r>
            <a:r>
              <a:rPr lang="en-US" dirty="0" err="1"/>
              <a:t>Ayr</a:t>
            </a:r>
            <a:r>
              <a:rPr lang="en-US" dirty="0"/>
              <a:t> are </a:t>
            </a:r>
          </a:p>
          <a:p>
            <a:pPr marL="0" indent="0">
              <a:buNone/>
            </a:pPr>
            <a:r>
              <a:rPr lang="en-US" dirty="0" smtClean="0"/>
              <a:t>Unity3D – Unity is a </a:t>
            </a:r>
            <a:r>
              <a:rPr lang="en-US" dirty="0"/>
              <a:t>game engine (This houses a bunch of technologies and makes a available workplace, you can see the results of you coding in here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I used </a:t>
            </a:r>
            <a:r>
              <a:rPr lang="en-US" dirty="0" err="1"/>
              <a:t>MonoDevelop</a:t>
            </a:r>
            <a:r>
              <a:rPr lang="en-US" dirty="0"/>
              <a:t>, this is the scripting platform I used to write code for </a:t>
            </a:r>
            <a:r>
              <a:rPr lang="en-US" dirty="0" err="1"/>
              <a:t>Ayr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////////////flip slide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FB2-4506-49B8-9E4F-0DCB260C62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5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629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Since </a:t>
            </a:r>
            <a:r>
              <a:rPr lang="en-US" dirty="0" err="1" smtClean="0"/>
              <a:t>Ayr</a:t>
            </a:r>
            <a:r>
              <a:rPr lang="en-US" dirty="0" smtClean="0"/>
              <a:t> is a </a:t>
            </a:r>
            <a:r>
              <a:rPr lang="en-US" dirty="0" smtClean="0"/>
              <a:t>3 </a:t>
            </a:r>
            <a:r>
              <a:rPr lang="en-US" dirty="0" smtClean="0"/>
              <a:t>dimensional game its space is defined by </a:t>
            </a:r>
            <a:r>
              <a:rPr lang="en-US" dirty="0"/>
              <a:t>Euclidean </a:t>
            </a:r>
            <a:r>
              <a:rPr lang="en-US" dirty="0" smtClean="0"/>
              <a:t>space.          you </a:t>
            </a:r>
            <a:r>
              <a:rPr lang="en-US" dirty="0" err="1" smtClean="0"/>
              <a:t>klid</a:t>
            </a:r>
            <a:r>
              <a:rPr lang="en-US" dirty="0" smtClean="0"/>
              <a:t> e an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 you know what defines </a:t>
            </a:r>
            <a:r>
              <a:rPr lang="en-US" dirty="0" smtClean="0"/>
              <a:t>Euclidean </a:t>
            </a:r>
            <a:r>
              <a:rPr lang="en-US" dirty="0" smtClean="0"/>
              <a:t>space?.................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Well </a:t>
            </a:r>
            <a:r>
              <a:rPr lang="en-US" dirty="0"/>
              <a:t>Euclidean space</a:t>
            </a:r>
            <a:r>
              <a:rPr lang="en-US" dirty="0" smtClean="0"/>
              <a:t> is defined by three axis's, X, Y, and Z. These axis's are what you would normally find in the geometry in math class.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understand how I use these axis’s I will have to discuss Variables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///////////flip slide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FB2-4506-49B8-9E4F-0DCB260C62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5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Variables just like in math, they are containers that store information.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 variables </a:t>
            </a:r>
            <a:r>
              <a:rPr lang="en-US" dirty="0"/>
              <a:t>I</a:t>
            </a:r>
            <a:r>
              <a:rPr lang="en-US" dirty="0" smtClean="0"/>
              <a:t> can do mathematical problems with them.</a:t>
            </a:r>
          </a:p>
          <a:p>
            <a:pPr marL="0" indent="0">
              <a:buNone/>
            </a:pPr>
            <a:r>
              <a:rPr lang="en-US" dirty="0" smtClean="0"/>
              <a:t>Such as X + Y and the product will be </a:t>
            </a:r>
            <a:r>
              <a:rPr lang="en-US" dirty="0" smtClean="0"/>
              <a:t>5 if x equals 2 and y equals 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///////////flip slide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FB2-4506-49B8-9E4F-0DCB260C62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81000"/>
            <a:ext cx="8991600" cy="5745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Now knowing that  x and y have values you can put these variables in a Vector point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Vector point is a point in 3 Dimensional space or 2 Dimensional space according to the origin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origin is the center of the space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///write a dot and draw the axis’s pulling away from it. Then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vector point is a Vector2, the X and Y values that I made previously could be used to define the location on the X and Y axis’s the vector point is placed.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vector2 point is a point in 2D space and a vector3 is a point is 3D 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/////////flip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FB2-4506-49B8-9E4F-0DCB260C62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7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8950"/>
            <a:ext cx="8229600" cy="5867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In unity there are tools called components</a:t>
            </a:r>
          </a:p>
          <a:p>
            <a:pPr marL="0" indent="0">
              <a:buNone/>
            </a:pPr>
            <a:r>
              <a:rPr lang="en-US" dirty="0" smtClean="0"/>
              <a:t>The main components I use in my project are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Transform, Collider, and </a:t>
            </a:r>
            <a:r>
              <a:rPr lang="en-US" dirty="0" err="1" smtClean="0"/>
              <a:t>ridgid</a:t>
            </a:r>
            <a:r>
              <a:rPr lang="en-US" dirty="0" smtClean="0"/>
              <a:t> body.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Transform component holds the </a:t>
            </a:r>
            <a:r>
              <a:rPr lang="en-US" dirty="0" smtClean="0"/>
              <a:t>position, scale and rotation of a object. </a:t>
            </a:r>
            <a:r>
              <a:rPr lang="en-US" dirty="0" smtClean="0"/>
              <a:t>The position of an object is a vector point. This </a:t>
            </a:r>
            <a:r>
              <a:rPr lang="en-US" dirty="0" smtClean="0"/>
              <a:t>component is on every object in a game made with unity.</a:t>
            </a:r>
          </a:p>
          <a:p>
            <a:pPr marL="0" indent="0">
              <a:buNone/>
            </a:pPr>
            <a:r>
              <a:rPr lang="en-US" dirty="0" smtClean="0"/>
              <a:t>Colliders are </a:t>
            </a:r>
            <a:r>
              <a:rPr lang="en-US" dirty="0" smtClean="0"/>
              <a:t>what </a:t>
            </a:r>
            <a:r>
              <a:rPr lang="en-US" dirty="0" smtClean="0"/>
              <a:t>make objects </a:t>
            </a:r>
            <a:r>
              <a:rPr lang="en-US" dirty="0" smtClean="0"/>
              <a:t>physical. Without them you can pass right through other objects.</a:t>
            </a:r>
          </a:p>
          <a:p>
            <a:pPr marL="0" indent="0">
              <a:buNone/>
            </a:pPr>
            <a:r>
              <a:rPr lang="en-US" dirty="0" smtClean="0"/>
              <a:t>Rigid bodies apply </a:t>
            </a:r>
            <a:r>
              <a:rPr lang="en-US" dirty="0"/>
              <a:t>physics to objects like gravity and motion from collisions with other </a:t>
            </a:r>
            <a:r>
              <a:rPr lang="en-US" dirty="0" smtClean="0"/>
              <a:t>colliders.</a:t>
            </a:r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 smtClean="0"/>
              <a:t>can script these components to do certain functions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//////////flip slide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FB2-4506-49B8-9E4F-0DCB260C62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0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166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So if </a:t>
            </a:r>
            <a:r>
              <a:rPr lang="en-US" dirty="0" smtClean="0"/>
              <a:t>I was trying to create motion </a:t>
            </a:r>
            <a:r>
              <a:rPr lang="en-US" dirty="0" smtClean="0"/>
              <a:t>for a </a:t>
            </a:r>
            <a:r>
              <a:rPr lang="en-US" dirty="0" smtClean="0"/>
              <a:t>object I would have to add another vector point to the position of an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Such as moving a car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Car + motion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 car </a:t>
            </a:r>
            <a:r>
              <a:rPr lang="en-US" dirty="0" smtClean="0"/>
              <a:t>instantaneously moves how ever motion defines it to move after the script updates</a:t>
            </a:r>
          </a:p>
          <a:p>
            <a:pPr marL="0" indent="0">
              <a:buNone/>
            </a:pPr>
            <a:r>
              <a:rPr lang="en-US" dirty="0" smtClean="0"/>
              <a:t>so with consecutive updates it </a:t>
            </a:r>
            <a:r>
              <a:rPr lang="en-US" dirty="0" smtClean="0"/>
              <a:t>creates the illusion of motion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Almost every game uses this form of motion in it and this is the most used technique of motion.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//////////////flip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FB2-4506-49B8-9E4F-0DCB260C62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3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Demonstration of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Look at my cursor in this video because I'm trying to show information of what I previously discussed </a:t>
            </a:r>
          </a:p>
          <a:p>
            <a:pPr marL="0" indent="0">
              <a:buNone/>
            </a:pPr>
            <a:r>
              <a:rPr lang="en-US" dirty="0" smtClean="0"/>
              <a:t>////Try to explain what is going 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/////flip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9FB2-4506-49B8-9E4F-0DCB260C62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02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856</Words>
  <Application>Microsoft Office PowerPoint</Application>
  <PresentationFormat>On-screen Show (4:3)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Demonstration of motion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FCTSUser</dc:creator>
  <cp:lastModifiedBy>blackdragon1426@gmail.com</cp:lastModifiedBy>
  <cp:revision>71</cp:revision>
  <cp:lastPrinted>2014-05-07T17:17:21Z</cp:lastPrinted>
  <dcterms:created xsi:type="dcterms:W3CDTF">2014-01-08T15:17:33Z</dcterms:created>
  <dcterms:modified xsi:type="dcterms:W3CDTF">2014-05-09T06:31:51Z</dcterms:modified>
</cp:coreProperties>
</file>