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EE8A-1423-4F13-880A-ACBAD1B510AF}" type="datetimeFigureOut">
              <a:rPr lang="pl-PL" smtClean="0"/>
              <a:t>2013-11-02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54A6-1CAF-418C-A321-135893F82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855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EE8A-1423-4F13-880A-ACBAD1B510AF}" type="datetimeFigureOut">
              <a:rPr lang="pl-PL" smtClean="0"/>
              <a:t>2013-11-02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54A6-1CAF-418C-A321-135893F82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905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EE8A-1423-4F13-880A-ACBAD1B510AF}" type="datetimeFigureOut">
              <a:rPr lang="pl-PL" smtClean="0"/>
              <a:t>2013-11-02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54A6-1CAF-418C-A321-135893F82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45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EE8A-1423-4F13-880A-ACBAD1B510AF}" type="datetimeFigureOut">
              <a:rPr lang="pl-PL" smtClean="0"/>
              <a:t>2013-11-02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54A6-1CAF-418C-A321-135893F82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298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EE8A-1423-4F13-880A-ACBAD1B510AF}" type="datetimeFigureOut">
              <a:rPr lang="pl-PL" smtClean="0"/>
              <a:t>2013-11-02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54A6-1CAF-418C-A321-135893F82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999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EE8A-1423-4F13-880A-ACBAD1B510AF}" type="datetimeFigureOut">
              <a:rPr lang="pl-PL" smtClean="0"/>
              <a:t>2013-11-02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54A6-1CAF-418C-A321-135893F82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6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EE8A-1423-4F13-880A-ACBAD1B510AF}" type="datetimeFigureOut">
              <a:rPr lang="pl-PL" smtClean="0"/>
              <a:t>2013-11-02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54A6-1CAF-418C-A321-135893F82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223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EE8A-1423-4F13-880A-ACBAD1B510AF}" type="datetimeFigureOut">
              <a:rPr lang="pl-PL" smtClean="0"/>
              <a:t>2013-11-02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54A6-1CAF-418C-A321-135893F82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895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EE8A-1423-4F13-880A-ACBAD1B510AF}" type="datetimeFigureOut">
              <a:rPr lang="pl-PL" smtClean="0"/>
              <a:t>2013-11-02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54A6-1CAF-418C-A321-135893F82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276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EE8A-1423-4F13-880A-ACBAD1B510AF}" type="datetimeFigureOut">
              <a:rPr lang="pl-PL" smtClean="0"/>
              <a:t>2013-11-02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54A6-1CAF-418C-A321-135893F82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136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EE8A-1423-4F13-880A-ACBAD1B510AF}" type="datetimeFigureOut">
              <a:rPr lang="pl-PL" smtClean="0"/>
              <a:t>2013-11-02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54A6-1CAF-418C-A321-135893F82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489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9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CEE8A-1423-4F13-880A-ACBAD1B510AF}" type="datetimeFigureOut">
              <a:rPr lang="pl-PL" smtClean="0"/>
              <a:t>2013-11-02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E54A6-1CAF-418C-A321-135893F82F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261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052" y="210487"/>
            <a:ext cx="108889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Systemy wizyjne – projekt 2013/2014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54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06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Bartosz Michałek</dc:creator>
  <cp:lastModifiedBy>Bartosz Michałek</cp:lastModifiedBy>
  <cp:revision>3</cp:revision>
  <dcterms:created xsi:type="dcterms:W3CDTF">2013-11-02T19:17:03Z</dcterms:created>
  <dcterms:modified xsi:type="dcterms:W3CDTF">2013-11-02T19:52:57Z</dcterms:modified>
</cp:coreProperties>
</file>