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6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8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5126-19C0-482D-A9C5-7D755A52A02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B63B-051D-4C1B-8265-BC81AFCAB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实验五 动态路由协议</a:t>
            </a:r>
            <a:b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</a:b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RIP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OSPF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BGP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观察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1868356"/>
          </a:xfrm>
        </p:spPr>
        <p:txBody>
          <a:bodyPr>
            <a:normAutofit/>
          </a:bodyPr>
          <a:lstStyle/>
          <a:p>
            <a:pPr algn="r"/>
            <a:endParaRPr lang="en-US" altLang="zh-CN" dirty="0"/>
          </a:p>
          <a:p>
            <a:r>
              <a:rPr lang="zh-CN" altLang="en-US" sz="2000" dirty="0"/>
              <a:t>赵扬 </a:t>
            </a:r>
            <a:r>
              <a:rPr lang="en-US" altLang="zh-CN" sz="2000" dirty="0"/>
              <a:t>&amp; </a:t>
            </a:r>
            <a:r>
              <a:rPr lang="zh-CN" altLang="en-US" sz="2000" dirty="0"/>
              <a:t>田冰川</a:t>
            </a:r>
            <a:endParaRPr lang="en-US" altLang="zh-CN" sz="2000" dirty="0"/>
          </a:p>
          <a:p>
            <a:r>
              <a:rPr lang="en-US" altLang="zh-CN" sz="2000" dirty="0"/>
              <a:t>Revised by </a:t>
            </a:r>
            <a:r>
              <a:rPr lang="zh-CN" altLang="en-US" sz="2000" dirty="0"/>
              <a:t>何昕</a:t>
            </a:r>
            <a:endParaRPr lang="en-US" altLang="zh-CN" sz="2000" dirty="0"/>
          </a:p>
          <a:p>
            <a:r>
              <a:rPr lang="en-US" altLang="zh-CN" sz="2000" dirty="0"/>
              <a:t>2018.11.29</a:t>
            </a:r>
          </a:p>
        </p:txBody>
      </p:sp>
    </p:spTree>
    <p:extLst>
      <p:ext uri="{BB962C8B-B14F-4D97-AF65-F5344CB8AC3E}">
        <p14:creationId xmlns:p14="http://schemas.microsoft.com/office/powerpoint/2010/main" val="9011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实验需要用到的工具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quagga</a:t>
            </a:r>
          </a:p>
          <a:p>
            <a:r>
              <a:rPr lang="zh-CN" altLang="en-US" dirty="0"/>
              <a:t>利用下述命令安装</a:t>
            </a:r>
            <a:r>
              <a:rPr lang="en-US" altLang="zh-CN" dirty="0" err="1"/>
              <a:t>quagga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quagga</a:t>
            </a:r>
          </a:p>
          <a:p>
            <a:endParaRPr lang="en-US" altLang="zh-CN" dirty="0"/>
          </a:p>
          <a:p>
            <a:r>
              <a:rPr lang="zh-CN" altLang="en-US" dirty="0"/>
              <a:t>做之前请仔细阅读实验教材，特别是配置文件，搞懂之后再去修改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99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apt-get install </a:t>
            </a:r>
            <a:r>
              <a:rPr lang="zh-CN" altLang="en-US" dirty="0"/>
              <a:t>失败的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检查联网没有，每一台虚拟机需要添加一块</a:t>
            </a:r>
            <a:r>
              <a:rPr lang="en-US" altLang="zh-CN" dirty="0"/>
              <a:t>NAT</a:t>
            </a:r>
            <a:r>
              <a:rPr lang="zh-CN" altLang="en-US" dirty="0"/>
              <a:t>网卡进行联网</a:t>
            </a:r>
            <a:endParaRPr lang="en-US" altLang="zh-CN" dirty="0"/>
          </a:p>
          <a:p>
            <a:r>
              <a:rPr lang="zh-CN" altLang="en-US" dirty="0"/>
              <a:t>根据提示进行</a:t>
            </a:r>
            <a:r>
              <a:rPr lang="en-US" altLang="zh-CN" dirty="0"/>
              <a:t>apt-get update</a:t>
            </a:r>
          </a:p>
          <a:p>
            <a:r>
              <a:rPr lang="zh-CN" altLang="en-US" dirty="0"/>
              <a:t>如果还不成功，请更改</a:t>
            </a:r>
            <a:r>
              <a:rPr lang="en-US" altLang="zh-CN" dirty="0"/>
              <a:t>Ubuntu</a:t>
            </a:r>
            <a:r>
              <a:rPr lang="zh-CN" altLang="en-US" dirty="0"/>
              <a:t>软件源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</a:t>
            </a:r>
            <a:endParaRPr lang="en-US" altLang="zh-CN" dirty="0"/>
          </a:p>
          <a:p>
            <a:r>
              <a:rPr lang="en-US" altLang="zh-CN" dirty="0"/>
              <a:t>163</a:t>
            </a:r>
            <a:r>
              <a:rPr lang="zh-CN" altLang="en-US" dirty="0"/>
              <a:t>的源和</a:t>
            </a:r>
            <a:r>
              <a:rPr lang="en-US" altLang="zh-CN" dirty="0" err="1"/>
              <a:t>aliyun</a:t>
            </a:r>
            <a:r>
              <a:rPr lang="zh-CN" altLang="en-US" dirty="0"/>
              <a:t>的源都还不错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6092-D37E-4E14-8742-745E01CE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实验报告截至日期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65F2CAC-D789-4ED6-9989-D4C5BF3F9E84}"/>
              </a:ext>
            </a:extLst>
          </p:cNvPr>
          <p:cNvSpPr txBox="1">
            <a:spLocks/>
          </p:cNvSpPr>
          <p:nvPr/>
        </p:nvSpPr>
        <p:spPr>
          <a:xfrm>
            <a:off x="902348" y="2868854"/>
            <a:ext cx="70753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2018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13</a:t>
            </a:r>
            <a:r>
              <a:rPr lang="zh-CN" altLang="en-US" b="1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9360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三种路由协议基础知识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中文课本</a:t>
            </a:r>
            <a:r>
              <a:rPr lang="en-US" altLang="zh-CN" dirty="0"/>
              <a:t>P257----P268</a:t>
            </a:r>
            <a:r>
              <a:rPr lang="zh-CN" altLang="en-US" dirty="0"/>
              <a:t>，英文课本</a:t>
            </a:r>
            <a:r>
              <a:rPr lang="en-US" altLang="zh-CN" dirty="0"/>
              <a:t>P383----P399</a:t>
            </a:r>
          </a:p>
          <a:p>
            <a:endParaRPr lang="en-US" altLang="zh-CN" dirty="0"/>
          </a:p>
          <a:p>
            <a:r>
              <a:rPr lang="zh-CN" altLang="en-US" dirty="0"/>
              <a:t>自治系统内的路由协议：</a:t>
            </a:r>
            <a:r>
              <a:rPr lang="en-US" altLang="zh-CN" dirty="0"/>
              <a:t>RIP</a:t>
            </a:r>
            <a:r>
              <a:rPr lang="zh-CN" altLang="en-US" dirty="0"/>
              <a:t>和</a:t>
            </a:r>
            <a:r>
              <a:rPr lang="en-US" altLang="zh-CN" dirty="0"/>
              <a:t>OSPF</a:t>
            </a:r>
          </a:p>
          <a:p>
            <a:r>
              <a:rPr lang="zh-CN" altLang="en-US" dirty="0"/>
              <a:t>自制系统间的路由协议：</a:t>
            </a:r>
            <a:r>
              <a:rPr lang="en-US" altLang="zh-CN" dirty="0"/>
              <a:t>BGP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6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8922"/>
            <a:ext cx="7886700" cy="4768041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实验要用到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台主机，共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个子网，在实验前请分配好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</a:rPr>
              <a:t>和网络适配器，以免重新启动，带来不必要的麻烦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Router0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Router4</a:t>
            </a:r>
            <a:r>
              <a:rPr lang="zh-CN" altLang="en-US" sz="2400" b="1" dirty="0">
                <a:solidFill>
                  <a:srgbClr val="FF0000"/>
                </a:solidFill>
              </a:rPr>
              <a:t>取带有图形界面的虚拟机，方便观察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3" y="2828022"/>
            <a:ext cx="8286096" cy="394481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文本框 4"/>
          <p:cNvSpPr txBox="1"/>
          <p:nvPr/>
        </p:nvSpPr>
        <p:spPr>
          <a:xfrm>
            <a:off x="1947885" y="3644050"/>
            <a:ext cx="10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RIP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76969" y="3655088"/>
            <a:ext cx="119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OSPF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61144" y="4761886"/>
            <a:ext cx="10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BGP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</a:p>
        </p:txBody>
      </p:sp>
      <p:cxnSp>
        <p:nvCxnSpPr>
          <p:cNvPr id="16" name="直线连接符 15"/>
          <p:cNvCxnSpPr/>
          <p:nvPr/>
        </p:nvCxnSpPr>
        <p:spPr>
          <a:xfrm>
            <a:off x="1638793" y="5462649"/>
            <a:ext cx="1311202" cy="142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4281"/>
            <a:ext cx="4727228" cy="39472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708" y="1825625"/>
            <a:ext cx="285064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daemons</a:t>
            </a:r>
          </a:p>
          <a:p>
            <a:r>
              <a:rPr lang="en-US" altLang="zh-CN" dirty="0" err="1"/>
              <a:t>zebra.conf</a:t>
            </a:r>
            <a:endParaRPr lang="en-US" altLang="zh-CN" dirty="0"/>
          </a:p>
          <a:p>
            <a:r>
              <a:rPr lang="en-US" altLang="zh-CN" dirty="0" err="1"/>
              <a:t>ripd.conf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quagga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观察路由表变化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tracepath</a:t>
            </a:r>
            <a:r>
              <a:rPr lang="zh-CN" altLang="en-US" dirty="0">
                <a:solidFill>
                  <a:srgbClr val="FF0000"/>
                </a:solidFill>
              </a:rPr>
              <a:t>跟踪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的路径</a:t>
            </a:r>
          </a:p>
        </p:txBody>
      </p:sp>
    </p:spTree>
    <p:extLst>
      <p:ext uri="{BB962C8B-B14F-4D97-AF65-F5344CB8AC3E}">
        <p14:creationId xmlns:p14="http://schemas.microsoft.com/office/powerpoint/2010/main" val="227108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7" y="1904281"/>
            <a:ext cx="4721193" cy="4272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708" y="1825625"/>
            <a:ext cx="285064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更改网络拓扑</a:t>
            </a:r>
            <a:endParaRPr lang="en-US" altLang="zh-CN" dirty="0"/>
          </a:p>
          <a:p>
            <a:r>
              <a:rPr lang="zh-CN" altLang="en-US" dirty="0"/>
              <a:t>再次启动</a:t>
            </a:r>
            <a:r>
              <a:rPr lang="en-US" altLang="zh-CN" dirty="0"/>
              <a:t>quagga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观察路由表变化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tracepath</a:t>
            </a:r>
            <a:r>
              <a:rPr lang="zh-CN" altLang="en-US" dirty="0">
                <a:solidFill>
                  <a:srgbClr val="FF0000"/>
                </a:solidFill>
              </a:rPr>
              <a:t>跟踪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的路径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观察</a:t>
            </a:r>
            <a:r>
              <a:rPr lang="en-US" altLang="zh-CN" dirty="0">
                <a:solidFill>
                  <a:srgbClr val="FF0000"/>
                </a:solidFill>
              </a:rPr>
              <a:t>RIP</a:t>
            </a:r>
            <a:r>
              <a:rPr lang="zh-CN" altLang="en-US" dirty="0">
                <a:solidFill>
                  <a:srgbClr val="FF0000"/>
                </a:solidFill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358410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4281"/>
            <a:ext cx="4727228" cy="3616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OSPF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708" y="1825625"/>
            <a:ext cx="285064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daemons</a:t>
            </a:r>
          </a:p>
          <a:p>
            <a:r>
              <a:rPr lang="en-US" altLang="zh-CN" dirty="0" err="1"/>
              <a:t>zebra.conf</a:t>
            </a:r>
            <a:endParaRPr lang="en-US" altLang="zh-CN" dirty="0"/>
          </a:p>
          <a:p>
            <a:r>
              <a:rPr lang="en-US" altLang="zh-CN" dirty="0" err="1"/>
              <a:t>ospfd.conf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quagga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观察路由表变化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观察</a:t>
            </a:r>
            <a:r>
              <a:rPr lang="en-US" altLang="zh-CN" dirty="0">
                <a:solidFill>
                  <a:srgbClr val="FF0000"/>
                </a:solidFill>
              </a:rPr>
              <a:t>OSPF</a:t>
            </a:r>
            <a:r>
              <a:rPr lang="zh-CN" altLang="en-US" dirty="0">
                <a:solidFill>
                  <a:srgbClr val="FF0000"/>
                </a:solidFill>
              </a:rPr>
              <a:t>数据报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67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2" y="2913184"/>
            <a:ext cx="8286096" cy="39448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0443"/>
            <a:ext cx="7886700" cy="4351338"/>
          </a:xfrm>
        </p:spPr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只在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上面配置    修改</a:t>
            </a:r>
            <a:r>
              <a:rPr lang="en-US" altLang="zh-CN" dirty="0"/>
              <a:t>daemons</a:t>
            </a:r>
            <a:r>
              <a:rPr lang="zh-CN" altLang="en-US" dirty="0"/>
              <a:t>和</a:t>
            </a:r>
            <a:r>
              <a:rPr lang="en-US" altLang="zh-CN" dirty="0" err="1"/>
              <a:t>bgpd.conf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quagga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观察路由表变化         观察</a:t>
            </a:r>
            <a:r>
              <a:rPr lang="en-US" altLang="zh-CN" dirty="0">
                <a:solidFill>
                  <a:srgbClr val="FF0000"/>
                </a:solidFill>
              </a:rPr>
              <a:t>BGP</a:t>
            </a:r>
            <a:r>
              <a:rPr lang="zh-CN" altLang="en-US" dirty="0">
                <a:solidFill>
                  <a:srgbClr val="FF0000"/>
                </a:solidFill>
              </a:rPr>
              <a:t>数据报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50458" y="5633756"/>
            <a:ext cx="10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BGP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3845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分阶段验收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、</a:t>
            </a:r>
            <a:r>
              <a:rPr lang="en-US" altLang="zh-CN" dirty="0"/>
              <a:t>OSPF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依次验收</a:t>
            </a:r>
            <a:endParaRPr lang="en-US" altLang="zh-CN" dirty="0"/>
          </a:p>
          <a:p>
            <a:r>
              <a:rPr lang="en-US" altLang="zh-CN" dirty="0"/>
              <a:t>RIP</a:t>
            </a:r>
            <a:r>
              <a:rPr lang="zh-CN" altLang="en-US" dirty="0"/>
              <a:t>完成后，</a:t>
            </a:r>
            <a:r>
              <a:rPr lang="en-US" altLang="zh-CN" dirty="0"/>
              <a:t>0-3</a:t>
            </a:r>
            <a:r>
              <a:rPr lang="zh-CN" altLang="en-US" dirty="0"/>
              <a:t>号路由器相互拥有路由信息</a:t>
            </a:r>
            <a:endParaRPr lang="en-US" altLang="zh-CN" dirty="0"/>
          </a:p>
          <a:p>
            <a:r>
              <a:rPr lang="en-US" altLang="zh-CN" dirty="0"/>
              <a:t>OSPF</a:t>
            </a:r>
            <a:r>
              <a:rPr lang="zh-CN" altLang="en-US" dirty="0"/>
              <a:t>完成后，</a:t>
            </a:r>
            <a:r>
              <a:rPr lang="en-US" altLang="zh-CN" dirty="0"/>
              <a:t>4-6</a:t>
            </a:r>
            <a:r>
              <a:rPr lang="zh-CN" altLang="en-US" dirty="0"/>
              <a:t>号路由器相互拥有路由信息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完成后，</a:t>
            </a:r>
            <a:r>
              <a:rPr lang="en-US" altLang="zh-CN" dirty="0"/>
              <a:t>3</a:t>
            </a:r>
            <a:r>
              <a:rPr lang="zh-CN" altLang="en-US" dirty="0"/>
              <a:t>号</a:t>
            </a:r>
            <a:r>
              <a:rPr lang="en-US" altLang="zh-CN" dirty="0"/>
              <a:t>4</a:t>
            </a:r>
            <a:r>
              <a:rPr lang="zh-CN" altLang="en-US" dirty="0"/>
              <a:t>号路由器拥有全部网络的路由信息，其余不变</a:t>
            </a:r>
          </a:p>
        </p:txBody>
      </p:sp>
    </p:spTree>
    <p:extLst>
      <p:ext uri="{BB962C8B-B14F-4D97-AF65-F5344CB8AC3E}">
        <p14:creationId xmlns:p14="http://schemas.microsoft.com/office/powerpoint/2010/main" val="11190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5493</TotalTime>
  <Words>340</Words>
  <Application>Microsoft Office PowerPoint</Application>
  <PresentationFormat>全屏显示(4:3)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实验五 动态路由协议 RIP、OSPF和BGP观察</vt:lpstr>
      <vt:lpstr>实验报告截至日期</vt:lpstr>
      <vt:lpstr>三种路由协议基础知识</vt:lpstr>
      <vt:lpstr>网络拓扑</vt:lpstr>
      <vt:lpstr>RIP协议</vt:lpstr>
      <vt:lpstr>RIP协议</vt:lpstr>
      <vt:lpstr>OSPF协议</vt:lpstr>
      <vt:lpstr>BGP协议</vt:lpstr>
      <vt:lpstr>分阶段验收</vt:lpstr>
      <vt:lpstr>实验需要用到的工具</vt:lpstr>
      <vt:lpstr>apt-get install 失败的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赵扬</dc:creator>
  <cp:lastModifiedBy>AlexHo</cp:lastModifiedBy>
  <cp:revision>20</cp:revision>
  <dcterms:created xsi:type="dcterms:W3CDTF">2016-11-28T11:50:14Z</dcterms:created>
  <dcterms:modified xsi:type="dcterms:W3CDTF">2018-11-29T02:14:55Z</dcterms:modified>
</cp:coreProperties>
</file>