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70" r:id="rId5"/>
    <p:sldId id="257" r:id="rId6"/>
    <p:sldId id="258" r:id="rId7"/>
    <p:sldId id="260" r:id="rId8"/>
    <p:sldId id="264" r:id="rId9"/>
    <p:sldId id="265" r:id="rId10"/>
    <p:sldId id="266" r:id="rId11"/>
    <p:sldId id="267" r:id="rId12"/>
    <p:sldId id="268" r:id="rId13"/>
    <p:sldId id="280" r:id="rId14"/>
    <p:sldId id="269" r:id="rId15"/>
  </p:sldIdLst>
  <p:sldSz cx="9144000" cy="6858000" type="screen4x3"/>
  <p:notesSz cx="7559675" cy="106914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5/31/18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1D2164F-C448-4D5C-9CFE-4D66F61D324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Level编辑母版文本样式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5/31/18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955908-EDCC-4D9A-A8A7-F5EAF098CEF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83635" y="1212278"/>
            <a:ext cx="7772040" cy="2068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实验六：VPN设计实现与分析</a:t>
            </a:r>
            <a:r>
              <a:rPr lang="zh-CN" alt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（选作）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320554" y="3911512"/>
            <a:ext cx="6858000" cy="1868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田冰川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Revised by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何昕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2018.12.13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实现方法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28560" y="16203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VPNServer1作为PC1的默认网关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VPNServer1通过RAW socket捕获PC1的所有数据包， 将数据包重新封包，填写新的ip头部, 目的ip和mac地址修改为VPNServer2的ip和mac地址并发送到互联网。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VPNServer2通过Raw Socket捕获数据包，解析封装起来的数据包获取真正的ip地址，重新调整ip信息，发送数据包
 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535" y="264075"/>
            <a:ext cx="6254280" cy="6564240"/>
          </a:xfrm>
          <a:prstGeom prst="rect">
            <a:avLst/>
          </a:prstGeom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  <a:sym typeface="+mn-ea"/>
              </a:rPr>
              <a:t>实现方法</a:t>
            </a:r>
            <a:br>
              <a:rPr lang="zh-CN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VPN</a:t>
            </a:r>
            <a:r>
              <a:rPr lang="zh-CN" alt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验证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28560" y="16203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PC1</a:t>
            </a:r>
            <a:r>
              <a:rPr lang="zh-CN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，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PC2</a:t>
            </a:r>
            <a:r>
              <a:rPr lang="zh-CN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能够互相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ping</a:t>
            </a:r>
            <a:r>
              <a:rPr lang="zh-CN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通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US" altLang="zh-C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结束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</a:t>
            </a:r>
            <a:r>
              <a:rPr lang="zh-CN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进程后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PC1,PC2</a:t>
            </a:r>
            <a:r>
              <a:rPr lang="zh-CN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无法相互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ping</a:t>
            </a:r>
            <a:r>
              <a:rPr lang="zh-CN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通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4505760" y="332316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TextShape 4"/>
          <p:cNvSpPr txBox="1"/>
          <p:nvPr/>
        </p:nvSpPr>
        <p:spPr>
          <a:xfrm>
            <a:off x="4505760" y="332316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99495" y="1878104"/>
            <a:ext cx="8600064" cy="2068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截至日期：</a:t>
            </a:r>
            <a:r>
              <a:rPr lang="en-US" altLang="zh-CN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2018</a:t>
            </a:r>
            <a:r>
              <a:rPr lang="zh-CN" alt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年</a:t>
            </a:r>
            <a:r>
              <a:rPr lang="en-US" altLang="zh-CN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12</a:t>
            </a:r>
            <a:r>
              <a:rPr lang="zh-CN" alt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月</a:t>
            </a:r>
            <a:r>
              <a:rPr lang="en-US" altLang="zh-CN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27</a:t>
            </a:r>
            <a:r>
              <a:rPr lang="zh-CN" alt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日</a:t>
            </a:r>
            <a:endParaRPr lang="zh-CN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VPN原理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VPN作用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虚拟私人网络</a:t>
            </a: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（英语：Virtual Private Network，缩写为VPN）是一种常用于连接中、大型企业或团体与团体间的私人网络的通讯方法。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躲避网络审查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构建虚拟局域网对战平台，例如浩方对战平台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VPN原理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虚拟网卡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创建虚拟网卡驱动，修改路由表时所有包都转发给虚拟网卡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虚拟网卡拦截应用层数据包，并发送给本机VPN进程.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加密协议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本机VPN进程通过http等与远程VPN server使用相关的VPN专用协议建立连接，封装加密真实ip包内容.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457835" lvl="1">
              <a:lnSpc>
                <a:spcPct val="100000"/>
              </a:lnSpc>
              <a:buClr>
                <a:srgbClr val="000000"/>
              </a:buClr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VPN原理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28560" y="16203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VPN专用协议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L2F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L2TP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PPTP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Ipsec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SSL VPN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AnyConnect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OpenVPN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28840" y="-14832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实验目标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53760" y="1014120"/>
            <a:ext cx="7886520" cy="4682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设计和实现一个简单的虚拟专用网络的机制， 并与已有的标准实现（如 PPTP）进行比较 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不需要使用虚拟网卡，使用VPNServer上的一张物理网卡和Raw Rocket来替代虚拟网卡驱动的功能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也不需要使用加密算法
 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00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67400" y="3704400"/>
            <a:ext cx="6098040" cy="298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环境配置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 1 ，PC2网络配置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 1#</a:t>
            </a: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ifconfig eth0 10.0.0.2 netmask 255.255.255.0
</a:t>
            </a: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 1#</a:t>
            </a: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route add default gw 10.0.0.1
</a:t>
            </a: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 1#</a:t>
            </a: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service network restart</a:t>
            </a: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
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 2#</a:t>
            </a: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ifconfig eth0 10.0.1.2 netmask 255.255.255.0
</a:t>
            </a: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 2#</a:t>
            </a: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route add default gw 10.0.1.1
</a:t>
            </a: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PC 2#</a:t>
            </a: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service network restart</a:t>
            </a: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环境配置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28560" y="1479600"/>
            <a:ext cx="7966440" cy="469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 Server1网络配置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ifconfig eth0 10.0.0.1 netmask 255.255.255.0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</a:t>
            </a: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fconfig eth1 192.168.0.2 netmask 255.255.255.0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route add default gw 192.168.0.1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service network restart</a:t>
            </a: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VPN Server1网络配置 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VPN Server2网络配置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ifconfig eth0 172.0.0.2 netmask 255.255.255.0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ifconfig eth1 10.0.1.1 netmask 255.255.255.0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route add default gw 172.0.0.1 netmask 255.255.255.0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service network restart</a:t>
            </a: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环境配置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28560" y="1479600"/>
            <a:ext cx="7966440" cy="469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路由器配置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ifconfig eth0 192.168.0.1 netmask 255.255.255.0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ifconfig eth1 172.0.0.1 netmask 255.255.255.0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echo 1 &gt; /proc/sys/net/ipv4/ip_forward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service network restart</a:t>
            </a: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1459</Words>
  <Application>WPS 演示</Application>
  <PresentationFormat>全屏显示(4:3)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等线</vt:lpstr>
      <vt:lpstr>DejaVu Sans</vt:lpstr>
      <vt:lpstr>Segoe Print</vt:lpstr>
      <vt:lpstr>微软雅黑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实验五：动态路由协议RIP,OSPF和BGP观察</dc:title>
  <dc:creator>CHEN</dc:creator>
  <cp:lastModifiedBy>俞星凯</cp:lastModifiedBy>
  <cp:revision>95</cp:revision>
  <dcterms:created xsi:type="dcterms:W3CDTF">2018-05-17T01:51:00Z</dcterms:created>
  <dcterms:modified xsi:type="dcterms:W3CDTF">2019-01-13T07:01:32Z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KSOProductBuildVer">
    <vt:lpwstr>2052-11.1.0.8214</vt:lpwstr>
  </property>
</Properties>
</file>