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9B1"/>
    <a:srgbClr val="22E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2" autoAdjust="0"/>
  </p:normalViewPr>
  <p:slideViewPr>
    <p:cSldViewPr snapToGrid="0">
      <p:cViewPr varScale="1">
        <p:scale>
          <a:sx n="72" d="100"/>
          <a:sy n="72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BC1E7-A196-49C1-949B-1C6C1D573E5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A8D84-EEB7-4309-8D4F-B2CCF3E9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0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Goal: Guide blind and visual impaired people through public spaces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No detectable warning tiles </a:t>
            </a:r>
            <a:r>
              <a:rPr lang="zh-CN" altLang="en-US" dirty="0"/>
              <a:t>→ </a:t>
            </a:r>
            <a:r>
              <a:rPr lang="en-US" altLang="zh-CN" dirty="0"/>
              <a:t>people die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Select right tiles and right audio signals to build tactile city (wrong tiles would hurt others)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Solve other problems which may lead to blind people afraid of going out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Discrimination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No job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No education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A8D84-EEB7-4309-8D4F-B2CCF3E952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A8D84-EEB7-4309-8D4F-B2CCF3E952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3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Change background(drawing machine)</a:t>
            </a:r>
          </a:p>
          <a:p>
            <a:r>
              <a:rPr lang="en-US" altLang="zh-CN" dirty="0"/>
              <a:t>Personality: cute-animal, beautiful-flower…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A8D84-EEB7-4309-8D4F-B2CCF3E952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1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48317-A3A7-4FD1-BDA5-F7B81D285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689CF-1EEF-4561-8FDC-9BD7CB312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15B71-C0E0-4584-9848-A73BCF9F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81519-CFE4-4D74-8229-4FE870ED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6A506-5122-48F3-ADEF-15CDB4F4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DECF8-E962-4F5A-B68C-BA5BA8EA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AC379-A6C5-4CD5-813A-D4BE87066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CF89D-6446-49F3-B1F6-41718D01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67CD4-C8A4-433F-862B-00164CFB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73A93-DA91-489B-8ED4-CDD1374A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952506-B867-4340-B830-F731D4E3C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A74A7-A8C7-44D1-8F33-F0F91DE1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4A9F9-4785-40B7-916E-2D7C5F91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5C681-7D72-42DA-8466-62B91940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0BCEC-95C0-4C51-81F1-A431608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6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86DB-F37E-43A0-8623-AF0C8763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C181F-C7D5-47AE-A761-E358B42A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C2DC4-A715-4A83-BD0E-207C74D3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2AEC0-611A-4A68-B650-92D2AF6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4D9EB-FA66-4FAA-85EE-FD08173E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11B8-4345-438A-8313-F2DEB643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3CA59-8CC0-4CB5-809A-35DF91A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F6085-7FBB-425A-84F2-3E96EB61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99A4A-6ACC-44CB-BDA0-AB1B8391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4726C-C217-4C78-BF51-CD38AD14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2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5A49F-AA15-471F-9D0A-1E235DBE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20B82-10C6-4B4F-83AC-A78FD5853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B96BF2-6762-409C-A262-43B77B181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8FB86-6F14-4C01-A9FA-789AEC1F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6E7C0-E794-4A91-8A71-F44320F4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D7C2F-6709-4161-B720-26B743E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AE94D-B3BE-4152-ACAE-7E837F66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9A66B-E7A5-4E5D-A709-242A4C93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8C206-82BD-4AE0-A1BF-C79309C02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BB971D-8940-4977-9AA8-D99B58303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501C13-6E72-4BE0-B846-5273214C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370E97-0FE0-4176-A488-D881E58E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57F144-C6E0-4276-B7BB-6F5E0E3A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03BDB2-8410-4CF5-AEE5-A2FB468F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E190-C2C9-478B-BBBD-A1AD860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F0B43-68BF-4AEA-B856-C2C6464B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D4D59-CAEA-43FF-8CB3-86AD65AC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934A24-F2C9-46E9-BF53-4BBB16CE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FDCE5-FB30-4884-BA6B-AAE2D33B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68585F-5AA6-40A3-8512-24C78778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A0961-146F-448B-9FB4-435AA5F5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1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B4DA8-59B2-445C-9467-11FDAC4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28C03-AAB5-45A7-BE96-8BF5C3B2D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D9704-B669-4754-B0EB-8E2F0B2F8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802C9-A939-4DA6-8006-8308D37F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9F114-3DAC-404C-8031-9979E298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D2E5A-0B11-48E7-8881-5C64F2BC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5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1B74F-29B8-4457-88B2-B1E04D76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3E934-F7D1-413D-ABBE-F77CED2E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FAD5D3-0A84-487F-87BF-B066C9DB4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3FEC9-AEF1-40FF-8C61-9E2B5B07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F6FFF-0295-447D-B965-902FFC48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548AC-1452-4468-9B3C-7F2A82FA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92B5F0-B8E8-4799-A465-4E78D177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C08A0-D982-414F-89AB-567D31C7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F9D9-9D61-4A55-825F-6A5E02E08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6859-3D4F-4612-B4AB-AC3C91CEEAE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70CA-5170-4E1D-9F28-7F4A21DB9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B69C9-E4F6-4C8E-A028-1ABF8105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286B-E4C8-42F8-8312-1AA768FB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B38BF-CF37-4500-879D-A33BE17E2AD3}"/>
              </a:ext>
            </a:extLst>
          </p:cNvPr>
          <p:cNvSpPr/>
          <p:nvPr/>
        </p:nvSpPr>
        <p:spPr>
          <a:xfrm>
            <a:off x="0" y="273377"/>
            <a:ext cx="377072" cy="5513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72519-6014-494A-AF37-2054C88A6B33}"/>
              </a:ext>
            </a:extLst>
          </p:cNvPr>
          <p:cNvSpPr txBox="1"/>
          <p:nvPr/>
        </p:nvSpPr>
        <p:spPr>
          <a:xfrm>
            <a:off x="452486" y="318215"/>
            <a:ext cx="2116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Arial Black" panose="020B0A04020102020204" pitchFamily="34" charset="0"/>
              </a:rPr>
              <a:t>Tactile City</a:t>
            </a:r>
            <a:endParaRPr lang="zh-CN" alt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65256E-4431-462F-A855-B43CEA2DCA06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2" y="1384354"/>
            <a:ext cx="7669538" cy="5168089"/>
          </a:xfrm>
          <a:prstGeom prst="rect">
            <a:avLst/>
          </a:prstGeom>
        </p:spPr>
      </p:pic>
      <p:pic>
        <p:nvPicPr>
          <p:cNvPr id="10" name="Google Shape;82;p15">
            <a:extLst>
              <a:ext uri="{FF2B5EF4-FFF2-40B4-BE49-F238E27FC236}">
                <a16:creationId xmlns:a16="http://schemas.microsoft.com/office/drawing/2014/main" id="{E936352B-C009-4F22-9ADD-CB87570C154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57077"/>
          <a:stretch/>
        </p:blipFill>
        <p:spPr>
          <a:xfrm>
            <a:off x="9321752" y="4098303"/>
            <a:ext cx="2684603" cy="23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2;p15">
            <a:extLst>
              <a:ext uri="{FF2B5EF4-FFF2-40B4-BE49-F238E27FC236}">
                <a16:creationId xmlns:a16="http://schemas.microsoft.com/office/drawing/2014/main" id="{CBD59E04-48A3-4C0B-875C-CE2D04683A9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60735"/>
          <a:stretch/>
        </p:blipFill>
        <p:spPr>
          <a:xfrm>
            <a:off x="9321752" y="1317208"/>
            <a:ext cx="2451789" cy="230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61444B7C-41CE-41E2-96D8-9853570F0C72}"/>
              </a:ext>
            </a:extLst>
          </p:cNvPr>
          <p:cNvSpPr/>
          <p:nvPr/>
        </p:nvSpPr>
        <p:spPr>
          <a:xfrm>
            <a:off x="1296407" y="2739113"/>
            <a:ext cx="189591" cy="18959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859AF9-8126-4166-9349-23170489B6EB}"/>
              </a:ext>
            </a:extLst>
          </p:cNvPr>
          <p:cNvSpPr/>
          <p:nvPr/>
        </p:nvSpPr>
        <p:spPr>
          <a:xfrm>
            <a:off x="2460571" y="4871814"/>
            <a:ext cx="217170" cy="38895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10884A-CCC7-43EB-ADED-6FCBCA0DFA69}"/>
              </a:ext>
            </a:extLst>
          </p:cNvPr>
          <p:cNvSpPr txBox="1"/>
          <p:nvPr/>
        </p:nvSpPr>
        <p:spPr>
          <a:xfrm>
            <a:off x="452486" y="897451"/>
            <a:ext cx="100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 detectable warning tiles (blind die) – Design tactile city for visual impairment people - Education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1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08737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2.91667E-6 -0.289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6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B38BF-CF37-4500-879D-A33BE17E2AD3}"/>
              </a:ext>
            </a:extLst>
          </p:cNvPr>
          <p:cNvSpPr/>
          <p:nvPr/>
        </p:nvSpPr>
        <p:spPr>
          <a:xfrm>
            <a:off x="0" y="273377"/>
            <a:ext cx="377072" cy="5513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72519-6014-494A-AF37-2054C88A6B33}"/>
              </a:ext>
            </a:extLst>
          </p:cNvPr>
          <p:cNvSpPr txBox="1"/>
          <p:nvPr/>
        </p:nvSpPr>
        <p:spPr>
          <a:xfrm>
            <a:off x="452486" y="318215"/>
            <a:ext cx="2116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Arial Black" panose="020B0A04020102020204" pitchFamily="34" charset="0"/>
              </a:rPr>
              <a:t>Tactile City</a:t>
            </a:r>
            <a:endParaRPr lang="zh-CN" alt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10884A-CCC7-43EB-ADED-6FCBCA0DFA69}"/>
              </a:ext>
            </a:extLst>
          </p:cNvPr>
          <p:cNvSpPr txBox="1"/>
          <p:nvPr/>
        </p:nvSpPr>
        <p:spPr>
          <a:xfrm>
            <a:off x="452486" y="897451"/>
            <a:ext cx="100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 detectable warning tiles (blind die) – Design tactile city for visual impairment people - Education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3B2D47-7E76-491C-AA12-60E6FF0C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7" y="1489434"/>
            <a:ext cx="4518482" cy="46709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0E261D-A3D3-480F-AD7C-76A46D399EE4}"/>
              </a:ext>
            </a:extLst>
          </p:cNvPr>
          <p:cNvSpPr/>
          <p:nvPr/>
        </p:nvSpPr>
        <p:spPr>
          <a:xfrm>
            <a:off x="6543249" y="1489434"/>
            <a:ext cx="2127505" cy="1255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Speech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/>
              <a:t>No discrimination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1" dirty="0"/>
              <a:t>More Job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5E2E31-8FED-4227-AA9E-F5E47DA13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07" y="3070932"/>
            <a:ext cx="4694894" cy="25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1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B38BF-CF37-4500-879D-A33BE17E2AD3}"/>
              </a:ext>
            </a:extLst>
          </p:cNvPr>
          <p:cNvSpPr/>
          <p:nvPr/>
        </p:nvSpPr>
        <p:spPr>
          <a:xfrm>
            <a:off x="0" y="273377"/>
            <a:ext cx="377072" cy="5513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72519-6014-494A-AF37-2054C88A6B33}"/>
              </a:ext>
            </a:extLst>
          </p:cNvPr>
          <p:cNvSpPr txBox="1"/>
          <p:nvPr/>
        </p:nvSpPr>
        <p:spPr>
          <a:xfrm>
            <a:off x="452486" y="318215"/>
            <a:ext cx="3091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Arial Black" panose="020B0A04020102020204" pitchFamily="34" charset="0"/>
              </a:rPr>
              <a:t>Interactive Prose</a:t>
            </a:r>
            <a:endParaRPr lang="zh-CN" alt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994CA9-6E37-4969-8164-5C9E17467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2" y="1462077"/>
            <a:ext cx="3269263" cy="40846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5B6343-CF95-451C-B2D0-5C0AFA2E6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8" y="1462077"/>
            <a:ext cx="3324556" cy="40846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BE54E6-A56C-4EA0-95AB-FBEAC8814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37" y="1462077"/>
            <a:ext cx="3246401" cy="40541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914A14-8A1A-4B32-9E93-2000A5A3DE8E}"/>
              </a:ext>
            </a:extLst>
          </p:cNvPr>
          <p:cNvSpPr txBox="1"/>
          <p:nvPr/>
        </p:nvSpPr>
        <p:spPr>
          <a:xfrm>
            <a:off x="452486" y="936312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Choose a story – interactive storytelling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5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B38BF-CF37-4500-879D-A33BE17E2AD3}"/>
              </a:ext>
            </a:extLst>
          </p:cNvPr>
          <p:cNvSpPr/>
          <p:nvPr/>
        </p:nvSpPr>
        <p:spPr>
          <a:xfrm>
            <a:off x="0" y="273377"/>
            <a:ext cx="377072" cy="5513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72519-6014-494A-AF37-2054C88A6B33}"/>
              </a:ext>
            </a:extLst>
          </p:cNvPr>
          <p:cNvSpPr txBox="1"/>
          <p:nvPr/>
        </p:nvSpPr>
        <p:spPr>
          <a:xfrm>
            <a:off x="452486" y="318215"/>
            <a:ext cx="161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Arial Black" panose="020B0A04020102020204" pitchFamily="34" charset="0"/>
              </a:rPr>
              <a:t>Wedding</a:t>
            </a:r>
            <a:endParaRPr lang="zh-CN" alt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BA0C4-4860-48D4-992D-BD0B08DB2141}"/>
              </a:ext>
            </a:extLst>
          </p:cNvPr>
          <p:cNvSpPr txBox="1"/>
          <p:nvPr/>
        </p:nvSpPr>
        <p:spPr>
          <a:xfrm>
            <a:off x="452486" y="897451"/>
            <a:ext cx="657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Love story – choose elements to prepare for wedding - Grading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899878-7224-4345-9B33-E57B6385F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1826192"/>
            <a:ext cx="6979920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B38BF-CF37-4500-879D-A33BE17E2AD3}"/>
              </a:ext>
            </a:extLst>
          </p:cNvPr>
          <p:cNvSpPr/>
          <p:nvPr/>
        </p:nvSpPr>
        <p:spPr>
          <a:xfrm>
            <a:off x="0" y="273377"/>
            <a:ext cx="377072" cy="5513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72519-6014-494A-AF37-2054C88A6B33}"/>
              </a:ext>
            </a:extLst>
          </p:cNvPr>
          <p:cNvSpPr txBox="1"/>
          <p:nvPr/>
        </p:nvSpPr>
        <p:spPr>
          <a:xfrm>
            <a:off x="452486" y="318215"/>
            <a:ext cx="3839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Arial Black" panose="020B0A04020102020204" pitchFamily="34" charset="0"/>
              </a:rPr>
              <a:t>How long will you live</a:t>
            </a:r>
            <a:endParaRPr lang="zh-CN" alt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844598-AA11-49C4-B1AA-1F2A1CDE3804}"/>
              </a:ext>
            </a:extLst>
          </p:cNvPr>
          <p:cNvSpPr txBox="1"/>
          <p:nvPr/>
        </p:nvSpPr>
        <p:spPr>
          <a:xfrm>
            <a:off x="452486" y="897451"/>
            <a:ext cx="108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– Calculate – Plan for you life – Animation – Show your parents’ life time – Plan for your life - Animation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F4B3DE-496F-4E20-B3CC-B659D227F4C6}"/>
              </a:ext>
            </a:extLst>
          </p:cNvPr>
          <p:cNvSpPr/>
          <p:nvPr/>
        </p:nvSpPr>
        <p:spPr>
          <a:xfrm>
            <a:off x="573933" y="1673158"/>
            <a:ext cx="1945532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609660-B18C-45D4-B144-578FF352DB59}"/>
              </a:ext>
            </a:extLst>
          </p:cNvPr>
          <p:cNvSpPr/>
          <p:nvPr/>
        </p:nvSpPr>
        <p:spPr>
          <a:xfrm>
            <a:off x="2519465" y="1673158"/>
            <a:ext cx="97276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023B8-BC5A-4C43-A5BD-A1BF5F8516A9}"/>
              </a:ext>
            </a:extLst>
          </p:cNvPr>
          <p:cNvSpPr/>
          <p:nvPr/>
        </p:nvSpPr>
        <p:spPr>
          <a:xfrm>
            <a:off x="3492231" y="1673158"/>
            <a:ext cx="369651" cy="369332"/>
          </a:xfrm>
          <a:prstGeom prst="rect">
            <a:avLst/>
          </a:prstGeom>
          <a:solidFill>
            <a:srgbClr val="E37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342039-361B-49FB-A104-B7747F2309AA}"/>
              </a:ext>
            </a:extLst>
          </p:cNvPr>
          <p:cNvSpPr/>
          <p:nvPr/>
        </p:nvSpPr>
        <p:spPr>
          <a:xfrm>
            <a:off x="2149814" y="2264199"/>
            <a:ext cx="36965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4E8C87-3667-4D53-AD1A-8CA9108D81E1}"/>
              </a:ext>
            </a:extLst>
          </p:cNvPr>
          <p:cNvSpPr/>
          <p:nvPr/>
        </p:nvSpPr>
        <p:spPr>
          <a:xfrm>
            <a:off x="2519465" y="2264199"/>
            <a:ext cx="97276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BFBC81-1EA3-49F1-BA0C-94EE6F334C91}"/>
              </a:ext>
            </a:extLst>
          </p:cNvPr>
          <p:cNvSpPr/>
          <p:nvPr/>
        </p:nvSpPr>
        <p:spPr>
          <a:xfrm>
            <a:off x="3492231" y="2264199"/>
            <a:ext cx="369651" cy="369332"/>
          </a:xfrm>
          <a:prstGeom prst="rect">
            <a:avLst/>
          </a:prstGeom>
          <a:solidFill>
            <a:srgbClr val="E37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7E1E6C-EBC5-4ECF-97FE-E2063058F58C}"/>
              </a:ext>
            </a:extLst>
          </p:cNvPr>
          <p:cNvSpPr txBox="1"/>
          <p:nvPr/>
        </p:nvSpPr>
        <p:spPr>
          <a:xfrm>
            <a:off x="4027252" y="167190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Estimated(yourself)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68B841-A551-4B58-86F1-6EFFAFC9BE42}"/>
              </a:ext>
            </a:extLst>
          </p:cNvPr>
          <p:cNvSpPr txBox="1"/>
          <p:nvPr/>
        </p:nvSpPr>
        <p:spPr>
          <a:xfrm>
            <a:off x="4027252" y="226169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Left(yourself)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BB0371-BBBE-4159-B922-7A7F95BB0A98}"/>
              </a:ext>
            </a:extLst>
          </p:cNvPr>
          <p:cNvSpPr txBox="1"/>
          <p:nvPr/>
        </p:nvSpPr>
        <p:spPr>
          <a:xfrm rot="538631">
            <a:off x="7899476" y="2676831"/>
            <a:ext cx="2985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xure Handwriting" panose="020B0402020200020204" pitchFamily="34" charset="0"/>
              </a:rPr>
              <a:t>To be a baseball player</a:t>
            </a:r>
            <a:endParaRPr lang="zh-CN" altLang="en-US" sz="2000" b="1" dirty="0">
              <a:latin typeface="Axure Handwriting" panose="020B0402020200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E7FEEA-F588-4A00-8DB6-1B464BAAF70F}"/>
              </a:ext>
            </a:extLst>
          </p:cNvPr>
          <p:cNvSpPr txBox="1"/>
          <p:nvPr/>
        </p:nvSpPr>
        <p:spPr>
          <a:xfrm rot="20599204">
            <a:off x="6244591" y="3076461"/>
            <a:ext cx="1702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xure Handwriting" panose="020B0402020200020204" pitchFamily="34" charset="0"/>
              </a:rPr>
              <a:t>Write novels</a:t>
            </a:r>
            <a:endParaRPr lang="zh-CN" altLang="en-US" sz="2000" b="1" dirty="0">
              <a:latin typeface="Axure Handwriting" panose="020B0402020200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644E10-75EC-4142-8126-FADC616E28BB}"/>
              </a:ext>
            </a:extLst>
          </p:cNvPr>
          <p:cNvSpPr txBox="1"/>
          <p:nvPr/>
        </p:nvSpPr>
        <p:spPr>
          <a:xfrm rot="188128">
            <a:off x="7235219" y="3671836"/>
            <a:ext cx="365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xure Handwriting" panose="020B0402020200020204" pitchFamily="34" charset="0"/>
              </a:rPr>
              <a:t>Travel around the world</a:t>
            </a:r>
            <a:endParaRPr lang="zh-CN" altLang="en-US" sz="2400" b="1" dirty="0">
              <a:latin typeface="Axure Handwriting" panose="020B0402020200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B97A27-1CFC-413B-9367-79C0B1632077}"/>
              </a:ext>
            </a:extLst>
          </p:cNvPr>
          <p:cNvSpPr txBox="1"/>
          <p:nvPr/>
        </p:nvSpPr>
        <p:spPr>
          <a:xfrm rot="20978108">
            <a:off x="6262165" y="4862424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xure Handwriting" panose="020B0402020200020204" pitchFamily="34" charset="0"/>
              </a:rPr>
              <a:t>Start my own business</a:t>
            </a:r>
            <a:endParaRPr lang="zh-CN" altLang="en-US" sz="2400" b="1" dirty="0">
              <a:latin typeface="Axure Handwriting" panose="020B0402020200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DCD6AB-7E8E-4241-9A42-0F4323A1212D}"/>
              </a:ext>
            </a:extLst>
          </p:cNvPr>
          <p:cNvSpPr txBox="1"/>
          <p:nvPr/>
        </p:nvSpPr>
        <p:spPr>
          <a:xfrm rot="172967">
            <a:off x="9206910" y="5438264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xure Handwriting" panose="020B0402020200020204" pitchFamily="34" charset="0"/>
              </a:rPr>
              <a:t>Save money</a:t>
            </a:r>
            <a:endParaRPr lang="zh-CN" altLang="en-US" sz="2000" b="1" dirty="0">
              <a:latin typeface="Axure Handwriting" panose="020B0402020200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7E91017-FEE3-4B92-9715-41D904C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2" y="3031593"/>
            <a:ext cx="2013387" cy="327478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5347CCF-9C8D-464D-84AE-2EC3D0B3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55" y="3029707"/>
            <a:ext cx="2073375" cy="32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B38BF-CF37-4500-879D-A33BE17E2AD3}"/>
              </a:ext>
            </a:extLst>
          </p:cNvPr>
          <p:cNvSpPr/>
          <p:nvPr/>
        </p:nvSpPr>
        <p:spPr>
          <a:xfrm>
            <a:off x="0" y="273377"/>
            <a:ext cx="377072" cy="5513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72519-6014-494A-AF37-2054C88A6B33}"/>
              </a:ext>
            </a:extLst>
          </p:cNvPr>
          <p:cNvSpPr txBox="1"/>
          <p:nvPr/>
        </p:nvSpPr>
        <p:spPr>
          <a:xfrm>
            <a:off x="452486" y="318215"/>
            <a:ext cx="3839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Arial Black" panose="020B0A04020102020204" pitchFamily="34" charset="0"/>
              </a:rPr>
              <a:t>How long will you live</a:t>
            </a:r>
            <a:endParaRPr lang="zh-CN" alt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844598-AA11-49C4-B1AA-1F2A1CDE3804}"/>
              </a:ext>
            </a:extLst>
          </p:cNvPr>
          <p:cNvSpPr txBox="1"/>
          <p:nvPr/>
        </p:nvSpPr>
        <p:spPr>
          <a:xfrm>
            <a:off x="452486" y="897451"/>
            <a:ext cx="108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– Calculate – Plan for you life – Animation – Show your parents’ life time – Plan for your life - Animation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F4B3DE-496F-4E20-B3CC-B659D227F4C6}"/>
              </a:ext>
            </a:extLst>
          </p:cNvPr>
          <p:cNvSpPr/>
          <p:nvPr/>
        </p:nvSpPr>
        <p:spPr>
          <a:xfrm>
            <a:off x="573933" y="1633785"/>
            <a:ext cx="1945532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609660-B18C-45D4-B144-578FF352DB59}"/>
              </a:ext>
            </a:extLst>
          </p:cNvPr>
          <p:cNvSpPr/>
          <p:nvPr/>
        </p:nvSpPr>
        <p:spPr>
          <a:xfrm>
            <a:off x="2519465" y="1633785"/>
            <a:ext cx="97276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023B8-BC5A-4C43-A5BD-A1BF5F8516A9}"/>
              </a:ext>
            </a:extLst>
          </p:cNvPr>
          <p:cNvSpPr/>
          <p:nvPr/>
        </p:nvSpPr>
        <p:spPr>
          <a:xfrm>
            <a:off x="3492231" y="1633785"/>
            <a:ext cx="369651" cy="369332"/>
          </a:xfrm>
          <a:prstGeom prst="rect">
            <a:avLst/>
          </a:prstGeom>
          <a:solidFill>
            <a:srgbClr val="E37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342039-361B-49FB-A104-B7747F2309AA}"/>
              </a:ext>
            </a:extLst>
          </p:cNvPr>
          <p:cNvSpPr/>
          <p:nvPr/>
        </p:nvSpPr>
        <p:spPr>
          <a:xfrm>
            <a:off x="2149814" y="2224826"/>
            <a:ext cx="36965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4E8C87-3667-4D53-AD1A-8CA9108D81E1}"/>
              </a:ext>
            </a:extLst>
          </p:cNvPr>
          <p:cNvSpPr/>
          <p:nvPr/>
        </p:nvSpPr>
        <p:spPr>
          <a:xfrm>
            <a:off x="2519465" y="2224826"/>
            <a:ext cx="97276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BFBC81-1EA3-49F1-BA0C-94EE6F334C91}"/>
              </a:ext>
            </a:extLst>
          </p:cNvPr>
          <p:cNvSpPr/>
          <p:nvPr/>
        </p:nvSpPr>
        <p:spPr>
          <a:xfrm>
            <a:off x="3492231" y="2224826"/>
            <a:ext cx="369651" cy="369332"/>
          </a:xfrm>
          <a:prstGeom prst="rect">
            <a:avLst/>
          </a:prstGeom>
          <a:solidFill>
            <a:srgbClr val="E37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7E1E6C-EBC5-4ECF-97FE-E2063058F58C}"/>
              </a:ext>
            </a:extLst>
          </p:cNvPr>
          <p:cNvSpPr txBox="1"/>
          <p:nvPr/>
        </p:nvSpPr>
        <p:spPr>
          <a:xfrm>
            <a:off x="4027252" y="1632533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Estimated(yourself)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68B841-A551-4B58-86F1-6EFFAFC9BE42}"/>
              </a:ext>
            </a:extLst>
          </p:cNvPr>
          <p:cNvSpPr txBox="1"/>
          <p:nvPr/>
        </p:nvSpPr>
        <p:spPr>
          <a:xfrm>
            <a:off x="4027252" y="222232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Left(yourself)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4D4E51-3138-4C96-88B0-37024F6EFC71}"/>
              </a:ext>
            </a:extLst>
          </p:cNvPr>
          <p:cNvSpPr/>
          <p:nvPr/>
        </p:nvSpPr>
        <p:spPr>
          <a:xfrm>
            <a:off x="3326861" y="2812111"/>
            <a:ext cx="16537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29C6CD-165F-4E6B-84CB-9EB33179569B}"/>
              </a:ext>
            </a:extLst>
          </p:cNvPr>
          <p:cNvSpPr/>
          <p:nvPr/>
        </p:nvSpPr>
        <p:spPr>
          <a:xfrm>
            <a:off x="3492231" y="2812111"/>
            <a:ext cx="369651" cy="369332"/>
          </a:xfrm>
          <a:prstGeom prst="rect">
            <a:avLst/>
          </a:prstGeom>
          <a:solidFill>
            <a:srgbClr val="E37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06B98E-C268-4AC2-82F8-4144B2AE1EA0}"/>
              </a:ext>
            </a:extLst>
          </p:cNvPr>
          <p:cNvSpPr txBox="1"/>
          <p:nvPr/>
        </p:nvSpPr>
        <p:spPr>
          <a:xfrm>
            <a:off x="4027252" y="280960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Left(mother)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07A8FD-4D0D-4D0E-BC4A-A44B94EF50BE}"/>
              </a:ext>
            </a:extLst>
          </p:cNvPr>
          <p:cNvSpPr/>
          <p:nvPr/>
        </p:nvSpPr>
        <p:spPr>
          <a:xfrm>
            <a:off x="3572759" y="3396892"/>
            <a:ext cx="289123" cy="369332"/>
          </a:xfrm>
          <a:prstGeom prst="rect">
            <a:avLst/>
          </a:prstGeom>
          <a:solidFill>
            <a:srgbClr val="E37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3BFD4B-85CC-4FC0-8CE1-BBF626E3ABCC}"/>
              </a:ext>
            </a:extLst>
          </p:cNvPr>
          <p:cNvSpPr txBox="1"/>
          <p:nvPr/>
        </p:nvSpPr>
        <p:spPr>
          <a:xfrm>
            <a:off x="4027252" y="339438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Left(father)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A464E8-4EBF-474C-BF4C-BED006F97B89}"/>
              </a:ext>
            </a:extLst>
          </p:cNvPr>
          <p:cNvSpPr txBox="1"/>
          <p:nvPr/>
        </p:nvSpPr>
        <p:spPr>
          <a:xfrm rot="188128">
            <a:off x="585629" y="4562496"/>
            <a:ext cx="573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xure Handwriting" panose="020B0402020200020204" pitchFamily="34" charset="0"/>
              </a:rPr>
              <a:t>Go home and visit parents</a:t>
            </a:r>
            <a:r>
              <a:rPr lang="zh-CN" altLang="en-US" sz="3200" b="1" dirty="0">
                <a:latin typeface="Axure Handwriting" panose="020B0402020200020204" pitchFamily="34" charset="0"/>
              </a:rPr>
              <a:t>！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831C648-C8F2-4FFA-8BE0-16472C7A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87" y="1632533"/>
            <a:ext cx="2313103" cy="373708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B9E404E-1F2A-4074-AE16-E58D0F5BA1CB}"/>
              </a:ext>
            </a:extLst>
          </p:cNvPr>
          <p:cNvSpPr txBox="1"/>
          <p:nvPr/>
        </p:nvSpPr>
        <p:spPr>
          <a:xfrm rot="20997307">
            <a:off x="1034138" y="5438504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xure Handwriting" panose="020B0402020200020204" pitchFamily="34" charset="0"/>
              </a:rPr>
              <a:t>Call parents</a:t>
            </a:r>
            <a:endParaRPr lang="zh-CN" altLang="en-US" sz="2400" b="1" dirty="0">
              <a:latin typeface="Axure Handwriting" panose="020B0402020200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36E9D78-DB9D-4275-A116-42406077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94" y="1600706"/>
            <a:ext cx="2404184" cy="37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3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242</Words>
  <Application>Microsoft Office PowerPoint</Application>
  <PresentationFormat>宽屏</PresentationFormat>
  <Paragraphs>40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Arial Black</vt:lpstr>
      <vt:lpstr>Axure Handwriting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</dc:creator>
  <cp:lastModifiedBy>Sai</cp:lastModifiedBy>
  <cp:revision>24</cp:revision>
  <dcterms:created xsi:type="dcterms:W3CDTF">2018-11-15T21:03:25Z</dcterms:created>
  <dcterms:modified xsi:type="dcterms:W3CDTF">2018-11-15T23:22:20Z</dcterms:modified>
</cp:coreProperties>
</file>