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167b9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167b9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2167b9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2167b9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2167b9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2167b9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167b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2167b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68708" y="5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Чат-бот ‘Лёха’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68700" y="2106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Проект Максикова М. И Дружченко Н.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25" y="3076875"/>
            <a:ext cx="2186725" cy="21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проекта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6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Показание статистики COVID-19 на сегодняшний день всем желающим легким и доступным способом, просто зайдя в чат. Чат-бот показывает число заболевших, количество выздоровлений и смертей(по последним обновлениям) в определенной стране или в мире.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849" y="890500"/>
            <a:ext cx="4748126" cy="400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1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Распределение задач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84588"/>
            <a:ext cx="41763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Максиков М.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Основной программный код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Актуальная идея проекта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Основные ‘фишки’ Лёхи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Сервер чат-бота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33" y="3104445"/>
            <a:ext cx="3201687" cy="17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488000" y="984600"/>
            <a:ext cx="40035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Дружченко Н.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Дизайн чат-бота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Помощь в разработке ‘фишек’ Лёхи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Презентация проекта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651" y="2808350"/>
            <a:ext cx="1291224" cy="22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9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Скриншоты программы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28" y="1178213"/>
            <a:ext cx="2074701" cy="36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257" y="1152462"/>
            <a:ext cx="2142368" cy="3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1370" r="-1370" t="0"/>
          <a:stretch/>
        </p:blipFill>
        <p:spPr>
          <a:xfrm>
            <a:off x="4722028" y="1178184"/>
            <a:ext cx="2074701" cy="369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1375" y="1143643"/>
            <a:ext cx="2074701" cy="369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0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Выводы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94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Мы постарались создать актуального чат-бота  для всех желающих, кто хочет знать все последние сведения о COVID-19. Для этого мы задействовали все изученные нами методы создания чат-бота и программ в целом.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60650" y="2101550"/>
            <a:ext cx="76227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#БУДЬДОМА</a:t>
            </a:r>
            <a:endParaRPr b="1" sz="9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00" y="3483625"/>
            <a:ext cx="1709775" cy="17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