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72" r:id="rId2"/>
    <p:sldId id="273" r:id="rId3"/>
    <p:sldId id="276" r:id="rId4"/>
    <p:sldId id="277" r:id="rId5"/>
    <p:sldId id="278" r:id="rId6"/>
    <p:sldId id="292" r:id="rId7"/>
    <p:sldId id="293" r:id="rId8"/>
    <p:sldId id="294" r:id="rId9"/>
    <p:sldId id="279" r:id="rId10"/>
    <p:sldId id="295" r:id="rId11"/>
    <p:sldId id="299" r:id="rId12"/>
    <p:sldId id="300" r:id="rId13"/>
    <p:sldId id="301" r:id="rId14"/>
    <p:sldId id="302" r:id="rId15"/>
    <p:sldId id="280" r:id="rId16"/>
    <p:sldId id="281" r:id="rId1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Полилиния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Полилиния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Полилиния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Полилиния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Полилиния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Полилиния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1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06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1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224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13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664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869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97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4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69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67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37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3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8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3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9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92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Полилиния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Полилиния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Полилиния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Полилиния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Полилиния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Полилиния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95E733-4B1F-4F89-AE66-A9627B7A97D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D3032D-F6DC-44AC-954B-08D17DD29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15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CA021-A081-4F99-84F1-2D1272D7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spc="-52" dirty="0">
                <a:solidFill>
                  <a:srgbClr val="000000"/>
                </a:solidFill>
                <a:latin typeface="Times New Roman"/>
              </a:rPr>
              <a:t>ОГБПОУ «Томский техникум информационных технологий»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51CFA-5A4E-4BEE-8F38-CD1CE605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867" y="1861348"/>
            <a:ext cx="10515600" cy="27343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тестирование приложения «Шифратор сообщений»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79A3EE26-CED4-4484-BD79-F510AB57C01A}"/>
              </a:ext>
            </a:extLst>
          </p:cNvPr>
          <p:cNvSpPr/>
          <p:nvPr/>
        </p:nvSpPr>
        <p:spPr>
          <a:xfrm>
            <a:off x="6181102" y="4631414"/>
            <a:ext cx="5730480" cy="143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</a:rPr>
              <a:t>Подготовил: студент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6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</a:rPr>
              <a:t> группы Левицкий П.Д.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90760A79-80F3-478A-8B90-3240EBA25F2E}"/>
              </a:ext>
            </a:extLst>
          </p:cNvPr>
          <p:cNvSpPr/>
          <p:nvPr/>
        </p:nvSpPr>
        <p:spPr>
          <a:xfrm>
            <a:off x="3230760" y="6139620"/>
            <a:ext cx="5730480" cy="3532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</a:rPr>
              <a:t>Томск, 2022</a:t>
            </a:r>
            <a:endParaRPr lang="ru-RU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78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12BB1E-8E1D-483C-B4F7-611AD3D7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278" y="377738"/>
            <a:ext cx="7639443" cy="33593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30F751-5935-4093-B09A-CFC9F27F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78" y="3813399"/>
            <a:ext cx="7639443" cy="17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83F6DDF-74F1-4849-A943-E6640BA1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906" y="1149233"/>
            <a:ext cx="7544188" cy="227976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9F75FA-8905-4322-AC2A-476CEEDD2E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6"/>
          <a:stretch/>
        </p:blipFill>
        <p:spPr>
          <a:xfrm>
            <a:off x="2323906" y="3526971"/>
            <a:ext cx="7563241" cy="18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8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954319-F3E6-4AD9-AD30-071B8D76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15" y="628897"/>
            <a:ext cx="7188569" cy="321326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535677-49AE-4297-A35E-573ED3FAD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14" y="3932027"/>
            <a:ext cx="7188569" cy="185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2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ACFB3C-3D26-432E-95FC-13A9FAE7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54" y="684525"/>
            <a:ext cx="7607691" cy="305450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3C9A6A-98C8-49F2-99A1-24EAA3D0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154" y="3846961"/>
            <a:ext cx="7607691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2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6979848-4D65-472F-88A2-FC5D40C4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19" y="1077008"/>
            <a:ext cx="8007762" cy="230516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F10F9A-6142-4533-99A1-7613203D7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19" y="3472180"/>
            <a:ext cx="8007762" cy="19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2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A1F9C89-9F46-4E33-BF03-0366A6B9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55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8FAEE48-4604-41CA-99D9-14429D57AC64}"/>
              </a:ext>
            </a:extLst>
          </p:cNvPr>
          <p:cNvSpPr/>
          <p:nvPr/>
        </p:nvSpPr>
        <p:spPr>
          <a:xfrm>
            <a:off x="3371850" y="1093841"/>
            <a:ext cx="6096000" cy="4670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969895" algn="ctr"/>
                <a:tab pos="5940425" algn="r"/>
                <a:tab pos="449580" algn="l"/>
                <a:tab pos="2969895" algn="ctr"/>
                <a:tab pos="5940425" algn="r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ходе написания данного курсового проекта был разработан продукт «Шифратор сообщений» и были протестированы такие его функции, как: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шифровка сообщений первым способом;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шифровка сообщений вторым способом;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шифровка сообщений третьим способом;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шифровка сообщений четвертым способом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дешифровка сообщений, зашифрованных первым способом;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дешифровка сообщений, зашифрованных вторым способом;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дешифровка сообщений, зашифрованных третьим способом;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дешифровка сообщений, зашифрованных четвертым способом.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449580" algn="l"/>
              </a:tabLs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Отдельно были написаны модульные тесты для всех методов, возвращающих значения (см. приложение А).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449580" algn="l"/>
              </a:tabLs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Из вышеизложенного можно сделать вывод о достижении поставленных задач.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87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2284358-6CB4-4437-B119-35137C1B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3375"/>
            <a:ext cx="10515600" cy="55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3476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BC2C3A5-9C3C-4AF4-9382-83C5EACD21D3}"/>
              </a:ext>
            </a:extLst>
          </p:cNvPr>
          <p:cNvSpPr/>
          <p:nvPr/>
        </p:nvSpPr>
        <p:spPr>
          <a:xfrm>
            <a:off x="2056410" y="2459504"/>
            <a:ext cx="8079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данного курсового проекта - проведение тестирования функций приложения шифровки сообщений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2297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5A80029-FBBB-4304-B80C-2A3867AB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922"/>
            <a:ext cx="10515600" cy="55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курсового проекта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A5C28F0-2E23-4BF4-B76E-94522A31DAEB}"/>
              </a:ext>
            </a:extLst>
          </p:cNvPr>
          <p:cNvSpPr/>
          <p:nvPr/>
        </p:nvSpPr>
        <p:spPr>
          <a:xfrm>
            <a:off x="3048000" y="1563841"/>
            <a:ext cx="6096000" cy="3730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Проведение анализа конкурентов;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Ознакомление с требованиями к продукту;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кода тестируемых функций;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тестовых случаев;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входных данных для тестируемых функций;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Проведение тестирования реализованных функций.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09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A1BB6DE-81F4-4A75-A79F-0A8C510C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485"/>
            <a:ext cx="10515600" cy="55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тестирования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3040B5F-5CD8-40D6-996F-CC32C6D80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86" t="16786" r="24664" b="15227"/>
          <a:stretch/>
        </p:blipFill>
        <p:spPr>
          <a:xfrm>
            <a:off x="2939142" y="2761356"/>
            <a:ext cx="2143497" cy="2072244"/>
          </a:xfrm>
          <a:prstGeom prst="rect">
            <a:avLst/>
          </a:prstGeom>
        </p:spPr>
      </p:pic>
      <p:pic>
        <p:nvPicPr>
          <p:cNvPr id="1026" name="Picture 2" descr="Arrange Act Assert Unit Testing&quot; Poster for Sale by Naubra | Redbubble">
            <a:extLst>
              <a:ext uri="{FF2B5EF4-FFF2-40B4-BE49-F238E27FC236}">
                <a16:creationId xmlns:a16="http://schemas.microsoft.com/office/drawing/2014/main" id="{A6913A53-2D23-4389-BE39-B4E8310F2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5" t="13852" r="16368" b="14199"/>
          <a:stretch/>
        </p:blipFill>
        <p:spPr bwMode="auto">
          <a:xfrm>
            <a:off x="7228115" y="2356929"/>
            <a:ext cx="2024743" cy="288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39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F02C57-6218-4E62-ADDE-0AB95E66D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90" y="1047077"/>
            <a:ext cx="5888423" cy="5927699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704910B-3DB7-422C-A06D-0BC75060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91"/>
            <a:ext cx="10515600" cy="55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тестовых сценариев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AAA4C8D-0C69-42FD-9870-4F804B694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3915" y="1047077"/>
            <a:ext cx="4274171" cy="584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B52740-D697-4B02-AC91-F9FD19580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7"/>
          <a:stretch/>
        </p:blipFill>
        <p:spPr>
          <a:xfrm>
            <a:off x="1449326" y="585980"/>
            <a:ext cx="5624576" cy="56860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8FBD61-BB88-48A4-944B-7DB3DED1D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84"/>
          <a:stretch/>
        </p:blipFill>
        <p:spPr>
          <a:xfrm>
            <a:off x="7073902" y="592920"/>
            <a:ext cx="5032992" cy="567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6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4DF94F-8D1D-494D-8E21-D547A1E0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39" y="607043"/>
            <a:ext cx="5205476" cy="59586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F5C3CA-1AC1-4DC7-AE68-BB908A41D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415" y="607043"/>
            <a:ext cx="4954645" cy="60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6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54ABB6-8899-4694-AF26-805E4679D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3"/>
          <a:stretch/>
        </p:blipFill>
        <p:spPr>
          <a:xfrm>
            <a:off x="566674" y="964563"/>
            <a:ext cx="5940552" cy="56076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49898F-31CE-4785-83CC-07A66E845B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39"/>
          <a:stretch/>
        </p:blipFill>
        <p:spPr>
          <a:xfrm>
            <a:off x="6580124" y="964564"/>
            <a:ext cx="5548376" cy="56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2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9E85BA18-C782-4698-8CB5-F8AADB95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6003"/>
            <a:ext cx="10515600" cy="55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0196AC-D22D-4AEB-B9CF-F7BEA2CCC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14" y="1177133"/>
            <a:ext cx="7213971" cy="351808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4D9C7-B5FD-48EE-89EF-0F04A7A47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14" y="4770600"/>
            <a:ext cx="7213971" cy="1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66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C8ECBEC2-F031-4B78-828C-2030D19467BE}" vid="{3BF40055-5010-4403-983F-5D50A1F61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198</TotalTime>
  <Words>185</Words>
  <Application>Microsoft Office PowerPoint</Application>
  <PresentationFormat>Широкоэкранный</PresentationFormat>
  <Paragraphs>28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Corbel</vt:lpstr>
      <vt:lpstr>Times New Roman</vt:lpstr>
      <vt:lpstr>Wingdings</vt:lpstr>
      <vt:lpstr>Параллакс</vt:lpstr>
      <vt:lpstr>ОГБПОУ «Томский техникум информационных технологий»</vt:lpstr>
      <vt:lpstr>Презентация PowerPoint</vt:lpstr>
      <vt:lpstr>Задачи курсового проекта</vt:lpstr>
      <vt:lpstr>Инструменты тестирования</vt:lpstr>
      <vt:lpstr>Примеры тестовых сценариев</vt:lpstr>
      <vt:lpstr>Презентация PowerPoint</vt:lpstr>
      <vt:lpstr>Презентация PowerPoint</vt:lpstr>
      <vt:lpstr>Презентация PowerPoint</vt:lpstr>
      <vt:lpstr>Результаты тестирования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Левицкий</dc:creator>
  <cp:lastModifiedBy>Павел Левицкий</cp:lastModifiedBy>
  <cp:revision>5</cp:revision>
  <dcterms:created xsi:type="dcterms:W3CDTF">2022-09-29T04:23:24Z</dcterms:created>
  <dcterms:modified xsi:type="dcterms:W3CDTF">2022-09-30T04:18:59Z</dcterms:modified>
</cp:coreProperties>
</file>