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4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2" r:id="rId26"/>
    <p:sldId id="26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D943E2-EA8C-474D-B064-AB0C19569C07}">
          <p14:sldIdLst>
            <p14:sldId id="256"/>
            <p14:sldId id="257"/>
            <p14:sldId id="258"/>
            <p14:sldId id="259"/>
            <p14:sldId id="260"/>
            <p14:sldId id="261"/>
            <p14:sldId id="268"/>
            <p14:sldId id="274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440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4A497-112D-FC2D-8E27-E30C20D9F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06651C-1B7F-2CC5-4938-DA4A5E88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7B329-A2F6-C987-5D4D-067F3139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510764-1E2B-67FD-D0EB-0B64527A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054571-0594-90A1-C7D4-555B510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8137B-FE76-AE22-8436-AC5A1930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3EE22B-E3A7-2506-9311-F615C73B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D5DFC9-E384-4938-1753-ACBA5EA7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325147-1308-6CD9-3720-CBA0E78A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DB373-E392-CC98-322A-7EB2BFD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31899D-D58A-5E98-80BF-62296FBBC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A6323B-66CF-BC15-04D3-A16F20AF9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5E999-2274-7B28-D0B1-BB54157C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5C016-3FF2-4170-1D2A-0D652C8E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32F07-938B-F043-A89C-A7C3604E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75CD6-95F5-8EB5-0FF7-84481B5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96CC6-1A12-4639-DB97-AADE019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D6A0C-154D-9A7B-05B9-684C20E1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68A74-F45B-91C5-2852-C6CE5935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68391F-BD25-545C-E50D-17A7E4C1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968CB-0038-5892-E17C-54C1C1D0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D8E3F-381C-8C12-8306-E5A6A6D2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1A1BA-9A7F-BF45-F162-539992AD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9E965-7D0F-74A4-7925-AE8C2A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99A18-5104-C7B6-5281-EC2DF75E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20531-1B86-9BB2-B0C8-6666CE19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5D56F-9762-9474-C189-E901F615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D546F8-EEF1-DDF1-6D88-D6199DE6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1808A2-5EEB-7120-8341-A23D70C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1F4E03-64A9-F9EF-98F4-B9B9E705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32FB6-F0AA-E7D9-9C70-FBFFBBB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56CB6-80EA-6586-0FFA-9AC9BC39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06F05-474F-7B31-14CF-F58080A7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E70DA-1B81-4D06-DB49-63D6E0DC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9136CF-B8B0-E97A-C1D7-8C4131FE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F8A15F-314E-EB68-8033-82194459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5EF4CA-3871-B2A8-989D-5A9180A7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63E930-178E-070E-2C39-3FB0E3B0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F94447-071E-C962-3BA4-140D21F9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0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85082-02EE-DA05-C179-5BABB29E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01C9D8-5694-F8A8-18DB-AABD9EB0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9FA5B8-7DBC-1B20-B234-31E62DC3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2FEAC5-3907-7940-3DEF-CADC6F36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7DDEB-CC5A-021E-E861-35FD8D30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6AF177-AC12-EA99-EB2E-4A43C169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5531A-4DDE-C256-3C76-6538673E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ED1D-9D54-19EF-6C44-6219C119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8C0B7-6D20-CAC7-7A92-95C0B8AC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7EAEC7-DF8D-8854-397C-BA8DAD81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BB44C-FE37-4047-D34B-F87EE28C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572880-AAC2-1B8D-2489-C437D445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64A854-B060-B25D-0661-AD015CE0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388F7-DFE0-FF4D-C467-24293AAF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2C5EB6-D9FC-1DD8-2BB1-6B21E90EE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2EAEFC-148D-21B2-E576-349C7B01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9F226-2B77-5E24-E08A-FC43FD51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BDA777-7911-0482-367D-21016467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4BA4A4-6CEE-67E8-B918-0119EF1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22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66E43-18EE-A396-596A-CE69280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79E0E-A587-BB44-9888-7DC791DC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A48B8-F82E-1018-3092-D5B54007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E4E5-9DB1-42BF-9FDA-088CFF8AF12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F04D3-D906-488C-9C6F-11A01812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6B9C6-91CA-27C9-AB67-7474B061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E120-D4CB-42F3-8D7D-71A0C80EE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321"/>
            <a:ext cx="9144000" cy="1909595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ascadia Mono" panose="020B0609020000020004" pitchFamily="49" charset="0"/>
                <a:cs typeface="Cascadia Mono" panose="020B0609020000020004" pitchFamily="49" charset="0"/>
              </a:rPr>
              <a:t>Разработка Telegram-бота для веб-сайта Объединения томских вузов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0F273-DB23-2A86-6456-841340FC0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2950"/>
            <a:ext cx="9144000" cy="1263316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Подготовил: студент 603 группы Левицкий П. Д.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19FED-7207-E1C3-0B06-AE78D653D194}"/>
              </a:ext>
            </a:extLst>
          </p:cNvPr>
          <p:cNvSpPr txBox="1"/>
          <p:nvPr/>
        </p:nvSpPr>
        <p:spPr>
          <a:xfrm>
            <a:off x="2703120" y="290945"/>
            <a:ext cx="6785759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kern="1200" spc="-52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ОГБПОУ «Томский техникум информационных технологий»</a:t>
            </a:r>
            <a:endParaRPr lang="ru-RU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8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9176C-2646-3EA6-4224-93841F23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0" y="1082841"/>
            <a:ext cx="11845279" cy="49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6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7" y="196683"/>
            <a:ext cx="10471484" cy="80193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Демонстрация работы поиска по названию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5678D7-209E-3504-AF2E-0D5E809F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2" y="1082841"/>
            <a:ext cx="11815315" cy="49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Cascadia Mono" panose="020B0609020000020004" pitchFamily="49" charset="0"/>
                <a:cs typeface="Cascadia Mono" panose="020B0609020000020004" pitchFamily="49" charset="0"/>
              </a:rPr>
              <a:t>Демонстрация работы поиска по университету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AB504-EEED-29BA-B997-FD91EFDE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9" y="1371599"/>
            <a:ext cx="11827042" cy="49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1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Вкладка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“Parsed universities”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BFAF2-167F-D256-01C7-6134EF91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612"/>
            <a:ext cx="12192000" cy="28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6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341062"/>
            <a:ext cx="10471484" cy="801937"/>
          </a:xfrm>
        </p:spPr>
        <p:txBody>
          <a:bodyPr>
            <a:noAutofit/>
          </a:bodyPr>
          <a:lstStyle/>
          <a:p>
            <a:pPr algn="ctr"/>
            <a:r>
              <a:rPr lang="ru-RU" sz="3600" kern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Демонстрация работы поиска по университету</a:t>
            </a:r>
            <a:endParaRPr lang="ru-RU" sz="6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353A94-D9FD-212F-7AAA-669A134A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612"/>
            <a:ext cx="12192000" cy="28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kern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Демонстрация работы поиска по количеству программ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B19C91-EB72-88CB-4EBB-B700F6D4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612"/>
            <a:ext cx="12192000" cy="28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Вкладка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“Settings”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36673-EBC9-4E75-69DA-3678C69C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" y="1082841"/>
            <a:ext cx="11069053" cy="57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3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B1DB2-3F9E-5A9D-D5D2-2A209491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70" y="991427"/>
            <a:ext cx="9943659" cy="558566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06BC7B-D820-8FFA-7A3D-8428BC6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7" y="189490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Демонстрация работы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193577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3E867-4710-C125-7B0E-BFAE4018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9" y="1082841"/>
            <a:ext cx="10853722" cy="52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Окно входа по паролю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CA23EF-D034-C953-1CA8-4266303B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13" y="2189371"/>
            <a:ext cx="7437774" cy="24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852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Цель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0F273-DB23-2A86-6456-841340FC0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4126"/>
            <a:ext cx="9144000" cy="2189748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	Конечная цель данной работы - разработка </a:t>
            </a:r>
            <a:r>
              <a:rPr lang="ru-R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телеграм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-бота, позволяющего потенциальному абитуриенту выбрать желаемое направление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427841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189832"/>
            <a:ext cx="10471484" cy="80193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Демонстрация уведомления о смене пароля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C0C23-F2D3-E622-D0AB-EA948429E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9" t="42982" r="737" b="-107"/>
          <a:stretch/>
        </p:blipFill>
        <p:spPr>
          <a:xfrm>
            <a:off x="666749" y="1809416"/>
            <a:ext cx="10858501" cy="32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7" y="189833"/>
            <a:ext cx="10473489" cy="7366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Cascadia Mono" panose="020B0609020000020004" pitchFamily="49" charset="0"/>
                <a:cs typeface="Cascadia Mono" panose="020B0609020000020004" pitchFamily="49" charset="0"/>
              </a:rPr>
              <a:t>Демонстрация работы живого журнала бота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52FBE-03B2-8AE7-FC7F-5929C39C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29" y="1027628"/>
            <a:ext cx="10950742" cy="56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189832"/>
            <a:ext cx="10471484" cy="80193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Демонстрация варианта диалога абитуриента с ботом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43FD11-D51B-4552-3E32-C7005445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8" y="1323578"/>
            <a:ext cx="8026673" cy="26611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7EAAE5-B3C6-081E-2643-8E24E8BB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997" y="4172638"/>
            <a:ext cx="8026673" cy="23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6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638AFF-1912-CA69-B834-C50429E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57" y="567078"/>
            <a:ext cx="8185086" cy="32795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C92CB4-2739-3696-B3AB-54C48E62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57" y="4066674"/>
            <a:ext cx="8168839" cy="14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4990CF-7560-0FB9-6F02-8DFDF1F8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34" y="514941"/>
            <a:ext cx="6522532" cy="58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3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11"/>
            <a:ext cx="9144000" cy="591426"/>
          </a:xfrm>
        </p:spPr>
        <p:txBody>
          <a:bodyPr>
            <a:normAutofit fontScale="90000"/>
          </a:bodyPr>
          <a:lstStyle/>
          <a:p>
            <a:r>
              <a:rPr lang="ru-RU" sz="4800" b="0" strike="noStrike" spc="-52" dirty="0">
                <a:solidFill>
                  <a:srgbClr val="000000"/>
                </a:solidFill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ЗАКЛЮЧЕНИЕ</a:t>
            </a:r>
            <a:endParaRPr lang="ru-RU" sz="4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CF107C-6C31-48D8-688D-DA213ADC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25" y="747836"/>
            <a:ext cx="4178523" cy="59537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30F6A7-70B8-3884-64D8-861F1F29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3" y="830179"/>
            <a:ext cx="4206547" cy="32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75" y="2235200"/>
            <a:ext cx="9594850" cy="2387600"/>
          </a:xfrm>
        </p:spPr>
        <p:txBody>
          <a:bodyPr>
            <a:noAutofit/>
          </a:bodyPr>
          <a:lstStyle/>
          <a:p>
            <a:r>
              <a:rPr lang="ru-RU" b="0" strike="noStrike" spc="-52" dirty="0">
                <a:solidFill>
                  <a:srgbClr val="000000"/>
                </a:solidFill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СПАСИБО ЗА ВНИМАНИЕ!</a:t>
            </a:r>
            <a:br>
              <a:rPr lang="ru-RU" b="0" strike="noStrike" spc="-1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379"/>
            <a:ext cx="9144000" cy="1023937"/>
          </a:xfrm>
        </p:spPr>
        <p:txBody>
          <a:bodyPr/>
          <a:lstStyle/>
          <a:p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Задачи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40AC8C4-60D5-FB98-8CA6-EB9BBDE7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4420"/>
            <a:ext cx="9144000" cy="42110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1. Исследование технологий по созданию ботов;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2. Обзор решений для создания чат-ботов;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3. Анализ конкурентов;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4. Формулирование сценария работы бота;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5. Выбор платформы и языка программирования;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6. Исследование доступных библиотек;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7. Анализ возможностей доступных библиотек;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8. Реализация программного кода;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9. Исправление ошибок логики и ошибок интерфейса;</a:t>
            </a:r>
          </a:p>
          <a:p>
            <a:pPr algn="l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10. Составление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623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349"/>
            <a:ext cx="9144000" cy="902368"/>
          </a:xfrm>
        </p:spPr>
        <p:txBody>
          <a:bodyPr>
            <a:normAutofit fontScale="90000"/>
          </a:bodyPr>
          <a:lstStyle/>
          <a:p>
            <a:r>
              <a:rPr lang="ru-RU" sz="5400" b="0" strike="noStrike" spc="-52" dirty="0">
                <a:solidFill>
                  <a:srgbClr val="000000"/>
                </a:solidFill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СРЕДСТВА</a:t>
            </a:r>
            <a:r>
              <a:rPr lang="ru-RU" sz="6000" b="0" strike="noStrike" spc="-52" dirty="0">
                <a:solidFill>
                  <a:srgbClr val="000000"/>
                </a:solidFill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 РАЗРАБОТКИ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026" name="Picture 2" descr="zzz projects">
            <a:extLst>
              <a:ext uri="{FF2B5EF4-FFF2-40B4-BE49-F238E27FC236}">
                <a16:creationId xmlns:a16="http://schemas.microsoft.com/office/drawing/2014/main" id="{FEB7150F-556F-1972-64EB-E70D6DB3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203" y="1488280"/>
            <a:ext cx="1717258" cy="17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757BED-8060-3F6D-BDE9-D8A4F69E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16" y="3845762"/>
            <a:ext cx="3685408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Sharp (C#) Logo PNG Vector">
            <a:extLst>
              <a:ext uri="{FF2B5EF4-FFF2-40B4-BE49-F238E27FC236}">
                <a16:creationId xmlns:a16="http://schemas.microsoft.com/office/drawing/2014/main" id="{A86C07EF-34B0-FA6C-9C73-03A10AE8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862" y="1484543"/>
            <a:ext cx="1627223" cy="18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5D9FBC-5BE2-6226-F136-F7836E40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8" y="1275514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F3F3B7-08C6-7B7C-EFA8-9E8027E1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95" y="3744161"/>
            <a:ext cx="2091142" cy="194945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020088-6E6B-247F-D394-44BEBABF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97" y="1367589"/>
            <a:ext cx="1958641" cy="19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legramBots gravatar">
            <a:extLst>
              <a:ext uri="{FF2B5EF4-FFF2-40B4-BE49-F238E27FC236}">
                <a16:creationId xmlns:a16="http://schemas.microsoft.com/office/drawing/2014/main" id="{1D1CF23F-0C61-EF95-439E-A861656F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203" y="3744161"/>
            <a:ext cx="1958641" cy="19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6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06"/>
            <a:ext cx="9111916" cy="794083"/>
          </a:xfrm>
        </p:spPr>
        <p:txBody>
          <a:bodyPr>
            <a:normAutofit/>
          </a:bodyPr>
          <a:lstStyle/>
          <a:p>
            <a:r>
              <a:rPr lang="ru-RU" sz="4800" b="0" strike="noStrike" spc="-52" dirty="0">
                <a:solidFill>
                  <a:srgbClr val="000000"/>
                </a:solidFill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СТРУКТУРА ДАННЫХ</a:t>
            </a:r>
            <a:endParaRPr lang="ru-RU" sz="4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16FA63-73D9-5E9B-9C41-CBFFC1A5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3" b="54912"/>
          <a:stretch/>
        </p:blipFill>
        <p:spPr>
          <a:xfrm>
            <a:off x="1395664" y="992200"/>
            <a:ext cx="2349400" cy="57437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7851B-D5CE-8FFB-765F-55DD37512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0" r="62102"/>
          <a:stretch/>
        </p:blipFill>
        <p:spPr bwMode="auto">
          <a:xfrm>
            <a:off x="4025265" y="956144"/>
            <a:ext cx="1804237" cy="577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C1DC73-FB76-E9FA-9404-98C9708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4" r="4418" b="43051"/>
          <a:stretch/>
        </p:blipFill>
        <p:spPr bwMode="auto">
          <a:xfrm>
            <a:off x="6109703" y="925858"/>
            <a:ext cx="1874776" cy="581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D2B9FB-C45B-DC9E-6F85-1D9A395A5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42092" r="-565" b="4942"/>
          <a:stretch/>
        </p:blipFill>
        <p:spPr bwMode="auto">
          <a:xfrm>
            <a:off x="8264680" y="956144"/>
            <a:ext cx="2130604" cy="570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36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10F-45FC-30E4-75FA-BC281567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556"/>
            <a:ext cx="9144000" cy="1766887"/>
          </a:xfrm>
        </p:spPr>
        <p:txBody>
          <a:bodyPr>
            <a:normAutofit/>
          </a:bodyPr>
          <a:lstStyle/>
          <a:p>
            <a:r>
              <a:rPr lang="ru-RU" sz="6000" b="0" strike="noStrike" spc="-52" dirty="0">
                <a:solidFill>
                  <a:srgbClr val="000000"/>
                </a:solidFill>
                <a:latin typeface="Cascadia Mono" panose="020B0609020000020004" pitchFamily="49" charset="0"/>
                <a:ea typeface="DejaVu Sans"/>
                <a:cs typeface="Cascadia Mono" panose="020B0609020000020004" pitchFamily="49" charset="0"/>
              </a:rPr>
              <a:t>РЕЗУЛЬТАТЫ РАБОТЫ ПРОГРАММЫ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5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Вкладка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“Parser”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268C2-6443-B8FC-1A49-64483DB0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52" y="1271170"/>
            <a:ext cx="9994496" cy="53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sz="3200" kern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Демонстрация работы ручного запуска парсера</a:t>
            </a:r>
            <a:endParaRPr lang="ru-RU" sz="3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A3E3D4-3227-4915-3E7B-79554F61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03" y="1082841"/>
            <a:ext cx="9022594" cy="55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9534-A368-7CED-CCB0-BCA7BD3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280904"/>
            <a:ext cx="10471484" cy="8019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Вкладка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“Parsed cards”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008BE4-3133-D751-F636-68E05E85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9" y="1383631"/>
            <a:ext cx="11498561" cy="48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78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192</Words>
  <Application>Microsoft Office PowerPoint</Application>
  <PresentationFormat>Широкоэкранный</PresentationFormat>
  <Paragraphs>35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Тема Office</vt:lpstr>
      <vt:lpstr>Разработка Telegram-бота для веб-сайта Объединения томских вузов</vt:lpstr>
      <vt:lpstr>Цель работы</vt:lpstr>
      <vt:lpstr>Задачи</vt:lpstr>
      <vt:lpstr>СРЕДСТВА РАЗРАБОТКИ</vt:lpstr>
      <vt:lpstr>СТРУКТУРА ДАННЫХ</vt:lpstr>
      <vt:lpstr>РЕЗУЛЬТАТЫ РАБОТЫ ПРОГРАММЫ</vt:lpstr>
      <vt:lpstr>Вкладка “Parser”</vt:lpstr>
      <vt:lpstr>Демонстрация работы ручного запуска парсера</vt:lpstr>
      <vt:lpstr>Вкладка “Parsed cards”</vt:lpstr>
      <vt:lpstr>Презентация PowerPoint</vt:lpstr>
      <vt:lpstr>Демонстрация работы поиска по названию программы</vt:lpstr>
      <vt:lpstr>Демонстрация работы поиска по университету</vt:lpstr>
      <vt:lpstr>Вкладка “Parsed universities”</vt:lpstr>
      <vt:lpstr>Демонстрация работы поиска по университету</vt:lpstr>
      <vt:lpstr>Демонстрация работы поиска по количеству программ</vt:lpstr>
      <vt:lpstr>Вкладка “Settings”</vt:lpstr>
      <vt:lpstr>Демонстрация работы уведомлений</vt:lpstr>
      <vt:lpstr>Презентация PowerPoint</vt:lpstr>
      <vt:lpstr>Окно входа по паролю</vt:lpstr>
      <vt:lpstr>Демонстрация уведомления о смене пароля</vt:lpstr>
      <vt:lpstr>Демонстрация работы живого журнала бота</vt:lpstr>
      <vt:lpstr>Демонстрация варианта диалога абитуриента с ботом</vt:lpstr>
      <vt:lpstr>Презентация PowerPoint</vt:lpstr>
      <vt:lpstr>Презентация PowerPoint</vt:lpstr>
      <vt:lpstr>ЗАКЛЮЧЕНИЕ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Telegram-бота для веб-сайта Объединения томских вузов</dc:title>
  <dc:creator>Павел Левицкий</dc:creator>
  <cp:lastModifiedBy>Павел Левицкий</cp:lastModifiedBy>
  <cp:revision>4</cp:revision>
  <dcterms:created xsi:type="dcterms:W3CDTF">2023-04-09T18:55:31Z</dcterms:created>
  <dcterms:modified xsi:type="dcterms:W3CDTF">2023-04-09T20:58:13Z</dcterms:modified>
</cp:coreProperties>
</file>