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1adc9cc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1adc9cc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81adc9cc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81adc9cc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1adc9c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1adc9c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1adc9cc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81adc9cc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81adc9cc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81adc9cc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81adc9cc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81adc9cc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81adc9cc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81adc9cc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81adc9cc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81adc9cc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39800" y="921575"/>
            <a:ext cx="60006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rgbClr val="D9D9D9"/>
                </a:solidFill>
              </a:rPr>
              <a:t>Защита проекта по веб-программированию</a:t>
            </a:r>
            <a:endParaRPr sz="3500">
              <a:solidFill>
                <a:srgbClr val="D9D9D9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994775" y="3967775"/>
            <a:ext cx="27171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Подготовил</a:t>
            </a:r>
            <a:r>
              <a:rPr lang="ru" sz="1500"/>
              <a:t>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Садовин Алексей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студент ПС-11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Описание проекта:</a:t>
            </a:r>
            <a:endParaRPr sz="3300"/>
          </a:p>
        </p:txBody>
      </p:sp>
      <p:sp>
        <p:nvSpPr>
          <p:cNvPr id="141" name="Google Shape;141;p14"/>
          <p:cNvSpPr txBox="1"/>
          <p:nvPr/>
        </p:nvSpPr>
        <p:spPr>
          <a:xfrm>
            <a:off x="1190325" y="1537625"/>
            <a:ext cx="58071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ru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Регистрация новой команды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ru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Добавление/удаление участников в команду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ru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Ввод/изменение дат отпусков/больничных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ru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Построение графика дежурств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Платформа ASP.NET Core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Базы данных SQL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500">
                <a:solidFill>
                  <a:srgbClr val="E4E4E4"/>
                </a:solidFill>
                <a:highlight>
                  <a:srgbClr val="1F202A"/>
                </a:highlight>
                <a:latin typeface="Arial"/>
                <a:ea typeface="Arial"/>
                <a:cs typeface="Arial"/>
                <a:sym typeface="Arial"/>
              </a:rPr>
              <a:t>Entity Framework Core - для упрощенного обращения к базе данных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Главные части приложения: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216650"/>
            <a:ext cx="7619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Навигация по сайту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Просмотр команд/сотрудников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Регистрация команды/сотрудника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Описание </a:t>
            </a:r>
            <a:r>
              <a:rPr lang="ru" sz="2000"/>
              <a:t>команды/</a:t>
            </a:r>
            <a:r>
              <a:rPr lang="ru" sz="2000"/>
              <a:t>сотрудника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Редактирование </a:t>
            </a:r>
            <a:r>
              <a:rPr lang="ru" sz="2000"/>
              <a:t>команды/сотрудника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Просмотр дат отпусков/больничных сотрудника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График дежурств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114425" y="329425"/>
            <a:ext cx="18315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Навигация:</a:t>
            </a:r>
            <a:endParaRPr sz="21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0" y="329463"/>
            <a:ext cx="33147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type="title"/>
          </p:nvPr>
        </p:nvSpPr>
        <p:spPr>
          <a:xfrm>
            <a:off x="1114425" y="1454650"/>
            <a:ext cx="3696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Lato"/>
                <a:ea typeface="Lato"/>
                <a:cs typeface="Lato"/>
                <a:sym typeface="Lato"/>
              </a:rPr>
              <a:t>Просмотр команд/сотрудников: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175" y="2231300"/>
            <a:ext cx="4712499" cy="18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975" y="2231300"/>
            <a:ext cx="3993350" cy="18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80350" y="482500"/>
            <a:ext cx="51168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Lato"/>
                <a:ea typeface="Lato"/>
                <a:cs typeface="Lato"/>
                <a:sym typeface="Lato"/>
              </a:rPr>
              <a:t>Описание </a:t>
            </a:r>
            <a:r>
              <a:rPr lang="ru" sz="2200">
                <a:latin typeface="Lato"/>
                <a:ea typeface="Lato"/>
                <a:cs typeface="Lato"/>
                <a:sym typeface="Lato"/>
              </a:rPr>
              <a:t>команд/сотрудников: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175" y="1513375"/>
            <a:ext cx="3223025" cy="33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00" y="1513375"/>
            <a:ext cx="4904591" cy="33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8975" y="404450"/>
            <a:ext cx="41982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Lato"/>
                <a:ea typeface="Lato"/>
                <a:cs typeface="Lato"/>
                <a:sym typeface="Lato"/>
              </a:rPr>
              <a:t>Просмотр дат отпусков/больничных сотрудника: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1556675"/>
            <a:ext cx="46482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График дежурств: (Не доделано)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503100"/>
            <a:ext cx="8184001" cy="3129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Заключение:</a:t>
            </a:r>
            <a:endParaRPr sz="26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Научился работать с платформой ASP.NET Core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Начал изучать язык C#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Создал рабочее веб-приложение с сложной структурой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