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29" d="100"/>
          <a:sy n="29" d="100"/>
        </p:scale>
        <p:origin x="29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F5871-F9D4-4D8C-B50E-BAFE3DE202BF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E8E1D-D59D-49DD-BC92-355D52AD45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5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8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22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6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55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40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078" y="1495426"/>
            <a:ext cx="11351846" cy="4772025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3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3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8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1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6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3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0F41-64FC-41F3-B61A-6432F7EFBAD2}" type="datetimeFigureOut">
              <a:rPr lang="en-US" smtClean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FAFA4D-4A2E-49A1-AAE8-4580FC5F6F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oud_devops_cloud_migration_requirements_template.doc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Org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Russell Powers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62" name="CommandButton1" r:id="rId2" imgW="2537640" imgH="784800"/>
        </mc:Choice>
        <mc:Fallback>
          <p:control name="CommandButton1" r:id="rId2" imgW="2537640" imgH="784800">
            <p:pic>
              <p:nvPicPr>
                <p:cNvPr id="4" name="CommandButton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18513" y="1103313"/>
                  <a:ext cx="2533650" cy="785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3" name="CommandButton2" r:id="rId3" imgW="2804040" imgH="784800"/>
        </mc:Choice>
        <mc:Fallback>
          <p:control name="CommandButton2" r:id="rId3" imgW="2804040" imgH="784800">
            <p:pic>
              <p:nvPicPr>
                <p:cNvPr id="5" name="CommandButton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50225" y="2127250"/>
                  <a:ext cx="2801938" cy="7747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7690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7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350" y="613430"/>
            <a:ext cx="8911687" cy="128089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08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To province structure to a growing worldwide corporate practice, CFS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2393" y="21753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implement an Agile practice(called Cloud Champions) with specific goal of generating agile evangelist to incubate a partner ecosystem of cloud champions with lead the change of culture in are clients.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998021"/>
            <a:ext cx="943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Automate the CCA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393250"/>
            <a:ext cx="956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Repository of Cloud solutions (Architecture Repository)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943989"/>
            <a:ext cx="101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Weekly Coaching Seasons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483838"/>
            <a:ext cx="1043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 artefacts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989751"/>
            <a:ext cx="1066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 Learning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7629" y="248691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Capgemini offers a structured, tailor-able approach to define the right cloud journey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1911748" y="4035964"/>
            <a:ext cx="8289102" cy="1472125"/>
          </a:xfrm>
          <a:prstGeom prst="roundRect">
            <a:avLst>
              <a:gd name="adj" fmla="val 976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Cloud </a:t>
            </a:r>
          </a:p>
          <a:p>
            <a:r>
              <a:rPr lang="en-US" sz="12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Patterns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911748" y="3226255"/>
            <a:ext cx="8289102" cy="4185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Technical Feasibility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911748" y="5582707"/>
            <a:ext cx="8289102" cy="37690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Business Case, Roadmap &amp; POC Planning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084522" y="4929396"/>
            <a:ext cx="822062" cy="2845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Public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129379" y="4929396"/>
            <a:ext cx="822062" cy="2845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Private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302746" y="4929396"/>
            <a:ext cx="822062" cy="2845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IaaS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291404" y="4929396"/>
            <a:ext cx="822062" cy="2845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PaaS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431926" y="1572504"/>
            <a:ext cx="318284" cy="29440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lvl="0" algn="ctr"/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22" name="Content Placeholder 3"/>
          <p:cNvSpPr txBox="1">
            <a:spLocks/>
          </p:cNvSpPr>
          <p:nvPr/>
        </p:nvSpPr>
        <p:spPr>
          <a:xfrm>
            <a:off x="9130828" y="1770629"/>
            <a:ext cx="10721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000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3838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1800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marR="0" indent="-22860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Courier New" pitchFamily="49" charset="0"/>
              <a:buChar char="o"/>
              <a:tabLst/>
              <a:defRPr sz="1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Char char="–"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None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123" name="Oval 122"/>
          <p:cNvSpPr/>
          <p:nvPr/>
        </p:nvSpPr>
        <p:spPr>
          <a:xfrm>
            <a:off x="1431926" y="2156528"/>
            <a:ext cx="318284" cy="29440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lvl="0" algn="ctr"/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215807" y="4929396"/>
            <a:ext cx="822062" cy="2845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SaaS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431926" y="2975547"/>
            <a:ext cx="318284" cy="29440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lvl="0" algn="ctr"/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26" name="Oval 125"/>
          <p:cNvSpPr/>
          <p:nvPr/>
        </p:nvSpPr>
        <p:spPr>
          <a:xfrm>
            <a:off x="1431926" y="4624826"/>
            <a:ext cx="318284" cy="29440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11749" y="1487478"/>
            <a:ext cx="2638709" cy="4644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91440" tIns="0" rIns="0" bIns="0" rtlCol="0" anchor="ctr" anchorCtr="0">
            <a:noAutofit/>
          </a:bodyPr>
          <a:lstStyle/>
          <a:p>
            <a:r>
              <a:rPr lang="en-US" sz="12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Discovery &amp; Mobilizing2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911748" y="2120846"/>
            <a:ext cx="8289102" cy="3657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Rationalization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911748" y="2693628"/>
            <a:ext cx="8289102" cy="3256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Value Feasibility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6100833" y="1727210"/>
            <a:ext cx="2863980" cy="271509"/>
            <a:chOff x="3753499" y="1727208"/>
            <a:chExt cx="2643674" cy="271509"/>
          </a:xfrm>
        </p:grpSpPr>
        <p:grpSp>
          <p:nvGrpSpPr>
            <p:cNvPr id="131" name="Group 40"/>
            <p:cNvGrpSpPr/>
            <p:nvPr/>
          </p:nvGrpSpPr>
          <p:grpSpPr>
            <a:xfrm>
              <a:off x="3753499" y="1727208"/>
              <a:ext cx="290294" cy="271509"/>
              <a:chOff x="2497138" y="5654676"/>
              <a:chExt cx="700088" cy="700088"/>
            </a:xfrm>
          </p:grpSpPr>
          <p:sp>
            <p:nvSpPr>
              <p:cNvPr id="167" name="Freeform 527"/>
              <p:cNvSpPr>
                <a:spLocks noEditPoints="1"/>
              </p:cNvSpPr>
              <p:nvPr/>
            </p:nvSpPr>
            <p:spPr bwMode="auto">
              <a:xfrm>
                <a:off x="2497138" y="5654676"/>
                <a:ext cx="700088" cy="700088"/>
              </a:xfrm>
              <a:custGeom>
                <a:avLst/>
                <a:gdLst>
                  <a:gd name="T0" fmla="*/ 122 w 220"/>
                  <a:gd name="T1" fmla="*/ 220 h 220"/>
                  <a:gd name="T2" fmla="*/ 41 w 220"/>
                  <a:gd name="T3" fmla="*/ 220 h 220"/>
                  <a:gd name="T4" fmla="*/ 0 w 220"/>
                  <a:gd name="T5" fmla="*/ 178 h 220"/>
                  <a:gd name="T6" fmla="*/ 0 w 220"/>
                  <a:gd name="T7" fmla="*/ 41 h 220"/>
                  <a:gd name="T8" fmla="*/ 41 w 220"/>
                  <a:gd name="T9" fmla="*/ 0 h 220"/>
                  <a:gd name="T10" fmla="*/ 179 w 220"/>
                  <a:gd name="T11" fmla="*/ 0 h 220"/>
                  <a:gd name="T12" fmla="*/ 220 w 220"/>
                  <a:gd name="T13" fmla="*/ 41 h 220"/>
                  <a:gd name="T14" fmla="*/ 220 w 220"/>
                  <a:gd name="T15" fmla="*/ 178 h 220"/>
                  <a:gd name="T16" fmla="*/ 179 w 220"/>
                  <a:gd name="T17" fmla="*/ 220 h 220"/>
                  <a:gd name="T18" fmla="*/ 160 w 220"/>
                  <a:gd name="T19" fmla="*/ 220 h 220"/>
                  <a:gd name="T20" fmla="*/ 41 w 220"/>
                  <a:gd name="T21" fmla="*/ 13 h 220"/>
                  <a:gd name="T22" fmla="*/ 27 w 220"/>
                  <a:gd name="T23" fmla="*/ 27 h 220"/>
                  <a:gd name="T24" fmla="*/ 41 w 220"/>
                  <a:gd name="T25" fmla="*/ 41 h 220"/>
                  <a:gd name="T26" fmla="*/ 55 w 220"/>
                  <a:gd name="T27" fmla="*/ 27 h 220"/>
                  <a:gd name="T28" fmla="*/ 41 w 220"/>
                  <a:gd name="T29" fmla="*/ 13 h 220"/>
                  <a:gd name="T30" fmla="*/ 192 w 220"/>
                  <a:gd name="T31" fmla="*/ 55 h 220"/>
                  <a:gd name="T32" fmla="*/ 27 w 220"/>
                  <a:gd name="T33" fmla="*/ 55 h 220"/>
                  <a:gd name="T34" fmla="*/ 27 w 220"/>
                  <a:gd name="T35" fmla="*/ 178 h 220"/>
                  <a:gd name="T36" fmla="*/ 41 w 220"/>
                  <a:gd name="T37" fmla="*/ 192 h 220"/>
                  <a:gd name="T38" fmla="*/ 179 w 220"/>
                  <a:gd name="T39" fmla="*/ 192 h 220"/>
                  <a:gd name="T40" fmla="*/ 192 w 220"/>
                  <a:gd name="T41" fmla="*/ 178 h 220"/>
                  <a:gd name="T42" fmla="*/ 192 w 220"/>
                  <a:gd name="T43" fmla="*/ 5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0" h="220">
                    <a:moveTo>
                      <a:pt x="122" y="220"/>
                    </a:moveTo>
                    <a:cubicBezTo>
                      <a:pt x="41" y="220"/>
                      <a:pt x="41" y="220"/>
                      <a:pt x="41" y="220"/>
                    </a:cubicBezTo>
                    <a:cubicBezTo>
                      <a:pt x="18" y="220"/>
                      <a:pt x="0" y="201"/>
                      <a:pt x="0" y="17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201" y="0"/>
                      <a:pt x="220" y="18"/>
                      <a:pt x="220" y="41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201"/>
                      <a:pt x="201" y="220"/>
                      <a:pt x="179" y="220"/>
                    </a:cubicBezTo>
                    <a:cubicBezTo>
                      <a:pt x="160" y="220"/>
                      <a:pt x="160" y="220"/>
                      <a:pt x="160" y="220"/>
                    </a:cubicBezTo>
                    <a:moveTo>
                      <a:pt x="41" y="13"/>
                    </a:moveTo>
                    <a:cubicBezTo>
                      <a:pt x="33" y="13"/>
                      <a:pt x="27" y="19"/>
                      <a:pt x="27" y="27"/>
                    </a:cubicBezTo>
                    <a:cubicBezTo>
                      <a:pt x="27" y="35"/>
                      <a:pt x="33" y="41"/>
                      <a:pt x="41" y="41"/>
                    </a:cubicBezTo>
                    <a:cubicBezTo>
                      <a:pt x="49" y="41"/>
                      <a:pt x="55" y="35"/>
                      <a:pt x="55" y="27"/>
                    </a:cubicBezTo>
                    <a:cubicBezTo>
                      <a:pt x="55" y="19"/>
                      <a:pt x="49" y="13"/>
                      <a:pt x="41" y="13"/>
                    </a:cubicBezTo>
                    <a:close/>
                    <a:moveTo>
                      <a:pt x="192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78"/>
                      <a:pt x="27" y="178"/>
                      <a:pt x="27" y="178"/>
                    </a:cubicBezTo>
                    <a:cubicBezTo>
                      <a:pt x="27" y="186"/>
                      <a:pt x="33" y="192"/>
                      <a:pt x="41" y="192"/>
                    </a:cubicBezTo>
                    <a:cubicBezTo>
                      <a:pt x="179" y="192"/>
                      <a:pt x="179" y="192"/>
                      <a:pt x="179" y="192"/>
                    </a:cubicBezTo>
                    <a:cubicBezTo>
                      <a:pt x="186" y="192"/>
                      <a:pt x="192" y="186"/>
                      <a:pt x="192" y="178"/>
                    </a:cubicBezTo>
                    <a:lnTo>
                      <a:pt x="192" y="55"/>
                    </a:lnTo>
                    <a:close/>
                  </a:path>
                </a:pathLst>
              </a:custGeom>
              <a:noFill/>
              <a:ln w="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Freeform 528"/>
              <p:cNvSpPr>
                <a:spLocks noEditPoints="1"/>
              </p:cNvSpPr>
              <p:nvPr/>
            </p:nvSpPr>
            <p:spPr bwMode="auto">
              <a:xfrm>
                <a:off x="2921001" y="5875338"/>
                <a:ext cx="127000" cy="127000"/>
              </a:xfrm>
              <a:custGeom>
                <a:avLst/>
                <a:gdLst>
                  <a:gd name="T0" fmla="*/ 36 w 40"/>
                  <a:gd name="T1" fmla="*/ 17 h 40"/>
                  <a:gd name="T2" fmla="*/ 33 w 40"/>
                  <a:gd name="T3" fmla="*/ 10 h 40"/>
                  <a:gd name="T4" fmla="*/ 33 w 40"/>
                  <a:gd name="T5" fmla="*/ 6 h 40"/>
                  <a:gd name="T6" fmla="*/ 29 w 40"/>
                  <a:gd name="T7" fmla="*/ 7 h 40"/>
                  <a:gd name="T8" fmla="*/ 28 w 40"/>
                  <a:gd name="T9" fmla="*/ 7 h 40"/>
                  <a:gd name="T10" fmla="*/ 22 w 40"/>
                  <a:gd name="T11" fmla="*/ 2 h 40"/>
                  <a:gd name="T12" fmla="*/ 20 w 40"/>
                  <a:gd name="T13" fmla="*/ 0 h 40"/>
                  <a:gd name="T14" fmla="*/ 18 w 40"/>
                  <a:gd name="T15" fmla="*/ 1 h 40"/>
                  <a:gd name="T16" fmla="*/ 16 w 40"/>
                  <a:gd name="T17" fmla="*/ 5 h 40"/>
                  <a:gd name="T18" fmla="*/ 11 w 40"/>
                  <a:gd name="T19" fmla="*/ 7 h 40"/>
                  <a:gd name="T20" fmla="*/ 8 w 40"/>
                  <a:gd name="T21" fmla="*/ 6 h 40"/>
                  <a:gd name="T22" fmla="*/ 5 w 40"/>
                  <a:gd name="T23" fmla="*/ 6 h 40"/>
                  <a:gd name="T24" fmla="*/ 5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1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5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1 w 40"/>
                  <a:gd name="T47" fmla="*/ 33 h 40"/>
                  <a:gd name="T48" fmla="*/ 16 w 40"/>
                  <a:gd name="T49" fmla="*/ 35 h 40"/>
                  <a:gd name="T50" fmla="*/ 18 w 40"/>
                  <a:gd name="T51" fmla="*/ 38 h 40"/>
                  <a:gd name="T52" fmla="*/ 19 w 40"/>
                  <a:gd name="T53" fmla="*/ 40 h 40"/>
                  <a:gd name="T54" fmla="*/ 22 w 40"/>
                  <a:gd name="T55" fmla="*/ 38 h 40"/>
                  <a:gd name="T56" fmla="*/ 23 w 40"/>
                  <a:gd name="T57" fmla="*/ 35 h 40"/>
                  <a:gd name="T58" fmla="*/ 31 w 40"/>
                  <a:gd name="T59" fmla="*/ 34 h 40"/>
                  <a:gd name="T60" fmla="*/ 34 w 40"/>
                  <a:gd name="T61" fmla="*/ 34 h 40"/>
                  <a:gd name="T62" fmla="*/ 34 w 40"/>
                  <a:gd name="T63" fmla="*/ 30 h 40"/>
                  <a:gd name="T64" fmla="*/ 36 w 40"/>
                  <a:gd name="T65" fmla="*/ 22 h 40"/>
                  <a:gd name="T66" fmla="*/ 40 w 40"/>
                  <a:gd name="T67" fmla="*/ 20 h 40"/>
                  <a:gd name="T68" fmla="*/ 36 w 40"/>
                  <a:gd name="T69" fmla="*/ 17 h 40"/>
                  <a:gd name="T70" fmla="*/ 20 w 40"/>
                  <a:gd name="T71" fmla="*/ 30 h 40"/>
                  <a:gd name="T72" fmla="*/ 11 w 40"/>
                  <a:gd name="T73" fmla="*/ 21 h 40"/>
                  <a:gd name="T74" fmla="*/ 20 w 40"/>
                  <a:gd name="T75" fmla="*/ 12 h 40"/>
                  <a:gd name="T76" fmla="*/ 29 w 40"/>
                  <a:gd name="T77" fmla="*/ 21 h 40"/>
                  <a:gd name="T78" fmla="*/ 20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6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3" y="6"/>
                    </a:cubicBezTo>
                    <a:cubicBezTo>
                      <a:pt x="32" y="4"/>
                      <a:pt x="31" y="6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6" y="7"/>
                      <a:pt x="22" y="6"/>
                      <a:pt x="22" y="2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3"/>
                      <a:pt x="17" y="4"/>
                      <a:pt x="16" y="5"/>
                    </a:cubicBezTo>
                    <a:cubicBezTo>
                      <a:pt x="15" y="6"/>
                      <a:pt x="13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5" y="8"/>
                      <a:pt x="5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4" y="17"/>
                      <a:pt x="3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2" y="22"/>
                    </a:cubicBezTo>
                    <a:cubicBezTo>
                      <a:pt x="3" y="22"/>
                      <a:pt x="4" y="22"/>
                      <a:pt x="5" y="23"/>
                    </a:cubicBezTo>
                    <a:cubicBezTo>
                      <a:pt x="6" y="25"/>
                      <a:pt x="6" y="26"/>
                      <a:pt x="7" y="28"/>
                    </a:cubicBezTo>
                    <a:cubicBezTo>
                      <a:pt x="7" y="29"/>
                      <a:pt x="6" y="30"/>
                      <a:pt x="5" y="31"/>
                    </a:cubicBezTo>
                    <a:cubicBezTo>
                      <a:pt x="5" y="32"/>
                      <a:pt x="4" y="33"/>
                      <a:pt x="6" y="34"/>
                    </a:cubicBezTo>
                    <a:cubicBezTo>
                      <a:pt x="7" y="35"/>
                      <a:pt x="7" y="35"/>
                      <a:pt x="9" y="34"/>
                    </a:cubicBezTo>
                    <a:cubicBezTo>
                      <a:pt x="9" y="34"/>
                      <a:pt x="11" y="33"/>
                      <a:pt x="11" y="33"/>
                    </a:cubicBezTo>
                    <a:cubicBezTo>
                      <a:pt x="13" y="33"/>
                      <a:pt x="15" y="34"/>
                      <a:pt x="16" y="35"/>
                    </a:cubicBezTo>
                    <a:cubicBezTo>
                      <a:pt x="17" y="36"/>
                      <a:pt x="17" y="37"/>
                      <a:pt x="18" y="38"/>
                    </a:cubicBezTo>
                    <a:cubicBezTo>
                      <a:pt x="18" y="39"/>
                      <a:pt x="18" y="40"/>
                      <a:pt x="19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2" y="37"/>
                      <a:pt x="23" y="35"/>
                      <a:pt x="23" y="35"/>
                    </a:cubicBezTo>
                    <a:cubicBezTo>
                      <a:pt x="26" y="34"/>
                      <a:pt x="29" y="32"/>
                      <a:pt x="31" y="34"/>
                    </a:cubicBezTo>
                    <a:cubicBezTo>
                      <a:pt x="31" y="34"/>
                      <a:pt x="33" y="35"/>
                      <a:pt x="34" y="34"/>
                    </a:cubicBezTo>
                    <a:cubicBezTo>
                      <a:pt x="36" y="32"/>
                      <a:pt x="35" y="31"/>
                      <a:pt x="34" y="30"/>
                    </a:cubicBezTo>
                    <a:cubicBezTo>
                      <a:pt x="32" y="27"/>
                      <a:pt x="34" y="22"/>
                      <a:pt x="36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7" y="18"/>
                      <a:pt x="36" y="17"/>
                    </a:cubicBezTo>
                    <a:close/>
                    <a:moveTo>
                      <a:pt x="20" y="30"/>
                    </a:moveTo>
                    <a:cubicBezTo>
                      <a:pt x="15" y="30"/>
                      <a:pt x="11" y="26"/>
                      <a:pt x="11" y="21"/>
                    </a:cubicBezTo>
                    <a:cubicBezTo>
                      <a:pt x="11" y="16"/>
                      <a:pt x="15" y="12"/>
                      <a:pt x="20" y="12"/>
                    </a:cubicBezTo>
                    <a:cubicBezTo>
                      <a:pt x="25" y="12"/>
                      <a:pt x="29" y="16"/>
                      <a:pt x="29" y="21"/>
                    </a:cubicBezTo>
                    <a:cubicBezTo>
                      <a:pt x="29" y="26"/>
                      <a:pt x="25" y="30"/>
                      <a:pt x="20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Freeform 529"/>
              <p:cNvSpPr>
                <a:spLocks noEditPoints="1"/>
              </p:cNvSpPr>
              <p:nvPr/>
            </p:nvSpPr>
            <p:spPr bwMode="auto">
              <a:xfrm>
                <a:off x="2749551" y="6107113"/>
                <a:ext cx="127000" cy="127000"/>
              </a:xfrm>
              <a:custGeom>
                <a:avLst/>
                <a:gdLst>
                  <a:gd name="T0" fmla="*/ 37 w 40"/>
                  <a:gd name="T1" fmla="*/ 17 h 40"/>
                  <a:gd name="T2" fmla="*/ 33 w 40"/>
                  <a:gd name="T3" fmla="*/ 10 h 40"/>
                  <a:gd name="T4" fmla="*/ 34 w 40"/>
                  <a:gd name="T5" fmla="*/ 6 h 40"/>
                  <a:gd name="T6" fmla="*/ 30 w 40"/>
                  <a:gd name="T7" fmla="*/ 7 h 40"/>
                  <a:gd name="T8" fmla="*/ 29 w 40"/>
                  <a:gd name="T9" fmla="*/ 7 h 40"/>
                  <a:gd name="T10" fmla="*/ 22 w 40"/>
                  <a:gd name="T11" fmla="*/ 2 h 40"/>
                  <a:gd name="T12" fmla="*/ 21 w 40"/>
                  <a:gd name="T13" fmla="*/ 0 h 40"/>
                  <a:gd name="T14" fmla="*/ 18 w 40"/>
                  <a:gd name="T15" fmla="*/ 1 h 40"/>
                  <a:gd name="T16" fmla="*/ 17 w 40"/>
                  <a:gd name="T17" fmla="*/ 5 h 40"/>
                  <a:gd name="T18" fmla="*/ 12 w 40"/>
                  <a:gd name="T19" fmla="*/ 7 h 40"/>
                  <a:gd name="T20" fmla="*/ 9 w 40"/>
                  <a:gd name="T21" fmla="*/ 5 h 40"/>
                  <a:gd name="T22" fmla="*/ 6 w 40"/>
                  <a:gd name="T23" fmla="*/ 6 h 40"/>
                  <a:gd name="T24" fmla="*/ 6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2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6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2 w 40"/>
                  <a:gd name="T47" fmla="*/ 33 h 40"/>
                  <a:gd name="T48" fmla="*/ 17 w 40"/>
                  <a:gd name="T49" fmla="*/ 35 h 40"/>
                  <a:gd name="T50" fmla="*/ 18 w 40"/>
                  <a:gd name="T51" fmla="*/ 38 h 40"/>
                  <a:gd name="T52" fmla="*/ 20 w 40"/>
                  <a:gd name="T53" fmla="*/ 40 h 40"/>
                  <a:gd name="T54" fmla="*/ 22 w 40"/>
                  <a:gd name="T55" fmla="*/ 38 h 40"/>
                  <a:gd name="T56" fmla="*/ 24 w 40"/>
                  <a:gd name="T57" fmla="*/ 35 h 40"/>
                  <a:gd name="T58" fmla="*/ 32 w 40"/>
                  <a:gd name="T59" fmla="*/ 34 h 40"/>
                  <a:gd name="T60" fmla="*/ 35 w 40"/>
                  <a:gd name="T61" fmla="*/ 34 h 40"/>
                  <a:gd name="T62" fmla="*/ 35 w 40"/>
                  <a:gd name="T63" fmla="*/ 30 h 40"/>
                  <a:gd name="T64" fmla="*/ 37 w 40"/>
                  <a:gd name="T65" fmla="*/ 22 h 40"/>
                  <a:gd name="T66" fmla="*/ 40 w 40"/>
                  <a:gd name="T67" fmla="*/ 20 h 40"/>
                  <a:gd name="T68" fmla="*/ 37 w 40"/>
                  <a:gd name="T69" fmla="*/ 17 h 40"/>
                  <a:gd name="T70" fmla="*/ 21 w 40"/>
                  <a:gd name="T71" fmla="*/ 30 h 40"/>
                  <a:gd name="T72" fmla="*/ 12 w 40"/>
                  <a:gd name="T73" fmla="*/ 21 h 40"/>
                  <a:gd name="T74" fmla="*/ 21 w 40"/>
                  <a:gd name="T75" fmla="*/ 12 h 40"/>
                  <a:gd name="T76" fmla="*/ 30 w 40"/>
                  <a:gd name="T77" fmla="*/ 21 h 40"/>
                  <a:gd name="T78" fmla="*/ 21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7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4" y="6"/>
                    </a:cubicBezTo>
                    <a:cubicBezTo>
                      <a:pt x="32" y="4"/>
                      <a:pt x="31" y="6"/>
                      <a:pt x="30" y="7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7" y="7"/>
                      <a:pt x="22" y="6"/>
                      <a:pt x="22" y="2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3"/>
                      <a:pt x="18" y="4"/>
                      <a:pt x="17" y="5"/>
                    </a:cubicBezTo>
                    <a:cubicBezTo>
                      <a:pt x="16" y="6"/>
                      <a:pt x="14" y="7"/>
                      <a:pt x="12" y="7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5" y="17"/>
                      <a:pt x="3" y="18"/>
                      <a:pt x="2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2"/>
                      <a:pt x="5" y="23"/>
                    </a:cubicBezTo>
                    <a:cubicBezTo>
                      <a:pt x="6" y="25"/>
                      <a:pt x="7" y="26"/>
                      <a:pt x="7" y="28"/>
                    </a:cubicBezTo>
                    <a:cubicBezTo>
                      <a:pt x="7" y="29"/>
                      <a:pt x="6" y="30"/>
                      <a:pt x="6" y="31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5"/>
                      <a:pt x="8" y="35"/>
                      <a:pt x="9" y="34"/>
                    </a:cubicBezTo>
                    <a:cubicBezTo>
                      <a:pt x="10" y="34"/>
                      <a:pt x="11" y="33"/>
                      <a:pt x="12" y="33"/>
                    </a:cubicBezTo>
                    <a:cubicBezTo>
                      <a:pt x="14" y="33"/>
                      <a:pt x="15" y="34"/>
                      <a:pt x="17" y="35"/>
                    </a:cubicBezTo>
                    <a:cubicBezTo>
                      <a:pt x="18" y="36"/>
                      <a:pt x="18" y="37"/>
                      <a:pt x="18" y="38"/>
                    </a:cubicBezTo>
                    <a:cubicBezTo>
                      <a:pt x="18" y="39"/>
                      <a:pt x="18" y="40"/>
                      <a:pt x="20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3" y="37"/>
                      <a:pt x="23" y="35"/>
                      <a:pt x="24" y="35"/>
                    </a:cubicBezTo>
                    <a:cubicBezTo>
                      <a:pt x="27" y="34"/>
                      <a:pt x="29" y="32"/>
                      <a:pt x="32" y="34"/>
                    </a:cubicBezTo>
                    <a:cubicBezTo>
                      <a:pt x="32" y="34"/>
                      <a:pt x="33" y="35"/>
                      <a:pt x="35" y="34"/>
                    </a:cubicBezTo>
                    <a:cubicBezTo>
                      <a:pt x="36" y="32"/>
                      <a:pt x="35" y="31"/>
                      <a:pt x="35" y="30"/>
                    </a:cubicBezTo>
                    <a:cubicBezTo>
                      <a:pt x="32" y="27"/>
                      <a:pt x="34" y="22"/>
                      <a:pt x="37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8" y="18"/>
                      <a:pt x="37" y="17"/>
                    </a:cubicBezTo>
                    <a:close/>
                    <a:moveTo>
                      <a:pt x="21" y="30"/>
                    </a:moveTo>
                    <a:cubicBezTo>
                      <a:pt x="16" y="30"/>
                      <a:pt x="12" y="26"/>
                      <a:pt x="12" y="21"/>
                    </a:cubicBezTo>
                    <a:cubicBezTo>
                      <a:pt x="12" y="16"/>
                      <a:pt x="16" y="12"/>
                      <a:pt x="21" y="12"/>
                    </a:cubicBezTo>
                    <a:cubicBezTo>
                      <a:pt x="26" y="12"/>
                      <a:pt x="30" y="16"/>
                      <a:pt x="30" y="21"/>
                    </a:cubicBezTo>
                    <a:cubicBezTo>
                      <a:pt x="30" y="26"/>
                      <a:pt x="26" y="30"/>
                      <a:pt x="21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Freeform 530"/>
              <p:cNvSpPr>
                <a:spLocks noEditPoints="1"/>
              </p:cNvSpPr>
              <p:nvPr/>
            </p:nvSpPr>
            <p:spPr bwMode="auto">
              <a:xfrm>
                <a:off x="2679701" y="5859463"/>
                <a:ext cx="225425" cy="228600"/>
              </a:xfrm>
              <a:custGeom>
                <a:avLst/>
                <a:gdLst>
                  <a:gd name="T0" fmla="*/ 66 w 71"/>
                  <a:gd name="T1" fmla="*/ 31 h 72"/>
                  <a:gd name="T2" fmla="*/ 59 w 71"/>
                  <a:gd name="T3" fmla="*/ 18 h 72"/>
                  <a:gd name="T4" fmla="*/ 60 w 71"/>
                  <a:gd name="T5" fmla="*/ 11 h 72"/>
                  <a:gd name="T6" fmla="*/ 53 w 71"/>
                  <a:gd name="T7" fmla="*/ 12 h 72"/>
                  <a:gd name="T8" fmla="*/ 51 w 71"/>
                  <a:gd name="T9" fmla="*/ 13 h 72"/>
                  <a:gd name="T10" fmla="*/ 39 w 71"/>
                  <a:gd name="T11" fmla="*/ 3 h 72"/>
                  <a:gd name="T12" fmla="*/ 36 w 71"/>
                  <a:gd name="T13" fmla="*/ 1 h 72"/>
                  <a:gd name="T14" fmla="*/ 32 w 71"/>
                  <a:gd name="T15" fmla="*/ 3 h 72"/>
                  <a:gd name="T16" fmla="*/ 30 w 71"/>
                  <a:gd name="T17" fmla="*/ 9 h 72"/>
                  <a:gd name="T18" fmla="*/ 21 w 71"/>
                  <a:gd name="T19" fmla="*/ 13 h 72"/>
                  <a:gd name="T20" fmla="*/ 15 w 71"/>
                  <a:gd name="T21" fmla="*/ 10 h 72"/>
                  <a:gd name="T22" fmla="*/ 10 w 71"/>
                  <a:gd name="T23" fmla="*/ 11 h 72"/>
                  <a:gd name="T24" fmla="*/ 10 w 71"/>
                  <a:gd name="T25" fmla="*/ 16 h 72"/>
                  <a:gd name="T26" fmla="*/ 13 w 71"/>
                  <a:gd name="T27" fmla="*/ 21 h 72"/>
                  <a:gd name="T28" fmla="*/ 9 w 71"/>
                  <a:gd name="T29" fmla="*/ 30 h 72"/>
                  <a:gd name="T30" fmla="*/ 3 w 71"/>
                  <a:gd name="T31" fmla="*/ 32 h 72"/>
                  <a:gd name="T32" fmla="*/ 0 w 71"/>
                  <a:gd name="T33" fmla="*/ 36 h 72"/>
                  <a:gd name="T34" fmla="*/ 3 w 71"/>
                  <a:gd name="T35" fmla="*/ 40 h 72"/>
                  <a:gd name="T36" fmla="*/ 9 w 71"/>
                  <a:gd name="T37" fmla="*/ 42 h 72"/>
                  <a:gd name="T38" fmla="*/ 13 w 71"/>
                  <a:gd name="T39" fmla="*/ 51 h 72"/>
                  <a:gd name="T40" fmla="*/ 10 w 71"/>
                  <a:gd name="T41" fmla="*/ 56 h 72"/>
                  <a:gd name="T42" fmla="*/ 10 w 71"/>
                  <a:gd name="T43" fmla="*/ 62 h 72"/>
                  <a:gd name="T44" fmla="*/ 16 w 71"/>
                  <a:gd name="T45" fmla="*/ 62 h 72"/>
                  <a:gd name="T46" fmla="*/ 21 w 71"/>
                  <a:gd name="T47" fmla="*/ 59 h 72"/>
                  <a:gd name="T48" fmla="*/ 30 w 71"/>
                  <a:gd name="T49" fmla="*/ 63 h 72"/>
                  <a:gd name="T50" fmla="*/ 32 w 71"/>
                  <a:gd name="T51" fmla="*/ 69 h 72"/>
                  <a:gd name="T52" fmla="*/ 35 w 71"/>
                  <a:gd name="T53" fmla="*/ 72 h 72"/>
                  <a:gd name="T54" fmla="*/ 40 w 71"/>
                  <a:gd name="T55" fmla="*/ 69 h 72"/>
                  <a:gd name="T56" fmla="*/ 42 w 71"/>
                  <a:gd name="T57" fmla="*/ 63 h 72"/>
                  <a:gd name="T58" fmla="*/ 56 w 71"/>
                  <a:gd name="T59" fmla="*/ 61 h 72"/>
                  <a:gd name="T60" fmla="*/ 62 w 71"/>
                  <a:gd name="T61" fmla="*/ 61 h 72"/>
                  <a:gd name="T62" fmla="*/ 61 w 71"/>
                  <a:gd name="T63" fmla="*/ 54 h 72"/>
                  <a:gd name="T64" fmla="*/ 65 w 71"/>
                  <a:gd name="T65" fmla="*/ 40 h 72"/>
                  <a:gd name="T66" fmla="*/ 71 w 71"/>
                  <a:gd name="T67" fmla="*/ 36 h 72"/>
                  <a:gd name="T68" fmla="*/ 66 w 71"/>
                  <a:gd name="T69" fmla="*/ 31 h 72"/>
                  <a:gd name="T70" fmla="*/ 36 w 71"/>
                  <a:gd name="T71" fmla="*/ 54 h 72"/>
                  <a:gd name="T72" fmla="*/ 20 w 71"/>
                  <a:gd name="T73" fmla="*/ 37 h 72"/>
                  <a:gd name="T74" fmla="*/ 37 w 71"/>
                  <a:gd name="T75" fmla="*/ 21 h 72"/>
                  <a:gd name="T76" fmla="*/ 53 w 71"/>
                  <a:gd name="T77" fmla="*/ 38 h 72"/>
                  <a:gd name="T78" fmla="*/ 36 w 71"/>
                  <a:gd name="T79" fmla="*/ 5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" h="72">
                    <a:moveTo>
                      <a:pt x="66" y="31"/>
                    </a:moveTo>
                    <a:cubicBezTo>
                      <a:pt x="61" y="30"/>
                      <a:pt x="57" y="22"/>
                      <a:pt x="59" y="18"/>
                    </a:cubicBezTo>
                    <a:cubicBezTo>
                      <a:pt x="61" y="14"/>
                      <a:pt x="62" y="13"/>
                      <a:pt x="60" y="11"/>
                    </a:cubicBezTo>
                    <a:cubicBezTo>
                      <a:pt x="57" y="8"/>
                      <a:pt x="55" y="11"/>
                      <a:pt x="53" y="12"/>
                    </a:cubicBezTo>
                    <a:cubicBezTo>
                      <a:pt x="52" y="13"/>
                      <a:pt x="51" y="13"/>
                      <a:pt x="51" y="13"/>
                    </a:cubicBezTo>
                    <a:cubicBezTo>
                      <a:pt x="47" y="14"/>
                      <a:pt x="39" y="11"/>
                      <a:pt x="39" y="3"/>
                    </a:cubicBezTo>
                    <a:cubicBezTo>
                      <a:pt x="39" y="1"/>
                      <a:pt x="38" y="0"/>
                      <a:pt x="36" y="1"/>
                    </a:cubicBezTo>
                    <a:cubicBezTo>
                      <a:pt x="34" y="1"/>
                      <a:pt x="33" y="1"/>
                      <a:pt x="32" y="3"/>
                    </a:cubicBezTo>
                    <a:cubicBezTo>
                      <a:pt x="32" y="5"/>
                      <a:pt x="31" y="8"/>
                      <a:pt x="30" y="9"/>
                    </a:cubicBezTo>
                    <a:cubicBezTo>
                      <a:pt x="28" y="11"/>
                      <a:pt x="24" y="13"/>
                      <a:pt x="21" y="13"/>
                    </a:cubicBezTo>
                    <a:cubicBezTo>
                      <a:pt x="19" y="13"/>
                      <a:pt x="17" y="12"/>
                      <a:pt x="15" y="10"/>
                    </a:cubicBezTo>
                    <a:cubicBezTo>
                      <a:pt x="13" y="9"/>
                      <a:pt x="12" y="9"/>
                      <a:pt x="10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8"/>
                      <a:pt x="13" y="20"/>
                      <a:pt x="13" y="21"/>
                    </a:cubicBezTo>
                    <a:cubicBezTo>
                      <a:pt x="12" y="25"/>
                      <a:pt x="11" y="28"/>
                      <a:pt x="9" y="30"/>
                    </a:cubicBezTo>
                    <a:cubicBezTo>
                      <a:pt x="8" y="32"/>
                      <a:pt x="5" y="32"/>
                      <a:pt x="3" y="32"/>
                    </a:cubicBezTo>
                    <a:cubicBezTo>
                      <a:pt x="1" y="33"/>
                      <a:pt x="0" y="34"/>
                      <a:pt x="0" y="36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5" y="40"/>
                      <a:pt x="8" y="41"/>
                      <a:pt x="9" y="42"/>
                    </a:cubicBezTo>
                    <a:cubicBezTo>
                      <a:pt x="11" y="45"/>
                      <a:pt x="12" y="48"/>
                      <a:pt x="13" y="51"/>
                    </a:cubicBezTo>
                    <a:cubicBezTo>
                      <a:pt x="13" y="53"/>
                      <a:pt x="11" y="55"/>
                      <a:pt x="10" y="56"/>
                    </a:cubicBezTo>
                    <a:cubicBezTo>
                      <a:pt x="9" y="58"/>
                      <a:pt x="8" y="60"/>
                      <a:pt x="10" y="62"/>
                    </a:cubicBezTo>
                    <a:cubicBezTo>
                      <a:pt x="12" y="64"/>
                      <a:pt x="14" y="63"/>
                      <a:pt x="16" y="62"/>
                    </a:cubicBezTo>
                    <a:cubicBezTo>
                      <a:pt x="17" y="61"/>
                      <a:pt x="19" y="59"/>
                      <a:pt x="21" y="59"/>
                    </a:cubicBezTo>
                    <a:cubicBezTo>
                      <a:pt x="24" y="60"/>
                      <a:pt x="27" y="61"/>
                      <a:pt x="30" y="63"/>
                    </a:cubicBezTo>
                    <a:cubicBezTo>
                      <a:pt x="31" y="64"/>
                      <a:pt x="31" y="67"/>
                      <a:pt x="32" y="69"/>
                    </a:cubicBezTo>
                    <a:cubicBezTo>
                      <a:pt x="32" y="71"/>
                      <a:pt x="32" y="72"/>
                      <a:pt x="35" y="72"/>
                    </a:cubicBezTo>
                    <a:cubicBezTo>
                      <a:pt x="38" y="72"/>
                      <a:pt x="39" y="72"/>
                      <a:pt x="40" y="69"/>
                    </a:cubicBezTo>
                    <a:cubicBezTo>
                      <a:pt x="40" y="67"/>
                      <a:pt x="41" y="64"/>
                      <a:pt x="42" y="63"/>
                    </a:cubicBezTo>
                    <a:cubicBezTo>
                      <a:pt x="47" y="61"/>
                      <a:pt x="51" y="57"/>
                      <a:pt x="56" y="61"/>
                    </a:cubicBezTo>
                    <a:cubicBezTo>
                      <a:pt x="56" y="62"/>
                      <a:pt x="59" y="64"/>
                      <a:pt x="62" y="61"/>
                    </a:cubicBezTo>
                    <a:cubicBezTo>
                      <a:pt x="64" y="58"/>
                      <a:pt x="63" y="56"/>
                      <a:pt x="61" y="54"/>
                    </a:cubicBezTo>
                    <a:cubicBezTo>
                      <a:pt x="57" y="49"/>
                      <a:pt x="61" y="40"/>
                      <a:pt x="65" y="40"/>
                    </a:cubicBezTo>
                    <a:cubicBezTo>
                      <a:pt x="70" y="40"/>
                      <a:pt x="71" y="39"/>
                      <a:pt x="71" y="36"/>
                    </a:cubicBezTo>
                    <a:cubicBezTo>
                      <a:pt x="71" y="32"/>
                      <a:pt x="67" y="32"/>
                      <a:pt x="66" y="31"/>
                    </a:cubicBezTo>
                    <a:close/>
                    <a:moveTo>
                      <a:pt x="36" y="54"/>
                    </a:moveTo>
                    <a:cubicBezTo>
                      <a:pt x="27" y="54"/>
                      <a:pt x="20" y="46"/>
                      <a:pt x="20" y="37"/>
                    </a:cubicBezTo>
                    <a:cubicBezTo>
                      <a:pt x="20" y="29"/>
                      <a:pt x="28" y="21"/>
                      <a:pt x="37" y="21"/>
                    </a:cubicBezTo>
                    <a:cubicBezTo>
                      <a:pt x="45" y="21"/>
                      <a:pt x="53" y="29"/>
                      <a:pt x="53" y="38"/>
                    </a:cubicBezTo>
                    <a:cubicBezTo>
                      <a:pt x="53" y="47"/>
                      <a:pt x="45" y="54"/>
                      <a:pt x="36" y="54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2" name="Group 41"/>
            <p:cNvGrpSpPr/>
            <p:nvPr/>
          </p:nvGrpSpPr>
          <p:grpSpPr>
            <a:xfrm>
              <a:off x="4089696" y="1727208"/>
              <a:ext cx="290294" cy="271509"/>
              <a:chOff x="2497138" y="5654676"/>
              <a:chExt cx="700088" cy="700088"/>
            </a:xfrm>
          </p:grpSpPr>
          <p:sp>
            <p:nvSpPr>
              <p:cNvPr id="163" name="Freeform 527"/>
              <p:cNvSpPr>
                <a:spLocks noEditPoints="1"/>
              </p:cNvSpPr>
              <p:nvPr/>
            </p:nvSpPr>
            <p:spPr bwMode="auto">
              <a:xfrm>
                <a:off x="2497138" y="5654676"/>
                <a:ext cx="700088" cy="700088"/>
              </a:xfrm>
              <a:custGeom>
                <a:avLst/>
                <a:gdLst>
                  <a:gd name="T0" fmla="*/ 122 w 220"/>
                  <a:gd name="T1" fmla="*/ 220 h 220"/>
                  <a:gd name="T2" fmla="*/ 41 w 220"/>
                  <a:gd name="T3" fmla="*/ 220 h 220"/>
                  <a:gd name="T4" fmla="*/ 0 w 220"/>
                  <a:gd name="T5" fmla="*/ 178 h 220"/>
                  <a:gd name="T6" fmla="*/ 0 w 220"/>
                  <a:gd name="T7" fmla="*/ 41 h 220"/>
                  <a:gd name="T8" fmla="*/ 41 w 220"/>
                  <a:gd name="T9" fmla="*/ 0 h 220"/>
                  <a:gd name="T10" fmla="*/ 179 w 220"/>
                  <a:gd name="T11" fmla="*/ 0 h 220"/>
                  <a:gd name="T12" fmla="*/ 220 w 220"/>
                  <a:gd name="T13" fmla="*/ 41 h 220"/>
                  <a:gd name="T14" fmla="*/ 220 w 220"/>
                  <a:gd name="T15" fmla="*/ 178 h 220"/>
                  <a:gd name="T16" fmla="*/ 179 w 220"/>
                  <a:gd name="T17" fmla="*/ 220 h 220"/>
                  <a:gd name="T18" fmla="*/ 160 w 220"/>
                  <a:gd name="T19" fmla="*/ 220 h 220"/>
                  <a:gd name="T20" fmla="*/ 41 w 220"/>
                  <a:gd name="T21" fmla="*/ 13 h 220"/>
                  <a:gd name="T22" fmla="*/ 27 w 220"/>
                  <a:gd name="T23" fmla="*/ 27 h 220"/>
                  <a:gd name="T24" fmla="*/ 41 w 220"/>
                  <a:gd name="T25" fmla="*/ 41 h 220"/>
                  <a:gd name="T26" fmla="*/ 55 w 220"/>
                  <a:gd name="T27" fmla="*/ 27 h 220"/>
                  <a:gd name="T28" fmla="*/ 41 w 220"/>
                  <a:gd name="T29" fmla="*/ 13 h 220"/>
                  <a:gd name="T30" fmla="*/ 192 w 220"/>
                  <a:gd name="T31" fmla="*/ 55 h 220"/>
                  <a:gd name="T32" fmla="*/ 27 w 220"/>
                  <a:gd name="T33" fmla="*/ 55 h 220"/>
                  <a:gd name="T34" fmla="*/ 27 w 220"/>
                  <a:gd name="T35" fmla="*/ 178 h 220"/>
                  <a:gd name="T36" fmla="*/ 41 w 220"/>
                  <a:gd name="T37" fmla="*/ 192 h 220"/>
                  <a:gd name="T38" fmla="*/ 179 w 220"/>
                  <a:gd name="T39" fmla="*/ 192 h 220"/>
                  <a:gd name="T40" fmla="*/ 192 w 220"/>
                  <a:gd name="T41" fmla="*/ 178 h 220"/>
                  <a:gd name="T42" fmla="*/ 192 w 220"/>
                  <a:gd name="T43" fmla="*/ 5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0" h="220">
                    <a:moveTo>
                      <a:pt x="122" y="220"/>
                    </a:moveTo>
                    <a:cubicBezTo>
                      <a:pt x="41" y="220"/>
                      <a:pt x="41" y="220"/>
                      <a:pt x="41" y="220"/>
                    </a:cubicBezTo>
                    <a:cubicBezTo>
                      <a:pt x="18" y="220"/>
                      <a:pt x="0" y="201"/>
                      <a:pt x="0" y="17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201" y="0"/>
                      <a:pt x="220" y="18"/>
                      <a:pt x="220" y="41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201"/>
                      <a:pt x="201" y="220"/>
                      <a:pt x="179" y="220"/>
                    </a:cubicBezTo>
                    <a:cubicBezTo>
                      <a:pt x="160" y="220"/>
                      <a:pt x="160" y="220"/>
                      <a:pt x="160" y="220"/>
                    </a:cubicBezTo>
                    <a:moveTo>
                      <a:pt x="41" y="13"/>
                    </a:moveTo>
                    <a:cubicBezTo>
                      <a:pt x="33" y="13"/>
                      <a:pt x="27" y="19"/>
                      <a:pt x="27" y="27"/>
                    </a:cubicBezTo>
                    <a:cubicBezTo>
                      <a:pt x="27" y="35"/>
                      <a:pt x="33" y="41"/>
                      <a:pt x="41" y="41"/>
                    </a:cubicBezTo>
                    <a:cubicBezTo>
                      <a:pt x="49" y="41"/>
                      <a:pt x="55" y="35"/>
                      <a:pt x="55" y="27"/>
                    </a:cubicBezTo>
                    <a:cubicBezTo>
                      <a:pt x="55" y="19"/>
                      <a:pt x="49" y="13"/>
                      <a:pt x="41" y="13"/>
                    </a:cubicBezTo>
                    <a:close/>
                    <a:moveTo>
                      <a:pt x="192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78"/>
                      <a:pt x="27" y="178"/>
                      <a:pt x="27" y="178"/>
                    </a:cubicBezTo>
                    <a:cubicBezTo>
                      <a:pt x="27" y="186"/>
                      <a:pt x="33" y="192"/>
                      <a:pt x="41" y="192"/>
                    </a:cubicBezTo>
                    <a:cubicBezTo>
                      <a:pt x="179" y="192"/>
                      <a:pt x="179" y="192"/>
                      <a:pt x="179" y="192"/>
                    </a:cubicBezTo>
                    <a:cubicBezTo>
                      <a:pt x="186" y="192"/>
                      <a:pt x="192" y="186"/>
                      <a:pt x="192" y="178"/>
                    </a:cubicBezTo>
                    <a:lnTo>
                      <a:pt x="192" y="55"/>
                    </a:lnTo>
                    <a:close/>
                  </a:path>
                </a:pathLst>
              </a:custGeom>
              <a:noFill/>
              <a:ln w="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Freeform 528"/>
              <p:cNvSpPr>
                <a:spLocks noEditPoints="1"/>
              </p:cNvSpPr>
              <p:nvPr/>
            </p:nvSpPr>
            <p:spPr bwMode="auto">
              <a:xfrm>
                <a:off x="2921001" y="5875338"/>
                <a:ext cx="127000" cy="127000"/>
              </a:xfrm>
              <a:custGeom>
                <a:avLst/>
                <a:gdLst>
                  <a:gd name="T0" fmla="*/ 36 w 40"/>
                  <a:gd name="T1" fmla="*/ 17 h 40"/>
                  <a:gd name="T2" fmla="*/ 33 w 40"/>
                  <a:gd name="T3" fmla="*/ 10 h 40"/>
                  <a:gd name="T4" fmla="*/ 33 w 40"/>
                  <a:gd name="T5" fmla="*/ 6 h 40"/>
                  <a:gd name="T6" fmla="*/ 29 w 40"/>
                  <a:gd name="T7" fmla="*/ 7 h 40"/>
                  <a:gd name="T8" fmla="*/ 28 w 40"/>
                  <a:gd name="T9" fmla="*/ 7 h 40"/>
                  <a:gd name="T10" fmla="*/ 22 w 40"/>
                  <a:gd name="T11" fmla="*/ 2 h 40"/>
                  <a:gd name="T12" fmla="*/ 20 w 40"/>
                  <a:gd name="T13" fmla="*/ 0 h 40"/>
                  <a:gd name="T14" fmla="*/ 18 w 40"/>
                  <a:gd name="T15" fmla="*/ 1 h 40"/>
                  <a:gd name="T16" fmla="*/ 16 w 40"/>
                  <a:gd name="T17" fmla="*/ 5 h 40"/>
                  <a:gd name="T18" fmla="*/ 11 w 40"/>
                  <a:gd name="T19" fmla="*/ 7 h 40"/>
                  <a:gd name="T20" fmla="*/ 8 w 40"/>
                  <a:gd name="T21" fmla="*/ 6 h 40"/>
                  <a:gd name="T22" fmla="*/ 5 w 40"/>
                  <a:gd name="T23" fmla="*/ 6 h 40"/>
                  <a:gd name="T24" fmla="*/ 5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1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5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1 w 40"/>
                  <a:gd name="T47" fmla="*/ 33 h 40"/>
                  <a:gd name="T48" fmla="*/ 16 w 40"/>
                  <a:gd name="T49" fmla="*/ 35 h 40"/>
                  <a:gd name="T50" fmla="*/ 18 w 40"/>
                  <a:gd name="T51" fmla="*/ 38 h 40"/>
                  <a:gd name="T52" fmla="*/ 19 w 40"/>
                  <a:gd name="T53" fmla="*/ 40 h 40"/>
                  <a:gd name="T54" fmla="*/ 22 w 40"/>
                  <a:gd name="T55" fmla="*/ 38 h 40"/>
                  <a:gd name="T56" fmla="*/ 23 w 40"/>
                  <a:gd name="T57" fmla="*/ 35 h 40"/>
                  <a:gd name="T58" fmla="*/ 31 w 40"/>
                  <a:gd name="T59" fmla="*/ 34 h 40"/>
                  <a:gd name="T60" fmla="*/ 34 w 40"/>
                  <a:gd name="T61" fmla="*/ 34 h 40"/>
                  <a:gd name="T62" fmla="*/ 34 w 40"/>
                  <a:gd name="T63" fmla="*/ 30 h 40"/>
                  <a:gd name="T64" fmla="*/ 36 w 40"/>
                  <a:gd name="T65" fmla="*/ 22 h 40"/>
                  <a:gd name="T66" fmla="*/ 40 w 40"/>
                  <a:gd name="T67" fmla="*/ 20 h 40"/>
                  <a:gd name="T68" fmla="*/ 36 w 40"/>
                  <a:gd name="T69" fmla="*/ 17 h 40"/>
                  <a:gd name="T70" fmla="*/ 20 w 40"/>
                  <a:gd name="T71" fmla="*/ 30 h 40"/>
                  <a:gd name="T72" fmla="*/ 11 w 40"/>
                  <a:gd name="T73" fmla="*/ 21 h 40"/>
                  <a:gd name="T74" fmla="*/ 20 w 40"/>
                  <a:gd name="T75" fmla="*/ 12 h 40"/>
                  <a:gd name="T76" fmla="*/ 29 w 40"/>
                  <a:gd name="T77" fmla="*/ 21 h 40"/>
                  <a:gd name="T78" fmla="*/ 20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6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3" y="6"/>
                    </a:cubicBezTo>
                    <a:cubicBezTo>
                      <a:pt x="32" y="4"/>
                      <a:pt x="31" y="6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6" y="7"/>
                      <a:pt x="22" y="6"/>
                      <a:pt x="22" y="2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3"/>
                      <a:pt x="17" y="4"/>
                      <a:pt x="16" y="5"/>
                    </a:cubicBezTo>
                    <a:cubicBezTo>
                      <a:pt x="15" y="6"/>
                      <a:pt x="13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5" y="8"/>
                      <a:pt x="5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4" y="17"/>
                      <a:pt x="3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2" y="22"/>
                    </a:cubicBezTo>
                    <a:cubicBezTo>
                      <a:pt x="3" y="22"/>
                      <a:pt x="4" y="22"/>
                      <a:pt x="5" y="23"/>
                    </a:cubicBezTo>
                    <a:cubicBezTo>
                      <a:pt x="6" y="25"/>
                      <a:pt x="6" y="26"/>
                      <a:pt x="7" y="28"/>
                    </a:cubicBezTo>
                    <a:cubicBezTo>
                      <a:pt x="7" y="29"/>
                      <a:pt x="6" y="30"/>
                      <a:pt x="5" y="31"/>
                    </a:cubicBezTo>
                    <a:cubicBezTo>
                      <a:pt x="5" y="32"/>
                      <a:pt x="4" y="33"/>
                      <a:pt x="6" y="34"/>
                    </a:cubicBezTo>
                    <a:cubicBezTo>
                      <a:pt x="7" y="35"/>
                      <a:pt x="7" y="35"/>
                      <a:pt x="9" y="34"/>
                    </a:cubicBezTo>
                    <a:cubicBezTo>
                      <a:pt x="9" y="34"/>
                      <a:pt x="11" y="33"/>
                      <a:pt x="11" y="33"/>
                    </a:cubicBezTo>
                    <a:cubicBezTo>
                      <a:pt x="13" y="33"/>
                      <a:pt x="15" y="34"/>
                      <a:pt x="16" y="35"/>
                    </a:cubicBezTo>
                    <a:cubicBezTo>
                      <a:pt x="17" y="36"/>
                      <a:pt x="17" y="37"/>
                      <a:pt x="18" y="38"/>
                    </a:cubicBezTo>
                    <a:cubicBezTo>
                      <a:pt x="18" y="39"/>
                      <a:pt x="18" y="40"/>
                      <a:pt x="19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2" y="37"/>
                      <a:pt x="23" y="35"/>
                      <a:pt x="23" y="35"/>
                    </a:cubicBezTo>
                    <a:cubicBezTo>
                      <a:pt x="26" y="34"/>
                      <a:pt x="29" y="32"/>
                      <a:pt x="31" y="34"/>
                    </a:cubicBezTo>
                    <a:cubicBezTo>
                      <a:pt x="31" y="34"/>
                      <a:pt x="33" y="35"/>
                      <a:pt x="34" y="34"/>
                    </a:cubicBezTo>
                    <a:cubicBezTo>
                      <a:pt x="36" y="32"/>
                      <a:pt x="35" y="31"/>
                      <a:pt x="34" y="30"/>
                    </a:cubicBezTo>
                    <a:cubicBezTo>
                      <a:pt x="32" y="27"/>
                      <a:pt x="34" y="22"/>
                      <a:pt x="36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7" y="18"/>
                      <a:pt x="36" y="17"/>
                    </a:cubicBezTo>
                    <a:close/>
                    <a:moveTo>
                      <a:pt x="20" y="30"/>
                    </a:moveTo>
                    <a:cubicBezTo>
                      <a:pt x="15" y="30"/>
                      <a:pt x="11" y="26"/>
                      <a:pt x="11" y="21"/>
                    </a:cubicBezTo>
                    <a:cubicBezTo>
                      <a:pt x="11" y="16"/>
                      <a:pt x="15" y="12"/>
                      <a:pt x="20" y="12"/>
                    </a:cubicBezTo>
                    <a:cubicBezTo>
                      <a:pt x="25" y="12"/>
                      <a:pt x="29" y="16"/>
                      <a:pt x="29" y="21"/>
                    </a:cubicBezTo>
                    <a:cubicBezTo>
                      <a:pt x="29" y="26"/>
                      <a:pt x="25" y="30"/>
                      <a:pt x="20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Freeform 529"/>
              <p:cNvSpPr>
                <a:spLocks noEditPoints="1"/>
              </p:cNvSpPr>
              <p:nvPr/>
            </p:nvSpPr>
            <p:spPr bwMode="auto">
              <a:xfrm>
                <a:off x="2749551" y="6107113"/>
                <a:ext cx="127000" cy="127000"/>
              </a:xfrm>
              <a:custGeom>
                <a:avLst/>
                <a:gdLst>
                  <a:gd name="T0" fmla="*/ 37 w 40"/>
                  <a:gd name="T1" fmla="*/ 17 h 40"/>
                  <a:gd name="T2" fmla="*/ 33 w 40"/>
                  <a:gd name="T3" fmla="*/ 10 h 40"/>
                  <a:gd name="T4" fmla="*/ 34 w 40"/>
                  <a:gd name="T5" fmla="*/ 6 h 40"/>
                  <a:gd name="T6" fmla="*/ 30 w 40"/>
                  <a:gd name="T7" fmla="*/ 7 h 40"/>
                  <a:gd name="T8" fmla="*/ 29 w 40"/>
                  <a:gd name="T9" fmla="*/ 7 h 40"/>
                  <a:gd name="T10" fmla="*/ 22 w 40"/>
                  <a:gd name="T11" fmla="*/ 2 h 40"/>
                  <a:gd name="T12" fmla="*/ 21 w 40"/>
                  <a:gd name="T13" fmla="*/ 0 h 40"/>
                  <a:gd name="T14" fmla="*/ 18 w 40"/>
                  <a:gd name="T15" fmla="*/ 1 h 40"/>
                  <a:gd name="T16" fmla="*/ 17 w 40"/>
                  <a:gd name="T17" fmla="*/ 5 h 40"/>
                  <a:gd name="T18" fmla="*/ 12 w 40"/>
                  <a:gd name="T19" fmla="*/ 7 h 40"/>
                  <a:gd name="T20" fmla="*/ 9 w 40"/>
                  <a:gd name="T21" fmla="*/ 5 h 40"/>
                  <a:gd name="T22" fmla="*/ 6 w 40"/>
                  <a:gd name="T23" fmla="*/ 6 h 40"/>
                  <a:gd name="T24" fmla="*/ 6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2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6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2 w 40"/>
                  <a:gd name="T47" fmla="*/ 33 h 40"/>
                  <a:gd name="T48" fmla="*/ 17 w 40"/>
                  <a:gd name="T49" fmla="*/ 35 h 40"/>
                  <a:gd name="T50" fmla="*/ 18 w 40"/>
                  <a:gd name="T51" fmla="*/ 38 h 40"/>
                  <a:gd name="T52" fmla="*/ 20 w 40"/>
                  <a:gd name="T53" fmla="*/ 40 h 40"/>
                  <a:gd name="T54" fmla="*/ 22 w 40"/>
                  <a:gd name="T55" fmla="*/ 38 h 40"/>
                  <a:gd name="T56" fmla="*/ 24 w 40"/>
                  <a:gd name="T57" fmla="*/ 35 h 40"/>
                  <a:gd name="T58" fmla="*/ 32 w 40"/>
                  <a:gd name="T59" fmla="*/ 34 h 40"/>
                  <a:gd name="T60" fmla="*/ 35 w 40"/>
                  <a:gd name="T61" fmla="*/ 34 h 40"/>
                  <a:gd name="T62" fmla="*/ 35 w 40"/>
                  <a:gd name="T63" fmla="*/ 30 h 40"/>
                  <a:gd name="T64" fmla="*/ 37 w 40"/>
                  <a:gd name="T65" fmla="*/ 22 h 40"/>
                  <a:gd name="T66" fmla="*/ 40 w 40"/>
                  <a:gd name="T67" fmla="*/ 20 h 40"/>
                  <a:gd name="T68" fmla="*/ 37 w 40"/>
                  <a:gd name="T69" fmla="*/ 17 h 40"/>
                  <a:gd name="T70" fmla="*/ 21 w 40"/>
                  <a:gd name="T71" fmla="*/ 30 h 40"/>
                  <a:gd name="T72" fmla="*/ 12 w 40"/>
                  <a:gd name="T73" fmla="*/ 21 h 40"/>
                  <a:gd name="T74" fmla="*/ 21 w 40"/>
                  <a:gd name="T75" fmla="*/ 12 h 40"/>
                  <a:gd name="T76" fmla="*/ 30 w 40"/>
                  <a:gd name="T77" fmla="*/ 21 h 40"/>
                  <a:gd name="T78" fmla="*/ 21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7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4" y="6"/>
                    </a:cubicBezTo>
                    <a:cubicBezTo>
                      <a:pt x="32" y="4"/>
                      <a:pt x="31" y="6"/>
                      <a:pt x="30" y="7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7" y="7"/>
                      <a:pt x="22" y="6"/>
                      <a:pt x="22" y="2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3"/>
                      <a:pt x="18" y="4"/>
                      <a:pt x="17" y="5"/>
                    </a:cubicBezTo>
                    <a:cubicBezTo>
                      <a:pt x="16" y="6"/>
                      <a:pt x="14" y="7"/>
                      <a:pt x="12" y="7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5" y="17"/>
                      <a:pt x="3" y="18"/>
                      <a:pt x="2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2"/>
                      <a:pt x="5" y="23"/>
                    </a:cubicBezTo>
                    <a:cubicBezTo>
                      <a:pt x="6" y="25"/>
                      <a:pt x="7" y="26"/>
                      <a:pt x="7" y="28"/>
                    </a:cubicBezTo>
                    <a:cubicBezTo>
                      <a:pt x="7" y="29"/>
                      <a:pt x="6" y="30"/>
                      <a:pt x="6" y="31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5"/>
                      <a:pt x="8" y="35"/>
                      <a:pt x="9" y="34"/>
                    </a:cubicBezTo>
                    <a:cubicBezTo>
                      <a:pt x="10" y="34"/>
                      <a:pt x="11" y="33"/>
                      <a:pt x="12" y="33"/>
                    </a:cubicBezTo>
                    <a:cubicBezTo>
                      <a:pt x="14" y="33"/>
                      <a:pt x="15" y="34"/>
                      <a:pt x="17" y="35"/>
                    </a:cubicBezTo>
                    <a:cubicBezTo>
                      <a:pt x="18" y="36"/>
                      <a:pt x="18" y="37"/>
                      <a:pt x="18" y="38"/>
                    </a:cubicBezTo>
                    <a:cubicBezTo>
                      <a:pt x="18" y="39"/>
                      <a:pt x="18" y="40"/>
                      <a:pt x="20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3" y="37"/>
                      <a:pt x="23" y="35"/>
                      <a:pt x="24" y="35"/>
                    </a:cubicBezTo>
                    <a:cubicBezTo>
                      <a:pt x="27" y="34"/>
                      <a:pt x="29" y="32"/>
                      <a:pt x="32" y="34"/>
                    </a:cubicBezTo>
                    <a:cubicBezTo>
                      <a:pt x="32" y="34"/>
                      <a:pt x="33" y="35"/>
                      <a:pt x="35" y="34"/>
                    </a:cubicBezTo>
                    <a:cubicBezTo>
                      <a:pt x="36" y="32"/>
                      <a:pt x="35" y="31"/>
                      <a:pt x="35" y="30"/>
                    </a:cubicBezTo>
                    <a:cubicBezTo>
                      <a:pt x="32" y="27"/>
                      <a:pt x="34" y="22"/>
                      <a:pt x="37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8" y="18"/>
                      <a:pt x="37" y="17"/>
                    </a:cubicBezTo>
                    <a:close/>
                    <a:moveTo>
                      <a:pt x="21" y="30"/>
                    </a:moveTo>
                    <a:cubicBezTo>
                      <a:pt x="16" y="30"/>
                      <a:pt x="12" y="26"/>
                      <a:pt x="12" y="21"/>
                    </a:cubicBezTo>
                    <a:cubicBezTo>
                      <a:pt x="12" y="16"/>
                      <a:pt x="16" y="12"/>
                      <a:pt x="21" y="12"/>
                    </a:cubicBezTo>
                    <a:cubicBezTo>
                      <a:pt x="26" y="12"/>
                      <a:pt x="30" y="16"/>
                      <a:pt x="30" y="21"/>
                    </a:cubicBezTo>
                    <a:cubicBezTo>
                      <a:pt x="30" y="26"/>
                      <a:pt x="26" y="30"/>
                      <a:pt x="21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Freeform 530"/>
              <p:cNvSpPr>
                <a:spLocks noEditPoints="1"/>
              </p:cNvSpPr>
              <p:nvPr/>
            </p:nvSpPr>
            <p:spPr bwMode="auto">
              <a:xfrm>
                <a:off x="2679701" y="5859463"/>
                <a:ext cx="225425" cy="228600"/>
              </a:xfrm>
              <a:custGeom>
                <a:avLst/>
                <a:gdLst>
                  <a:gd name="T0" fmla="*/ 66 w 71"/>
                  <a:gd name="T1" fmla="*/ 31 h 72"/>
                  <a:gd name="T2" fmla="*/ 59 w 71"/>
                  <a:gd name="T3" fmla="*/ 18 h 72"/>
                  <a:gd name="T4" fmla="*/ 60 w 71"/>
                  <a:gd name="T5" fmla="*/ 11 h 72"/>
                  <a:gd name="T6" fmla="*/ 53 w 71"/>
                  <a:gd name="T7" fmla="*/ 12 h 72"/>
                  <a:gd name="T8" fmla="*/ 51 w 71"/>
                  <a:gd name="T9" fmla="*/ 13 h 72"/>
                  <a:gd name="T10" fmla="*/ 39 w 71"/>
                  <a:gd name="T11" fmla="*/ 3 h 72"/>
                  <a:gd name="T12" fmla="*/ 36 w 71"/>
                  <a:gd name="T13" fmla="*/ 1 h 72"/>
                  <a:gd name="T14" fmla="*/ 32 w 71"/>
                  <a:gd name="T15" fmla="*/ 3 h 72"/>
                  <a:gd name="T16" fmla="*/ 30 w 71"/>
                  <a:gd name="T17" fmla="*/ 9 h 72"/>
                  <a:gd name="T18" fmla="*/ 21 w 71"/>
                  <a:gd name="T19" fmla="*/ 13 h 72"/>
                  <a:gd name="T20" fmla="*/ 15 w 71"/>
                  <a:gd name="T21" fmla="*/ 10 h 72"/>
                  <a:gd name="T22" fmla="*/ 10 w 71"/>
                  <a:gd name="T23" fmla="*/ 11 h 72"/>
                  <a:gd name="T24" fmla="*/ 10 w 71"/>
                  <a:gd name="T25" fmla="*/ 16 h 72"/>
                  <a:gd name="T26" fmla="*/ 13 w 71"/>
                  <a:gd name="T27" fmla="*/ 21 h 72"/>
                  <a:gd name="T28" fmla="*/ 9 w 71"/>
                  <a:gd name="T29" fmla="*/ 30 h 72"/>
                  <a:gd name="T30" fmla="*/ 3 w 71"/>
                  <a:gd name="T31" fmla="*/ 32 h 72"/>
                  <a:gd name="T32" fmla="*/ 0 w 71"/>
                  <a:gd name="T33" fmla="*/ 36 h 72"/>
                  <a:gd name="T34" fmla="*/ 3 w 71"/>
                  <a:gd name="T35" fmla="*/ 40 h 72"/>
                  <a:gd name="T36" fmla="*/ 9 w 71"/>
                  <a:gd name="T37" fmla="*/ 42 h 72"/>
                  <a:gd name="T38" fmla="*/ 13 w 71"/>
                  <a:gd name="T39" fmla="*/ 51 h 72"/>
                  <a:gd name="T40" fmla="*/ 10 w 71"/>
                  <a:gd name="T41" fmla="*/ 56 h 72"/>
                  <a:gd name="T42" fmla="*/ 10 w 71"/>
                  <a:gd name="T43" fmla="*/ 62 h 72"/>
                  <a:gd name="T44" fmla="*/ 16 w 71"/>
                  <a:gd name="T45" fmla="*/ 62 h 72"/>
                  <a:gd name="T46" fmla="*/ 21 w 71"/>
                  <a:gd name="T47" fmla="*/ 59 h 72"/>
                  <a:gd name="T48" fmla="*/ 30 w 71"/>
                  <a:gd name="T49" fmla="*/ 63 h 72"/>
                  <a:gd name="T50" fmla="*/ 32 w 71"/>
                  <a:gd name="T51" fmla="*/ 69 h 72"/>
                  <a:gd name="T52" fmla="*/ 35 w 71"/>
                  <a:gd name="T53" fmla="*/ 72 h 72"/>
                  <a:gd name="T54" fmla="*/ 40 w 71"/>
                  <a:gd name="T55" fmla="*/ 69 h 72"/>
                  <a:gd name="T56" fmla="*/ 42 w 71"/>
                  <a:gd name="T57" fmla="*/ 63 h 72"/>
                  <a:gd name="T58" fmla="*/ 56 w 71"/>
                  <a:gd name="T59" fmla="*/ 61 h 72"/>
                  <a:gd name="T60" fmla="*/ 62 w 71"/>
                  <a:gd name="T61" fmla="*/ 61 h 72"/>
                  <a:gd name="T62" fmla="*/ 61 w 71"/>
                  <a:gd name="T63" fmla="*/ 54 h 72"/>
                  <a:gd name="T64" fmla="*/ 65 w 71"/>
                  <a:gd name="T65" fmla="*/ 40 h 72"/>
                  <a:gd name="T66" fmla="*/ 71 w 71"/>
                  <a:gd name="T67" fmla="*/ 36 h 72"/>
                  <a:gd name="T68" fmla="*/ 66 w 71"/>
                  <a:gd name="T69" fmla="*/ 31 h 72"/>
                  <a:gd name="T70" fmla="*/ 36 w 71"/>
                  <a:gd name="T71" fmla="*/ 54 h 72"/>
                  <a:gd name="T72" fmla="*/ 20 w 71"/>
                  <a:gd name="T73" fmla="*/ 37 h 72"/>
                  <a:gd name="T74" fmla="*/ 37 w 71"/>
                  <a:gd name="T75" fmla="*/ 21 h 72"/>
                  <a:gd name="T76" fmla="*/ 53 w 71"/>
                  <a:gd name="T77" fmla="*/ 38 h 72"/>
                  <a:gd name="T78" fmla="*/ 36 w 71"/>
                  <a:gd name="T79" fmla="*/ 5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" h="72">
                    <a:moveTo>
                      <a:pt x="66" y="31"/>
                    </a:moveTo>
                    <a:cubicBezTo>
                      <a:pt x="61" y="30"/>
                      <a:pt x="57" y="22"/>
                      <a:pt x="59" y="18"/>
                    </a:cubicBezTo>
                    <a:cubicBezTo>
                      <a:pt x="61" y="14"/>
                      <a:pt x="62" y="13"/>
                      <a:pt x="60" y="11"/>
                    </a:cubicBezTo>
                    <a:cubicBezTo>
                      <a:pt x="57" y="8"/>
                      <a:pt x="55" y="11"/>
                      <a:pt x="53" y="12"/>
                    </a:cubicBezTo>
                    <a:cubicBezTo>
                      <a:pt x="52" y="13"/>
                      <a:pt x="51" y="13"/>
                      <a:pt x="51" y="13"/>
                    </a:cubicBezTo>
                    <a:cubicBezTo>
                      <a:pt x="47" y="14"/>
                      <a:pt x="39" y="11"/>
                      <a:pt x="39" y="3"/>
                    </a:cubicBezTo>
                    <a:cubicBezTo>
                      <a:pt x="39" y="1"/>
                      <a:pt x="38" y="0"/>
                      <a:pt x="36" y="1"/>
                    </a:cubicBezTo>
                    <a:cubicBezTo>
                      <a:pt x="34" y="1"/>
                      <a:pt x="33" y="1"/>
                      <a:pt x="32" y="3"/>
                    </a:cubicBezTo>
                    <a:cubicBezTo>
                      <a:pt x="32" y="5"/>
                      <a:pt x="31" y="8"/>
                      <a:pt x="30" y="9"/>
                    </a:cubicBezTo>
                    <a:cubicBezTo>
                      <a:pt x="28" y="11"/>
                      <a:pt x="24" y="13"/>
                      <a:pt x="21" y="13"/>
                    </a:cubicBezTo>
                    <a:cubicBezTo>
                      <a:pt x="19" y="13"/>
                      <a:pt x="17" y="12"/>
                      <a:pt x="15" y="10"/>
                    </a:cubicBezTo>
                    <a:cubicBezTo>
                      <a:pt x="13" y="9"/>
                      <a:pt x="12" y="9"/>
                      <a:pt x="10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8"/>
                      <a:pt x="13" y="20"/>
                      <a:pt x="13" y="21"/>
                    </a:cubicBezTo>
                    <a:cubicBezTo>
                      <a:pt x="12" y="25"/>
                      <a:pt x="11" y="28"/>
                      <a:pt x="9" y="30"/>
                    </a:cubicBezTo>
                    <a:cubicBezTo>
                      <a:pt x="8" y="32"/>
                      <a:pt x="5" y="32"/>
                      <a:pt x="3" y="32"/>
                    </a:cubicBezTo>
                    <a:cubicBezTo>
                      <a:pt x="1" y="33"/>
                      <a:pt x="0" y="34"/>
                      <a:pt x="0" y="36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5" y="40"/>
                      <a:pt x="8" y="41"/>
                      <a:pt x="9" y="42"/>
                    </a:cubicBezTo>
                    <a:cubicBezTo>
                      <a:pt x="11" y="45"/>
                      <a:pt x="12" y="48"/>
                      <a:pt x="13" y="51"/>
                    </a:cubicBezTo>
                    <a:cubicBezTo>
                      <a:pt x="13" y="53"/>
                      <a:pt x="11" y="55"/>
                      <a:pt x="10" y="56"/>
                    </a:cubicBezTo>
                    <a:cubicBezTo>
                      <a:pt x="9" y="58"/>
                      <a:pt x="8" y="60"/>
                      <a:pt x="10" y="62"/>
                    </a:cubicBezTo>
                    <a:cubicBezTo>
                      <a:pt x="12" y="64"/>
                      <a:pt x="14" y="63"/>
                      <a:pt x="16" y="62"/>
                    </a:cubicBezTo>
                    <a:cubicBezTo>
                      <a:pt x="17" y="61"/>
                      <a:pt x="19" y="59"/>
                      <a:pt x="21" y="59"/>
                    </a:cubicBezTo>
                    <a:cubicBezTo>
                      <a:pt x="24" y="60"/>
                      <a:pt x="27" y="61"/>
                      <a:pt x="30" y="63"/>
                    </a:cubicBezTo>
                    <a:cubicBezTo>
                      <a:pt x="31" y="64"/>
                      <a:pt x="31" y="67"/>
                      <a:pt x="32" y="69"/>
                    </a:cubicBezTo>
                    <a:cubicBezTo>
                      <a:pt x="32" y="71"/>
                      <a:pt x="32" y="72"/>
                      <a:pt x="35" y="72"/>
                    </a:cubicBezTo>
                    <a:cubicBezTo>
                      <a:pt x="38" y="72"/>
                      <a:pt x="39" y="72"/>
                      <a:pt x="40" y="69"/>
                    </a:cubicBezTo>
                    <a:cubicBezTo>
                      <a:pt x="40" y="67"/>
                      <a:pt x="41" y="64"/>
                      <a:pt x="42" y="63"/>
                    </a:cubicBezTo>
                    <a:cubicBezTo>
                      <a:pt x="47" y="61"/>
                      <a:pt x="51" y="57"/>
                      <a:pt x="56" y="61"/>
                    </a:cubicBezTo>
                    <a:cubicBezTo>
                      <a:pt x="56" y="62"/>
                      <a:pt x="59" y="64"/>
                      <a:pt x="62" y="61"/>
                    </a:cubicBezTo>
                    <a:cubicBezTo>
                      <a:pt x="64" y="58"/>
                      <a:pt x="63" y="56"/>
                      <a:pt x="61" y="54"/>
                    </a:cubicBezTo>
                    <a:cubicBezTo>
                      <a:pt x="57" y="49"/>
                      <a:pt x="61" y="40"/>
                      <a:pt x="65" y="40"/>
                    </a:cubicBezTo>
                    <a:cubicBezTo>
                      <a:pt x="70" y="40"/>
                      <a:pt x="71" y="39"/>
                      <a:pt x="71" y="36"/>
                    </a:cubicBezTo>
                    <a:cubicBezTo>
                      <a:pt x="71" y="32"/>
                      <a:pt x="67" y="32"/>
                      <a:pt x="66" y="31"/>
                    </a:cubicBezTo>
                    <a:close/>
                    <a:moveTo>
                      <a:pt x="36" y="54"/>
                    </a:moveTo>
                    <a:cubicBezTo>
                      <a:pt x="27" y="54"/>
                      <a:pt x="20" y="46"/>
                      <a:pt x="20" y="37"/>
                    </a:cubicBezTo>
                    <a:cubicBezTo>
                      <a:pt x="20" y="29"/>
                      <a:pt x="28" y="21"/>
                      <a:pt x="37" y="21"/>
                    </a:cubicBezTo>
                    <a:cubicBezTo>
                      <a:pt x="45" y="21"/>
                      <a:pt x="53" y="29"/>
                      <a:pt x="53" y="38"/>
                    </a:cubicBezTo>
                    <a:cubicBezTo>
                      <a:pt x="53" y="47"/>
                      <a:pt x="45" y="54"/>
                      <a:pt x="36" y="54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3" name="Group 42"/>
            <p:cNvGrpSpPr/>
            <p:nvPr/>
          </p:nvGrpSpPr>
          <p:grpSpPr>
            <a:xfrm>
              <a:off x="4425893" y="1727208"/>
              <a:ext cx="290294" cy="271509"/>
              <a:chOff x="2497138" y="5654676"/>
              <a:chExt cx="700088" cy="700088"/>
            </a:xfrm>
          </p:grpSpPr>
          <p:sp>
            <p:nvSpPr>
              <p:cNvPr id="159" name="Freeform 527"/>
              <p:cNvSpPr>
                <a:spLocks noEditPoints="1"/>
              </p:cNvSpPr>
              <p:nvPr/>
            </p:nvSpPr>
            <p:spPr bwMode="auto">
              <a:xfrm>
                <a:off x="2497138" y="5654676"/>
                <a:ext cx="700088" cy="700088"/>
              </a:xfrm>
              <a:custGeom>
                <a:avLst/>
                <a:gdLst>
                  <a:gd name="T0" fmla="*/ 122 w 220"/>
                  <a:gd name="T1" fmla="*/ 220 h 220"/>
                  <a:gd name="T2" fmla="*/ 41 w 220"/>
                  <a:gd name="T3" fmla="*/ 220 h 220"/>
                  <a:gd name="T4" fmla="*/ 0 w 220"/>
                  <a:gd name="T5" fmla="*/ 178 h 220"/>
                  <a:gd name="T6" fmla="*/ 0 w 220"/>
                  <a:gd name="T7" fmla="*/ 41 h 220"/>
                  <a:gd name="T8" fmla="*/ 41 w 220"/>
                  <a:gd name="T9" fmla="*/ 0 h 220"/>
                  <a:gd name="T10" fmla="*/ 179 w 220"/>
                  <a:gd name="T11" fmla="*/ 0 h 220"/>
                  <a:gd name="T12" fmla="*/ 220 w 220"/>
                  <a:gd name="T13" fmla="*/ 41 h 220"/>
                  <a:gd name="T14" fmla="*/ 220 w 220"/>
                  <a:gd name="T15" fmla="*/ 178 h 220"/>
                  <a:gd name="T16" fmla="*/ 179 w 220"/>
                  <a:gd name="T17" fmla="*/ 220 h 220"/>
                  <a:gd name="T18" fmla="*/ 160 w 220"/>
                  <a:gd name="T19" fmla="*/ 220 h 220"/>
                  <a:gd name="T20" fmla="*/ 41 w 220"/>
                  <a:gd name="T21" fmla="*/ 13 h 220"/>
                  <a:gd name="T22" fmla="*/ 27 w 220"/>
                  <a:gd name="T23" fmla="*/ 27 h 220"/>
                  <a:gd name="T24" fmla="*/ 41 w 220"/>
                  <a:gd name="T25" fmla="*/ 41 h 220"/>
                  <a:gd name="T26" fmla="*/ 55 w 220"/>
                  <a:gd name="T27" fmla="*/ 27 h 220"/>
                  <a:gd name="T28" fmla="*/ 41 w 220"/>
                  <a:gd name="T29" fmla="*/ 13 h 220"/>
                  <a:gd name="T30" fmla="*/ 192 w 220"/>
                  <a:gd name="T31" fmla="*/ 55 h 220"/>
                  <a:gd name="T32" fmla="*/ 27 w 220"/>
                  <a:gd name="T33" fmla="*/ 55 h 220"/>
                  <a:gd name="T34" fmla="*/ 27 w 220"/>
                  <a:gd name="T35" fmla="*/ 178 h 220"/>
                  <a:gd name="T36" fmla="*/ 41 w 220"/>
                  <a:gd name="T37" fmla="*/ 192 h 220"/>
                  <a:gd name="T38" fmla="*/ 179 w 220"/>
                  <a:gd name="T39" fmla="*/ 192 h 220"/>
                  <a:gd name="T40" fmla="*/ 192 w 220"/>
                  <a:gd name="T41" fmla="*/ 178 h 220"/>
                  <a:gd name="T42" fmla="*/ 192 w 220"/>
                  <a:gd name="T43" fmla="*/ 5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0" h="220">
                    <a:moveTo>
                      <a:pt x="122" y="220"/>
                    </a:moveTo>
                    <a:cubicBezTo>
                      <a:pt x="41" y="220"/>
                      <a:pt x="41" y="220"/>
                      <a:pt x="41" y="220"/>
                    </a:cubicBezTo>
                    <a:cubicBezTo>
                      <a:pt x="18" y="220"/>
                      <a:pt x="0" y="201"/>
                      <a:pt x="0" y="17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201" y="0"/>
                      <a:pt x="220" y="18"/>
                      <a:pt x="220" y="41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201"/>
                      <a:pt x="201" y="220"/>
                      <a:pt x="179" y="220"/>
                    </a:cubicBezTo>
                    <a:cubicBezTo>
                      <a:pt x="160" y="220"/>
                      <a:pt x="160" y="220"/>
                      <a:pt x="160" y="220"/>
                    </a:cubicBezTo>
                    <a:moveTo>
                      <a:pt x="41" y="13"/>
                    </a:moveTo>
                    <a:cubicBezTo>
                      <a:pt x="33" y="13"/>
                      <a:pt x="27" y="19"/>
                      <a:pt x="27" y="27"/>
                    </a:cubicBezTo>
                    <a:cubicBezTo>
                      <a:pt x="27" y="35"/>
                      <a:pt x="33" y="41"/>
                      <a:pt x="41" y="41"/>
                    </a:cubicBezTo>
                    <a:cubicBezTo>
                      <a:pt x="49" y="41"/>
                      <a:pt x="55" y="35"/>
                      <a:pt x="55" y="27"/>
                    </a:cubicBezTo>
                    <a:cubicBezTo>
                      <a:pt x="55" y="19"/>
                      <a:pt x="49" y="13"/>
                      <a:pt x="41" y="13"/>
                    </a:cubicBezTo>
                    <a:close/>
                    <a:moveTo>
                      <a:pt x="192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78"/>
                      <a:pt x="27" y="178"/>
                      <a:pt x="27" y="178"/>
                    </a:cubicBezTo>
                    <a:cubicBezTo>
                      <a:pt x="27" y="186"/>
                      <a:pt x="33" y="192"/>
                      <a:pt x="41" y="192"/>
                    </a:cubicBezTo>
                    <a:cubicBezTo>
                      <a:pt x="179" y="192"/>
                      <a:pt x="179" y="192"/>
                      <a:pt x="179" y="192"/>
                    </a:cubicBezTo>
                    <a:cubicBezTo>
                      <a:pt x="186" y="192"/>
                      <a:pt x="192" y="186"/>
                      <a:pt x="192" y="178"/>
                    </a:cubicBezTo>
                    <a:lnTo>
                      <a:pt x="192" y="55"/>
                    </a:lnTo>
                    <a:close/>
                  </a:path>
                </a:pathLst>
              </a:custGeom>
              <a:noFill/>
              <a:ln w="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Freeform 528"/>
              <p:cNvSpPr>
                <a:spLocks noEditPoints="1"/>
              </p:cNvSpPr>
              <p:nvPr/>
            </p:nvSpPr>
            <p:spPr bwMode="auto">
              <a:xfrm>
                <a:off x="2921001" y="5875338"/>
                <a:ext cx="127000" cy="127000"/>
              </a:xfrm>
              <a:custGeom>
                <a:avLst/>
                <a:gdLst>
                  <a:gd name="T0" fmla="*/ 36 w 40"/>
                  <a:gd name="T1" fmla="*/ 17 h 40"/>
                  <a:gd name="T2" fmla="*/ 33 w 40"/>
                  <a:gd name="T3" fmla="*/ 10 h 40"/>
                  <a:gd name="T4" fmla="*/ 33 w 40"/>
                  <a:gd name="T5" fmla="*/ 6 h 40"/>
                  <a:gd name="T6" fmla="*/ 29 w 40"/>
                  <a:gd name="T7" fmla="*/ 7 h 40"/>
                  <a:gd name="T8" fmla="*/ 28 w 40"/>
                  <a:gd name="T9" fmla="*/ 7 h 40"/>
                  <a:gd name="T10" fmla="*/ 22 w 40"/>
                  <a:gd name="T11" fmla="*/ 2 h 40"/>
                  <a:gd name="T12" fmla="*/ 20 w 40"/>
                  <a:gd name="T13" fmla="*/ 0 h 40"/>
                  <a:gd name="T14" fmla="*/ 18 w 40"/>
                  <a:gd name="T15" fmla="*/ 1 h 40"/>
                  <a:gd name="T16" fmla="*/ 16 w 40"/>
                  <a:gd name="T17" fmla="*/ 5 h 40"/>
                  <a:gd name="T18" fmla="*/ 11 w 40"/>
                  <a:gd name="T19" fmla="*/ 7 h 40"/>
                  <a:gd name="T20" fmla="*/ 8 w 40"/>
                  <a:gd name="T21" fmla="*/ 6 h 40"/>
                  <a:gd name="T22" fmla="*/ 5 w 40"/>
                  <a:gd name="T23" fmla="*/ 6 h 40"/>
                  <a:gd name="T24" fmla="*/ 5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1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5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1 w 40"/>
                  <a:gd name="T47" fmla="*/ 33 h 40"/>
                  <a:gd name="T48" fmla="*/ 16 w 40"/>
                  <a:gd name="T49" fmla="*/ 35 h 40"/>
                  <a:gd name="T50" fmla="*/ 18 w 40"/>
                  <a:gd name="T51" fmla="*/ 38 h 40"/>
                  <a:gd name="T52" fmla="*/ 19 w 40"/>
                  <a:gd name="T53" fmla="*/ 40 h 40"/>
                  <a:gd name="T54" fmla="*/ 22 w 40"/>
                  <a:gd name="T55" fmla="*/ 38 h 40"/>
                  <a:gd name="T56" fmla="*/ 23 w 40"/>
                  <a:gd name="T57" fmla="*/ 35 h 40"/>
                  <a:gd name="T58" fmla="*/ 31 w 40"/>
                  <a:gd name="T59" fmla="*/ 34 h 40"/>
                  <a:gd name="T60" fmla="*/ 34 w 40"/>
                  <a:gd name="T61" fmla="*/ 34 h 40"/>
                  <a:gd name="T62" fmla="*/ 34 w 40"/>
                  <a:gd name="T63" fmla="*/ 30 h 40"/>
                  <a:gd name="T64" fmla="*/ 36 w 40"/>
                  <a:gd name="T65" fmla="*/ 22 h 40"/>
                  <a:gd name="T66" fmla="*/ 40 w 40"/>
                  <a:gd name="T67" fmla="*/ 20 h 40"/>
                  <a:gd name="T68" fmla="*/ 36 w 40"/>
                  <a:gd name="T69" fmla="*/ 17 h 40"/>
                  <a:gd name="T70" fmla="*/ 20 w 40"/>
                  <a:gd name="T71" fmla="*/ 30 h 40"/>
                  <a:gd name="T72" fmla="*/ 11 w 40"/>
                  <a:gd name="T73" fmla="*/ 21 h 40"/>
                  <a:gd name="T74" fmla="*/ 20 w 40"/>
                  <a:gd name="T75" fmla="*/ 12 h 40"/>
                  <a:gd name="T76" fmla="*/ 29 w 40"/>
                  <a:gd name="T77" fmla="*/ 21 h 40"/>
                  <a:gd name="T78" fmla="*/ 20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6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3" y="6"/>
                    </a:cubicBezTo>
                    <a:cubicBezTo>
                      <a:pt x="32" y="4"/>
                      <a:pt x="31" y="6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6" y="7"/>
                      <a:pt x="22" y="6"/>
                      <a:pt x="22" y="2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3"/>
                      <a:pt x="17" y="4"/>
                      <a:pt x="16" y="5"/>
                    </a:cubicBezTo>
                    <a:cubicBezTo>
                      <a:pt x="15" y="6"/>
                      <a:pt x="13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5" y="8"/>
                      <a:pt x="5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4" y="17"/>
                      <a:pt x="3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2" y="22"/>
                    </a:cubicBezTo>
                    <a:cubicBezTo>
                      <a:pt x="3" y="22"/>
                      <a:pt x="4" y="22"/>
                      <a:pt x="5" y="23"/>
                    </a:cubicBezTo>
                    <a:cubicBezTo>
                      <a:pt x="6" y="25"/>
                      <a:pt x="6" y="26"/>
                      <a:pt x="7" y="28"/>
                    </a:cubicBezTo>
                    <a:cubicBezTo>
                      <a:pt x="7" y="29"/>
                      <a:pt x="6" y="30"/>
                      <a:pt x="5" y="31"/>
                    </a:cubicBezTo>
                    <a:cubicBezTo>
                      <a:pt x="5" y="32"/>
                      <a:pt x="4" y="33"/>
                      <a:pt x="6" y="34"/>
                    </a:cubicBezTo>
                    <a:cubicBezTo>
                      <a:pt x="7" y="35"/>
                      <a:pt x="7" y="35"/>
                      <a:pt x="9" y="34"/>
                    </a:cubicBezTo>
                    <a:cubicBezTo>
                      <a:pt x="9" y="34"/>
                      <a:pt x="11" y="33"/>
                      <a:pt x="11" y="33"/>
                    </a:cubicBezTo>
                    <a:cubicBezTo>
                      <a:pt x="13" y="33"/>
                      <a:pt x="15" y="34"/>
                      <a:pt x="16" y="35"/>
                    </a:cubicBezTo>
                    <a:cubicBezTo>
                      <a:pt x="17" y="36"/>
                      <a:pt x="17" y="37"/>
                      <a:pt x="18" y="38"/>
                    </a:cubicBezTo>
                    <a:cubicBezTo>
                      <a:pt x="18" y="39"/>
                      <a:pt x="18" y="40"/>
                      <a:pt x="19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2" y="37"/>
                      <a:pt x="23" y="35"/>
                      <a:pt x="23" y="35"/>
                    </a:cubicBezTo>
                    <a:cubicBezTo>
                      <a:pt x="26" y="34"/>
                      <a:pt x="29" y="32"/>
                      <a:pt x="31" y="34"/>
                    </a:cubicBezTo>
                    <a:cubicBezTo>
                      <a:pt x="31" y="34"/>
                      <a:pt x="33" y="35"/>
                      <a:pt x="34" y="34"/>
                    </a:cubicBezTo>
                    <a:cubicBezTo>
                      <a:pt x="36" y="32"/>
                      <a:pt x="35" y="31"/>
                      <a:pt x="34" y="30"/>
                    </a:cubicBezTo>
                    <a:cubicBezTo>
                      <a:pt x="32" y="27"/>
                      <a:pt x="34" y="22"/>
                      <a:pt x="36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7" y="18"/>
                      <a:pt x="36" y="17"/>
                    </a:cubicBezTo>
                    <a:close/>
                    <a:moveTo>
                      <a:pt x="20" y="30"/>
                    </a:moveTo>
                    <a:cubicBezTo>
                      <a:pt x="15" y="30"/>
                      <a:pt x="11" y="26"/>
                      <a:pt x="11" y="21"/>
                    </a:cubicBezTo>
                    <a:cubicBezTo>
                      <a:pt x="11" y="16"/>
                      <a:pt x="15" y="12"/>
                      <a:pt x="20" y="12"/>
                    </a:cubicBezTo>
                    <a:cubicBezTo>
                      <a:pt x="25" y="12"/>
                      <a:pt x="29" y="16"/>
                      <a:pt x="29" y="21"/>
                    </a:cubicBezTo>
                    <a:cubicBezTo>
                      <a:pt x="29" y="26"/>
                      <a:pt x="25" y="30"/>
                      <a:pt x="20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Freeform 529"/>
              <p:cNvSpPr>
                <a:spLocks noEditPoints="1"/>
              </p:cNvSpPr>
              <p:nvPr/>
            </p:nvSpPr>
            <p:spPr bwMode="auto">
              <a:xfrm>
                <a:off x="2749551" y="6107113"/>
                <a:ext cx="127000" cy="127000"/>
              </a:xfrm>
              <a:custGeom>
                <a:avLst/>
                <a:gdLst>
                  <a:gd name="T0" fmla="*/ 37 w 40"/>
                  <a:gd name="T1" fmla="*/ 17 h 40"/>
                  <a:gd name="T2" fmla="*/ 33 w 40"/>
                  <a:gd name="T3" fmla="*/ 10 h 40"/>
                  <a:gd name="T4" fmla="*/ 34 w 40"/>
                  <a:gd name="T5" fmla="*/ 6 h 40"/>
                  <a:gd name="T6" fmla="*/ 30 w 40"/>
                  <a:gd name="T7" fmla="*/ 7 h 40"/>
                  <a:gd name="T8" fmla="*/ 29 w 40"/>
                  <a:gd name="T9" fmla="*/ 7 h 40"/>
                  <a:gd name="T10" fmla="*/ 22 w 40"/>
                  <a:gd name="T11" fmla="*/ 2 h 40"/>
                  <a:gd name="T12" fmla="*/ 21 w 40"/>
                  <a:gd name="T13" fmla="*/ 0 h 40"/>
                  <a:gd name="T14" fmla="*/ 18 w 40"/>
                  <a:gd name="T15" fmla="*/ 1 h 40"/>
                  <a:gd name="T16" fmla="*/ 17 w 40"/>
                  <a:gd name="T17" fmla="*/ 5 h 40"/>
                  <a:gd name="T18" fmla="*/ 12 w 40"/>
                  <a:gd name="T19" fmla="*/ 7 h 40"/>
                  <a:gd name="T20" fmla="*/ 9 w 40"/>
                  <a:gd name="T21" fmla="*/ 5 h 40"/>
                  <a:gd name="T22" fmla="*/ 6 w 40"/>
                  <a:gd name="T23" fmla="*/ 6 h 40"/>
                  <a:gd name="T24" fmla="*/ 6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2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6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2 w 40"/>
                  <a:gd name="T47" fmla="*/ 33 h 40"/>
                  <a:gd name="T48" fmla="*/ 17 w 40"/>
                  <a:gd name="T49" fmla="*/ 35 h 40"/>
                  <a:gd name="T50" fmla="*/ 18 w 40"/>
                  <a:gd name="T51" fmla="*/ 38 h 40"/>
                  <a:gd name="T52" fmla="*/ 20 w 40"/>
                  <a:gd name="T53" fmla="*/ 40 h 40"/>
                  <a:gd name="T54" fmla="*/ 22 w 40"/>
                  <a:gd name="T55" fmla="*/ 38 h 40"/>
                  <a:gd name="T56" fmla="*/ 24 w 40"/>
                  <a:gd name="T57" fmla="*/ 35 h 40"/>
                  <a:gd name="T58" fmla="*/ 32 w 40"/>
                  <a:gd name="T59" fmla="*/ 34 h 40"/>
                  <a:gd name="T60" fmla="*/ 35 w 40"/>
                  <a:gd name="T61" fmla="*/ 34 h 40"/>
                  <a:gd name="T62" fmla="*/ 35 w 40"/>
                  <a:gd name="T63" fmla="*/ 30 h 40"/>
                  <a:gd name="T64" fmla="*/ 37 w 40"/>
                  <a:gd name="T65" fmla="*/ 22 h 40"/>
                  <a:gd name="T66" fmla="*/ 40 w 40"/>
                  <a:gd name="T67" fmla="*/ 20 h 40"/>
                  <a:gd name="T68" fmla="*/ 37 w 40"/>
                  <a:gd name="T69" fmla="*/ 17 h 40"/>
                  <a:gd name="T70" fmla="*/ 21 w 40"/>
                  <a:gd name="T71" fmla="*/ 30 h 40"/>
                  <a:gd name="T72" fmla="*/ 12 w 40"/>
                  <a:gd name="T73" fmla="*/ 21 h 40"/>
                  <a:gd name="T74" fmla="*/ 21 w 40"/>
                  <a:gd name="T75" fmla="*/ 12 h 40"/>
                  <a:gd name="T76" fmla="*/ 30 w 40"/>
                  <a:gd name="T77" fmla="*/ 21 h 40"/>
                  <a:gd name="T78" fmla="*/ 21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7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4" y="6"/>
                    </a:cubicBezTo>
                    <a:cubicBezTo>
                      <a:pt x="32" y="4"/>
                      <a:pt x="31" y="6"/>
                      <a:pt x="30" y="7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7" y="7"/>
                      <a:pt x="22" y="6"/>
                      <a:pt x="22" y="2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3"/>
                      <a:pt x="18" y="4"/>
                      <a:pt x="17" y="5"/>
                    </a:cubicBezTo>
                    <a:cubicBezTo>
                      <a:pt x="16" y="6"/>
                      <a:pt x="14" y="7"/>
                      <a:pt x="12" y="7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5" y="17"/>
                      <a:pt x="3" y="18"/>
                      <a:pt x="2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2"/>
                      <a:pt x="5" y="23"/>
                    </a:cubicBezTo>
                    <a:cubicBezTo>
                      <a:pt x="6" y="25"/>
                      <a:pt x="7" y="26"/>
                      <a:pt x="7" y="28"/>
                    </a:cubicBezTo>
                    <a:cubicBezTo>
                      <a:pt x="7" y="29"/>
                      <a:pt x="6" y="30"/>
                      <a:pt x="6" y="31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5"/>
                      <a:pt x="8" y="35"/>
                      <a:pt x="9" y="34"/>
                    </a:cubicBezTo>
                    <a:cubicBezTo>
                      <a:pt x="10" y="34"/>
                      <a:pt x="11" y="33"/>
                      <a:pt x="12" y="33"/>
                    </a:cubicBezTo>
                    <a:cubicBezTo>
                      <a:pt x="14" y="33"/>
                      <a:pt x="15" y="34"/>
                      <a:pt x="17" y="35"/>
                    </a:cubicBezTo>
                    <a:cubicBezTo>
                      <a:pt x="18" y="36"/>
                      <a:pt x="18" y="37"/>
                      <a:pt x="18" y="38"/>
                    </a:cubicBezTo>
                    <a:cubicBezTo>
                      <a:pt x="18" y="39"/>
                      <a:pt x="18" y="40"/>
                      <a:pt x="20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3" y="37"/>
                      <a:pt x="23" y="35"/>
                      <a:pt x="24" y="35"/>
                    </a:cubicBezTo>
                    <a:cubicBezTo>
                      <a:pt x="27" y="34"/>
                      <a:pt x="29" y="32"/>
                      <a:pt x="32" y="34"/>
                    </a:cubicBezTo>
                    <a:cubicBezTo>
                      <a:pt x="32" y="34"/>
                      <a:pt x="33" y="35"/>
                      <a:pt x="35" y="34"/>
                    </a:cubicBezTo>
                    <a:cubicBezTo>
                      <a:pt x="36" y="32"/>
                      <a:pt x="35" y="31"/>
                      <a:pt x="35" y="30"/>
                    </a:cubicBezTo>
                    <a:cubicBezTo>
                      <a:pt x="32" y="27"/>
                      <a:pt x="34" y="22"/>
                      <a:pt x="37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8" y="18"/>
                      <a:pt x="37" y="17"/>
                    </a:cubicBezTo>
                    <a:close/>
                    <a:moveTo>
                      <a:pt x="21" y="30"/>
                    </a:moveTo>
                    <a:cubicBezTo>
                      <a:pt x="16" y="30"/>
                      <a:pt x="12" y="26"/>
                      <a:pt x="12" y="21"/>
                    </a:cubicBezTo>
                    <a:cubicBezTo>
                      <a:pt x="12" y="16"/>
                      <a:pt x="16" y="12"/>
                      <a:pt x="21" y="12"/>
                    </a:cubicBezTo>
                    <a:cubicBezTo>
                      <a:pt x="26" y="12"/>
                      <a:pt x="30" y="16"/>
                      <a:pt x="30" y="21"/>
                    </a:cubicBezTo>
                    <a:cubicBezTo>
                      <a:pt x="30" y="26"/>
                      <a:pt x="26" y="30"/>
                      <a:pt x="21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Freeform 530"/>
              <p:cNvSpPr>
                <a:spLocks noEditPoints="1"/>
              </p:cNvSpPr>
              <p:nvPr/>
            </p:nvSpPr>
            <p:spPr bwMode="auto">
              <a:xfrm>
                <a:off x="2679701" y="5859463"/>
                <a:ext cx="225425" cy="228600"/>
              </a:xfrm>
              <a:custGeom>
                <a:avLst/>
                <a:gdLst>
                  <a:gd name="T0" fmla="*/ 66 w 71"/>
                  <a:gd name="T1" fmla="*/ 31 h 72"/>
                  <a:gd name="T2" fmla="*/ 59 w 71"/>
                  <a:gd name="T3" fmla="*/ 18 h 72"/>
                  <a:gd name="T4" fmla="*/ 60 w 71"/>
                  <a:gd name="T5" fmla="*/ 11 h 72"/>
                  <a:gd name="T6" fmla="*/ 53 w 71"/>
                  <a:gd name="T7" fmla="*/ 12 h 72"/>
                  <a:gd name="T8" fmla="*/ 51 w 71"/>
                  <a:gd name="T9" fmla="*/ 13 h 72"/>
                  <a:gd name="T10" fmla="*/ 39 w 71"/>
                  <a:gd name="T11" fmla="*/ 3 h 72"/>
                  <a:gd name="T12" fmla="*/ 36 w 71"/>
                  <a:gd name="T13" fmla="*/ 1 h 72"/>
                  <a:gd name="T14" fmla="*/ 32 w 71"/>
                  <a:gd name="T15" fmla="*/ 3 h 72"/>
                  <a:gd name="T16" fmla="*/ 30 w 71"/>
                  <a:gd name="T17" fmla="*/ 9 h 72"/>
                  <a:gd name="T18" fmla="*/ 21 w 71"/>
                  <a:gd name="T19" fmla="*/ 13 h 72"/>
                  <a:gd name="T20" fmla="*/ 15 w 71"/>
                  <a:gd name="T21" fmla="*/ 10 h 72"/>
                  <a:gd name="T22" fmla="*/ 10 w 71"/>
                  <a:gd name="T23" fmla="*/ 11 h 72"/>
                  <a:gd name="T24" fmla="*/ 10 w 71"/>
                  <a:gd name="T25" fmla="*/ 16 h 72"/>
                  <a:gd name="T26" fmla="*/ 13 w 71"/>
                  <a:gd name="T27" fmla="*/ 21 h 72"/>
                  <a:gd name="T28" fmla="*/ 9 w 71"/>
                  <a:gd name="T29" fmla="*/ 30 h 72"/>
                  <a:gd name="T30" fmla="*/ 3 w 71"/>
                  <a:gd name="T31" fmla="*/ 32 h 72"/>
                  <a:gd name="T32" fmla="*/ 0 w 71"/>
                  <a:gd name="T33" fmla="*/ 36 h 72"/>
                  <a:gd name="T34" fmla="*/ 3 w 71"/>
                  <a:gd name="T35" fmla="*/ 40 h 72"/>
                  <a:gd name="T36" fmla="*/ 9 w 71"/>
                  <a:gd name="T37" fmla="*/ 42 h 72"/>
                  <a:gd name="T38" fmla="*/ 13 w 71"/>
                  <a:gd name="T39" fmla="*/ 51 h 72"/>
                  <a:gd name="T40" fmla="*/ 10 w 71"/>
                  <a:gd name="T41" fmla="*/ 56 h 72"/>
                  <a:gd name="T42" fmla="*/ 10 w 71"/>
                  <a:gd name="T43" fmla="*/ 62 h 72"/>
                  <a:gd name="T44" fmla="*/ 16 w 71"/>
                  <a:gd name="T45" fmla="*/ 62 h 72"/>
                  <a:gd name="T46" fmla="*/ 21 w 71"/>
                  <a:gd name="T47" fmla="*/ 59 h 72"/>
                  <a:gd name="T48" fmla="*/ 30 w 71"/>
                  <a:gd name="T49" fmla="*/ 63 h 72"/>
                  <a:gd name="T50" fmla="*/ 32 w 71"/>
                  <a:gd name="T51" fmla="*/ 69 h 72"/>
                  <a:gd name="T52" fmla="*/ 35 w 71"/>
                  <a:gd name="T53" fmla="*/ 72 h 72"/>
                  <a:gd name="T54" fmla="*/ 40 w 71"/>
                  <a:gd name="T55" fmla="*/ 69 h 72"/>
                  <a:gd name="T56" fmla="*/ 42 w 71"/>
                  <a:gd name="T57" fmla="*/ 63 h 72"/>
                  <a:gd name="T58" fmla="*/ 56 w 71"/>
                  <a:gd name="T59" fmla="*/ 61 h 72"/>
                  <a:gd name="T60" fmla="*/ 62 w 71"/>
                  <a:gd name="T61" fmla="*/ 61 h 72"/>
                  <a:gd name="T62" fmla="*/ 61 w 71"/>
                  <a:gd name="T63" fmla="*/ 54 h 72"/>
                  <a:gd name="T64" fmla="*/ 65 w 71"/>
                  <a:gd name="T65" fmla="*/ 40 h 72"/>
                  <a:gd name="T66" fmla="*/ 71 w 71"/>
                  <a:gd name="T67" fmla="*/ 36 h 72"/>
                  <a:gd name="T68" fmla="*/ 66 w 71"/>
                  <a:gd name="T69" fmla="*/ 31 h 72"/>
                  <a:gd name="T70" fmla="*/ 36 w 71"/>
                  <a:gd name="T71" fmla="*/ 54 h 72"/>
                  <a:gd name="T72" fmla="*/ 20 w 71"/>
                  <a:gd name="T73" fmla="*/ 37 h 72"/>
                  <a:gd name="T74" fmla="*/ 37 w 71"/>
                  <a:gd name="T75" fmla="*/ 21 h 72"/>
                  <a:gd name="T76" fmla="*/ 53 w 71"/>
                  <a:gd name="T77" fmla="*/ 38 h 72"/>
                  <a:gd name="T78" fmla="*/ 36 w 71"/>
                  <a:gd name="T79" fmla="*/ 5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" h="72">
                    <a:moveTo>
                      <a:pt x="66" y="31"/>
                    </a:moveTo>
                    <a:cubicBezTo>
                      <a:pt x="61" y="30"/>
                      <a:pt x="57" y="22"/>
                      <a:pt x="59" y="18"/>
                    </a:cubicBezTo>
                    <a:cubicBezTo>
                      <a:pt x="61" y="14"/>
                      <a:pt x="62" y="13"/>
                      <a:pt x="60" y="11"/>
                    </a:cubicBezTo>
                    <a:cubicBezTo>
                      <a:pt x="57" y="8"/>
                      <a:pt x="55" y="11"/>
                      <a:pt x="53" y="12"/>
                    </a:cubicBezTo>
                    <a:cubicBezTo>
                      <a:pt x="52" y="13"/>
                      <a:pt x="51" y="13"/>
                      <a:pt x="51" y="13"/>
                    </a:cubicBezTo>
                    <a:cubicBezTo>
                      <a:pt x="47" y="14"/>
                      <a:pt x="39" y="11"/>
                      <a:pt x="39" y="3"/>
                    </a:cubicBezTo>
                    <a:cubicBezTo>
                      <a:pt x="39" y="1"/>
                      <a:pt x="38" y="0"/>
                      <a:pt x="36" y="1"/>
                    </a:cubicBezTo>
                    <a:cubicBezTo>
                      <a:pt x="34" y="1"/>
                      <a:pt x="33" y="1"/>
                      <a:pt x="32" y="3"/>
                    </a:cubicBezTo>
                    <a:cubicBezTo>
                      <a:pt x="32" y="5"/>
                      <a:pt x="31" y="8"/>
                      <a:pt x="30" y="9"/>
                    </a:cubicBezTo>
                    <a:cubicBezTo>
                      <a:pt x="28" y="11"/>
                      <a:pt x="24" y="13"/>
                      <a:pt x="21" y="13"/>
                    </a:cubicBezTo>
                    <a:cubicBezTo>
                      <a:pt x="19" y="13"/>
                      <a:pt x="17" y="12"/>
                      <a:pt x="15" y="10"/>
                    </a:cubicBezTo>
                    <a:cubicBezTo>
                      <a:pt x="13" y="9"/>
                      <a:pt x="12" y="9"/>
                      <a:pt x="10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8"/>
                      <a:pt x="13" y="20"/>
                      <a:pt x="13" y="21"/>
                    </a:cubicBezTo>
                    <a:cubicBezTo>
                      <a:pt x="12" y="25"/>
                      <a:pt x="11" y="28"/>
                      <a:pt x="9" y="30"/>
                    </a:cubicBezTo>
                    <a:cubicBezTo>
                      <a:pt x="8" y="32"/>
                      <a:pt x="5" y="32"/>
                      <a:pt x="3" y="32"/>
                    </a:cubicBezTo>
                    <a:cubicBezTo>
                      <a:pt x="1" y="33"/>
                      <a:pt x="0" y="34"/>
                      <a:pt x="0" y="36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5" y="40"/>
                      <a:pt x="8" y="41"/>
                      <a:pt x="9" y="42"/>
                    </a:cubicBezTo>
                    <a:cubicBezTo>
                      <a:pt x="11" y="45"/>
                      <a:pt x="12" y="48"/>
                      <a:pt x="13" y="51"/>
                    </a:cubicBezTo>
                    <a:cubicBezTo>
                      <a:pt x="13" y="53"/>
                      <a:pt x="11" y="55"/>
                      <a:pt x="10" y="56"/>
                    </a:cubicBezTo>
                    <a:cubicBezTo>
                      <a:pt x="9" y="58"/>
                      <a:pt x="8" y="60"/>
                      <a:pt x="10" y="62"/>
                    </a:cubicBezTo>
                    <a:cubicBezTo>
                      <a:pt x="12" y="64"/>
                      <a:pt x="14" y="63"/>
                      <a:pt x="16" y="62"/>
                    </a:cubicBezTo>
                    <a:cubicBezTo>
                      <a:pt x="17" y="61"/>
                      <a:pt x="19" y="59"/>
                      <a:pt x="21" y="59"/>
                    </a:cubicBezTo>
                    <a:cubicBezTo>
                      <a:pt x="24" y="60"/>
                      <a:pt x="27" y="61"/>
                      <a:pt x="30" y="63"/>
                    </a:cubicBezTo>
                    <a:cubicBezTo>
                      <a:pt x="31" y="64"/>
                      <a:pt x="31" y="67"/>
                      <a:pt x="32" y="69"/>
                    </a:cubicBezTo>
                    <a:cubicBezTo>
                      <a:pt x="32" y="71"/>
                      <a:pt x="32" y="72"/>
                      <a:pt x="35" y="72"/>
                    </a:cubicBezTo>
                    <a:cubicBezTo>
                      <a:pt x="38" y="72"/>
                      <a:pt x="39" y="72"/>
                      <a:pt x="40" y="69"/>
                    </a:cubicBezTo>
                    <a:cubicBezTo>
                      <a:pt x="40" y="67"/>
                      <a:pt x="41" y="64"/>
                      <a:pt x="42" y="63"/>
                    </a:cubicBezTo>
                    <a:cubicBezTo>
                      <a:pt x="47" y="61"/>
                      <a:pt x="51" y="57"/>
                      <a:pt x="56" y="61"/>
                    </a:cubicBezTo>
                    <a:cubicBezTo>
                      <a:pt x="56" y="62"/>
                      <a:pt x="59" y="64"/>
                      <a:pt x="62" y="61"/>
                    </a:cubicBezTo>
                    <a:cubicBezTo>
                      <a:pt x="64" y="58"/>
                      <a:pt x="63" y="56"/>
                      <a:pt x="61" y="54"/>
                    </a:cubicBezTo>
                    <a:cubicBezTo>
                      <a:pt x="57" y="49"/>
                      <a:pt x="61" y="40"/>
                      <a:pt x="65" y="40"/>
                    </a:cubicBezTo>
                    <a:cubicBezTo>
                      <a:pt x="70" y="40"/>
                      <a:pt x="71" y="39"/>
                      <a:pt x="71" y="36"/>
                    </a:cubicBezTo>
                    <a:cubicBezTo>
                      <a:pt x="71" y="32"/>
                      <a:pt x="67" y="32"/>
                      <a:pt x="66" y="31"/>
                    </a:cubicBezTo>
                    <a:close/>
                    <a:moveTo>
                      <a:pt x="36" y="54"/>
                    </a:moveTo>
                    <a:cubicBezTo>
                      <a:pt x="27" y="54"/>
                      <a:pt x="20" y="46"/>
                      <a:pt x="20" y="37"/>
                    </a:cubicBezTo>
                    <a:cubicBezTo>
                      <a:pt x="20" y="29"/>
                      <a:pt x="28" y="21"/>
                      <a:pt x="37" y="21"/>
                    </a:cubicBezTo>
                    <a:cubicBezTo>
                      <a:pt x="45" y="21"/>
                      <a:pt x="53" y="29"/>
                      <a:pt x="53" y="38"/>
                    </a:cubicBezTo>
                    <a:cubicBezTo>
                      <a:pt x="53" y="47"/>
                      <a:pt x="45" y="54"/>
                      <a:pt x="36" y="54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4" name="Group 43"/>
            <p:cNvGrpSpPr/>
            <p:nvPr/>
          </p:nvGrpSpPr>
          <p:grpSpPr>
            <a:xfrm>
              <a:off x="4762090" y="1727208"/>
              <a:ext cx="290294" cy="271509"/>
              <a:chOff x="2497138" y="5654676"/>
              <a:chExt cx="700088" cy="700088"/>
            </a:xfrm>
          </p:grpSpPr>
          <p:sp>
            <p:nvSpPr>
              <p:cNvPr id="155" name="Freeform 527"/>
              <p:cNvSpPr>
                <a:spLocks noEditPoints="1"/>
              </p:cNvSpPr>
              <p:nvPr/>
            </p:nvSpPr>
            <p:spPr bwMode="auto">
              <a:xfrm>
                <a:off x="2497138" y="5654676"/>
                <a:ext cx="700088" cy="700088"/>
              </a:xfrm>
              <a:custGeom>
                <a:avLst/>
                <a:gdLst>
                  <a:gd name="T0" fmla="*/ 122 w 220"/>
                  <a:gd name="T1" fmla="*/ 220 h 220"/>
                  <a:gd name="T2" fmla="*/ 41 w 220"/>
                  <a:gd name="T3" fmla="*/ 220 h 220"/>
                  <a:gd name="T4" fmla="*/ 0 w 220"/>
                  <a:gd name="T5" fmla="*/ 178 h 220"/>
                  <a:gd name="T6" fmla="*/ 0 w 220"/>
                  <a:gd name="T7" fmla="*/ 41 h 220"/>
                  <a:gd name="T8" fmla="*/ 41 w 220"/>
                  <a:gd name="T9" fmla="*/ 0 h 220"/>
                  <a:gd name="T10" fmla="*/ 179 w 220"/>
                  <a:gd name="T11" fmla="*/ 0 h 220"/>
                  <a:gd name="T12" fmla="*/ 220 w 220"/>
                  <a:gd name="T13" fmla="*/ 41 h 220"/>
                  <a:gd name="T14" fmla="*/ 220 w 220"/>
                  <a:gd name="T15" fmla="*/ 178 h 220"/>
                  <a:gd name="T16" fmla="*/ 179 w 220"/>
                  <a:gd name="T17" fmla="*/ 220 h 220"/>
                  <a:gd name="T18" fmla="*/ 160 w 220"/>
                  <a:gd name="T19" fmla="*/ 220 h 220"/>
                  <a:gd name="T20" fmla="*/ 41 w 220"/>
                  <a:gd name="T21" fmla="*/ 13 h 220"/>
                  <a:gd name="T22" fmla="*/ 27 w 220"/>
                  <a:gd name="T23" fmla="*/ 27 h 220"/>
                  <a:gd name="T24" fmla="*/ 41 w 220"/>
                  <a:gd name="T25" fmla="*/ 41 h 220"/>
                  <a:gd name="T26" fmla="*/ 55 w 220"/>
                  <a:gd name="T27" fmla="*/ 27 h 220"/>
                  <a:gd name="T28" fmla="*/ 41 w 220"/>
                  <a:gd name="T29" fmla="*/ 13 h 220"/>
                  <a:gd name="T30" fmla="*/ 192 w 220"/>
                  <a:gd name="T31" fmla="*/ 55 h 220"/>
                  <a:gd name="T32" fmla="*/ 27 w 220"/>
                  <a:gd name="T33" fmla="*/ 55 h 220"/>
                  <a:gd name="T34" fmla="*/ 27 w 220"/>
                  <a:gd name="T35" fmla="*/ 178 h 220"/>
                  <a:gd name="T36" fmla="*/ 41 w 220"/>
                  <a:gd name="T37" fmla="*/ 192 h 220"/>
                  <a:gd name="T38" fmla="*/ 179 w 220"/>
                  <a:gd name="T39" fmla="*/ 192 h 220"/>
                  <a:gd name="T40" fmla="*/ 192 w 220"/>
                  <a:gd name="T41" fmla="*/ 178 h 220"/>
                  <a:gd name="T42" fmla="*/ 192 w 220"/>
                  <a:gd name="T43" fmla="*/ 5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0" h="220">
                    <a:moveTo>
                      <a:pt x="122" y="220"/>
                    </a:moveTo>
                    <a:cubicBezTo>
                      <a:pt x="41" y="220"/>
                      <a:pt x="41" y="220"/>
                      <a:pt x="41" y="220"/>
                    </a:cubicBezTo>
                    <a:cubicBezTo>
                      <a:pt x="18" y="220"/>
                      <a:pt x="0" y="201"/>
                      <a:pt x="0" y="17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201" y="0"/>
                      <a:pt x="220" y="18"/>
                      <a:pt x="220" y="41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201"/>
                      <a:pt x="201" y="220"/>
                      <a:pt x="179" y="220"/>
                    </a:cubicBezTo>
                    <a:cubicBezTo>
                      <a:pt x="160" y="220"/>
                      <a:pt x="160" y="220"/>
                      <a:pt x="160" y="220"/>
                    </a:cubicBezTo>
                    <a:moveTo>
                      <a:pt x="41" y="13"/>
                    </a:moveTo>
                    <a:cubicBezTo>
                      <a:pt x="33" y="13"/>
                      <a:pt x="27" y="19"/>
                      <a:pt x="27" y="27"/>
                    </a:cubicBezTo>
                    <a:cubicBezTo>
                      <a:pt x="27" y="35"/>
                      <a:pt x="33" y="41"/>
                      <a:pt x="41" y="41"/>
                    </a:cubicBezTo>
                    <a:cubicBezTo>
                      <a:pt x="49" y="41"/>
                      <a:pt x="55" y="35"/>
                      <a:pt x="55" y="27"/>
                    </a:cubicBezTo>
                    <a:cubicBezTo>
                      <a:pt x="55" y="19"/>
                      <a:pt x="49" y="13"/>
                      <a:pt x="41" y="13"/>
                    </a:cubicBezTo>
                    <a:close/>
                    <a:moveTo>
                      <a:pt x="192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78"/>
                      <a:pt x="27" y="178"/>
                      <a:pt x="27" y="178"/>
                    </a:cubicBezTo>
                    <a:cubicBezTo>
                      <a:pt x="27" y="186"/>
                      <a:pt x="33" y="192"/>
                      <a:pt x="41" y="192"/>
                    </a:cubicBezTo>
                    <a:cubicBezTo>
                      <a:pt x="179" y="192"/>
                      <a:pt x="179" y="192"/>
                      <a:pt x="179" y="192"/>
                    </a:cubicBezTo>
                    <a:cubicBezTo>
                      <a:pt x="186" y="192"/>
                      <a:pt x="192" y="186"/>
                      <a:pt x="192" y="178"/>
                    </a:cubicBezTo>
                    <a:lnTo>
                      <a:pt x="192" y="55"/>
                    </a:lnTo>
                    <a:close/>
                  </a:path>
                </a:pathLst>
              </a:custGeom>
              <a:noFill/>
              <a:ln w="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Freeform 528"/>
              <p:cNvSpPr>
                <a:spLocks noEditPoints="1"/>
              </p:cNvSpPr>
              <p:nvPr/>
            </p:nvSpPr>
            <p:spPr bwMode="auto">
              <a:xfrm>
                <a:off x="2921001" y="5875338"/>
                <a:ext cx="127000" cy="127000"/>
              </a:xfrm>
              <a:custGeom>
                <a:avLst/>
                <a:gdLst>
                  <a:gd name="T0" fmla="*/ 36 w 40"/>
                  <a:gd name="T1" fmla="*/ 17 h 40"/>
                  <a:gd name="T2" fmla="*/ 33 w 40"/>
                  <a:gd name="T3" fmla="*/ 10 h 40"/>
                  <a:gd name="T4" fmla="*/ 33 w 40"/>
                  <a:gd name="T5" fmla="*/ 6 h 40"/>
                  <a:gd name="T6" fmla="*/ 29 w 40"/>
                  <a:gd name="T7" fmla="*/ 7 h 40"/>
                  <a:gd name="T8" fmla="*/ 28 w 40"/>
                  <a:gd name="T9" fmla="*/ 7 h 40"/>
                  <a:gd name="T10" fmla="*/ 22 w 40"/>
                  <a:gd name="T11" fmla="*/ 2 h 40"/>
                  <a:gd name="T12" fmla="*/ 20 w 40"/>
                  <a:gd name="T13" fmla="*/ 0 h 40"/>
                  <a:gd name="T14" fmla="*/ 18 w 40"/>
                  <a:gd name="T15" fmla="*/ 1 h 40"/>
                  <a:gd name="T16" fmla="*/ 16 w 40"/>
                  <a:gd name="T17" fmla="*/ 5 h 40"/>
                  <a:gd name="T18" fmla="*/ 11 w 40"/>
                  <a:gd name="T19" fmla="*/ 7 h 40"/>
                  <a:gd name="T20" fmla="*/ 8 w 40"/>
                  <a:gd name="T21" fmla="*/ 6 h 40"/>
                  <a:gd name="T22" fmla="*/ 5 w 40"/>
                  <a:gd name="T23" fmla="*/ 6 h 40"/>
                  <a:gd name="T24" fmla="*/ 5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1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5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1 w 40"/>
                  <a:gd name="T47" fmla="*/ 33 h 40"/>
                  <a:gd name="T48" fmla="*/ 16 w 40"/>
                  <a:gd name="T49" fmla="*/ 35 h 40"/>
                  <a:gd name="T50" fmla="*/ 18 w 40"/>
                  <a:gd name="T51" fmla="*/ 38 h 40"/>
                  <a:gd name="T52" fmla="*/ 19 w 40"/>
                  <a:gd name="T53" fmla="*/ 40 h 40"/>
                  <a:gd name="T54" fmla="*/ 22 w 40"/>
                  <a:gd name="T55" fmla="*/ 38 h 40"/>
                  <a:gd name="T56" fmla="*/ 23 w 40"/>
                  <a:gd name="T57" fmla="*/ 35 h 40"/>
                  <a:gd name="T58" fmla="*/ 31 w 40"/>
                  <a:gd name="T59" fmla="*/ 34 h 40"/>
                  <a:gd name="T60" fmla="*/ 34 w 40"/>
                  <a:gd name="T61" fmla="*/ 34 h 40"/>
                  <a:gd name="T62" fmla="*/ 34 w 40"/>
                  <a:gd name="T63" fmla="*/ 30 h 40"/>
                  <a:gd name="T64" fmla="*/ 36 w 40"/>
                  <a:gd name="T65" fmla="*/ 22 h 40"/>
                  <a:gd name="T66" fmla="*/ 40 w 40"/>
                  <a:gd name="T67" fmla="*/ 20 h 40"/>
                  <a:gd name="T68" fmla="*/ 36 w 40"/>
                  <a:gd name="T69" fmla="*/ 17 h 40"/>
                  <a:gd name="T70" fmla="*/ 20 w 40"/>
                  <a:gd name="T71" fmla="*/ 30 h 40"/>
                  <a:gd name="T72" fmla="*/ 11 w 40"/>
                  <a:gd name="T73" fmla="*/ 21 h 40"/>
                  <a:gd name="T74" fmla="*/ 20 w 40"/>
                  <a:gd name="T75" fmla="*/ 12 h 40"/>
                  <a:gd name="T76" fmla="*/ 29 w 40"/>
                  <a:gd name="T77" fmla="*/ 21 h 40"/>
                  <a:gd name="T78" fmla="*/ 20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6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3" y="6"/>
                    </a:cubicBezTo>
                    <a:cubicBezTo>
                      <a:pt x="32" y="4"/>
                      <a:pt x="31" y="6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6" y="7"/>
                      <a:pt x="22" y="6"/>
                      <a:pt x="22" y="2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3"/>
                      <a:pt x="17" y="4"/>
                      <a:pt x="16" y="5"/>
                    </a:cubicBezTo>
                    <a:cubicBezTo>
                      <a:pt x="15" y="6"/>
                      <a:pt x="13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5" y="8"/>
                      <a:pt x="5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4" y="17"/>
                      <a:pt x="3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2" y="22"/>
                    </a:cubicBezTo>
                    <a:cubicBezTo>
                      <a:pt x="3" y="22"/>
                      <a:pt x="4" y="22"/>
                      <a:pt x="5" y="23"/>
                    </a:cubicBezTo>
                    <a:cubicBezTo>
                      <a:pt x="6" y="25"/>
                      <a:pt x="6" y="26"/>
                      <a:pt x="7" y="28"/>
                    </a:cubicBezTo>
                    <a:cubicBezTo>
                      <a:pt x="7" y="29"/>
                      <a:pt x="6" y="30"/>
                      <a:pt x="5" y="31"/>
                    </a:cubicBezTo>
                    <a:cubicBezTo>
                      <a:pt x="5" y="32"/>
                      <a:pt x="4" y="33"/>
                      <a:pt x="6" y="34"/>
                    </a:cubicBezTo>
                    <a:cubicBezTo>
                      <a:pt x="7" y="35"/>
                      <a:pt x="7" y="35"/>
                      <a:pt x="9" y="34"/>
                    </a:cubicBezTo>
                    <a:cubicBezTo>
                      <a:pt x="9" y="34"/>
                      <a:pt x="11" y="33"/>
                      <a:pt x="11" y="33"/>
                    </a:cubicBezTo>
                    <a:cubicBezTo>
                      <a:pt x="13" y="33"/>
                      <a:pt x="15" y="34"/>
                      <a:pt x="16" y="35"/>
                    </a:cubicBezTo>
                    <a:cubicBezTo>
                      <a:pt x="17" y="36"/>
                      <a:pt x="17" y="37"/>
                      <a:pt x="18" y="38"/>
                    </a:cubicBezTo>
                    <a:cubicBezTo>
                      <a:pt x="18" y="39"/>
                      <a:pt x="18" y="40"/>
                      <a:pt x="19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2" y="37"/>
                      <a:pt x="23" y="35"/>
                      <a:pt x="23" y="35"/>
                    </a:cubicBezTo>
                    <a:cubicBezTo>
                      <a:pt x="26" y="34"/>
                      <a:pt x="29" y="32"/>
                      <a:pt x="31" y="34"/>
                    </a:cubicBezTo>
                    <a:cubicBezTo>
                      <a:pt x="31" y="34"/>
                      <a:pt x="33" y="35"/>
                      <a:pt x="34" y="34"/>
                    </a:cubicBezTo>
                    <a:cubicBezTo>
                      <a:pt x="36" y="32"/>
                      <a:pt x="35" y="31"/>
                      <a:pt x="34" y="30"/>
                    </a:cubicBezTo>
                    <a:cubicBezTo>
                      <a:pt x="32" y="27"/>
                      <a:pt x="34" y="22"/>
                      <a:pt x="36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7" y="18"/>
                      <a:pt x="36" y="17"/>
                    </a:cubicBezTo>
                    <a:close/>
                    <a:moveTo>
                      <a:pt x="20" y="30"/>
                    </a:moveTo>
                    <a:cubicBezTo>
                      <a:pt x="15" y="30"/>
                      <a:pt x="11" y="26"/>
                      <a:pt x="11" y="21"/>
                    </a:cubicBezTo>
                    <a:cubicBezTo>
                      <a:pt x="11" y="16"/>
                      <a:pt x="15" y="12"/>
                      <a:pt x="20" y="12"/>
                    </a:cubicBezTo>
                    <a:cubicBezTo>
                      <a:pt x="25" y="12"/>
                      <a:pt x="29" y="16"/>
                      <a:pt x="29" y="21"/>
                    </a:cubicBezTo>
                    <a:cubicBezTo>
                      <a:pt x="29" y="26"/>
                      <a:pt x="25" y="30"/>
                      <a:pt x="20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Freeform 529"/>
              <p:cNvSpPr>
                <a:spLocks noEditPoints="1"/>
              </p:cNvSpPr>
              <p:nvPr/>
            </p:nvSpPr>
            <p:spPr bwMode="auto">
              <a:xfrm>
                <a:off x="2749551" y="6107113"/>
                <a:ext cx="127000" cy="127000"/>
              </a:xfrm>
              <a:custGeom>
                <a:avLst/>
                <a:gdLst>
                  <a:gd name="T0" fmla="*/ 37 w 40"/>
                  <a:gd name="T1" fmla="*/ 17 h 40"/>
                  <a:gd name="T2" fmla="*/ 33 w 40"/>
                  <a:gd name="T3" fmla="*/ 10 h 40"/>
                  <a:gd name="T4" fmla="*/ 34 w 40"/>
                  <a:gd name="T5" fmla="*/ 6 h 40"/>
                  <a:gd name="T6" fmla="*/ 30 w 40"/>
                  <a:gd name="T7" fmla="*/ 7 h 40"/>
                  <a:gd name="T8" fmla="*/ 29 w 40"/>
                  <a:gd name="T9" fmla="*/ 7 h 40"/>
                  <a:gd name="T10" fmla="*/ 22 w 40"/>
                  <a:gd name="T11" fmla="*/ 2 h 40"/>
                  <a:gd name="T12" fmla="*/ 21 w 40"/>
                  <a:gd name="T13" fmla="*/ 0 h 40"/>
                  <a:gd name="T14" fmla="*/ 18 w 40"/>
                  <a:gd name="T15" fmla="*/ 1 h 40"/>
                  <a:gd name="T16" fmla="*/ 17 w 40"/>
                  <a:gd name="T17" fmla="*/ 5 h 40"/>
                  <a:gd name="T18" fmla="*/ 12 w 40"/>
                  <a:gd name="T19" fmla="*/ 7 h 40"/>
                  <a:gd name="T20" fmla="*/ 9 w 40"/>
                  <a:gd name="T21" fmla="*/ 5 h 40"/>
                  <a:gd name="T22" fmla="*/ 6 w 40"/>
                  <a:gd name="T23" fmla="*/ 6 h 40"/>
                  <a:gd name="T24" fmla="*/ 6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2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6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2 w 40"/>
                  <a:gd name="T47" fmla="*/ 33 h 40"/>
                  <a:gd name="T48" fmla="*/ 17 w 40"/>
                  <a:gd name="T49" fmla="*/ 35 h 40"/>
                  <a:gd name="T50" fmla="*/ 18 w 40"/>
                  <a:gd name="T51" fmla="*/ 38 h 40"/>
                  <a:gd name="T52" fmla="*/ 20 w 40"/>
                  <a:gd name="T53" fmla="*/ 40 h 40"/>
                  <a:gd name="T54" fmla="*/ 22 w 40"/>
                  <a:gd name="T55" fmla="*/ 38 h 40"/>
                  <a:gd name="T56" fmla="*/ 24 w 40"/>
                  <a:gd name="T57" fmla="*/ 35 h 40"/>
                  <a:gd name="T58" fmla="*/ 32 w 40"/>
                  <a:gd name="T59" fmla="*/ 34 h 40"/>
                  <a:gd name="T60" fmla="*/ 35 w 40"/>
                  <a:gd name="T61" fmla="*/ 34 h 40"/>
                  <a:gd name="T62" fmla="*/ 35 w 40"/>
                  <a:gd name="T63" fmla="*/ 30 h 40"/>
                  <a:gd name="T64" fmla="*/ 37 w 40"/>
                  <a:gd name="T65" fmla="*/ 22 h 40"/>
                  <a:gd name="T66" fmla="*/ 40 w 40"/>
                  <a:gd name="T67" fmla="*/ 20 h 40"/>
                  <a:gd name="T68" fmla="*/ 37 w 40"/>
                  <a:gd name="T69" fmla="*/ 17 h 40"/>
                  <a:gd name="T70" fmla="*/ 21 w 40"/>
                  <a:gd name="T71" fmla="*/ 30 h 40"/>
                  <a:gd name="T72" fmla="*/ 12 w 40"/>
                  <a:gd name="T73" fmla="*/ 21 h 40"/>
                  <a:gd name="T74" fmla="*/ 21 w 40"/>
                  <a:gd name="T75" fmla="*/ 12 h 40"/>
                  <a:gd name="T76" fmla="*/ 30 w 40"/>
                  <a:gd name="T77" fmla="*/ 21 h 40"/>
                  <a:gd name="T78" fmla="*/ 21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7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4" y="6"/>
                    </a:cubicBezTo>
                    <a:cubicBezTo>
                      <a:pt x="32" y="4"/>
                      <a:pt x="31" y="6"/>
                      <a:pt x="30" y="7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7" y="7"/>
                      <a:pt x="22" y="6"/>
                      <a:pt x="22" y="2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3"/>
                      <a:pt x="18" y="4"/>
                      <a:pt x="17" y="5"/>
                    </a:cubicBezTo>
                    <a:cubicBezTo>
                      <a:pt x="16" y="6"/>
                      <a:pt x="14" y="7"/>
                      <a:pt x="12" y="7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5" y="17"/>
                      <a:pt x="3" y="18"/>
                      <a:pt x="2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2"/>
                      <a:pt x="5" y="23"/>
                    </a:cubicBezTo>
                    <a:cubicBezTo>
                      <a:pt x="6" y="25"/>
                      <a:pt x="7" y="26"/>
                      <a:pt x="7" y="28"/>
                    </a:cubicBezTo>
                    <a:cubicBezTo>
                      <a:pt x="7" y="29"/>
                      <a:pt x="6" y="30"/>
                      <a:pt x="6" y="31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5"/>
                      <a:pt x="8" y="35"/>
                      <a:pt x="9" y="34"/>
                    </a:cubicBezTo>
                    <a:cubicBezTo>
                      <a:pt x="10" y="34"/>
                      <a:pt x="11" y="33"/>
                      <a:pt x="12" y="33"/>
                    </a:cubicBezTo>
                    <a:cubicBezTo>
                      <a:pt x="14" y="33"/>
                      <a:pt x="15" y="34"/>
                      <a:pt x="17" y="35"/>
                    </a:cubicBezTo>
                    <a:cubicBezTo>
                      <a:pt x="18" y="36"/>
                      <a:pt x="18" y="37"/>
                      <a:pt x="18" y="38"/>
                    </a:cubicBezTo>
                    <a:cubicBezTo>
                      <a:pt x="18" y="39"/>
                      <a:pt x="18" y="40"/>
                      <a:pt x="20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3" y="37"/>
                      <a:pt x="23" y="35"/>
                      <a:pt x="24" y="35"/>
                    </a:cubicBezTo>
                    <a:cubicBezTo>
                      <a:pt x="27" y="34"/>
                      <a:pt x="29" y="32"/>
                      <a:pt x="32" y="34"/>
                    </a:cubicBezTo>
                    <a:cubicBezTo>
                      <a:pt x="32" y="34"/>
                      <a:pt x="33" y="35"/>
                      <a:pt x="35" y="34"/>
                    </a:cubicBezTo>
                    <a:cubicBezTo>
                      <a:pt x="36" y="32"/>
                      <a:pt x="35" y="31"/>
                      <a:pt x="35" y="30"/>
                    </a:cubicBezTo>
                    <a:cubicBezTo>
                      <a:pt x="32" y="27"/>
                      <a:pt x="34" y="22"/>
                      <a:pt x="37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8" y="18"/>
                      <a:pt x="37" y="17"/>
                    </a:cubicBezTo>
                    <a:close/>
                    <a:moveTo>
                      <a:pt x="21" y="30"/>
                    </a:moveTo>
                    <a:cubicBezTo>
                      <a:pt x="16" y="30"/>
                      <a:pt x="12" y="26"/>
                      <a:pt x="12" y="21"/>
                    </a:cubicBezTo>
                    <a:cubicBezTo>
                      <a:pt x="12" y="16"/>
                      <a:pt x="16" y="12"/>
                      <a:pt x="21" y="12"/>
                    </a:cubicBezTo>
                    <a:cubicBezTo>
                      <a:pt x="26" y="12"/>
                      <a:pt x="30" y="16"/>
                      <a:pt x="30" y="21"/>
                    </a:cubicBezTo>
                    <a:cubicBezTo>
                      <a:pt x="30" y="26"/>
                      <a:pt x="26" y="30"/>
                      <a:pt x="21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Freeform 530"/>
              <p:cNvSpPr>
                <a:spLocks noEditPoints="1"/>
              </p:cNvSpPr>
              <p:nvPr/>
            </p:nvSpPr>
            <p:spPr bwMode="auto">
              <a:xfrm>
                <a:off x="2679701" y="5859463"/>
                <a:ext cx="225425" cy="228600"/>
              </a:xfrm>
              <a:custGeom>
                <a:avLst/>
                <a:gdLst>
                  <a:gd name="T0" fmla="*/ 66 w 71"/>
                  <a:gd name="T1" fmla="*/ 31 h 72"/>
                  <a:gd name="T2" fmla="*/ 59 w 71"/>
                  <a:gd name="T3" fmla="*/ 18 h 72"/>
                  <a:gd name="T4" fmla="*/ 60 w 71"/>
                  <a:gd name="T5" fmla="*/ 11 h 72"/>
                  <a:gd name="T6" fmla="*/ 53 w 71"/>
                  <a:gd name="T7" fmla="*/ 12 h 72"/>
                  <a:gd name="T8" fmla="*/ 51 w 71"/>
                  <a:gd name="T9" fmla="*/ 13 h 72"/>
                  <a:gd name="T10" fmla="*/ 39 w 71"/>
                  <a:gd name="T11" fmla="*/ 3 h 72"/>
                  <a:gd name="T12" fmla="*/ 36 w 71"/>
                  <a:gd name="T13" fmla="*/ 1 h 72"/>
                  <a:gd name="T14" fmla="*/ 32 w 71"/>
                  <a:gd name="T15" fmla="*/ 3 h 72"/>
                  <a:gd name="T16" fmla="*/ 30 w 71"/>
                  <a:gd name="T17" fmla="*/ 9 h 72"/>
                  <a:gd name="T18" fmla="*/ 21 w 71"/>
                  <a:gd name="T19" fmla="*/ 13 h 72"/>
                  <a:gd name="T20" fmla="*/ 15 w 71"/>
                  <a:gd name="T21" fmla="*/ 10 h 72"/>
                  <a:gd name="T22" fmla="*/ 10 w 71"/>
                  <a:gd name="T23" fmla="*/ 11 h 72"/>
                  <a:gd name="T24" fmla="*/ 10 w 71"/>
                  <a:gd name="T25" fmla="*/ 16 h 72"/>
                  <a:gd name="T26" fmla="*/ 13 w 71"/>
                  <a:gd name="T27" fmla="*/ 21 h 72"/>
                  <a:gd name="T28" fmla="*/ 9 w 71"/>
                  <a:gd name="T29" fmla="*/ 30 h 72"/>
                  <a:gd name="T30" fmla="*/ 3 w 71"/>
                  <a:gd name="T31" fmla="*/ 32 h 72"/>
                  <a:gd name="T32" fmla="*/ 0 w 71"/>
                  <a:gd name="T33" fmla="*/ 36 h 72"/>
                  <a:gd name="T34" fmla="*/ 3 w 71"/>
                  <a:gd name="T35" fmla="*/ 40 h 72"/>
                  <a:gd name="T36" fmla="*/ 9 w 71"/>
                  <a:gd name="T37" fmla="*/ 42 h 72"/>
                  <a:gd name="T38" fmla="*/ 13 w 71"/>
                  <a:gd name="T39" fmla="*/ 51 h 72"/>
                  <a:gd name="T40" fmla="*/ 10 w 71"/>
                  <a:gd name="T41" fmla="*/ 56 h 72"/>
                  <a:gd name="T42" fmla="*/ 10 w 71"/>
                  <a:gd name="T43" fmla="*/ 62 h 72"/>
                  <a:gd name="T44" fmla="*/ 16 w 71"/>
                  <a:gd name="T45" fmla="*/ 62 h 72"/>
                  <a:gd name="T46" fmla="*/ 21 w 71"/>
                  <a:gd name="T47" fmla="*/ 59 h 72"/>
                  <a:gd name="T48" fmla="*/ 30 w 71"/>
                  <a:gd name="T49" fmla="*/ 63 h 72"/>
                  <a:gd name="T50" fmla="*/ 32 w 71"/>
                  <a:gd name="T51" fmla="*/ 69 h 72"/>
                  <a:gd name="T52" fmla="*/ 35 w 71"/>
                  <a:gd name="T53" fmla="*/ 72 h 72"/>
                  <a:gd name="T54" fmla="*/ 40 w 71"/>
                  <a:gd name="T55" fmla="*/ 69 h 72"/>
                  <a:gd name="T56" fmla="*/ 42 w 71"/>
                  <a:gd name="T57" fmla="*/ 63 h 72"/>
                  <a:gd name="T58" fmla="*/ 56 w 71"/>
                  <a:gd name="T59" fmla="*/ 61 h 72"/>
                  <a:gd name="T60" fmla="*/ 62 w 71"/>
                  <a:gd name="T61" fmla="*/ 61 h 72"/>
                  <a:gd name="T62" fmla="*/ 61 w 71"/>
                  <a:gd name="T63" fmla="*/ 54 h 72"/>
                  <a:gd name="T64" fmla="*/ 65 w 71"/>
                  <a:gd name="T65" fmla="*/ 40 h 72"/>
                  <a:gd name="T66" fmla="*/ 71 w 71"/>
                  <a:gd name="T67" fmla="*/ 36 h 72"/>
                  <a:gd name="T68" fmla="*/ 66 w 71"/>
                  <a:gd name="T69" fmla="*/ 31 h 72"/>
                  <a:gd name="T70" fmla="*/ 36 w 71"/>
                  <a:gd name="T71" fmla="*/ 54 h 72"/>
                  <a:gd name="T72" fmla="*/ 20 w 71"/>
                  <a:gd name="T73" fmla="*/ 37 h 72"/>
                  <a:gd name="T74" fmla="*/ 37 w 71"/>
                  <a:gd name="T75" fmla="*/ 21 h 72"/>
                  <a:gd name="T76" fmla="*/ 53 w 71"/>
                  <a:gd name="T77" fmla="*/ 38 h 72"/>
                  <a:gd name="T78" fmla="*/ 36 w 71"/>
                  <a:gd name="T79" fmla="*/ 5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" h="72">
                    <a:moveTo>
                      <a:pt x="66" y="31"/>
                    </a:moveTo>
                    <a:cubicBezTo>
                      <a:pt x="61" y="30"/>
                      <a:pt x="57" y="22"/>
                      <a:pt x="59" y="18"/>
                    </a:cubicBezTo>
                    <a:cubicBezTo>
                      <a:pt x="61" y="14"/>
                      <a:pt x="62" y="13"/>
                      <a:pt x="60" y="11"/>
                    </a:cubicBezTo>
                    <a:cubicBezTo>
                      <a:pt x="57" y="8"/>
                      <a:pt x="55" y="11"/>
                      <a:pt x="53" y="12"/>
                    </a:cubicBezTo>
                    <a:cubicBezTo>
                      <a:pt x="52" y="13"/>
                      <a:pt x="51" y="13"/>
                      <a:pt x="51" y="13"/>
                    </a:cubicBezTo>
                    <a:cubicBezTo>
                      <a:pt x="47" y="14"/>
                      <a:pt x="39" y="11"/>
                      <a:pt x="39" y="3"/>
                    </a:cubicBezTo>
                    <a:cubicBezTo>
                      <a:pt x="39" y="1"/>
                      <a:pt x="38" y="0"/>
                      <a:pt x="36" y="1"/>
                    </a:cubicBezTo>
                    <a:cubicBezTo>
                      <a:pt x="34" y="1"/>
                      <a:pt x="33" y="1"/>
                      <a:pt x="32" y="3"/>
                    </a:cubicBezTo>
                    <a:cubicBezTo>
                      <a:pt x="32" y="5"/>
                      <a:pt x="31" y="8"/>
                      <a:pt x="30" y="9"/>
                    </a:cubicBezTo>
                    <a:cubicBezTo>
                      <a:pt x="28" y="11"/>
                      <a:pt x="24" y="13"/>
                      <a:pt x="21" y="13"/>
                    </a:cubicBezTo>
                    <a:cubicBezTo>
                      <a:pt x="19" y="13"/>
                      <a:pt x="17" y="12"/>
                      <a:pt x="15" y="10"/>
                    </a:cubicBezTo>
                    <a:cubicBezTo>
                      <a:pt x="13" y="9"/>
                      <a:pt x="12" y="9"/>
                      <a:pt x="10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8"/>
                      <a:pt x="13" y="20"/>
                      <a:pt x="13" y="21"/>
                    </a:cubicBezTo>
                    <a:cubicBezTo>
                      <a:pt x="12" y="25"/>
                      <a:pt x="11" y="28"/>
                      <a:pt x="9" y="30"/>
                    </a:cubicBezTo>
                    <a:cubicBezTo>
                      <a:pt x="8" y="32"/>
                      <a:pt x="5" y="32"/>
                      <a:pt x="3" y="32"/>
                    </a:cubicBezTo>
                    <a:cubicBezTo>
                      <a:pt x="1" y="33"/>
                      <a:pt x="0" y="34"/>
                      <a:pt x="0" y="36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5" y="40"/>
                      <a:pt x="8" y="41"/>
                      <a:pt x="9" y="42"/>
                    </a:cubicBezTo>
                    <a:cubicBezTo>
                      <a:pt x="11" y="45"/>
                      <a:pt x="12" y="48"/>
                      <a:pt x="13" y="51"/>
                    </a:cubicBezTo>
                    <a:cubicBezTo>
                      <a:pt x="13" y="53"/>
                      <a:pt x="11" y="55"/>
                      <a:pt x="10" y="56"/>
                    </a:cubicBezTo>
                    <a:cubicBezTo>
                      <a:pt x="9" y="58"/>
                      <a:pt x="8" y="60"/>
                      <a:pt x="10" y="62"/>
                    </a:cubicBezTo>
                    <a:cubicBezTo>
                      <a:pt x="12" y="64"/>
                      <a:pt x="14" y="63"/>
                      <a:pt x="16" y="62"/>
                    </a:cubicBezTo>
                    <a:cubicBezTo>
                      <a:pt x="17" y="61"/>
                      <a:pt x="19" y="59"/>
                      <a:pt x="21" y="59"/>
                    </a:cubicBezTo>
                    <a:cubicBezTo>
                      <a:pt x="24" y="60"/>
                      <a:pt x="27" y="61"/>
                      <a:pt x="30" y="63"/>
                    </a:cubicBezTo>
                    <a:cubicBezTo>
                      <a:pt x="31" y="64"/>
                      <a:pt x="31" y="67"/>
                      <a:pt x="32" y="69"/>
                    </a:cubicBezTo>
                    <a:cubicBezTo>
                      <a:pt x="32" y="71"/>
                      <a:pt x="32" y="72"/>
                      <a:pt x="35" y="72"/>
                    </a:cubicBezTo>
                    <a:cubicBezTo>
                      <a:pt x="38" y="72"/>
                      <a:pt x="39" y="72"/>
                      <a:pt x="40" y="69"/>
                    </a:cubicBezTo>
                    <a:cubicBezTo>
                      <a:pt x="40" y="67"/>
                      <a:pt x="41" y="64"/>
                      <a:pt x="42" y="63"/>
                    </a:cubicBezTo>
                    <a:cubicBezTo>
                      <a:pt x="47" y="61"/>
                      <a:pt x="51" y="57"/>
                      <a:pt x="56" y="61"/>
                    </a:cubicBezTo>
                    <a:cubicBezTo>
                      <a:pt x="56" y="62"/>
                      <a:pt x="59" y="64"/>
                      <a:pt x="62" y="61"/>
                    </a:cubicBezTo>
                    <a:cubicBezTo>
                      <a:pt x="64" y="58"/>
                      <a:pt x="63" y="56"/>
                      <a:pt x="61" y="54"/>
                    </a:cubicBezTo>
                    <a:cubicBezTo>
                      <a:pt x="57" y="49"/>
                      <a:pt x="61" y="40"/>
                      <a:pt x="65" y="40"/>
                    </a:cubicBezTo>
                    <a:cubicBezTo>
                      <a:pt x="70" y="40"/>
                      <a:pt x="71" y="39"/>
                      <a:pt x="71" y="36"/>
                    </a:cubicBezTo>
                    <a:cubicBezTo>
                      <a:pt x="71" y="32"/>
                      <a:pt x="67" y="32"/>
                      <a:pt x="66" y="31"/>
                    </a:cubicBezTo>
                    <a:close/>
                    <a:moveTo>
                      <a:pt x="36" y="54"/>
                    </a:moveTo>
                    <a:cubicBezTo>
                      <a:pt x="27" y="54"/>
                      <a:pt x="20" y="46"/>
                      <a:pt x="20" y="37"/>
                    </a:cubicBezTo>
                    <a:cubicBezTo>
                      <a:pt x="20" y="29"/>
                      <a:pt x="28" y="21"/>
                      <a:pt x="37" y="21"/>
                    </a:cubicBezTo>
                    <a:cubicBezTo>
                      <a:pt x="45" y="21"/>
                      <a:pt x="53" y="29"/>
                      <a:pt x="53" y="38"/>
                    </a:cubicBezTo>
                    <a:cubicBezTo>
                      <a:pt x="53" y="47"/>
                      <a:pt x="45" y="54"/>
                      <a:pt x="36" y="54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5" name="Group 44"/>
            <p:cNvGrpSpPr/>
            <p:nvPr/>
          </p:nvGrpSpPr>
          <p:grpSpPr>
            <a:xfrm>
              <a:off x="5098287" y="1727208"/>
              <a:ext cx="290294" cy="271509"/>
              <a:chOff x="2497138" y="5654676"/>
              <a:chExt cx="700088" cy="700088"/>
            </a:xfrm>
          </p:grpSpPr>
          <p:sp>
            <p:nvSpPr>
              <p:cNvPr id="151" name="Freeform 527"/>
              <p:cNvSpPr>
                <a:spLocks noEditPoints="1"/>
              </p:cNvSpPr>
              <p:nvPr/>
            </p:nvSpPr>
            <p:spPr bwMode="auto">
              <a:xfrm>
                <a:off x="2497138" y="5654676"/>
                <a:ext cx="700088" cy="700088"/>
              </a:xfrm>
              <a:custGeom>
                <a:avLst/>
                <a:gdLst>
                  <a:gd name="T0" fmla="*/ 122 w 220"/>
                  <a:gd name="T1" fmla="*/ 220 h 220"/>
                  <a:gd name="T2" fmla="*/ 41 w 220"/>
                  <a:gd name="T3" fmla="*/ 220 h 220"/>
                  <a:gd name="T4" fmla="*/ 0 w 220"/>
                  <a:gd name="T5" fmla="*/ 178 h 220"/>
                  <a:gd name="T6" fmla="*/ 0 w 220"/>
                  <a:gd name="T7" fmla="*/ 41 h 220"/>
                  <a:gd name="T8" fmla="*/ 41 w 220"/>
                  <a:gd name="T9" fmla="*/ 0 h 220"/>
                  <a:gd name="T10" fmla="*/ 179 w 220"/>
                  <a:gd name="T11" fmla="*/ 0 h 220"/>
                  <a:gd name="T12" fmla="*/ 220 w 220"/>
                  <a:gd name="T13" fmla="*/ 41 h 220"/>
                  <a:gd name="T14" fmla="*/ 220 w 220"/>
                  <a:gd name="T15" fmla="*/ 178 h 220"/>
                  <a:gd name="T16" fmla="*/ 179 w 220"/>
                  <a:gd name="T17" fmla="*/ 220 h 220"/>
                  <a:gd name="T18" fmla="*/ 160 w 220"/>
                  <a:gd name="T19" fmla="*/ 220 h 220"/>
                  <a:gd name="T20" fmla="*/ 41 w 220"/>
                  <a:gd name="T21" fmla="*/ 13 h 220"/>
                  <a:gd name="T22" fmla="*/ 27 w 220"/>
                  <a:gd name="T23" fmla="*/ 27 h 220"/>
                  <a:gd name="T24" fmla="*/ 41 w 220"/>
                  <a:gd name="T25" fmla="*/ 41 h 220"/>
                  <a:gd name="T26" fmla="*/ 55 w 220"/>
                  <a:gd name="T27" fmla="*/ 27 h 220"/>
                  <a:gd name="T28" fmla="*/ 41 w 220"/>
                  <a:gd name="T29" fmla="*/ 13 h 220"/>
                  <a:gd name="T30" fmla="*/ 192 w 220"/>
                  <a:gd name="T31" fmla="*/ 55 h 220"/>
                  <a:gd name="T32" fmla="*/ 27 w 220"/>
                  <a:gd name="T33" fmla="*/ 55 h 220"/>
                  <a:gd name="T34" fmla="*/ 27 w 220"/>
                  <a:gd name="T35" fmla="*/ 178 h 220"/>
                  <a:gd name="T36" fmla="*/ 41 w 220"/>
                  <a:gd name="T37" fmla="*/ 192 h 220"/>
                  <a:gd name="T38" fmla="*/ 179 w 220"/>
                  <a:gd name="T39" fmla="*/ 192 h 220"/>
                  <a:gd name="T40" fmla="*/ 192 w 220"/>
                  <a:gd name="T41" fmla="*/ 178 h 220"/>
                  <a:gd name="T42" fmla="*/ 192 w 220"/>
                  <a:gd name="T43" fmla="*/ 5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0" h="220">
                    <a:moveTo>
                      <a:pt x="122" y="220"/>
                    </a:moveTo>
                    <a:cubicBezTo>
                      <a:pt x="41" y="220"/>
                      <a:pt x="41" y="220"/>
                      <a:pt x="41" y="220"/>
                    </a:cubicBezTo>
                    <a:cubicBezTo>
                      <a:pt x="18" y="220"/>
                      <a:pt x="0" y="201"/>
                      <a:pt x="0" y="17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201" y="0"/>
                      <a:pt x="220" y="18"/>
                      <a:pt x="220" y="41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201"/>
                      <a:pt x="201" y="220"/>
                      <a:pt x="179" y="220"/>
                    </a:cubicBezTo>
                    <a:cubicBezTo>
                      <a:pt x="160" y="220"/>
                      <a:pt x="160" y="220"/>
                      <a:pt x="160" y="220"/>
                    </a:cubicBezTo>
                    <a:moveTo>
                      <a:pt x="41" y="13"/>
                    </a:moveTo>
                    <a:cubicBezTo>
                      <a:pt x="33" y="13"/>
                      <a:pt x="27" y="19"/>
                      <a:pt x="27" y="27"/>
                    </a:cubicBezTo>
                    <a:cubicBezTo>
                      <a:pt x="27" y="35"/>
                      <a:pt x="33" y="41"/>
                      <a:pt x="41" y="41"/>
                    </a:cubicBezTo>
                    <a:cubicBezTo>
                      <a:pt x="49" y="41"/>
                      <a:pt x="55" y="35"/>
                      <a:pt x="55" y="27"/>
                    </a:cubicBezTo>
                    <a:cubicBezTo>
                      <a:pt x="55" y="19"/>
                      <a:pt x="49" y="13"/>
                      <a:pt x="41" y="13"/>
                    </a:cubicBezTo>
                    <a:close/>
                    <a:moveTo>
                      <a:pt x="192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78"/>
                      <a:pt x="27" y="178"/>
                      <a:pt x="27" y="178"/>
                    </a:cubicBezTo>
                    <a:cubicBezTo>
                      <a:pt x="27" y="186"/>
                      <a:pt x="33" y="192"/>
                      <a:pt x="41" y="192"/>
                    </a:cubicBezTo>
                    <a:cubicBezTo>
                      <a:pt x="179" y="192"/>
                      <a:pt x="179" y="192"/>
                      <a:pt x="179" y="192"/>
                    </a:cubicBezTo>
                    <a:cubicBezTo>
                      <a:pt x="186" y="192"/>
                      <a:pt x="192" y="186"/>
                      <a:pt x="192" y="178"/>
                    </a:cubicBezTo>
                    <a:lnTo>
                      <a:pt x="192" y="55"/>
                    </a:lnTo>
                    <a:close/>
                  </a:path>
                </a:pathLst>
              </a:custGeom>
              <a:noFill/>
              <a:ln w="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Freeform 528"/>
              <p:cNvSpPr>
                <a:spLocks noEditPoints="1"/>
              </p:cNvSpPr>
              <p:nvPr/>
            </p:nvSpPr>
            <p:spPr bwMode="auto">
              <a:xfrm>
                <a:off x="2921001" y="5875338"/>
                <a:ext cx="127000" cy="127000"/>
              </a:xfrm>
              <a:custGeom>
                <a:avLst/>
                <a:gdLst>
                  <a:gd name="T0" fmla="*/ 36 w 40"/>
                  <a:gd name="T1" fmla="*/ 17 h 40"/>
                  <a:gd name="T2" fmla="*/ 33 w 40"/>
                  <a:gd name="T3" fmla="*/ 10 h 40"/>
                  <a:gd name="T4" fmla="*/ 33 w 40"/>
                  <a:gd name="T5" fmla="*/ 6 h 40"/>
                  <a:gd name="T6" fmla="*/ 29 w 40"/>
                  <a:gd name="T7" fmla="*/ 7 h 40"/>
                  <a:gd name="T8" fmla="*/ 28 w 40"/>
                  <a:gd name="T9" fmla="*/ 7 h 40"/>
                  <a:gd name="T10" fmla="*/ 22 w 40"/>
                  <a:gd name="T11" fmla="*/ 2 h 40"/>
                  <a:gd name="T12" fmla="*/ 20 w 40"/>
                  <a:gd name="T13" fmla="*/ 0 h 40"/>
                  <a:gd name="T14" fmla="*/ 18 w 40"/>
                  <a:gd name="T15" fmla="*/ 1 h 40"/>
                  <a:gd name="T16" fmla="*/ 16 w 40"/>
                  <a:gd name="T17" fmla="*/ 5 h 40"/>
                  <a:gd name="T18" fmla="*/ 11 w 40"/>
                  <a:gd name="T19" fmla="*/ 7 h 40"/>
                  <a:gd name="T20" fmla="*/ 8 w 40"/>
                  <a:gd name="T21" fmla="*/ 6 h 40"/>
                  <a:gd name="T22" fmla="*/ 5 w 40"/>
                  <a:gd name="T23" fmla="*/ 6 h 40"/>
                  <a:gd name="T24" fmla="*/ 5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1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5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1 w 40"/>
                  <a:gd name="T47" fmla="*/ 33 h 40"/>
                  <a:gd name="T48" fmla="*/ 16 w 40"/>
                  <a:gd name="T49" fmla="*/ 35 h 40"/>
                  <a:gd name="T50" fmla="*/ 18 w 40"/>
                  <a:gd name="T51" fmla="*/ 38 h 40"/>
                  <a:gd name="T52" fmla="*/ 19 w 40"/>
                  <a:gd name="T53" fmla="*/ 40 h 40"/>
                  <a:gd name="T54" fmla="*/ 22 w 40"/>
                  <a:gd name="T55" fmla="*/ 38 h 40"/>
                  <a:gd name="T56" fmla="*/ 23 w 40"/>
                  <a:gd name="T57" fmla="*/ 35 h 40"/>
                  <a:gd name="T58" fmla="*/ 31 w 40"/>
                  <a:gd name="T59" fmla="*/ 34 h 40"/>
                  <a:gd name="T60" fmla="*/ 34 w 40"/>
                  <a:gd name="T61" fmla="*/ 34 h 40"/>
                  <a:gd name="T62" fmla="*/ 34 w 40"/>
                  <a:gd name="T63" fmla="*/ 30 h 40"/>
                  <a:gd name="T64" fmla="*/ 36 w 40"/>
                  <a:gd name="T65" fmla="*/ 22 h 40"/>
                  <a:gd name="T66" fmla="*/ 40 w 40"/>
                  <a:gd name="T67" fmla="*/ 20 h 40"/>
                  <a:gd name="T68" fmla="*/ 36 w 40"/>
                  <a:gd name="T69" fmla="*/ 17 h 40"/>
                  <a:gd name="T70" fmla="*/ 20 w 40"/>
                  <a:gd name="T71" fmla="*/ 30 h 40"/>
                  <a:gd name="T72" fmla="*/ 11 w 40"/>
                  <a:gd name="T73" fmla="*/ 21 h 40"/>
                  <a:gd name="T74" fmla="*/ 20 w 40"/>
                  <a:gd name="T75" fmla="*/ 12 h 40"/>
                  <a:gd name="T76" fmla="*/ 29 w 40"/>
                  <a:gd name="T77" fmla="*/ 21 h 40"/>
                  <a:gd name="T78" fmla="*/ 20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6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3" y="6"/>
                    </a:cubicBezTo>
                    <a:cubicBezTo>
                      <a:pt x="32" y="4"/>
                      <a:pt x="31" y="6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6" y="7"/>
                      <a:pt x="22" y="6"/>
                      <a:pt x="22" y="2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3"/>
                      <a:pt x="17" y="4"/>
                      <a:pt x="16" y="5"/>
                    </a:cubicBezTo>
                    <a:cubicBezTo>
                      <a:pt x="15" y="6"/>
                      <a:pt x="13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5" y="8"/>
                      <a:pt x="5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4" y="17"/>
                      <a:pt x="3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2" y="22"/>
                    </a:cubicBezTo>
                    <a:cubicBezTo>
                      <a:pt x="3" y="22"/>
                      <a:pt x="4" y="22"/>
                      <a:pt x="5" y="23"/>
                    </a:cubicBezTo>
                    <a:cubicBezTo>
                      <a:pt x="6" y="25"/>
                      <a:pt x="6" y="26"/>
                      <a:pt x="7" y="28"/>
                    </a:cubicBezTo>
                    <a:cubicBezTo>
                      <a:pt x="7" y="29"/>
                      <a:pt x="6" y="30"/>
                      <a:pt x="5" y="31"/>
                    </a:cubicBezTo>
                    <a:cubicBezTo>
                      <a:pt x="5" y="32"/>
                      <a:pt x="4" y="33"/>
                      <a:pt x="6" y="34"/>
                    </a:cubicBezTo>
                    <a:cubicBezTo>
                      <a:pt x="7" y="35"/>
                      <a:pt x="7" y="35"/>
                      <a:pt x="9" y="34"/>
                    </a:cubicBezTo>
                    <a:cubicBezTo>
                      <a:pt x="9" y="34"/>
                      <a:pt x="11" y="33"/>
                      <a:pt x="11" y="33"/>
                    </a:cubicBezTo>
                    <a:cubicBezTo>
                      <a:pt x="13" y="33"/>
                      <a:pt x="15" y="34"/>
                      <a:pt x="16" y="35"/>
                    </a:cubicBezTo>
                    <a:cubicBezTo>
                      <a:pt x="17" y="36"/>
                      <a:pt x="17" y="37"/>
                      <a:pt x="18" y="38"/>
                    </a:cubicBezTo>
                    <a:cubicBezTo>
                      <a:pt x="18" y="39"/>
                      <a:pt x="18" y="40"/>
                      <a:pt x="19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2" y="37"/>
                      <a:pt x="23" y="35"/>
                      <a:pt x="23" y="35"/>
                    </a:cubicBezTo>
                    <a:cubicBezTo>
                      <a:pt x="26" y="34"/>
                      <a:pt x="29" y="32"/>
                      <a:pt x="31" y="34"/>
                    </a:cubicBezTo>
                    <a:cubicBezTo>
                      <a:pt x="31" y="34"/>
                      <a:pt x="33" y="35"/>
                      <a:pt x="34" y="34"/>
                    </a:cubicBezTo>
                    <a:cubicBezTo>
                      <a:pt x="36" y="32"/>
                      <a:pt x="35" y="31"/>
                      <a:pt x="34" y="30"/>
                    </a:cubicBezTo>
                    <a:cubicBezTo>
                      <a:pt x="32" y="27"/>
                      <a:pt x="34" y="22"/>
                      <a:pt x="36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7" y="18"/>
                      <a:pt x="36" y="17"/>
                    </a:cubicBezTo>
                    <a:close/>
                    <a:moveTo>
                      <a:pt x="20" y="30"/>
                    </a:moveTo>
                    <a:cubicBezTo>
                      <a:pt x="15" y="30"/>
                      <a:pt x="11" y="26"/>
                      <a:pt x="11" y="21"/>
                    </a:cubicBezTo>
                    <a:cubicBezTo>
                      <a:pt x="11" y="16"/>
                      <a:pt x="15" y="12"/>
                      <a:pt x="20" y="12"/>
                    </a:cubicBezTo>
                    <a:cubicBezTo>
                      <a:pt x="25" y="12"/>
                      <a:pt x="29" y="16"/>
                      <a:pt x="29" y="21"/>
                    </a:cubicBezTo>
                    <a:cubicBezTo>
                      <a:pt x="29" y="26"/>
                      <a:pt x="25" y="30"/>
                      <a:pt x="20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Freeform 529"/>
              <p:cNvSpPr>
                <a:spLocks noEditPoints="1"/>
              </p:cNvSpPr>
              <p:nvPr/>
            </p:nvSpPr>
            <p:spPr bwMode="auto">
              <a:xfrm>
                <a:off x="2749551" y="6107113"/>
                <a:ext cx="127000" cy="127000"/>
              </a:xfrm>
              <a:custGeom>
                <a:avLst/>
                <a:gdLst>
                  <a:gd name="T0" fmla="*/ 37 w 40"/>
                  <a:gd name="T1" fmla="*/ 17 h 40"/>
                  <a:gd name="T2" fmla="*/ 33 w 40"/>
                  <a:gd name="T3" fmla="*/ 10 h 40"/>
                  <a:gd name="T4" fmla="*/ 34 w 40"/>
                  <a:gd name="T5" fmla="*/ 6 h 40"/>
                  <a:gd name="T6" fmla="*/ 30 w 40"/>
                  <a:gd name="T7" fmla="*/ 7 h 40"/>
                  <a:gd name="T8" fmla="*/ 29 w 40"/>
                  <a:gd name="T9" fmla="*/ 7 h 40"/>
                  <a:gd name="T10" fmla="*/ 22 w 40"/>
                  <a:gd name="T11" fmla="*/ 2 h 40"/>
                  <a:gd name="T12" fmla="*/ 21 w 40"/>
                  <a:gd name="T13" fmla="*/ 0 h 40"/>
                  <a:gd name="T14" fmla="*/ 18 w 40"/>
                  <a:gd name="T15" fmla="*/ 1 h 40"/>
                  <a:gd name="T16" fmla="*/ 17 w 40"/>
                  <a:gd name="T17" fmla="*/ 5 h 40"/>
                  <a:gd name="T18" fmla="*/ 12 w 40"/>
                  <a:gd name="T19" fmla="*/ 7 h 40"/>
                  <a:gd name="T20" fmla="*/ 9 w 40"/>
                  <a:gd name="T21" fmla="*/ 5 h 40"/>
                  <a:gd name="T22" fmla="*/ 6 w 40"/>
                  <a:gd name="T23" fmla="*/ 6 h 40"/>
                  <a:gd name="T24" fmla="*/ 6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2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6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2 w 40"/>
                  <a:gd name="T47" fmla="*/ 33 h 40"/>
                  <a:gd name="T48" fmla="*/ 17 w 40"/>
                  <a:gd name="T49" fmla="*/ 35 h 40"/>
                  <a:gd name="T50" fmla="*/ 18 w 40"/>
                  <a:gd name="T51" fmla="*/ 38 h 40"/>
                  <a:gd name="T52" fmla="*/ 20 w 40"/>
                  <a:gd name="T53" fmla="*/ 40 h 40"/>
                  <a:gd name="T54" fmla="*/ 22 w 40"/>
                  <a:gd name="T55" fmla="*/ 38 h 40"/>
                  <a:gd name="T56" fmla="*/ 24 w 40"/>
                  <a:gd name="T57" fmla="*/ 35 h 40"/>
                  <a:gd name="T58" fmla="*/ 32 w 40"/>
                  <a:gd name="T59" fmla="*/ 34 h 40"/>
                  <a:gd name="T60" fmla="*/ 35 w 40"/>
                  <a:gd name="T61" fmla="*/ 34 h 40"/>
                  <a:gd name="T62" fmla="*/ 35 w 40"/>
                  <a:gd name="T63" fmla="*/ 30 h 40"/>
                  <a:gd name="T64" fmla="*/ 37 w 40"/>
                  <a:gd name="T65" fmla="*/ 22 h 40"/>
                  <a:gd name="T66" fmla="*/ 40 w 40"/>
                  <a:gd name="T67" fmla="*/ 20 h 40"/>
                  <a:gd name="T68" fmla="*/ 37 w 40"/>
                  <a:gd name="T69" fmla="*/ 17 h 40"/>
                  <a:gd name="T70" fmla="*/ 21 w 40"/>
                  <a:gd name="T71" fmla="*/ 30 h 40"/>
                  <a:gd name="T72" fmla="*/ 12 w 40"/>
                  <a:gd name="T73" fmla="*/ 21 h 40"/>
                  <a:gd name="T74" fmla="*/ 21 w 40"/>
                  <a:gd name="T75" fmla="*/ 12 h 40"/>
                  <a:gd name="T76" fmla="*/ 30 w 40"/>
                  <a:gd name="T77" fmla="*/ 21 h 40"/>
                  <a:gd name="T78" fmla="*/ 21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7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4" y="6"/>
                    </a:cubicBezTo>
                    <a:cubicBezTo>
                      <a:pt x="32" y="4"/>
                      <a:pt x="31" y="6"/>
                      <a:pt x="30" y="7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7" y="7"/>
                      <a:pt x="22" y="6"/>
                      <a:pt x="22" y="2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3"/>
                      <a:pt x="18" y="4"/>
                      <a:pt x="17" y="5"/>
                    </a:cubicBezTo>
                    <a:cubicBezTo>
                      <a:pt x="16" y="6"/>
                      <a:pt x="14" y="7"/>
                      <a:pt x="12" y="7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5" y="17"/>
                      <a:pt x="3" y="18"/>
                      <a:pt x="2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2"/>
                      <a:pt x="5" y="23"/>
                    </a:cubicBezTo>
                    <a:cubicBezTo>
                      <a:pt x="6" y="25"/>
                      <a:pt x="7" y="26"/>
                      <a:pt x="7" y="28"/>
                    </a:cubicBezTo>
                    <a:cubicBezTo>
                      <a:pt x="7" y="29"/>
                      <a:pt x="6" y="30"/>
                      <a:pt x="6" y="31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5"/>
                      <a:pt x="8" y="35"/>
                      <a:pt x="9" y="34"/>
                    </a:cubicBezTo>
                    <a:cubicBezTo>
                      <a:pt x="10" y="34"/>
                      <a:pt x="11" y="33"/>
                      <a:pt x="12" y="33"/>
                    </a:cubicBezTo>
                    <a:cubicBezTo>
                      <a:pt x="14" y="33"/>
                      <a:pt x="15" y="34"/>
                      <a:pt x="17" y="35"/>
                    </a:cubicBezTo>
                    <a:cubicBezTo>
                      <a:pt x="18" y="36"/>
                      <a:pt x="18" y="37"/>
                      <a:pt x="18" y="38"/>
                    </a:cubicBezTo>
                    <a:cubicBezTo>
                      <a:pt x="18" y="39"/>
                      <a:pt x="18" y="40"/>
                      <a:pt x="20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3" y="37"/>
                      <a:pt x="23" y="35"/>
                      <a:pt x="24" y="35"/>
                    </a:cubicBezTo>
                    <a:cubicBezTo>
                      <a:pt x="27" y="34"/>
                      <a:pt x="29" y="32"/>
                      <a:pt x="32" y="34"/>
                    </a:cubicBezTo>
                    <a:cubicBezTo>
                      <a:pt x="32" y="34"/>
                      <a:pt x="33" y="35"/>
                      <a:pt x="35" y="34"/>
                    </a:cubicBezTo>
                    <a:cubicBezTo>
                      <a:pt x="36" y="32"/>
                      <a:pt x="35" y="31"/>
                      <a:pt x="35" y="30"/>
                    </a:cubicBezTo>
                    <a:cubicBezTo>
                      <a:pt x="32" y="27"/>
                      <a:pt x="34" y="22"/>
                      <a:pt x="37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8" y="18"/>
                      <a:pt x="37" y="17"/>
                    </a:cubicBezTo>
                    <a:close/>
                    <a:moveTo>
                      <a:pt x="21" y="30"/>
                    </a:moveTo>
                    <a:cubicBezTo>
                      <a:pt x="16" y="30"/>
                      <a:pt x="12" y="26"/>
                      <a:pt x="12" y="21"/>
                    </a:cubicBezTo>
                    <a:cubicBezTo>
                      <a:pt x="12" y="16"/>
                      <a:pt x="16" y="12"/>
                      <a:pt x="21" y="12"/>
                    </a:cubicBezTo>
                    <a:cubicBezTo>
                      <a:pt x="26" y="12"/>
                      <a:pt x="30" y="16"/>
                      <a:pt x="30" y="21"/>
                    </a:cubicBezTo>
                    <a:cubicBezTo>
                      <a:pt x="30" y="26"/>
                      <a:pt x="26" y="30"/>
                      <a:pt x="21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Freeform 530"/>
              <p:cNvSpPr>
                <a:spLocks noEditPoints="1"/>
              </p:cNvSpPr>
              <p:nvPr/>
            </p:nvSpPr>
            <p:spPr bwMode="auto">
              <a:xfrm>
                <a:off x="2679701" y="5859463"/>
                <a:ext cx="225425" cy="228600"/>
              </a:xfrm>
              <a:custGeom>
                <a:avLst/>
                <a:gdLst>
                  <a:gd name="T0" fmla="*/ 66 w 71"/>
                  <a:gd name="T1" fmla="*/ 31 h 72"/>
                  <a:gd name="T2" fmla="*/ 59 w 71"/>
                  <a:gd name="T3" fmla="*/ 18 h 72"/>
                  <a:gd name="T4" fmla="*/ 60 w 71"/>
                  <a:gd name="T5" fmla="*/ 11 h 72"/>
                  <a:gd name="T6" fmla="*/ 53 w 71"/>
                  <a:gd name="T7" fmla="*/ 12 h 72"/>
                  <a:gd name="T8" fmla="*/ 51 w 71"/>
                  <a:gd name="T9" fmla="*/ 13 h 72"/>
                  <a:gd name="T10" fmla="*/ 39 w 71"/>
                  <a:gd name="T11" fmla="*/ 3 h 72"/>
                  <a:gd name="T12" fmla="*/ 36 w 71"/>
                  <a:gd name="T13" fmla="*/ 1 h 72"/>
                  <a:gd name="T14" fmla="*/ 32 w 71"/>
                  <a:gd name="T15" fmla="*/ 3 h 72"/>
                  <a:gd name="T16" fmla="*/ 30 w 71"/>
                  <a:gd name="T17" fmla="*/ 9 h 72"/>
                  <a:gd name="T18" fmla="*/ 21 w 71"/>
                  <a:gd name="T19" fmla="*/ 13 h 72"/>
                  <a:gd name="T20" fmla="*/ 15 w 71"/>
                  <a:gd name="T21" fmla="*/ 10 h 72"/>
                  <a:gd name="T22" fmla="*/ 10 w 71"/>
                  <a:gd name="T23" fmla="*/ 11 h 72"/>
                  <a:gd name="T24" fmla="*/ 10 w 71"/>
                  <a:gd name="T25" fmla="*/ 16 h 72"/>
                  <a:gd name="T26" fmla="*/ 13 w 71"/>
                  <a:gd name="T27" fmla="*/ 21 h 72"/>
                  <a:gd name="T28" fmla="*/ 9 w 71"/>
                  <a:gd name="T29" fmla="*/ 30 h 72"/>
                  <a:gd name="T30" fmla="*/ 3 w 71"/>
                  <a:gd name="T31" fmla="*/ 32 h 72"/>
                  <a:gd name="T32" fmla="*/ 0 w 71"/>
                  <a:gd name="T33" fmla="*/ 36 h 72"/>
                  <a:gd name="T34" fmla="*/ 3 w 71"/>
                  <a:gd name="T35" fmla="*/ 40 h 72"/>
                  <a:gd name="T36" fmla="*/ 9 w 71"/>
                  <a:gd name="T37" fmla="*/ 42 h 72"/>
                  <a:gd name="T38" fmla="*/ 13 w 71"/>
                  <a:gd name="T39" fmla="*/ 51 h 72"/>
                  <a:gd name="T40" fmla="*/ 10 w 71"/>
                  <a:gd name="T41" fmla="*/ 56 h 72"/>
                  <a:gd name="T42" fmla="*/ 10 w 71"/>
                  <a:gd name="T43" fmla="*/ 62 h 72"/>
                  <a:gd name="T44" fmla="*/ 16 w 71"/>
                  <a:gd name="T45" fmla="*/ 62 h 72"/>
                  <a:gd name="T46" fmla="*/ 21 w 71"/>
                  <a:gd name="T47" fmla="*/ 59 h 72"/>
                  <a:gd name="T48" fmla="*/ 30 w 71"/>
                  <a:gd name="T49" fmla="*/ 63 h 72"/>
                  <a:gd name="T50" fmla="*/ 32 w 71"/>
                  <a:gd name="T51" fmla="*/ 69 h 72"/>
                  <a:gd name="T52" fmla="*/ 35 w 71"/>
                  <a:gd name="T53" fmla="*/ 72 h 72"/>
                  <a:gd name="T54" fmla="*/ 40 w 71"/>
                  <a:gd name="T55" fmla="*/ 69 h 72"/>
                  <a:gd name="T56" fmla="*/ 42 w 71"/>
                  <a:gd name="T57" fmla="*/ 63 h 72"/>
                  <a:gd name="T58" fmla="*/ 56 w 71"/>
                  <a:gd name="T59" fmla="*/ 61 h 72"/>
                  <a:gd name="T60" fmla="*/ 62 w 71"/>
                  <a:gd name="T61" fmla="*/ 61 h 72"/>
                  <a:gd name="T62" fmla="*/ 61 w 71"/>
                  <a:gd name="T63" fmla="*/ 54 h 72"/>
                  <a:gd name="T64" fmla="*/ 65 w 71"/>
                  <a:gd name="T65" fmla="*/ 40 h 72"/>
                  <a:gd name="T66" fmla="*/ 71 w 71"/>
                  <a:gd name="T67" fmla="*/ 36 h 72"/>
                  <a:gd name="T68" fmla="*/ 66 w 71"/>
                  <a:gd name="T69" fmla="*/ 31 h 72"/>
                  <a:gd name="T70" fmla="*/ 36 w 71"/>
                  <a:gd name="T71" fmla="*/ 54 h 72"/>
                  <a:gd name="T72" fmla="*/ 20 w 71"/>
                  <a:gd name="T73" fmla="*/ 37 h 72"/>
                  <a:gd name="T74" fmla="*/ 37 w 71"/>
                  <a:gd name="T75" fmla="*/ 21 h 72"/>
                  <a:gd name="T76" fmla="*/ 53 w 71"/>
                  <a:gd name="T77" fmla="*/ 38 h 72"/>
                  <a:gd name="T78" fmla="*/ 36 w 71"/>
                  <a:gd name="T79" fmla="*/ 5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" h="72">
                    <a:moveTo>
                      <a:pt x="66" y="31"/>
                    </a:moveTo>
                    <a:cubicBezTo>
                      <a:pt x="61" y="30"/>
                      <a:pt x="57" y="22"/>
                      <a:pt x="59" y="18"/>
                    </a:cubicBezTo>
                    <a:cubicBezTo>
                      <a:pt x="61" y="14"/>
                      <a:pt x="62" y="13"/>
                      <a:pt x="60" y="11"/>
                    </a:cubicBezTo>
                    <a:cubicBezTo>
                      <a:pt x="57" y="8"/>
                      <a:pt x="55" y="11"/>
                      <a:pt x="53" y="12"/>
                    </a:cubicBezTo>
                    <a:cubicBezTo>
                      <a:pt x="52" y="13"/>
                      <a:pt x="51" y="13"/>
                      <a:pt x="51" y="13"/>
                    </a:cubicBezTo>
                    <a:cubicBezTo>
                      <a:pt x="47" y="14"/>
                      <a:pt x="39" y="11"/>
                      <a:pt x="39" y="3"/>
                    </a:cubicBezTo>
                    <a:cubicBezTo>
                      <a:pt x="39" y="1"/>
                      <a:pt x="38" y="0"/>
                      <a:pt x="36" y="1"/>
                    </a:cubicBezTo>
                    <a:cubicBezTo>
                      <a:pt x="34" y="1"/>
                      <a:pt x="33" y="1"/>
                      <a:pt x="32" y="3"/>
                    </a:cubicBezTo>
                    <a:cubicBezTo>
                      <a:pt x="32" y="5"/>
                      <a:pt x="31" y="8"/>
                      <a:pt x="30" y="9"/>
                    </a:cubicBezTo>
                    <a:cubicBezTo>
                      <a:pt x="28" y="11"/>
                      <a:pt x="24" y="13"/>
                      <a:pt x="21" y="13"/>
                    </a:cubicBezTo>
                    <a:cubicBezTo>
                      <a:pt x="19" y="13"/>
                      <a:pt x="17" y="12"/>
                      <a:pt x="15" y="10"/>
                    </a:cubicBezTo>
                    <a:cubicBezTo>
                      <a:pt x="13" y="9"/>
                      <a:pt x="12" y="9"/>
                      <a:pt x="10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8"/>
                      <a:pt x="13" y="20"/>
                      <a:pt x="13" y="21"/>
                    </a:cubicBezTo>
                    <a:cubicBezTo>
                      <a:pt x="12" y="25"/>
                      <a:pt x="11" y="28"/>
                      <a:pt x="9" y="30"/>
                    </a:cubicBezTo>
                    <a:cubicBezTo>
                      <a:pt x="8" y="32"/>
                      <a:pt x="5" y="32"/>
                      <a:pt x="3" y="32"/>
                    </a:cubicBezTo>
                    <a:cubicBezTo>
                      <a:pt x="1" y="33"/>
                      <a:pt x="0" y="34"/>
                      <a:pt x="0" y="36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5" y="40"/>
                      <a:pt x="8" y="41"/>
                      <a:pt x="9" y="42"/>
                    </a:cubicBezTo>
                    <a:cubicBezTo>
                      <a:pt x="11" y="45"/>
                      <a:pt x="12" y="48"/>
                      <a:pt x="13" y="51"/>
                    </a:cubicBezTo>
                    <a:cubicBezTo>
                      <a:pt x="13" y="53"/>
                      <a:pt x="11" y="55"/>
                      <a:pt x="10" y="56"/>
                    </a:cubicBezTo>
                    <a:cubicBezTo>
                      <a:pt x="9" y="58"/>
                      <a:pt x="8" y="60"/>
                      <a:pt x="10" y="62"/>
                    </a:cubicBezTo>
                    <a:cubicBezTo>
                      <a:pt x="12" y="64"/>
                      <a:pt x="14" y="63"/>
                      <a:pt x="16" y="62"/>
                    </a:cubicBezTo>
                    <a:cubicBezTo>
                      <a:pt x="17" y="61"/>
                      <a:pt x="19" y="59"/>
                      <a:pt x="21" y="59"/>
                    </a:cubicBezTo>
                    <a:cubicBezTo>
                      <a:pt x="24" y="60"/>
                      <a:pt x="27" y="61"/>
                      <a:pt x="30" y="63"/>
                    </a:cubicBezTo>
                    <a:cubicBezTo>
                      <a:pt x="31" y="64"/>
                      <a:pt x="31" y="67"/>
                      <a:pt x="32" y="69"/>
                    </a:cubicBezTo>
                    <a:cubicBezTo>
                      <a:pt x="32" y="71"/>
                      <a:pt x="32" y="72"/>
                      <a:pt x="35" y="72"/>
                    </a:cubicBezTo>
                    <a:cubicBezTo>
                      <a:pt x="38" y="72"/>
                      <a:pt x="39" y="72"/>
                      <a:pt x="40" y="69"/>
                    </a:cubicBezTo>
                    <a:cubicBezTo>
                      <a:pt x="40" y="67"/>
                      <a:pt x="41" y="64"/>
                      <a:pt x="42" y="63"/>
                    </a:cubicBezTo>
                    <a:cubicBezTo>
                      <a:pt x="47" y="61"/>
                      <a:pt x="51" y="57"/>
                      <a:pt x="56" y="61"/>
                    </a:cubicBezTo>
                    <a:cubicBezTo>
                      <a:pt x="56" y="62"/>
                      <a:pt x="59" y="64"/>
                      <a:pt x="62" y="61"/>
                    </a:cubicBezTo>
                    <a:cubicBezTo>
                      <a:pt x="64" y="58"/>
                      <a:pt x="63" y="56"/>
                      <a:pt x="61" y="54"/>
                    </a:cubicBezTo>
                    <a:cubicBezTo>
                      <a:pt x="57" y="49"/>
                      <a:pt x="61" y="40"/>
                      <a:pt x="65" y="40"/>
                    </a:cubicBezTo>
                    <a:cubicBezTo>
                      <a:pt x="70" y="40"/>
                      <a:pt x="71" y="39"/>
                      <a:pt x="71" y="36"/>
                    </a:cubicBezTo>
                    <a:cubicBezTo>
                      <a:pt x="71" y="32"/>
                      <a:pt x="67" y="32"/>
                      <a:pt x="66" y="31"/>
                    </a:cubicBezTo>
                    <a:close/>
                    <a:moveTo>
                      <a:pt x="36" y="54"/>
                    </a:moveTo>
                    <a:cubicBezTo>
                      <a:pt x="27" y="54"/>
                      <a:pt x="20" y="46"/>
                      <a:pt x="20" y="37"/>
                    </a:cubicBezTo>
                    <a:cubicBezTo>
                      <a:pt x="20" y="29"/>
                      <a:pt x="28" y="21"/>
                      <a:pt x="37" y="21"/>
                    </a:cubicBezTo>
                    <a:cubicBezTo>
                      <a:pt x="45" y="21"/>
                      <a:pt x="53" y="29"/>
                      <a:pt x="53" y="38"/>
                    </a:cubicBezTo>
                    <a:cubicBezTo>
                      <a:pt x="53" y="47"/>
                      <a:pt x="45" y="54"/>
                      <a:pt x="36" y="54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" name="Group 44"/>
            <p:cNvGrpSpPr/>
            <p:nvPr/>
          </p:nvGrpSpPr>
          <p:grpSpPr>
            <a:xfrm>
              <a:off x="5434484" y="1727208"/>
              <a:ext cx="290294" cy="271509"/>
              <a:chOff x="2497138" y="5654676"/>
              <a:chExt cx="700088" cy="700088"/>
            </a:xfrm>
          </p:grpSpPr>
          <p:sp>
            <p:nvSpPr>
              <p:cNvPr id="147" name="Freeform 527"/>
              <p:cNvSpPr>
                <a:spLocks noEditPoints="1"/>
              </p:cNvSpPr>
              <p:nvPr/>
            </p:nvSpPr>
            <p:spPr bwMode="auto">
              <a:xfrm>
                <a:off x="2497138" y="5654676"/>
                <a:ext cx="700088" cy="700088"/>
              </a:xfrm>
              <a:custGeom>
                <a:avLst/>
                <a:gdLst>
                  <a:gd name="T0" fmla="*/ 122 w 220"/>
                  <a:gd name="T1" fmla="*/ 220 h 220"/>
                  <a:gd name="T2" fmla="*/ 41 w 220"/>
                  <a:gd name="T3" fmla="*/ 220 h 220"/>
                  <a:gd name="T4" fmla="*/ 0 w 220"/>
                  <a:gd name="T5" fmla="*/ 178 h 220"/>
                  <a:gd name="T6" fmla="*/ 0 w 220"/>
                  <a:gd name="T7" fmla="*/ 41 h 220"/>
                  <a:gd name="T8" fmla="*/ 41 w 220"/>
                  <a:gd name="T9" fmla="*/ 0 h 220"/>
                  <a:gd name="T10" fmla="*/ 179 w 220"/>
                  <a:gd name="T11" fmla="*/ 0 h 220"/>
                  <a:gd name="T12" fmla="*/ 220 w 220"/>
                  <a:gd name="T13" fmla="*/ 41 h 220"/>
                  <a:gd name="T14" fmla="*/ 220 w 220"/>
                  <a:gd name="T15" fmla="*/ 178 h 220"/>
                  <a:gd name="T16" fmla="*/ 179 w 220"/>
                  <a:gd name="T17" fmla="*/ 220 h 220"/>
                  <a:gd name="T18" fmla="*/ 160 w 220"/>
                  <a:gd name="T19" fmla="*/ 220 h 220"/>
                  <a:gd name="T20" fmla="*/ 41 w 220"/>
                  <a:gd name="T21" fmla="*/ 13 h 220"/>
                  <a:gd name="T22" fmla="*/ 27 w 220"/>
                  <a:gd name="T23" fmla="*/ 27 h 220"/>
                  <a:gd name="T24" fmla="*/ 41 w 220"/>
                  <a:gd name="T25" fmla="*/ 41 h 220"/>
                  <a:gd name="T26" fmla="*/ 55 w 220"/>
                  <a:gd name="T27" fmla="*/ 27 h 220"/>
                  <a:gd name="T28" fmla="*/ 41 w 220"/>
                  <a:gd name="T29" fmla="*/ 13 h 220"/>
                  <a:gd name="T30" fmla="*/ 192 w 220"/>
                  <a:gd name="T31" fmla="*/ 55 h 220"/>
                  <a:gd name="T32" fmla="*/ 27 w 220"/>
                  <a:gd name="T33" fmla="*/ 55 h 220"/>
                  <a:gd name="T34" fmla="*/ 27 w 220"/>
                  <a:gd name="T35" fmla="*/ 178 h 220"/>
                  <a:gd name="T36" fmla="*/ 41 w 220"/>
                  <a:gd name="T37" fmla="*/ 192 h 220"/>
                  <a:gd name="T38" fmla="*/ 179 w 220"/>
                  <a:gd name="T39" fmla="*/ 192 h 220"/>
                  <a:gd name="T40" fmla="*/ 192 w 220"/>
                  <a:gd name="T41" fmla="*/ 178 h 220"/>
                  <a:gd name="T42" fmla="*/ 192 w 220"/>
                  <a:gd name="T43" fmla="*/ 5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0" h="220">
                    <a:moveTo>
                      <a:pt x="122" y="220"/>
                    </a:moveTo>
                    <a:cubicBezTo>
                      <a:pt x="41" y="220"/>
                      <a:pt x="41" y="220"/>
                      <a:pt x="41" y="220"/>
                    </a:cubicBezTo>
                    <a:cubicBezTo>
                      <a:pt x="18" y="220"/>
                      <a:pt x="0" y="201"/>
                      <a:pt x="0" y="17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201" y="0"/>
                      <a:pt x="220" y="18"/>
                      <a:pt x="220" y="41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201"/>
                      <a:pt x="201" y="220"/>
                      <a:pt x="179" y="220"/>
                    </a:cubicBezTo>
                    <a:cubicBezTo>
                      <a:pt x="160" y="220"/>
                      <a:pt x="160" y="220"/>
                      <a:pt x="160" y="220"/>
                    </a:cubicBezTo>
                    <a:moveTo>
                      <a:pt x="41" y="13"/>
                    </a:moveTo>
                    <a:cubicBezTo>
                      <a:pt x="33" y="13"/>
                      <a:pt x="27" y="19"/>
                      <a:pt x="27" y="27"/>
                    </a:cubicBezTo>
                    <a:cubicBezTo>
                      <a:pt x="27" y="35"/>
                      <a:pt x="33" y="41"/>
                      <a:pt x="41" y="41"/>
                    </a:cubicBezTo>
                    <a:cubicBezTo>
                      <a:pt x="49" y="41"/>
                      <a:pt x="55" y="35"/>
                      <a:pt x="55" y="27"/>
                    </a:cubicBezTo>
                    <a:cubicBezTo>
                      <a:pt x="55" y="19"/>
                      <a:pt x="49" y="13"/>
                      <a:pt x="41" y="13"/>
                    </a:cubicBezTo>
                    <a:close/>
                    <a:moveTo>
                      <a:pt x="192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78"/>
                      <a:pt x="27" y="178"/>
                      <a:pt x="27" y="178"/>
                    </a:cubicBezTo>
                    <a:cubicBezTo>
                      <a:pt x="27" y="186"/>
                      <a:pt x="33" y="192"/>
                      <a:pt x="41" y="192"/>
                    </a:cubicBezTo>
                    <a:cubicBezTo>
                      <a:pt x="179" y="192"/>
                      <a:pt x="179" y="192"/>
                      <a:pt x="179" y="192"/>
                    </a:cubicBezTo>
                    <a:cubicBezTo>
                      <a:pt x="186" y="192"/>
                      <a:pt x="192" y="186"/>
                      <a:pt x="192" y="178"/>
                    </a:cubicBezTo>
                    <a:lnTo>
                      <a:pt x="192" y="55"/>
                    </a:lnTo>
                    <a:close/>
                  </a:path>
                </a:pathLst>
              </a:custGeom>
              <a:noFill/>
              <a:ln w="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Freeform 528"/>
              <p:cNvSpPr>
                <a:spLocks noEditPoints="1"/>
              </p:cNvSpPr>
              <p:nvPr/>
            </p:nvSpPr>
            <p:spPr bwMode="auto">
              <a:xfrm>
                <a:off x="2921001" y="5875338"/>
                <a:ext cx="127000" cy="127000"/>
              </a:xfrm>
              <a:custGeom>
                <a:avLst/>
                <a:gdLst>
                  <a:gd name="T0" fmla="*/ 36 w 40"/>
                  <a:gd name="T1" fmla="*/ 17 h 40"/>
                  <a:gd name="T2" fmla="*/ 33 w 40"/>
                  <a:gd name="T3" fmla="*/ 10 h 40"/>
                  <a:gd name="T4" fmla="*/ 33 w 40"/>
                  <a:gd name="T5" fmla="*/ 6 h 40"/>
                  <a:gd name="T6" fmla="*/ 29 w 40"/>
                  <a:gd name="T7" fmla="*/ 7 h 40"/>
                  <a:gd name="T8" fmla="*/ 28 w 40"/>
                  <a:gd name="T9" fmla="*/ 7 h 40"/>
                  <a:gd name="T10" fmla="*/ 22 w 40"/>
                  <a:gd name="T11" fmla="*/ 2 h 40"/>
                  <a:gd name="T12" fmla="*/ 20 w 40"/>
                  <a:gd name="T13" fmla="*/ 0 h 40"/>
                  <a:gd name="T14" fmla="*/ 18 w 40"/>
                  <a:gd name="T15" fmla="*/ 1 h 40"/>
                  <a:gd name="T16" fmla="*/ 16 w 40"/>
                  <a:gd name="T17" fmla="*/ 5 h 40"/>
                  <a:gd name="T18" fmla="*/ 11 w 40"/>
                  <a:gd name="T19" fmla="*/ 7 h 40"/>
                  <a:gd name="T20" fmla="*/ 8 w 40"/>
                  <a:gd name="T21" fmla="*/ 6 h 40"/>
                  <a:gd name="T22" fmla="*/ 5 w 40"/>
                  <a:gd name="T23" fmla="*/ 6 h 40"/>
                  <a:gd name="T24" fmla="*/ 5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1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5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1 w 40"/>
                  <a:gd name="T47" fmla="*/ 33 h 40"/>
                  <a:gd name="T48" fmla="*/ 16 w 40"/>
                  <a:gd name="T49" fmla="*/ 35 h 40"/>
                  <a:gd name="T50" fmla="*/ 18 w 40"/>
                  <a:gd name="T51" fmla="*/ 38 h 40"/>
                  <a:gd name="T52" fmla="*/ 19 w 40"/>
                  <a:gd name="T53" fmla="*/ 40 h 40"/>
                  <a:gd name="T54" fmla="*/ 22 w 40"/>
                  <a:gd name="T55" fmla="*/ 38 h 40"/>
                  <a:gd name="T56" fmla="*/ 23 w 40"/>
                  <a:gd name="T57" fmla="*/ 35 h 40"/>
                  <a:gd name="T58" fmla="*/ 31 w 40"/>
                  <a:gd name="T59" fmla="*/ 34 h 40"/>
                  <a:gd name="T60" fmla="*/ 34 w 40"/>
                  <a:gd name="T61" fmla="*/ 34 h 40"/>
                  <a:gd name="T62" fmla="*/ 34 w 40"/>
                  <a:gd name="T63" fmla="*/ 30 h 40"/>
                  <a:gd name="T64" fmla="*/ 36 w 40"/>
                  <a:gd name="T65" fmla="*/ 22 h 40"/>
                  <a:gd name="T66" fmla="*/ 40 w 40"/>
                  <a:gd name="T67" fmla="*/ 20 h 40"/>
                  <a:gd name="T68" fmla="*/ 36 w 40"/>
                  <a:gd name="T69" fmla="*/ 17 h 40"/>
                  <a:gd name="T70" fmla="*/ 20 w 40"/>
                  <a:gd name="T71" fmla="*/ 30 h 40"/>
                  <a:gd name="T72" fmla="*/ 11 w 40"/>
                  <a:gd name="T73" fmla="*/ 21 h 40"/>
                  <a:gd name="T74" fmla="*/ 20 w 40"/>
                  <a:gd name="T75" fmla="*/ 12 h 40"/>
                  <a:gd name="T76" fmla="*/ 29 w 40"/>
                  <a:gd name="T77" fmla="*/ 21 h 40"/>
                  <a:gd name="T78" fmla="*/ 20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6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3" y="6"/>
                    </a:cubicBezTo>
                    <a:cubicBezTo>
                      <a:pt x="32" y="4"/>
                      <a:pt x="31" y="6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6" y="7"/>
                      <a:pt x="22" y="6"/>
                      <a:pt x="22" y="2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3"/>
                      <a:pt x="17" y="4"/>
                      <a:pt x="16" y="5"/>
                    </a:cubicBezTo>
                    <a:cubicBezTo>
                      <a:pt x="15" y="6"/>
                      <a:pt x="13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5" y="8"/>
                      <a:pt x="5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4" y="17"/>
                      <a:pt x="3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2" y="22"/>
                    </a:cubicBezTo>
                    <a:cubicBezTo>
                      <a:pt x="3" y="22"/>
                      <a:pt x="4" y="22"/>
                      <a:pt x="5" y="23"/>
                    </a:cubicBezTo>
                    <a:cubicBezTo>
                      <a:pt x="6" y="25"/>
                      <a:pt x="6" y="26"/>
                      <a:pt x="7" y="28"/>
                    </a:cubicBezTo>
                    <a:cubicBezTo>
                      <a:pt x="7" y="29"/>
                      <a:pt x="6" y="30"/>
                      <a:pt x="5" y="31"/>
                    </a:cubicBezTo>
                    <a:cubicBezTo>
                      <a:pt x="5" y="32"/>
                      <a:pt x="4" y="33"/>
                      <a:pt x="6" y="34"/>
                    </a:cubicBezTo>
                    <a:cubicBezTo>
                      <a:pt x="7" y="35"/>
                      <a:pt x="7" y="35"/>
                      <a:pt x="9" y="34"/>
                    </a:cubicBezTo>
                    <a:cubicBezTo>
                      <a:pt x="9" y="34"/>
                      <a:pt x="11" y="33"/>
                      <a:pt x="11" y="33"/>
                    </a:cubicBezTo>
                    <a:cubicBezTo>
                      <a:pt x="13" y="33"/>
                      <a:pt x="15" y="34"/>
                      <a:pt x="16" y="35"/>
                    </a:cubicBezTo>
                    <a:cubicBezTo>
                      <a:pt x="17" y="36"/>
                      <a:pt x="17" y="37"/>
                      <a:pt x="18" y="38"/>
                    </a:cubicBezTo>
                    <a:cubicBezTo>
                      <a:pt x="18" y="39"/>
                      <a:pt x="18" y="40"/>
                      <a:pt x="19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2" y="37"/>
                      <a:pt x="23" y="35"/>
                      <a:pt x="23" y="35"/>
                    </a:cubicBezTo>
                    <a:cubicBezTo>
                      <a:pt x="26" y="34"/>
                      <a:pt x="29" y="32"/>
                      <a:pt x="31" y="34"/>
                    </a:cubicBezTo>
                    <a:cubicBezTo>
                      <a:pt x="31" y="34"/>
                      <a:pt x="33" y="35"/>
                      <a:pt x="34" y="34"/>
                    </a:cubicBezTo>
                    <a:cubicBezTo>
                      <a:pt x="36" y="32"/>
                      <a:pt x="35" y="31"/>
                      <a:pt x="34" y="30"/>
                    </a:cubicBezTo>
                    <a:cubicBezTo>
                      <a:pt x="32" y="27"/>
                      <a:pt x="34" y="22"/>
                      <a:pt x="36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7" y="18"/>
                      <a:pt x="36" y="17"/>
                    </a:cubicBezTo>
                    <a:close/>
                    <a:moveTo>
                      <a:pt x="20" y="30"/>
                    </a:moveTo>
                    <a:cubicBezTo>
                      <a:pt x="15" y="30"/>
                      <a:pt x="11" y="26"/>
                      <a:pt x="11" y="21"/>
                    </a:cubicBezTo>
                    <a:cubicBezTo>
                      <a:pt x="11" y="16"/>
                      <a:pt x="15" y="12"/>
                      <a:pt x="20" y="12"/>
                    </a:cubicBezTo>
                    <a:cubicBezTo>
                      <a:pt x="25" y="12"/>
                      <a:pt x="29" y="16"/>
                      <a:pt x="29" y="21"/>
                    </a:cubicBezTo>
                    <a:cubicBezTo>
                      <a:pt x="29" y="26"/>
                      <a:pt x="25" y="30"/>
                      <a:pt x="20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529"/>
              <p:cNvSpPr>
                <a:spLocks noEditPoints="1"/>
              </p:cNvSpPr>
              <p:nvPr/>
            </p:nvSpPr>
            <p:spPr bwMode="auto">
              <a:xfrm>
                <a:off x="2749551" y="6107113"/>
                <a:ext cx="127000" cy="127000"/>
              </a:xfrm>
              <a:custGeom>
                <a:avLst/>
                <a:gdLst>
                  <a:gd name="T0" fmla="*/ 37 w 40"/>
                  <a:gd name="T1" fmla="*/ 17 h 40"/>
                  <a:gd name="T2" fmla="*/ 33 w 40"/>
                  <a:gd name="T3" fmla="*/ 10 h 40"/>
                  <a:gd name="T4" fmla="*/ 34 w 40"/>
                  <a:gd name="T5" fmla="*/ 6 h 40"/>
                  <a:gd name="T6" fmla="*/ 30 w 40"/>
                  <a:gd name="T7" fmla="*/ 7 h 40"/>
                  <a:gd name="T8" fmla="*/ 29 w 40"/>
                  <a:gd name="T9" fmla="*/ 7 h 40"/>
                  <a:gd name="T10" fmla="*/ 22 w 40"/>
                  <a:gd name="T11" fmla="*/ 2 h 40"/>
                  <a:gd name="T12" fmla="*/ 21 w 40"/>
                  <a:gd name="T13" fmla="*/ 0 h 40"/>
                  <a:gd name="T14" fmla="*/ 18 w 40"/>
                  <a:gd name="T15" fmla="*/ 1 h 40"/>
                  <a:gd name="T16" fmla="*/ 17 w 40"/>
                  <a:gd name="T17" fmla="*/ 5 h 40"/>
                  <a:gd name="T18" fmla="*/ 12 w 40"/>
                  <a:gd name="T19" fmla="*/ 7 h 40"/>
                  <a:gd name="T20" fmla="*/ 9 w 40"/>
                  <a:gd name="T21" fmla="*/ 5 h 40"/>
                  <a:gd name="T22" fmla="*/ 6 w 40"/>
                  <a:gd name="T23" fmla="*/ 6 h 40"/>
                  <a:gd name="T24" fmla="*/ 6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2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6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2 w 40"/>
                  <a:gd name="T47" fmla="*/ 33 h 40"/>
                  <a:gd name="T48" fmla="*/ 17 w 40"/>
                  <a:gd name="T49" fmla="*/ 35 h 40"/>
                  <a:gd name="T50" fmla="*/ 18 w 40"/>
                  <a:gd name="T51" fmla="*/ 38 h 40"/>
                  <a:gd name="T52" fmla="*/ 20 w 40"/>
                  <a:gd name="T53" fmla="*/ 40 h 40"/>
                  <a:gd name="T54" fmla="*/ 22 w 40"/>
                  <a:gd name="T55" fmla="*/ 38 h 40"/>
                  <a:gd name="T56" fmla="*/ 24 w 40"/>
                  <a:gd name="T57" fmla="*/ 35 h 40"/>
                  <a:gd name="T58" fmla="*/ 32 w 40"/>
                  <a:gd name="T59" fmla="*/ 34 h 40"/>
                  <a:gd name="T60" fmla="*/ 35 w 40"/>
                  <a:gd name="T61" fmla="*/ 34 h 40"/>
                  <a:gd name="T62" fmla="*/ 35 w 40"/>
                  <a:gd name="T63" fmla="*/ 30 h 40"/>
                  <a:gd name="T64" fmla="*/ 37 w 40"/>
                  <a:gd name="T65" fmla="*/ 22 h 40"/>
                  <a:gd name="T66" fmla="*/ 40 w 40"/>
                  <a:gd name="T67" fmla="*/ 20 h 40"/>
                  <a:gd name="T68" fmla="*/ 37 w 40"/>
                  <a:gd name="T69" fmla="*/ 17 h 40"/>
                  <a:gd name="T70" fmla="*/ 21 w 40"/>
                  <a:gd name="T71" fmla="*/ 30 h 40"/>
                  <a:gd name="T72" fmla="*/ 12 w 40"/>
                  <a:gd name="T73" fmla="*/ 21 h 40"/>
                  <a:gd name="T74" fmla="*/ 21 w 40"/>
                  <a:gd name="T75" fmla="*/ 12 h 40"/>
                  <a:gd name="T76" fmla="*/ 30 w 40"/>
                  <a:gd name="T77" fmla="*/ 21 h 40"/>
                  <a:gd name="T78" fmla="*/ 21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7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4" y="6"/>
                    </a:cubicBezTo>
                    <a:cubicBezTo>
                      <a:pt x="32" y="4"/>
                      <a:pt x="31" y="6"/>
                      <a:pt x="30" y="7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7" y="7"/>
                      <a:pt x="22" y="6"/>
                      <a:pt x="22" y="2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3"/>
                      <a:pt x="18" y="4"/>
                      <a:pt x="17" y="5"/>
                    </a:cubicBezTo>
                    <a:cubicBezTo>
                      <a:pt x="16" y="6"/>
                      <a:pt x="14" y="7"/>
                      <a:pt x="12" y="7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5" y="17"/>
                      <a:pt x="3" y="18"/>
                      <a:pt x="2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2"/>
                      <a:pt x="5" y="23"/>
                    </a:cubicBezTo>
                    <a:cubicBezTo>
                      <a:pt x="6" y="25"/>
                      <a:pt x="7" y="26"/>
                      <a:pt x="7" y="28"/>
                    </a:cubicBezTo>
                    <a:cubicBezTo>
                      <a:pt x="7" y="29"/>
                      <a:pt x="6" y="30"/>
                      <a:pt x="6" y="31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5"/>
                      <a:pt x="8" y="35"/>
                      <a:pt x="9" y="34"/>
                    </a:cubicBezTo>
                    <a:cubicBezTo>
                      <a:pt x="10" y="34"/>
                      <a:pt x="11" y="33"/>
                      <a:pt x="12" y="33"/>
                    </a:cubicBezTo>
                    <a:cubicBezTo>
                      <a:pt x="14" y="33"/>
                      <a:pt x="15" y="34"/>
                      <a:pt x="17" y="35"/>
                    </a:cubicBezTo>
                    <a:cubicBezTo>
                      <a:pt x="18" y="36"/>
                      <a:pt x="18" y="37"/>
                      <a:pt x="18" y="38"/>
                    </a:cubicBezTo>
                    <a:cubicBezTo>
                      <a:pt x="18" y="39"/>
                      <a:pt x="18" y="40"/>
                      <a:pt x="20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3" y="37"/>
                      <a:pt x="23" y="35"/>
                      <a:pt x="24" y="35"/>
                    </a:cubicBezTo>
                    <a:cubicBezTo>
                      <a:pt x="27" y="34"/>
                      <a:pt x="29" y="32"/>
                      <a:pt x="32" y="34"/>
                    </a:cubicBezTo>
                    <a:cubicBezTo>
                      <a:pt x="32" y="34"/>
                      <a:pt x="33" y="35"/>
                      <a:pt x="35" y="34"/>
                    </a:cubicBezTo>
                    <a:cubicBezTo>
                      <a:pt x="36" y="32"/>
                      <a:pt x="35" y="31"/>
                      <a:pt x="35" y="30"/>
                    </a:cubicBezTo>
                    <a:cubicBezTo>
                      <a:pt x="32" y="27"/>
                      <a:pt x="34" y="22"/>
                      <a:pt x="37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8" y="18"/>
                      <a:pt x="37" y="17"/>
                    </a:cubicBezTo>
                    <a:close/>
                    <a:moveTo>
                      <a:pt x="21" y="30"/>
                    </a:moveTo>
                    <a:cubicBezTo>
                      <a:pt x="16" y="30"/>
                      <a:pt x="12" y="26"/>
                      <a:pt x="12" y="21"/>
                    </a:cubicBezTo>
                    <a:cubicBezTo>
                      <a:pt x="12" y="16"/>
                      <a:pt x="16" y="12"/>
                      <a:pt x="21" y="12"/>
                    </a:cubicBezTo>
                    <a:cubicBezTo>
                      <a:pt x="26" y="12"/>
                      <a:pt x="30" y="16"/>
                      <a:pt x="30" y="21"/>
                    </a:cubicBezTo>
                    <a:cubicBezTo>
                      <a:pt x="30" y="26"/>
                      <a:pt x="26" y="30"/>
                      <a:pt x="21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Freeform 530"/>
              <p:cNvSpPr>
                <a:spLocks noEditPoints="1"/>
              </p:cNvSpPr>
              <p:nvPr/>
            </p:nvSpPr>
            <p:spPr bwMode="auto">
              <a:xfrm>
                <a:off x="2679701" y="5859463"/>
                <a:ext cx="225425" cy="228600"/>
              </a:xfrm>
              <a:custGeom>
                <a:avLst/>
                <a:gdLst>
                  <a:gd name="T0" fmla="*/ 66 w 71"/>
                  <a:gd name="T1" fmla="*/ 31 h 72"/>
                  <a:gd name="T2" fmla="*/ 59 w 71"/>
                  <a:gd name="T3" fmla="*/ 18 h 72"/>
                  <a:gd name="T4" fmla="*/ 60 w 71"/>
                  <a:gd name="T5" fmla="*/ 11 h 72"/>
                  <a:gd name="T6" fmla="*/ 53 w 71"/>
                  <a:gd name="T7" fmla="*/ 12 h 72"/>
                  <a:gd name="T8" fmla="*/ 51 w 71"/>
                  <a:gd name="T9" fmla="*/ 13 h 72"/>
                  <a:gd name="T10" fmla="*/ 39 w 71"/>
                  <a:gd name="T11" fmla="*/ 3 h 72"/>
                  <a:gd name="T12" fmla="*/ 36 w 71"/>
                  <a:gd name="T13" fmla="*/ 1 h 72"/>
                  <a:gd name="T14" fmla="*/ 32 w 71"/>
                  <a:gd name="T15" fmla="*/ 3 h 72"/>
                  <a:gd name="T16" fmla="*/ 30 w 71"/>
                  <a:gd name="T17" fmla="*/ 9 h 72"/>
                  <a:gd name="T18" fmla="*/ 21 w 71"/>
                  <a:gd name="T19" fmla="*/ 13 h 72"/>
                  <a:gd name="T20" fmla="*/ 15 w 71"/>
                  <a:gd name="T21" fmla="*/ 10 h 72"/>
                  <a:gd name="T22" fmla="*/ 10 w 71"/>
                  <a:gd name="T23" fmla="*/ 11 h 72"/>
                  <a:gd name="T24" fmla="*/ 10 w 71"/>
                  <a:gd name="T25" fmla="*/ 16 h 72"/>
                  <a:gd name="T26" fmla="*/ 13 w 71"/>
                  <a:gd name="T27" fmla="*/ 21 h 72"/>
                  <a:gd name="T28" fmla="*/ 9 w 71"/>
                  <a:gd name="T29" fmla="*/ 30 h 72"/>
                  <a:gd name="T30" fmla="*/ 3 w 71"/>
                  <a:gd name="T31" fmla="*/ 32 h 72"/>
                  <a:gd name="T32" fmla="*/ 0 w 71"/>
                  <a:gd name="T33" fmla="*/ 36 h 72"/>
                  <a:gd name="T34" fmla="*/ 3 w 71"/>
                  <a:gd name="T35" fmla="*/ 40 h 72"/>
                  <a:gd name="T36" fmla="*/ 9 w 71"/>
                  <a:gd name="T37" fmla="*/ 42 h 72"/>
                  <a:gd name="T38" fmla="*/ 13 w 71"/>
                  <a:gd name="T39" fmla="*/ 51 h 72"/>
                  <a:gd name="T40" fmla="*/ 10 w 71"/>
                  <a:gd name="T41" fmla="*/ 56 h 72"/>
                  <a:gd name="T42" fmla="*/ 10 w 71"/>
                  <a:gd name="T43" fmla="*/ 62 h 72"/>
                  <a:gd name="T44" fmla="*/ 16 w 71"/>
                  <a:gd name="T45" fmla="*/ 62 h 72"/>
                  <a:gd name="T46" fmla="*/ 21 w 71"/>
                  <a:gd name="T47" fmla="*/ 59 h 72"/>
                  <a:gd name="T48" fmla="*/ 30 w 71"/>
                  <a:gd name="T49" fmla="*/ 63 h 72"/>
                  <a:gd name="T50" fmla="*/ 32 w 71"/>
                  <a:gd name="T51" fmla="*/ 69 h 72"/>
                  <a:gd name="T52" fmla="*/ 35 w 71"/>
                  <a:gd name="T53" fmla="*/ 72 h 72"/>
                  <a:gd name="T54" fmla="*/ 40 w 71"/>
                  <a:gd name="T55" fmla="*/ 69 h 72"/>
                  <a:gd name="T56" fmla="*/ 42 w 71"/>
                  <a:gd name="T57" fmla="*/ 63 h 72"/>
                  <a:gd name="T58" fmla="*/ 56 w 71"/>
                  <a:gd name="T59" fmla="*/ 61 h 72"/>
                  <a:gd name="T60" fmla="*/ 62 w 71"/>
                  <a:gd name="T61" fmla="*/ 61 h 72"/>
                  <a:gd name="T62" fmla="*/ 61 w 71"/>
                  <a:gd name="T63" fmla="*/ 54 h 72"/>
                  <a:gd name="T64" fmla="*/ 65 w 71"/>
                  <a:gd name="T65" fmla="*/ 40 h 72"/>
                  <a:gd name="T66" fmla="*/ 71 w 71"/>
                  <a:gd name="T67" fmla="*/ 36 h 72"/>
                  <a:gd name="T68" fmla="*/ 66 w 71"/>
                  <a:gd name="T69" fmla="*/ 31 h 72"/>
                  <a:gd name="T70" fmla="*/ 36 w 71"/>
                  <a:gd name="T71" fmla="*/ 54 h 72"/>
                  <a:gd name="T72" fmla="*/ 20 w 71"/>
                  <a:gd name="T73" fmla="*/ 37 h 72"/>
                  <a:gd name="T74" fmla="*/ 37 w 71"/>
                  <a:gd name="T75" fmla="*/ 21 h 72"/>
                  <a:gd name="T76" fmla="*/ 53 w 71"/>
                  <a:gd name="T77" fmla="*/ 38 h 72"/>
                  <a:gd name="T78" fmla="*/ 36 w 71"/>
                  <a:gd name="T79" fmla="*/ 5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" h="72">
                    <a:moveTo>
                      <a:pt x="66" y="31"/>
                    </a:moveTo>
                    <a:cubicBezTo>
                      <a:pt x="61" y="30"/>
                      <a:pt x="57" y="22"/>
                      <a:pt x="59" y="18"/>
                    </a:cubicBezTo>
                    <a:cubicBezTo>
                      <a:pt x="61" y="14"/>
                      <a:pt x="62" y="13"/>
                      <a:pt x="60" y="11"/>
                    </a:cubicBezTo>
                    <a:cubicBezTo>
                      <a:pt x="57" y="8"/>
                      <a:pt x="55" y="11"/>
                      <a:pt x="53" y="12"/>
                    </a:cubicBezTo>
                    <a:cubicBezTo>
                      <a:pt x="52" y="13"/>
                      <a:pt x="51" y="13"/>
                      <a:pt x="51" y="13"/>
                    </a:cubicBezTo>
                    <a:cubicBezTo>
                      <a:pt x="47" y="14"/>
                      <a:pt x="39" y="11"/>
                      <a:pt x="39" y="3"/>
                    </a:cubicBezTo>
                    <a:cubicBezTo>
                      <a:pt x="39" y="1"/>
                      <a:pt x="38" y="0"/>
                      <a:pt x="36" y="1"/>
                    </a:cubicBezTo>
                    <a:cubicBezTo>
                      <a:pt x="34" y="1"/>
                      <a:pt x="33" y="1"/>
                      <a:pt x="32" y="3"/>
                    </a:cubicBezTo>
                    <a:cubicBezTo>
                      <a:pt x="32" y="5"/>
                      <a:pt x="31" y="8"/>
                      <a:pt x="30" y="9"/>
                    </a:cubicBezTo>
                    <a:cubicBezTo>
                      <a:pt x="28" y="11"/>
                      <a:pt x="24" y="13"/>
                      <a:pt x="21" y="13"/>
                    </a:cubicBezTo>
                    <a:cubicBezTo>
                      <a:pt x="19" y="13"/>
                      <a:pt x="17" y="12"/>
                      <a:pt x="15" y="10"/>
                    </a:cubicBezTo>
                    <a:cubicBezTo>
                      <a:pt x="13" y="9"/>
                      <a:pt x="12" y="9"/>
                      <a:pt x="10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8"/>
                      <a:pt x="13" y="20"/>
                      <a:pt x="13" y="21"/>
                    </a:cubicBezTo>
                    <a:cubicBezTo>
                      <a:pt x="12" y="25"/>
                      <a:pt x="11" y="28"/>
                      <a:pt x="9" y="30"/>
                    </a:cubicBezTo>
                    <a:cubicBezTo>
                      <a:pt x="8" y="32"/>
                      <a:pt x="5" y="32"/>
                      <a:pt x="3" y="32"/>
                    </a:cubicBezTo>
                    <a:cubicBezTo>
                      <a:pt x="1" y="33"/>
                      <a:pt x="0" y="34"/>
                      <a:pt x="0" y="36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5" y="40"/>
                      <a:pt x="8" y="41"/>
                      <a:pt x="9" y="42"/>
                    </a:cubicBezTo>
                    <a:cubicBezTo>
                      <a:pt x="11" y="45"/>
                      <a:pt x="12" y="48"/>
                      <a:pt x="13" y="51"/>
                    </a:cubicBezTo>
                    <a:cubicBezTo>
                      <a:pt x="13" y="53"/>
                      <a:pt x="11" y="55"/>
                      <a:pt x="10" y="56"/>
                    </a:cubicBezTo>
                    <a:cubicBezTo>
                      <a:pt x="9" y="58"/>
                      <a:pt x="8" y="60"/>
                      <a:pt x="10" y="62"/>
                    </a:cubicBezTo>
                    <a:cubicBezTo>
                      <a:pt x="12" y="64"/>
                      <a:pt x="14" y="63"/>
                      <a:pt x="16" y="62"/>
                    </a:cubicBezTo>
                    <a:cubicBezTo>
                      <a:pt x="17" y="61"/>
                      <a:pt x="19" y="59"/>
                      <a:pt x="21" y="59"/>
                    </a:cubicBezTo>
                    <a:cubicBezTo>
                      <a:pt x="24" y="60"/>
                      <a:pt x="27" y="61"/>
                      <a:pt x="30" y="63"/>
                    </a:cubicBezTo>
                    <a:cubicBezTo>
                      <a:pt x="31" y="64"/>
                      <a:pt x="31" y="67"/>
                      <a:pt x="32" y="69"/>
                    </a:cubicBezTo>
                    <a:cubicBezTo>
                      <a:pt x="32" y="71"/>
                      <a:pt x="32" y="72"/>
                      <a:pt x="35" y="72"/>
                    </a:cubicBezTo>
                    <a:cubicBezTo>
                      <a:pt x="38" y="72"/>
                      <a:pt x="39" y="72"/>
                      <a:pt x="40" y="69"/>
                    </a:cubicBezTo>
                    <a:cubicBezTo>
                      <a:pt x="40" y="67"/>
                      <a:pt x="41" y="64"/>
                      <a:pt x="42" y="63"/>
                    </a:cubicBezTo>
                    <a:cubicBezTo>
                      <a:pt x="47" y="61"/>
                      <a:pt x="51" y="57"/>
                      <a:pt x="56" y="61"/>
                    </a:cubicBezTo>
                    <a:cubicBezTo>
                      <a:pt x="56" y="62"/>
                      <a:pt x="59" y="64"/>
                      <a:pt x="62" y="61"/>
                    </a:cubicBezTo>
                    <a:cubicBezTo>
                      <a:pt x="64" y="58"/>
                      <a:pt x="63" y="56"/>
                      <a:pt x="61" y="54"/>
                    </a:cubicBezTo>
                    <a:cubicBezTo>
                      <a:pt x="57" y="49"/>
                      <a:pt x="61" y="40"/>
                      <a:pt x="65" y="40"/>
                    </a:cubicBezTo>
                    <a:cubicBezTo>
                      <a:pt x="70" y="40"/>
                      <a:pt x="71" y="39"/>
                      <a:pt x="71" y="36"/>
                    </a:cubicBezTo>
                    <a:cubicBezTo>
                      <a:pt x="71" y="32"/>
                      <a:pt x="67" y="32"/>
                      <a:pt x="66" y="31"/>
                    </a:cubicBezTo>
                    <a:close/>
                    <a:moveTo>
                      <a:pt x="36" y="54"/>
                    </a:moveTo>
                    <a:cubicBezTo>
                      <a:pt x="27" y="54"/>
                      <a:pt x="20" y="46"/>
                      <a:pt x="20" y="37"/>
                    </a:cubicBezTo>
                    <a:cubicBezTo>
                      <a:pt x="20" y="29"/>
                      <a:pt x="28" y="21"/>
                      <a:pt x="37" y="21"/>
                    </a:cubicBezTo>
                    <a:cubicBezTo>
                      <a:pt x="45" y="21"/>
                      <a:pt x="53" y="29"/>
                      <a:pt x="53" y="38"/>
                    </a:cubicBezTo>
                    <a:cubicBezTo>
                      <a:pt x="53" y="47"/>
                      <a:pt x="45" y="54"/>
                      <a:pt x="36" y="54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7" name="Group 44"/>
            <p:cNvGrpSpPr/>
            <p:nvPr/>
          </p:nvGrpSpPr>
          <p:grpSpPr>
            <a:xfrm>
              <a:off x="5770681" y="1727208"/>
              <a:ext cx="290294" cy="271509"/>
              <a:chOff x="2497138" y="5654676"/>
              <a:chExt cx="700088" cy="700088"/>
            </a:xfrm>
          </p:grpSpPr>
          <p:sp>
            <p:nvSpPr>
              <p:cNvPr id="143" name="Freeform 527"/>
              <p:cNvSpPr>
                <a:spLocks noEditPoints="1"/>
              </p:cNvSpPr>
              <p:nvPr/>
            </p:nvSpPr>
            <p:spPr bwMode="auto">
              <a:xfrm>
                <a:off x="2497138" y="5654676"/>
                <a:ext cx="700088" cy="700088"/>
              </a:xfrm>
              <a:custGeom>
                <a:avLst/>
                <a:gdLst>
                  <a:gd name="T0" fmla="*/ 122 w 220"/>
                  <a:gd name="T1" fmla="*/ 220 h 220"/>
                  <a:gd name="T2" fmla="*/ 41 w 220"/>
                  <a:gd name="T3" fmla="*/ 220 h 220"/>
                  <a:gd name="T4" fmla="*/ 0 w 220"/>
                  <a:gd name="T5" fmla="*/ 178 h 220"/>
                  <a:gd name="T6" fmla="*/ 0 w 220"/>
                  <a:gd name="T7" fmla="*/ 41 h 220"/>
                  <a:gd name="T8" fmla="*/ 41 w 220"/>
                  <a:gd name="T9" fmla="*/ 0 h 220"/>
                  <a:gd name="T10" fmla="*/ 179 w 220"/>
                  <a:gd name="T11" fmla="*/ 0 h 220"/>
                  <a:gd name="T12" fmla="*/ 220 w 220"/>
                  <a:gd name="T13" fmla="*/ 41 h 220"/>
                  <a:gd name="T14" fmla="*/ 220 w 220"/>
                  <a:gd name="T15" fmla="*/ 178 h 220"/>
                  <a:gd name="T16" fmla="*/ 179 w 220"/>
                  <a:gd name="T17" fmla="*/ 220 h 220"/>
                  <a:gd name="T18" fmla="*/ 160 w 220"/>
                  <a:gd name="T19" fmla="*/ 220 h 220"/>
                  <a:gd name="T20" fmla="*/ 41 w 220"/>
                  <a:gd name="T21" fmla="*/ 13 h 220"/>
                  <a:gd name="T22" fmla="*/ 27 w 220"/>
                  <a:gd name="T23" fmla="*/ 27 h 220"/>
                  <a:gd name="T24" fmla="*/ 41 w 220"/>
                  <a:gd name="T25" fmla="*/ 41 h 220"/>
                  <a:gd name="T26" fmla="*/ 55 w 220"/>
                  <a:gd name="T27" fmla="*/ 27 h 220"/>
                  <a:gd name="T28" fmla="*/ 41 w 220"/>
                  <a:gd name="T29" fmla="*/ 13 h 220"/>
                  <a:gd name="T30" fmla="*/ 192 w 220"/>
                  <a:gd name="T31" fmla="*/ 55 h 220"/>
                  <a:gd name="T32" fmla="*/ 27 w 220"/>
                  <a:gd name="T33" fmla="*/ 55 h 220"/>
                  <a:gd name="T34" fmla="*/ 27 w 220"/>
                  <a:gd name="T35" fmla="*/ 178 h 220"/>
                  <a:gd name="T36" fmla="*/ 41 w 220"/>
                  <a:gd name="T37" fmla="*/ 192 h 220"/>
                  <a:gd name="T38" fmla="*/ 179 w 220"/>
                  <a:gd name="T39" fmla="*/ 192 h 220"/>
                  <a:gd name="T40" fmla="*/ 192 w 220"/>
                  <a:gd name="T41" fmla="*/ 178 h 220"/>
                  <a:gd name="T42" fmla="*/ 192 w 220"/>
                  <a:gd name="T43" fmla="*/ 5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0" h="220">
                    <a:moveTo>
                      <a:pt x="122" y="220"/>
                    </a:moveTo>
                    <a:cubicBezTo>
                      <a:pt x="41" y="220"/>
                      <a:pt x="41" y="220"/>
                      <a:pt x="41" y="220"/>
                    </a:cubicBezTo>
                    <a:cubicBezTo>
                      <a:pt x="18" y="220"/>
                      <a:pt x="0" y="201"/>
                      <a:pt x="0" y="17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201" y="0"/>
                      <a:pt x="220" y="18"/>
                      <a:pt x="220" y="41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201"/>
                      <a:pt x="201" y="220"/>
                      <a:pt x="179" y="220"/>
                    </a:cubicBezTo>
                    <a:cubicBezTo>
                      <a:pt x="160" y="220"/>
                      <a:pt x="160" y="220"/>
                      <a:pt x="160" y="220"/>
                    </a:cubicBezTo>
                    <a:moveTo>
                      <a:pt x="41" y="13"/>
                    </a:moveTo>
                    <a:cubicBezTo>
                      <a:pt x="33" y="13"/>
                      <a:pt x="27" y="19"/>
                      <a:pt x="27" y="27"/>
                    </a:cubicBezTo>
                    <a:cubicBezTo>
                      <a:pt x="27" y="35"/>
                      <a:pt x="33" y="41"/>
                      <a:pt x="41" y="41"/>
                    </a:cubicBezTo>
                    <a:cubicBezTo>
                      <a:pt x="49" y="41"/>
                      <a:pt x="55" y="35"/>
                      <a:pt x="55" y="27"/>
                    </a:cubicBezTo>
                    <a:cubicBezTo>
                      <a:pt x="55" y="19"/>
                      <a:pt x="49" y="13"/>
                      <a:pt x="41" y="13"/>
                    </a:cubicBezTo>
                    <a:close/>
                    <a:moveTo>
                      <a:pt x="192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78"/>
                      <a:pt x="27" y="178"/>
                      <a:pt x="27" y="178"/>
                    </a:cubicBezTo>
                    <a:cubicBezTo>
                      <a:pt x="27" y="186"/>
                      <a:pt x="33" y="192"/>
                      <a:pt x="41" y="192"/>
                    </a:cubicBezTo>
                    <a:cubicBezTo>
                      <a:pt x="179" y="192"/>
                      <a:pt x="179" y="192"/>
                      <a:pt x="179" y="192"/>
                    </a:cubicBezTo>
                    <a:cubicBezTo>
                      <a:pt x="186" y="192"/>
                      <a:pt x="192" y="186"/>
                      <a:pt x="192" y="178"/>
                    </a:cubicBezTo>
                    <a:lnTo>
                      <a:pt x="192" y="55"/>
                    </a:lnTo>
                    <a:close/>
                  </a:path>
                </a:pathLst>
              </a:custGeom>
              <a:noFill/>
              <a:ln w="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Freeform 528"/>
              <p:cNvSpPr>
                <a:spLocks noEditPoints="1"/>
              </p:cNvSpPr>
              <p:nvPr/>
            </p:nvSpPr>
            <p:spPr bwMode="auto">
              <a:xfrm>
                <a:off x="2921001" y="5875338"/>
                <a:ext cx="127000" cy="127000"/>
              </a:xfrm>
              <a:custGeom>
                <a:avLst/>
                <a:gdLst>
                  <a:gd name="T0" fmla="*/ 36 w 40"/>
                  <a:gd name="T1" fmla="*/ 17 h 40"/>
                  <a:gd name="T2" fmla="*/ 33 w 40"/>
                  <a:gd name="T3" fmla="*/ 10 h 40"/>
                  <a:gd name="T4" fmla="*/ 33 w 40"/>
                  <a:gd name="T5" fmla="*/ 6 h 40"/>
                  <a:gd name="T6" fmla="*/ 29 w 40"/>
                  <a:gd name="T7" fmla="*/ 7 h 40"/>
                  <a:gd name="T8" fmla="*/ 28 w 40"/>
                  <a:gd name="T9" fmla="*/ 7 h 40"/>
                  <a:gd name="T10" fmla="*/ 22 w 40"/>
                  <a:gd name="T11" fmla="*/ 2 h 40"/>
                  <a:gd name="T12" fmla="*/ 20 w 40"/>
                  <a:gd name="T13" fmla="*/ 0 h 40"/>
                  <a:gd name="T14" fmla="*/ 18 w 40"/>
                  <a:gd name="T15" fmla="*/ 1 h 40"/>
                  <a:gd name="T16" fmla="*/ 16 w 40"/>
                  <a:gd name="T17" fmla="*/ 5 h 40"/>
                  <a:gd name="T18" fmla="*/ 11 w 40"/>
                  <a:gd name="T19" fmla="*/ 7 h 40"/>
                  <a:gd name="T20" fmla="*/ 8 w 40"/>
                  <a:gd name="T21" fmla="*/ 6 h 40"/>
                  <a:gd name="T22" fmla="*/ 5 w 40"/>
                  <a:gd name="T23" fmla="*/ 6 h 40"/>
                  <a:gd name="T24" fmla="*/ 5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1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5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1 w 40"/>
                  <a:gd name="T47" fmla="*/ 33 h 40"/>
                  <a:gd name="T48" fmla="*/ 16 w 40"/>
                  <a:gd name="T49" fmla="*/ 35 h 40"/>
                  <a:gd name="T50" fmla="*/ 18 w 40"/>
                  <a:gd name="T51" fmla="*/ 38 h 40"/>
                  <a:gd name="T52" fmla="*/ 19 w 40"/>
                  <a:gd name="T53" fmla="*/ 40 h 40"/>
                  <a:gd name="T54" fmla="*/ 22 w 40"/>
                  <a:gd name="T55" fmla="*/ 38 h 40"/>
                  <a:gd name="T56" fmla="*/ 23 w 40"/>
                  <a:gd name="T57" fmla="*/ 35 h 40"/>
                  <a:gd name="T58" fmla="*/ 31 w 40"/>
                  <a:gd name="T59" fmla="*/ 34 h 40"/>
                  <a:gd name="T60" fmla="*/ 34 w 40"/>
                  <a:gd name="T61" fmla="*/ 34 h 40"/>
                  <a:gd name="T62" fmla="*/ 34 w 40"/>
                  <a:gd name="T63" fmla="*/ 30 h 40"/>
                  <a:gd name="T64" fmla="*/ 36 w 40"/>
                  <a:gd name="T65" fmla="*/ 22 h 40"/>
                  <a:gd name="T66" fmla="*/ 40 w 40"/>
                  <a:gd name="T67" fmla="*/ 20 h 40"/>
                  <a:gd name="T68" fmla="*/ 36 w 40"/>
                  <a:gd name="T69" fmla="*/ 17 h 40"/>
                  <a:gd name="T70" fmla="*/ 20 w 40"/>
                  <a:gd name="T71" fmla="*/ 30 h 40"/>
                  <a:gd name="T72" fmla="*/ 11 w 40"/>
                  <a:gd name="T73" fmla="*/ 21 h 40"/>
                  <a:gd name="T74" fmla="*/ 20 w 40"/>
                  <a:gd name="T75" fmla="*/ 12 h 40"/>
                  <a:gd name="T76" fmla="*/ 29 w 40"/>
                  <a:gd name="T77" fmla="*/ 21 h 40"/>
                  <a:gd name="T78" fmla="*/ 20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6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3" y="6"/>
                    </a:cubicBezTo>
                    <a:cubicBezTo>
                      <a:pt x="32" y="4"/>
                      <a:pt x="31" y="6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6" y="7"/>
                      <a:pt x="22" y="6"/>
                      <a:pt x="22" y="2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3"/>
                      <a:pt x="17" y="4"/>
                      <a:pt x="16" y="5"/>
                    </a:cubicBezTo>
                    <a:cubicBezTo>
                      <a:pt x="15" y="6"/>
                      <a:pt x="13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5" y="8"/>
                      <a:pt x="5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4" y="17"/>
                      <a:pt x="3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2" y="22"/>
                    </a:cubicBezTo>
                    <a:cubicBezTo>
                      <a:pt x="3" y="22"/>
                      <a:pt x="4" y="22"/>
                      <a:pt x="5" y="23"/>
                    </a:cubicBezTo>
                    <a:cubicBezTo>
                      <a:pt x="6" y="25"/>
                      <a:pt x="6" y="26"/>
                      <a:pt x="7" y="28"/>
                    </a:cubicBezTo>
                    <a:cubicBezTo>
                      <a:pt x="7" y="29"/>
                      <a:pt x="6" y="30"/>
                      <a:pt x="5" y="31"/>
                    </a:cubicBezTo>
                    <a:cubicBezTo>
                      <a:pt x="5" y="32"/>
                      <a:pt x="4" y="33"/>
                      <a:pt x="6" y="34"/>
                    </a:cubicBezTo>
                    <a:cubicBezTo>
                      <a:pt x="7" y="35"/>
                      <a:pt x="7" y="35"/>
                      <a:pt x="9" y="34"/>
                    </a:cubicBezTo>
                    <a:cubicBezTo>
                      <a:pt x="9" y="34"/>
                      <a:pt x="11" y="33"/>
                      <a:pt x="11" y="33"/>
                    </a:cubicBezTo>
                    <a:cubicBezTo>
                      <a:pt x="13" y="33"/>
                      <a:pt x="15" y="34"/>
                      <a:pt x="16" y="35"/>
                    </a:cubicBezTo>
                    <a:cubicBezTo>
                      <a:pt x="17" y="36"/>
                      <a:pt x="17" y="37"/>
                      <a:pt x="18" y="38"/>
                    </a:cubicBezTo>
                    <a:cubicBezTo>
                      <a:pt x="18" y="39"/>
                      <a:pt x="18" y="40"/>
                      <a:pt x="19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2" y="37"/>
                      <a:pt x="23" y="35"/>
                      <a:pt x="23" y="35"/>
                    </a:cubicBezTo>
                    <a:cubicBezTo>
                      <a:pt x="26" y="34"/>
                      <a:pt x="29" y="32"/>
                      <a:pt x="31" y="34"/>
                    </a:cubicBezTo>
                    <a:cubicBezTo>
                      <a:pt x="31" y="34"/>
                      <a:pt x="33" y="35"/>
                      <a:pt x="34" y="34"/>
                    </a:cubicBezTo>
                    <a:cubicBezTo>
                      <a:pt x="36" y="32"/>
                      <a:pt x="35" y="31"/>
                      <a:pt x="34" y="30"/>
                    </a:cubicBezTo>
                    <a:cubicBezTo>
                      <a:pt x="32" y="27"/>
                      <a:pt x="34" y="22"/>
                      <a:pt x="36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7" y="18"/>
                      <a:pt x="36" y="17"/>
                    </a:cubicBezTo>
                    <a:close/>
                    <a:moveTo>
                      <a:pt x="20" y="30"/>
                    </a:moveTo>
                    <a:cubicBezTo>
                      <a:pt x="15" y="30"/>
                      <a:pt x="11" y="26"/>
                      <a:pt x="11" y="21"/>
                    </a:cubicBezTo>
                    <a:cubicBezTo>
                      <a:pt x="11" y="16"/>
                      <a:pt x="15" y="12"/>
                      <a:pt x="20" y="12"/>
                    </a:cubicBezTo>
                    <a:cubicBezTo>
                      <a:pt x="25" y="12"/>
                      <a:pt x="29" y="16"/>
                      <a:pt x="29" y="21"/>
                    </a:cubicBezTo>
                    <a:cubicBezTo>
                      <a:pt x="29" y="26"/>
                      <a:pt x="25" y="30"/>
                      <a:pt x="20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Freeform 529"/>
              <p:cNvSpPr>
                <a:spLocks noEditPoints="1"/>
              </p:cNvSpPr>
              <p:nvPr/>
            </p:nvSpPr>
            <p:spPr bwMode="auto">
              <a:xfrm>
                <a:off x="2749551" y="6107113"/>
                <a:ext cx="127000" cy="127000"/>
              </a:xfrm>
              <a:custGeom>
                <a:avLst/>
                <a:gdLst>
                  <a:gd name="T0" fmla="*/ 37 w 40"/>
                  <a:gd name="T1" fmla="*/ 17 h 40"/>
                  <a:gd name="T2" fmla="*/ 33 w 40"/>
                  <a:gd name="T3" fmla="*/ 10 h 40"/>
                  <a:gd name="T4" fmla="*/ 34 w 40"/>
                  <a:gd name="T5" fmla="*/ 6 h 40"/>
                  <a:gd name="T6" fmla="*/ 30 w 40"/>
                  <a:gd name="T7" fmla="*/ 7 h 40"/>
                  <a:gd name="T8" fmla="*/ 29 w 40"/>
                  <a:gd name="T9" fmla="*/ 7 h 40"/>
                  <a:gd name="T10" fmla="*/ 22 w 40"/>
                  <a:gd name="T11" fmla="*/ 2 h 40"/>
                  <a:gd name="T12" fmla="*/ 21 w 40"/>
                  <a:gd name="T13" fmla="*/ 0 h 40"/>
                  <a:gd name="T14" fmla="*/ 18 w 40"/>
                  <a:gd name="T15" fmla="*/ 1 h 40"/>
                  <a:gd name="T16" fmla="*/ 17 w 40"/>
                  <a:gd name="T17" fmla="*/ 5 h 40"/>
                  <a:gd name="T18" fmla="*/ 12 w 40"/>
                  <a:gd name="T19" fmla="*/ 7 h 40"/>
                  <a:gd name="T20" fmla="*/ 9 w 40"/>
                  <a:gd name="T21" fmla="*/ 5 h 40"/>
                  <a:gd name="T22" fmla="*/ 6 w 40"/>
                  <a:gd name="T23" fmla="*/ 6 h 40"/>
                  <a:gd name="T24" fmla="*/ 6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2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6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2 w 40"/>
                  <a:gd name="T47" fmla="*/ 33 h 40"/>
                  <a:gd name="T48" fmla="*/ 17 w 40"/>
                  <a:gd name="T49" fmla="*/ 35 h 40"/>
                  <a:gd name="T50" fmla="*/ 18 w 40"/>
                  <a:gd name="T51" fmla="*/ 38 h 40"/>
                  <a:gd name="T52" fmla="*/ 20 w 40"/>
                  <a:gd name="T53" fmla="*/ 40 h 40"/>
                  <a:gd name="T54" fmla="*/ 22 w 40"/>
                  <a:gd name="T55" fmla="*/ 38 h 40"/>
                  <a:gd name="T56" fmla="*/ 24 w 40"/>
                  <a:gd name="T57" fmla="*/ 35 h 40"/>
                  <a:gd name="T58" fmla="*/ 32 w 40"/>
                  <a:gd name="T59" fmla="*/ 34 h 40"/>
                  <a:gd name="T60" fmla="*/ 35 w 40"/>
                  <a:gd name="T61" fmla="*/ 34 h 40"/>
                  <a:gd name="T62" fmla="*/ 35 w 40"/>
                  <a:gd name="T63" fmla="*/ 30 h 40"/>
                  <a:gd name="T64" fmla="*/ 37 w 40"/>
                  <a:gd name="T65" fmla="*/ 22 h 40"/>
                  <a:gd name="T66" fmla="*/ 40 w 40"/>
                  <a:gd name="T67" fmla="*/ 20 h 40"/>
                  <a:gd name="T68" fmla="*/ 37 w 40"/>
                  <a:gd name="T69" fmla="*/ 17 h 40"/>
                  <a:gd name="T70" fmla="*/ 21 w 40"/>
                  <a:gd name="T71" fmla="*/ 30 h 40"/>
                  <a:gd name="T72" fmla="*/ 12 w 40"/>
                  <a:gd name="T73" fmla="*/ 21 h 40"/>
                  <a:gd name="T74" fmla="*/ 21 w 40"/>
                  <a:gd name="T75" fmla="*/ 12 h 40"/>
                  <a:gd name="T76" fmla="*/ 30 w 40"/>
                  <a:gd name="T77" fmla="*/ 21 h 40"/>
                  <a:gd name="T78" fmla="*/ 21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7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4" y="6"/>
                    </a:cubicBezTo>
                    <a:cubicBezTo>
                      <a:pt x="32" y="4"/>
                      <a:pt x="31" y="6"/>
                      <a:pt x="30" y="7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7" y="7"/>
                      <a:pt x="22" y="6"/>
                      <a:pt x="22" y="2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3"/>
                      <a:pt x="18" y="4"/>
                      <a:pt x="17" y="5"/>
                    </a:cubicBezTo>
                    <a:cubicBezTo>
                      <a:pt x="16" y="6"/>
                      <a:pt x="14" y="7"/>
                      <a:pt x="12" y="7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5" y="17"/>
                      <a:pt x="3" y="18"/>
                      <a:pt x="2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2"/>
                      <a:pt x="5" y="23"/>
                    </a:cubicBezTo>
                    <a:cubicBezTo>
                      <a:pt x="6" y="25"/>
                      <a:pt x="7" y="26"/>
                      <a:pt x="7" y="28"/>
                    </a:cubicBezTo>
                    <a:cubicBezTo>
                      <a:pt x="7" y="29"/>
                      <a:pt x="6" y="30"/>
                      <a:pt x="6" y="31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5"/>
                      <a:pt x="8" y="35"/>
                      <a:pt x="9" y="34"/>
                    </a:cubicBezTo>
                    <a:cubicBezTo>
                      <a:pt x="10" y="34"/>
                      <a:pt x="11" y="33"/>
                      <a:pt x="12" y="33"/>
                    </a:cubicBezTo>
                    <a:cubicBezTo>
                      <a:pt x="14" y="33"/>
                      <a:pt x="15" y="34"/>
                      <a:pt x="17" y="35"/>
                    </a:cubicBezTo>
                    <a:cubicBezTo>
                      <a:pt x="18" y="36"/>
                      <a:pt x="18" y="37"/>
                      <a:pt x="18" y="38"/>
                    </a:cubicBezTo>
                    <a:cubicBezTo>
                      <a:pt x="18" y="39"/>
                      <a:pt x="18" y="40"/>
                      <a:pt x="20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3" y="37"/>
                      <a:pt x="23" y="35"/>
                      <a:pt x="24" y="35"/>
                    </a:cubicBezTo>
                    <a:cubicBezTo>
                      <a:pt x="27" y="34"/>
                      <a:pt x="29" y="32"/>
                      <a:pt x="32" y="34"/>
                    </a:cubicBezTo>
                    <a:cubicBezTo>
                      <a:pt x="32" y="34"/>
                      <a:pt x="33" y="35"/>
                      <a:pt x="35" y="34"/>
                    </a:cubicBezTo>
                    <a:cubicBezTo>
                      <a:pt x="36" y="32"/>
                      <a:pt x="35" y="31"/>
                      <a:pt x="35" y="30"/>
                    </a:cubicBezTo>
                    <a:cubicBezTo>
                      <a:pt x="32" y="27"/>
                      <a:pt x="34" y="22"/>
                      <a:pt x="37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8" y="18"/>
                      <a:pt x="37" y="17"/>
                    </a:cubicBezTo>
                    <a:close/>
                    <a:moveTo>
                      <a:pt x="21" y="30"/>
                    </a:moveTo>
                    <a:cubicBezTo>
                      <a:pt x="16" y="30"/>
                      <a:pt x="12" y="26"/>
                      <a:pt x="12" y="21"/>
                    </a:cubicBezTo>
                    <a:cubicBezTo>
                      <a:pt x="12" y="16"/>
                      <a:pt x="16" y="12"/>
                      <a:pt x="21" y="12"/>
                    </a:cubicBezTo>
                    <a:cubicBezTo>
                      <a:pt x="26" y="12"/>
                      <a:pt x="30" y="16"/>
                      <a:pt x="30" y="21"/>
                    </a:cubicBezTo>
                    <a:cubicBezTo>
                      <a:pt x="30" y="26"/>
                      <a:pt x="26" y="30"/>
                      <a:pt x="21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Freeform 530"/>
              <p:cNvSpPr>
                <a:spLocks noEditPoints="1"/>
              </p:cNvSpPr>
              <p:nvPr/>
            </p:nvSpPr>
            <p:spPr bwMode="auto">
              <a:xfrm>
                <a:off x="2679701" y="5859463"/>
                <a:ext cx="225425" cy="228600"/>
              </a:xfrm>
              <a:custGeom>
                <a:avLst/>
                <a:gdLst>
                  <a:gd name="T0" fmla="*/ 66 w 71"/>
                  <a:gd name="T1" fmla="*/ 31 h 72"/>
                  <a:gd name="T2" fmla="*/ 59 w 71"/>
                  <a:gd name="T3" fmla="*/ 18 h 72"/>
                  <a:gd name="T4" fmla="*/ 60 w 71"/>
                  <a:gd name="T5" fmla="*/ 11 h 72"/>
                  <a:gd name="T6" fmla="*/ 53 w 71"/>
                  <a:gd name="T7" fmla="*/ 12 h 72"/>
                  <a:gd name="T8" fmla="*/ 51 w 71"/>
                  <a:gd name="T9" fmla="*/ 13 h 72"/>
                  <a:gd name="T10" fmla="*/ 39 w 71"/>
                  <a:gd name="T11" fmla="*/ 3 h 72"/>
                  <a:gd name="T12" fmla="*/ 36 w 71"/>
                  <a:gd name="T13" fmla="*/ 1 h 72"/>
                  <a:gd name="T14" fmla="*/ 32 w 71"/>
                  <a:gd name="T15" fmla="*/ 3 h 72"/>
                  <a:gd name="T16" fmla="*/ 30 w 71"/>
                  <a:gd name="T17" fmla="*/ 9 h 72"/>
                  <a:gd name="T18" fmla="*/ 21 w 71"/>
                  <a:gd name="T19" fmla="*/ 13 h 72"/>
                  <a:gd name="T20" fmla="*/ 15 w 71"/>
                  <a:gd name="T21" fmla="*/ 10 h 72"/>
                  <a:gd name="T22" fmla="*/ 10 w 71"/>
                  <a:gd name="T23" fmla="*/ 11 h 72"/>
                  <a:gd name="T24" fmla="*/ 10 w 71"/>
                  <a:gd name="T25" fmla="*/ 16 h 72"/>
                  <a:gd name="T26" fmla="*/ 13 w 71"/>
                  <a:gd name="T27" fmla="*/ 21 h 72"/>
                  <a:gd name="T28" fmla="*/ 9 w 71"/>
                  <a:gd name="T29" fmla="*/ 30 h 72"/>
                  <a:gd name="T30" fmla="*/ 3 w 71"/>
                  <a:gd name="T31" fmla="*/ 32 h 72"/>
                  <a:gd name="T32" fmla="*/ 0 w 71"/>
                  <a:gd name="T33" fmla="*/ 36 h 72"/>
                  <a:gd name="T34" fmla="*/ 3 w 71"/>
                  <a:gd name="T35" fmla="*/ 40 h 72"/>
                  <a:gd name="T36" fmla="*/ 9 w 71"/>
                  <a:gd name="T37" fmla="*/ 42 h 72"/>
                  <a:gd name="T38" fmla="*/ 13 w 71"/>
                  <a:gd name="T39" fmla="*/ 51 h 72"/>
                  <a:gd name="T40" fmla="*/ 10 w 71"/>
                  <a:gd name="T41" fmla="*/ 56 h 72"/>
                  <a:gd name="T42" fmla="*/ 10 w 71"/>
                  <a:gd name="T43" fmla="*/ 62 h 72"/>
                  <a:gd name="T44" fmla="*/ 16 w 71"/>
                  <a:gd name="T45" fmla="*/ 62 h 72"/>
                  <a:gd name="T46" fmla="*/ 21 w 71"/>
                  <a:gd name="T47" fmla="*/ 59 h 72"/>
                  <a:gd name="T48" fmla="*/ 30 w 71"/>
                  <a:gd name="T49" fmla="*/ 63 h 72"/>
                  <a:gd name="T50" fmla="*/ 32 w 71"/>
                  <a:gd name="T51" fmla="*/ 69 h 72"/>
                  <a:gd name="T52" fmla="*/ 35 w 71"/>
                  <a:gd name="T53" fmla="*/ 72 h 72"/>
                  <a:gd name="T54" fmla="*/ 40 w 71"/>
                  <a:gd name="T55" fmla="*/ 69 h 72"/>
                  <a:gd name="T56" fmla="*/ 42 w 71"/>
                  <a:gd name="T57" fmla="*/ 63 h 72"/>
                  <a:gd name="T58" fmla="*/ 56 w 71"/>
                  <a:gd name="T59" fmla="*/ 61 h 72"/>
                  <a:gd name="T60" fmla="*/ 62 w 71"/>
                  <a:gd name="T61" fmla="*/ 61 h 72"/>
                  <a:gd name="T62" fmla="*/ 61 w 71"/>
                  <a:gd name="T63" fmla="*/ 54 h 72"/>
                  <a:gd name="T64" fmla="*/ 65 w 71"/>
                  <a:gd name="T65" fmla="*/ 40 h 72"/>
                  <a:gd name="T66" fmla="*/ 71 w 71"/>
                  <a:gd name="T67" fmla="*/ 36 h 72"/>
                  <a:gd name="T68" fmla="*/ 66 w 71"/>
                  <a:gd name="T69" fmla="*/ 31 h 72"/>
                  <a:gd name="T70" fmla="*/ 36 w 71"/>
                  <a:gd name="T71" fmla="*/ 54 h 72"/>
                  <a:gd name="T72" fmla="*/ 20 w 71"/>
                  <a:gd name="T73" fmla="*/ 37 h 72"/>
                  <a:gd name="T74" fmla="*/ 37 w 71"/>
                  <a:gd name="T75" fmla="*/ 21 h 72"/>
                  <a:gd name="T76" fmla="*/ 53 w 71"/>
                  <a:gd name="T77" fmla="*/ 38 h 72"/>
                  <a:gd name="T78" fmla="*/ 36 w 71"/>
                  <a:gd name="T79" fmla="*/ 5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" h="72">
                    <a:moveTo>
                      <a:pt x="66" y="31"/>
                    </a:moveTo>
                    <a:cubicBezTo>
                      <a:pt x="61" y="30"/>
                      <a:pt x="57" y="22"/>
                      <a:pt x="59" y="18"/>
                    </a:cubicBezTo>
                    <a:cubicBezTo>
                      <a:pt x="61" y="14"/>
                      <a:pt x="62" y="13"/>
                      <a:pt x="60" y="11"/>
                    </a:cubicBezTo>
                    <a:cubicBezTo>
                      <a:pt x="57" y="8"/>
                      <a:pt x="55" y="11"/>
                      <a:pt x="53" y="12"/>
                    </a:cubicBezTo>
                    <a:cubicBezTo>
                      <a:pt x="52" y="13"/>
                      <a:pt x="51" y="13"/>
                      <a:pt x="51" y="13"/>
                    </a:cubicBezTo>
                    <a:cubicBezTo>
                      <a:pt x="47" y="14"/>
                      <a:pt x="39" y="11"/>
                      <a:pt x="39" y="3"/>
                    </a:cubicBezTo>
                    <a:cubicBezTo>
                      <a:pt x="39" y="1"/>
                      <a:pt x="38" y="0"/>
                      <a:pt x="36" y="1"/>
                    </a:cubicBezTo>
                    <a:cubicBezTo>
                      <a:pt x="34" y="1"/>
                      <a:pt x="33" y="1"/>
                      <a:pt x="32" y="3"/>
                    </a:cubicBezTo>
                    <a:cubicBezTo>
                      <a:pt x="32" y="5"/>
                      <a:pt x="31" y="8"/>
                      <a:pt x="30" y="9"/>
                    </a:cubicBezTo>
                    <a:cubicBezTo>
                      <a:pt x="28" y="11"/>
                      <a:pt x="24" y="13"/>
                      <a:pt x="21" y="13"/>
                    </a:cubicBezTo>
                    <a:cubicBezTo>
                      <a:pt x="19" y="13"/>
                      <a:pt x="17" y="12"/>
                      <a:pt x="15" y="10"/>
                    </a:cubicBezTo>
                    <a:cubicBezTo>
                      <a:pt x="13" y="9"/>
                      <a:pt x="12" y="9"/>
                      <a:pt x="10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8"/>
                      <a:pt x="13" y="20"/>
                      <a:pt x="13" y="21"/>
                    </a:cubicBezTo>
                    <a:cubicBezTo>
                      <a:pt x="12" y="25"/>
                      <a:pt x="11" y="28"/>
                      <a:pt x="9" y="30"/>
                    </a:cubicBezTo>
                    <a:cubicBezTo>
                      <a:pt x="8" y="32"/>
                      <a:pt x="5" y="32"/>
                      <a:pt x="3" y="32"/>
                    </a:cubicBezTo>
                    <a:cubicBezTo>
                      <a:pt x="1" y="33"/>
                      <a:pt x="0" y="34"/>
                      <a:pt x="0" y="36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5" y="40"/>
                      <a:pt x="8" y="41"/>
                      <a:pt x="9" y="42"/>
                    </a:cubicBezTo>
                    <a:cubicBezTo>
                      <a:pt x="11" y="45"/>
                      <a:pt x="12" y="48"/>
                      <a:pt x="13" y="51"/>
                    </a:cubicBezTo>
                    <a:cubicBezTo>
                      <a:pt x="13" y="53"/>
                      <a:pt x="11" y="55"/>
                      <a:pt x="10" y="56"/>
                    </a:cubicBezTo>
                    <a:cubicBezTo>
                      <a:pt x="9" y="58"/>
                      <a:pt x="8" y="60"/>
                      <a:pt x="10" y="62"/>
                    </a:cubicBezTo>
                    <a:cubicBezTo>
                      <a:pt x="12" y="64"/>
                      <a:pt x="14" y="63"/>
                      <a:pt x="16" y="62"/>
                    </a:cubicBezTo>
                    <a:cubicBezTo>
                      <a:pt x="17" y="61"/>
                      <a:pt x="19" y="59"/>
                      <a:pt x="21" y="59"/>
                    </a:cubicBezTo>
                    <a:cubicBezTo>
                      <a:pt x="24" y="60"/>
                      <a:pt x="27" y="61"/>
                      <a:pt x="30" y="63"/>
                    </a:cubicBezTo>
                    <a:cubicBezTo>
                      <a:pt x="31" y="64"/>
                      <a:pt x="31" y="67"/>
                      <a:pt x="32" y="69"/>
                    </a:cubicBezTo>
                    <a:cubicBezTo>
                      <a:pt x="32" y="71"/>
                      <a:pt x="32" y="72"/>
                      <a:pt x="35" y="72"/>
                    </a:cubicBezTo>
                    <a:cubicBezTo>
                      <a:pt x="38" y="72"/>
                      <a:pt x="39" y="72"/>
                      <a:pt x="40" y="69"/>
                    </a:cubicBezTo>
                    <a:cubicBezTo>
                      <a:pt x="40" y="67"/>
                      <a:pt x="41" y="64"/>
                      <a:pt x="42" y="63"/>
                    </a:cubicBezTo>
                    <a:cubicBezTo>
                      <a:pt x="47" y="61"/>
                      <a:pt x="51" y="57"/>
                      <a:pt x="56" y="61"/>
                    </a:cubicBezTo>
                    <a:cubicBezTo>
                      <a:pt x="56" y="62"/>
                      <a:pt x="59" y="64"/>
                      <a:pt x="62" y="61"/>
                    </a:cubicBezTo>
                    <a:cubicBezTo>
                      <a:pt x="64" y="58"/>
                      <a:pt x="63" y="56"/>
                      <a:pt x="61" y="54"/>
                    </a:cubicBezTo>
                    <a:cubicBezTo>
                      <a:pt x="57" y="49"/>
                      <a:pt x="61" y="40"/>
                      <a:pt x="65" y="40"/>
                    </a:cubicBezTo>
                    <a:cubicBezTo>
                      <a:pt x="70" y="40"/>
                      <a:pt x="71" y="39"/>
                      <a:pt x="71" y="36"/>
                    </a:cubicBezTo>
                    <a:cubicBezTo>
                      <a:pt x="71" y="32"/>
                      <a:pt x="67" y="32"/>
                      <a:pt x="66" y="31"/>
                    </a:cubicBezTo>
                    <a:close/>
                    <a:moveTo>
                      <a:pt x="36" y="54"/>
                    </a:moveTo>
                    <a:cubicBezTo>
                      <a:pt x="27" y="54"/>
                      <a:pt x="20" y="46"/>
                      <a:pt x="20" y="37"/>
                    </a:cubicBezTo>
                    <a:cubicBezTo>
                      <a:pt x="20" y="29"/>
                      <a:pt x="28" y="21"/>
                      <a:pt x="37" y="21"/>
                    </a:cubicBezTo>
                    <a:cubicBezTo>
                      <a:pt x="45" y="21"/>
                      <a:pt x="53" y="29"/>
                      <a:pt x="53" y="38"/>
                    </a:cubicBezTo>
                    <a:cubicBezTo>
                      <a:pt x="53" y="47"/>
                      <a:pt x="45" y="54"/>
                      <a:pt x="36" y="54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8" name="Group 44"/>
            <p:cNvGrpSpPr/>
            <p:nvPr/>
          </p:nvGrpSpPr>
          <p:grpSpPr>
            <a:xfrm>
              <a:off x="6106879" y="1727208"/>
              <a:ext cx="290294" cy="271509"/>
              <a:chOff x="2497138" y="5654676"/>
              <a:chExt cx="700088" cy="700088"/>
            </a:xfrm>
          </p:grpSpPr>
          <p:sp>
            <p:nvSpPr>
              <p:cNvPr id="139" name="Freeform 527"/>
              <p:cNvSpPr>
                <a:spLocks noEditPoints="1"/>
              </p:cNvSpPr>
              <p:nvPr/>
            </p:nvSpPr>
            <p:spPr bwMode="auto">
              <a:xfrm>
                <a:off x="2497138" y="5654676"/>
                <a:ext cx="700088" cy="700088"/>
              </a:xfrm>
              <a:custGeom>
                <a:avLst/>
                <a:gdLst>
                  <a:gd name="T0" fmla="*/ 122 w 220"/>
                  <a:gd name="T1" fmla="*/ 220 h 220"/>
                  <a:gd name="T2" fmla="*/ 41 w 220"/>
                  <a:gd name="T3" fmla="*/ 220 h 220"/>
                  <a:gd name="T4" fmla="*/ 0 w 220"/>
                  <a:gd name="T5" fmla="*/ 178 h 220"/>
                  <a:gd name="T6" fmla="*/ 0 w 220"/>
                  <a:gd name="T7" fmla="*/ 41 h 220"/>
                  <a:gd name="T8" fmla="*/ 41 w 220"/>
                  <a:gd name="T9" fmla="*/ 0 h 220"/>
                  <a:gd name="T10" fmla="*/ 179 w 220"/>
                  <a:gd name="T11" fmla="*/ 0 h 220"/>
                  <a:gd name="T12" fmla="*/ 220 w 220"/>
                  <a:gd name="T13" fmla="*/ 41 h 220"/>
                  <a:gd name="T14" fmla="*/ 220 w 220"/>
                  <a:gd name="T15" fmla="*/ 178 h 220"/>
                  <a:gd name="T16" fmla="*/ 179 w 220"/>
                  <a:gd name="T17" fmla="*/ 220 h 220"/>
                  <a:gd name="T18" fmla="*/ 160 w 220"/>
                  <a:gd name="T19" fmla="*/ 220 h 220"/>
                  <a:gd name="T20" fmla="*/ 41 w 220"/>
                  <a:gd name="T21" fmla="*/ 13 h 220"/>
                  <a:gd name="T22" fmla="*/ 27 w 220"/>
                  <a:gd name="T23" fmla="*/ 27 h 220"/>
                  <a:gd name="T24" fmla="*/ 41 w 220"/>
                  <a:gd name="T25" fmla="*/ 41 h 220"/>
                  <a:gd name="T26" fmla="*/ 55 w 220"/>
                  <a:gd name="T27" fmla="*/ 27 h 220"/>
                  <a:gd name="T28" fmla="*/ 41 w 220"/>
                  <a:gd name="T29" fmla="*/ 13 h 220"/>
                  <a:gd name="T30" fmla="*/ 192 w 220"/>
                  <a:gd name="T31" fmla="*/ 55 h 220"/>
                  <a:gd name="T32" fmla="*/ 27 w 220"/>
                  <a:gd name="T33" fmla="*/ 55 h 220"/>
                  <a:gd name="T34" fmla="*/ 27 w 220"/>
                  <a:gd name="T35" fmla="*/ 178 h 220"/>
                  <a:gd name="T36" fmla="*/ 41 w 220"/>
                  <a:gd name="T37" fmla="*/ 192 h 220"/>
                  <a:gd name="T38" fmla="*/ 179 w 220"/>
                  <a:gd name="T39" fmla="*/ 192 h 220"/>
                  <a:gd name="T40" fmla="*/ 192 w 220"/>
                  <a:gd name="T41" fmla="*/ 178 h 220"/>
                  <a:gd name="T42" fmla="*/ 192 w 220"/>
                  <a:gd name="T43" fmla="*/ 5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0" h="220">
                    <a:moveTo>
                      <a:pt x="122" y="220"/>
                    </a:moveTo>
                    <a:cubicBezTo>
                      <a:pt x="41" y="220"/>
                      <a:pt x="41" y="220"/>
                      <a:pt x="41" y="220"/>
                    </a:cubicBezTo>
                    <a:cubicBezTo>
                      <a:pt x="18" y="220"/>
                      <a:pt x="0" y="201"/>
                      <a:pt x="0" y="17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201" y="0"/>
                      <a:pt x="220" y="18"/>
                      <a:pt x="220" y="41"/>
                    </a:cubicBezTo>
                    <a:cubicBezTo>
                      <a:pt x="220" y="178"/>
                      <a:pt x="220" y="178"/>
                      <a:pt x="220" y="178"/>
                    </a:cubicBezTo>
                    <a:cubicBezTo>
                      <a:pt x="220" y="201"/>
                      <a:pt x="201" y="220"/>
                      <a:pt x="179" y="220"/>
                    </a:cubicBezTo>
                    <a:cubicBezTo>
                      <a:pt x="160" y="220"/>
                      <a:pt x="160" y="220"/>
                      <a:pt x="160" y="220"/>
                    </a:cubicBezTo>
                    <a:moveTo>
                      <a:pt x="41" y="13"/>
                    </a:moveTo>
                    <a:cubicBezTo>
                      <a:pt x="33" y="13"/>
                      <a:pt x="27" y="19"/>
                      <a:pt x="27" y="27"/>
                    </a:cubicBezTo>
                    <a:cubicBezTo>
                      <a:pt x="27" y="35"/>
                      <a:pt x="33" y="41"/>
                      <a:pt x="41" y="41"/>
                    </a:cubicBezTo>
                    <a:cubicBezTo>
                      <a:pt x="49" y="41"/>
                      <a:pt x="55" y="35"/>
                      <a:pt x="55" y="27"/>
                    </a:cubicBezTo>
                    <a:cubicBezTo>
                      <a:pt x="55" y="19"/>
                      <a:pt x="49" y="13"/>
                      <a:pt x="41" y="13"/>
                    </a:cubicBezTo>
                    <a:close/>
                    <a:moveTo>
                      <a:pt x="192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78"/>
                      <a:pt x="27" y="178"/>
                      <a:pt x="27" y="178"/>
                    </a:cubicBezTo>
                    <a:cubicBezTo>
                      <a:pt x="27" y="186"/>
                      <a:pt x="33" y="192"/>
                      <a:pt x="41" y="192"/>
                    </a:cubicBezTo>
                    <a:cubicBezTo>
                      <a:pt x="179" y="192"/>
                      <a:pt x="179" y="192"/>
                      <a:pt x="179" y="192"/>
                    </a:cubicBezTo>
                    <a:cubicBezTo>
                      <a:pt x="186" y="192"/>
                      <a:pt x="192" y="186"/>
                      <a:pt x="192" y="178"/>
                    </a:cubicBezTo>
                    <a:lnTo>
                      <a:pt x="192" y="55"/>
                    </a:lnTo>
                    <a:close/>
                  </a:path>
                </a:pathLst>
              </a:custGeom>
              <a:noFill/>
              <a:ln w="8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Freeform 528"/>
              <p:cNvSpPr>
                <a:spLocks noEditPoints="1"/>
              </p:cNvSpPr>
              <p:nvPr/>
            </p:nvSpPr>
            <p:spPr bwMode="auto">
              <a:xfrm>
                <a:off x="2921001" y="5875338"/>
                <a:ext cx="127000" cy="127000"/>
              </a:xfrm>
              <a:custGeom>
                <a:avLst/>
                <a:gdLst>
                  <a:gd name="T0" fmla="*/ 36 w 40"/>
                  <a:gd name="T1" fmla="*/ 17 h 40"/>
                  <a:gd name="T2" fmla="*/ 33 w 40"/>
                  <a:gd name="T3" fmla="*/ 10 h 40"/>
                  <a:gd name="T4" fmla="*/ 33 w 40"/>
                  <a:gd name="T5" fmla="*/ 6 h 40"/>
                  <a:gd name="T6" fmla="*/ 29 w 40"/>
                  <a:gd name="T7" fmla="*/ 7 h 40"/>
                  <a:gd name="T8" fmla="*/ 28 w 40"/>
                  <a:gd name="T9" fmla="*/ 7 h 40"/>
                  <a:gd name="T10" fmla="*/ 22 w 40"/>
                  <a:gd name="T11" fmla="*/ 2 h 40"/>
                  <a:gd name="T12" fmla="*/ 20 w 40"/>
                  <a:gd name="T13" fmla="*/ 0 h 40"/>
                  <a:gd name="T14" fmla="*/ 18 w 40"/>
                  <a:gd name="T15" fmla="*/ 1 h 40"/>
                  <a:gd name="T16" fmla="*/ 16 w 40"/>
                  <a:gd name="T17" fmla="*/ 5 h 40"/>
                  <a:gd name="T18" fmla="*/ 11 w 40"/>
                  <a:gd name="T19" fmla="*/ 7 h 40"/>
                  <a:gd name="T20" fmla="*/ 8 w 40"/>
                  <a:gd name="T21" fmla="*/ 6 h 40"/>
                  <a:gd name="T22" fmla="*/ 5 w 40"/>
                  <a:gd name="T23" fmla="*/ 6 h 40"/>
                  <a:gd name="T24" fmla="*/ 5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1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5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1 w 40"/>
                  <a:gd name="T47" fmla="*/ 33 h 40"/>
                  <a:gd name="T48" fmla="*/ 16 w 40"/>
                  <a:gd name="T49" fmla="*/ 35 h 40"/>
                  <a:gd name="T50" fmla="*/ 18 w 40"/>
                  <a:gd name="T51" fmla="*/ 38 h 40"/>
                  <a:gd name="T52" fmla="*/ 19 w 40"/>
                  <a:gd name="T53" fmla="*/ 40 h 40"/>
                  <a:gd name="T54" fmla="*/ 22 w 40"/>
                  <a:gd name="T55" fmla="*/ 38 h 40"/>
                  <a:gd name="T56" fmla="*/ 23 w 40"/>
                  <a:gd name="T57" fmla="*/ 35 h 40"/>
                  <a:gd name="T58" fmla="*/ 31 w 40"/>
                  <a:gd name="T59" fmla="*/ 34 h 40"/>
                  <a:gd name="T60" fmla="*/ 34 w 40"/>
                  <a:gd name="T61" fmla="*/ 34 h 40"/>
                  <a:gd name="T62" fmla="*/ 34 w 40"/>
                  <a:gd name="T63" fmla="*/ 30 h 40"/>
                  <a:gd name="T64" fmla="*/ 36 w 40"/>
                  <a:gd name="T65" fmla="*/ 22 h 40"/>
                  <a:gd name="T66" fmla="*/ 40 w 40"/>
                  <a:gd name="T67" fmla="*/ 20 h 40"/>
                  <a:gd name="T68" fmla="*/ 36 w 40"/>
                  <a:gd name="T69" fmla="*/ 17 h 40"/>
                  <a:gd name="T70" fmla="*/ 20 w 40"/>
                  <a:gd name="T71" fmla="*/ 30 h 40"/>
                  <a:gd name="T72" fmla="*/ 11 w 40"/>
                  <a:gd name="T73" fmla="*/ 21 h 40"/>
                  <a:gd name="T74" fmla="*/ 20 w 40"/>
                  <a:gd name="T75" fmla="*/ 12 h 40"/>
                  <a:gd name="T76" fmla="*/ 29 w 40"/>
                  <a:gd name="T77" fmla="*/ 21 h 40"/>
                  <a:gd name="T78" fmla="*/ 20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6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3" y="6"/>
                    </a:cubicBezTo>
                    <a:cubicBezTo>
                      <a:pt x="32" y="4"/>
                      <a:pt x="31" y="6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6" y="7"/>
                      <a:pt x="22" y="6"/>
                      <a:pt x="22" y="2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8" y="3"/>
                      <a:pt x="17" y="4"/>
                      <a:pt x="16" y="5"/>
                    </a:cubicBezTo>
                    <a:cubicBezTo>
                      <a:pt x="15" y="6"/>
                      <a:pt x="13" y="7"/>
                      <a:pt x="11" y="7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5" y="8"/>
                      <a:pt x="5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4" y="17"/>
                      <a:pt x="3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2" y="22"/>
                    </a:cubicBezTo>
                    <a:cubicBezTo>
                      <a:pt x="3" y="22"/>
                      <a:pt x="4" y="22"/>
                      <a:pt x="5" y="23"/>
                    </a:cubicBezTo>
                    <a:cubicBezTo>
                      <a:pt x="6" y="25"/>
                      <a:pt x="6" y="26"/>
                      <a:pt x="7" y="28"/>
                    </a:cubicBezTo>
                    <a:cubicBezTo>
                      <a:pt x="7" y="29"/>
                      <a:pt x="6" y="30"/>
                      <a:pt x="5" y="31"/>
                    </a:cubicBezTo>
                    <a:cubicBezTo>
                      <a:pt x="5" y="32"/>
                      <a:pt x="4" y="33"/>
                      <a:pt x="6" y="34"/>
                    </a:cubicBezTo>
                    <a:cubicBezTo>
                      <a:pt x="7" y="35"/>
                      <a:pt x="7" y="35"/>
                      <a:pt x="9" y="34"/>
                    </a:cubicBezTo>
                    <a:cubicBezTo>
                      <a:pt x="9" y="34"/>
                      <a:pt x="11" y="33"/>
                      <a:pt x="11" y="33"/>
                    </a:cubicBezTo>
                    <a:cubicBezTo>
                      <a:pt x="13" y="33"/>
                      <a:pt x="15" y="34"/>
                      <a:pt x="16" y="35"/>
                    </a:cubicBezTo>
                    <a:cubicBezTo>
                      <a:pt x="17" y="36"/>
                      <a:pt x="17" y="37"/>
                      <a:pt x="18" y="38"/>
                    </a:cubicBezTo>
                    <a:cubicBezTo>
                      <a:pt x="18" y="39"/>
                      <a:pt x="18" y="40"/>
                      <a:pt x="19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2" y="37"/>
                      <a:pt x="23" y="35"/>
                      <a:pt x="23" y="35"/>
                    </a:cubicBezTo>
                    <a:cubicBezTo>
                      <a:pt x="26" y="34"/>
                      <a:pt x="29" y="32"/>
                      <a:pt x="31" y="34"/>
                    </a:cubicBezTo>
                    <a:cubicBezTo>
                      <a:pt x="31" y="34"/>
                      <a:pt x="33" y="35"/>
                      <a:pt x="34" y="34"/>
                    </a:cubicBezTo>
                    <a:cubicBezTo>
                      <a:pt x="36" y="32"/>
                      <a:pt x="35" y="31"/>
                      <a:pt x="34" y="30"/>
                    </a:cubicBezTo>
                    <a:cubicBezTo>
                      <a:pt x="32" y="27"/>
                      <a:pt x="34" y="22"/>
                      <a:pt x="36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7" y="18"/>
                      <a:pt x="36" y="17"/>
                    </a:cubicBezTo>
                    <a:close/>
                    <a:moveTo>
                      <a:pt x="20" y="30"/>
                    </a:moveTo>
                    <a:cubicBezTo>
                      <a:pt x="15" y="30"/>
                      <a:pt x="11" y="26"/>
                      <a:pt x="11" y="21"/>
                    </a:cubicBezTo>
                    <a:cubicBezTo>
                      <a:pt x="11" y="16"/>
                      <a:pt x="15" y="12"/>
                      <a:pt x="20" y="12"/>
                    </a:cubicBezTo>
                    <a:cubicBezTo>
                      <a:pt x="25" y="12"/>
                      <a:pt x="29" y="16"/>
                      <a:pt x="29" y="21"/>
                    </a:cubicBezTo>
                    <a:cubicBezTo>
                      <a:pt x="29" y="26"/>
                      <a:pt x="25" y="30"/>
                      <a:pt x="20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Freeform 529"/>
              <p:cNvSpPr>
                <a:spLocks noEditPoints="1"/>
              </p:cNvSpPr>
              <p:nvPr/>
            </p:nvSpPr>
            <p:spPr bwMode="auto">
              <a:xfrm>
                <a:off x="2749551" y="6107113"/>
                <a:ext cx="127000" cy="127000"/>
              </a:xfrm>
              <a:custGeom>
                <a:avLst/>
                <a:gdLst>
                  <a:gd name="T0" fmla="*/ 37 w 40"/>
                  <a:gd name="T1" fmla="*/ 17 h 40"/>
                  <a:gd name="T2" fmla="*/ 33 w 40"/>
                  <a:gd name="T3" fmla="*/ 10 h 40"/>
                  <a:gd name="T4" fmla="*/ 34 w 40"/>
                  <a:gd name="T5" fmla="*/ 6 h 40"/>
                  <a:gd name="T6" fmla="*/ 30 w 40"/>
                  <a:gd name="T7" fmla="*/ 7 h 40"/>
                  <a:gd name="T8" fmla="*/ 29 w 40"/>
                  <a:gd name="T9" fmla="*/ 7 h 40"/>
                  <a:gd name="T10" fmla="*/ 22 w 40"/>
                  <a:gd name="T11" fmla="*/ 2 h 40"/>
                  <a:gd name="T12" fmla="*/ 21 w 40"/>
                  <a:gd name="T13" fmla="*/ 0 h 40"/>
                  <a:gd name="T14" fmla="*/ 18 w 40"/>
                  <a:gd name="T15" fmla="*/ 1 h 40"/>
                  <a:gd name="T16" fmla="*/ 17 w 40"/>
                  <a:gd name="T17" fmla="*/ 5 h 40"/>
                  <a:gd name="T18" fmla="*/ 12 w 40"/>
                  <a:gd name="T19" fmla="*/ 7 h 40"/>
                  <a:gd name="T20" fmla="*/ 9 w 40"/>
                  <a:gd name="T21" fmla="*/ 5 h 40"/>
                  <a:gd name="T22" fmla="*/ 6 w 40"/>
                  <a:gd name="T23" fmla="*/ 6 h 40"/>
                  <a:gd name="T24" fmla="*/ 6 w 40"/>
                  <a:gd name="T25" fmla="*/ 9 h 40"/>
                  <a:gd name="T26" fmla="*/ 7 w 40"/>
                  <a:gd name="T27" fmla="*/ 12 h 40"/>
                  <a:gd name="T28" fmla="*/ 5 w 40"/>
                  <a:gd name="T29" fmla="*/ 17 h 40"/>
                  <a:gd name="T30" fmla="*/ 2 w 40"/>
                  <a:gd name="T31" fmla="*/ 18 h 40"/>
                  <a:gd name="T32" fmla="*/ 0 w 40"/>
                  <a:gd name="T33" fmla="*/ 20 h 40"/>
                  <a:gd name="T34" fmla="*/ 2 w 40"/>
                  <a:gd name="T35" fmla="*/ 22 h 40"/>
                  <a:gd name="T36" fmla="*/ 5 w 40"/>
                  <a:gd name="T37" fmla="*/ 23 h 40"/>
                  <a:gd name="T38" fmla="*/ 7 w 40"/>
                  <a:gd name="T39" fmla="*/ 28 h 40"/>
                  <a:gd name="T40" fmla="*/ 6 w 40"/>
                  <a:gd name="T41" fmla="*/ 31 h 40"/>
                  <a:gd name="T42" fmla="*/ 6 w 40"/>
                  <a:gd name="T43" fmla="*/ 34 h 40"/>
                  <a:gd name="T44" fmla="*/ 9 w 40"/>
                  <a:gd name="T45" fmla="*/ 34 h 40"/>
                  <a:gd name="T46" fmla="*/ 12 w 40"/>
                  <a:gd name="T47" fmla="*/ 33 h 40"/>
                  <a:gd name="T48" fmla="*/ 17 w 40"/>
                  <a:gd name="T49" fmla="*/ 35 h 40"/>
                  <a:gd name="T50" fmla="*/ 18 w 40"/>
                  <a:gd name="T51" fmla="*/ 38 h 40"/>
                  <a:gd name="T52" fmla="*/ 20 w 40"/>
                  <a:gd name="T53" fmla="*/ 40 h 40"/>
                  <a:gd name="T54" fmla="*/ 22 w 40"/>
                  <a:gd name="T55" fmla="*/ 38 h 40"/>
                  <a:gd name="T56" fmla="*/ 24 w 40"/>
                  <a:gd name="T57" fmla="*/ 35 h 40"/>
                  <a:gd name="T58" fmla="*/ 32 w 40"/>
                  <a:gd name="T59" fmla="*/ 34 h 40"/>
                  <a:gd name="T60" fmla="*/ 35 w 40"/>
                  <a:gd name="T61" fmla="*/ 34 h 40"/>
                  <a:gd name="T62" fmla="*/ 35 w 40"/>
                  <a:gd name="T63" fmla="*/ 30 h 40"/>
                  <a:gd name="T64" fmla="*/ 37 w 40"/>
                  <a:gd name="T65" fmla="*/ 22 h 40"/>
                  <a:gd name="T66" fmla="*/ 40 w 40"/>
                  <a:gd name="T67" fmla="*/ 20 h 40"/>
                  <a:gd name="T68" fmla="*/ 37 w 40"/>
                  <a:gd name="T69" fmla="*/ 17 h 40"/>
                  <a:gd name="T70" fmla="*/ 21 w 40"/>
                  <a:gd name="T71" fmla="*/ 30 h 40"/>
                  <a:gd name="T72" fmla="*/ 12 w 40"/>
                  <a:gd name="T73" fmla="*/ 21 h 40"/>
                  <a:gd name="T74" fmla="*/ 21 w 40"/>
                  <a:gd name="T75" fmla="*/ 12 h 40"/>
                  <a:gd name="T76" fmla="*/ 30 w 40"/>
                  <a:gd name="T77" fmla="*/ 21 h 40"/>
                  <a:gd name="T78" fmla="*/ 21 w 40"/>
                  <a:gd name="T79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" h="40">
                    <a:moveTo>
                      <a:pt x="37" y="17"/>
                    </a:moveTo>
                    <a:cubicBezTo>
                      <a:pt x="34" y="16"/>
                      <a:pt x="32" y="12"/>
                      <a:pt x="33" y="10"/>
                    </a:cubicBezTo>
                    <a:cubicBezTo>
                      <a:pt x="34" y="8"/>
                      <a:pt x="35" y="7"/>
                      <a:pt x="34" y="6"/>
                    </a:cubicBezTo>
                    <a:cubicBezTo>
                      <a:pt x="32" y="4"/>
                      <a:pt x="31" y="6"/>
                      <a:pt x="30" y="7"/>
                    </a:cubicBezTo>
                    <a:cubicBezTo>
                      <a:pt x="30" y="7"/>
                      <a:pt x="29" y="7"/>
                      <a:pt x="29" y="7"/>
                    </a:cubicBezTo>
                    <a:cubicBezTo>
                      <a:pt x="27" y="7"/>
                      <a:pt x="22" y="6"/>
                      <a:pt x="22" y="2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3"/>
                      <a:pt x="18" y="4"/>
                      <a:pt x="17" y="5"/>
                    </a:cubicBezTo>
                    <a:cubicBezTo>
                      <a:pt x="16" y="6"/>
                      <a:pt x="14" y="7"/>
                      <a:pt x="12" y="7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7" y="12"/>
                    </a:cubicBezTo>
                    <a:cubicBezTo>
                      <a:pt x="7" y="13"/>
                      <a:pt x="6" y="15"/>
                      <a:pt x="5" y="17"/>
                    </a:cubicBezTo>
                    <a:cubicBezTo>
                      <a:pt x="5" y="17"/>
                      <a:pt x="3" y="18"/>
                      <a:pt x="2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2"/>
                      <a:pt x="5" y="23"/>
                    </a:cubicBezTo>
                    <a:cubicBezTo>
                      <a:pt x="6" y="25"/>
                      <a:pt x="7" y="26"/>
                      <a:pt x="7" y="28"/>
                    </a:cubicBezTo>
                    <a:cubicBezTo>
                      <a:pt x="7" y="29"/>
                      <a:pt x="6" y="30"/>
                      <a:pt x="6" y="31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5"/>
                      <a:pt x="8" y="35"/>
                      <a:pt x="9" y="34"/>
                    </a:cubicBezTo>
                    <a:cubicBezTo>
                      <a:pt x="10" y="34"/>
                      <a:pt x="11" y="33"/>
                      <a:pt x="12" y="33"/>
                    </a:cubicBezTo>
                    <a:cubicBezTo>
                      <a:pt x="14" y="33"/>
                      <a:pt x="15" y="34"/>
                      <a:pt x="17" y="35"/>
                    </a:cubicBezTo>
                    <a:cubicBezTo>
                      <a:pt x="18" y="36"/>
                      <a:pt x="18" y="37"/>
                      <a:pt x="18" y="38"/>
                    </a:cubicBezTo>
                    <a:cubicBezTo>
                      <a:pt x="18" y="39"/>
                      <a:pt x="18" y="40"/>
                      <a:pt x="20" y="40"/>
                    </a:cubicBezTo>
                    <a:cubicBezTo>
                      <a:pt x="21" y="40"/>
                      <a:pt x="22" y="40"/>
                      <a:pt x="22" y="38"/>
                    </a:cubicBezTo>
                    <a:cubicBezTo>
                      <a:pt x="23" y="37"/>
                      <a:pt x="23" y="35"/>
                      <a:pt x="24" y="35"/>
                    </a:cubicBezTo>
                    <a:cubicBezTo>
                      <a:pt x="27" y="34"/>
                      <a:pt x="29" y="32"/>
                      <a:pt x="32" y="34"/>
                    </a:cubicBezTo>
                    <a:cubicBezTo>
                      <a:pt x="32" y="34"/>
                      <a:pt x="33" y="35"/>
                      <a:pt x="35" y="34"/>
                    </a:cubicBezTo>
                    <a:cubicBezTo>
                      <a:pt x="36" y="32"/>
                      <a:pt x="35" y="31"/>
                      <a:pt x="35" y="30"/>
                    </a:cubicBezTo>
                    <a:cubicBezTo>
                      <a:pt x="32" y="27"/>
                      <a:pt x="34" y="22"/>
                      <a:pt x="37" y="22"/>
                    </a:cubicBezTo>
                    <a:cubicBezTo>
                      <a:pt x="39" y="22"/>
                      <a:pt x="40" y="22"/>
                      <a:pt x="40" y="20"/>
                    </a:cubicBezTo>
                    <a:cubicBezTo>
                      <a:pt x="40" y="17"/>
                      <a:pt x="38" y="18"/>
                      <a:pt x="37" y="17"/>
                    </a:cubicBezTo>
                    <a:close/>
                    <a:moveTo>
                      <a:pt x="21" y="30"/>
                    </a:moveTo>
                    <a:cubicBezTo>
                      <a:pt x="16" y="30"/>
                      <a:pt x="12" y="26"/>
                      <a:pt x="12" y="21"/>
                    </a:cubicBezTo>
                    <a:cubicBezTo>
                      <a:pt x="12" y="16"/>
                      <a:pt x="16" y="12"/>
                      <a:pt x="21" y="12"/>
                    </a:cubicBezTo>
                    <a:cubicBezTo>
                      <a:pt x="26" y="12"/>
                      <a:pt x="30" y="16"/>
                      <a:pt x="30" y="21"/>
                    </a:cubicBezTo>
                    <a:cubicBezTo>
                      <a:pt x="30" y="26"/>
                      <a:pt x="26" y="30"/>
                      <a:pt x="21" y="30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Freeform 530"/>
              <p:cNvSpPr>
                <a:spLocks noEditPoints="1"/>
              </p:cNvSpPr>
              <p:nvPr/>
            </p:nvSpPr>
            <p:spPr bwMode="auto">
              <a:xfrm>
                <a:off x="2679701" y="5859463"/>
                <a:ext cx="225425" cy="228600"/>
              </a:xfrm>
              <a:custGeom>
                <a:avLst/>
                <a:gdLst>
                  <a:gd name="T0" fmla="*/ 66 w 71"/>
                  <a:gd name="T1" fmla="*/ 31 h 72"/>
                  <a:gd name="T2" fmla="*/ 59 w 71"/>
                  <a:gd name="T3" fmla="*/ 18 h 72"/>
                  <a:gd name="T4" fmla="*/ 60 w 71"/>
                  <a:gd name="T5" fmla="*/ 11 h 72"/>
                  <a:gd name="T6" fmla="*/ 53 w 71"/>
                  <a:gd name="T7" fmla="*/ 12 h 72"/>
                  <a:gd name="T8" fmla="*/ 51 w 71"/>
                  <a:gd name="T9" fmla="*/ 13 h 72"/>
                  <a:gd name="T10" fmla="*/ 39 w 71"/>
                  <a:gd name="T11" fmla="*/ 3 h 72"/>
                  <a:gd name="T12" fmla="*/ 36 w 71"/>
                  <a:gd name="T13" fmla="*/ 1 h 72"/>
                  <a:gd name="T14" fmla="*/ 32 w 71"/>
                  <a:gd name="T15" fmla="*/ 3 h 72"/>
                  <a:gd name="T16" fmla="*/ 30 w 71"/>
                  <a:gd name="T17" fmla="*/ 9 h 72"/>
                  <a:gd name="T18" fmla="*/ 21 w 71"/>
                  <a:gd name="T19" fmla="*/ 13 h 72"/>
                  <a:gd name="T20" fmla="*/ 15 w 71"/>
                  <a:gd name="T21" fmla="*/ 10 h 72"/>
                  <a:gd name="T22" fmla="*/ 10 w 71"/>
                  <a:gd name="T23" fmla="*/ 11 h 72"/>
                  <a:gd name="T24" fmla="*/ 10 w 71"/>
                  <a:gd name="T25" fmla="*/ 16 h 72"/>
                  <a:gd name="T26" fmla="*/ 13 w 71"/>
                  <a:gd name="T27" fmla="*/ 21 h 72"/>
                  <a:gd name="T28" fmla="*/ 9 w 71"/>
                  <a:gd name="T29" fmla="*/ 30 h 72"/>
                  <a:gd name="T30" fmla="*/ 3 w 71"/>
                  <a:gd name="T31" fmla="*/ 32 h 72"/>
                  <a:gd name="T32" fmla="*/ 0 w 71"/>
                  <a:gd name="T33" fmla="*/ 36 h 72"/>
                  <a:gd name="T34" fmla="*/ 3 w 71"/>
                  <a:gd name="T35" fmla="*/ 40 h 72"/>
                  <a:gd name="T36" fmla="*/ 9 w 71"/>
                  <a:gd name="T37" fmla="*/ 42 h 72"/>
                  <a:gd name="T38" fmla="*/ 13 w 71"/>
                  <a:gd name="T39" fmla="*/ 51 h 72"/>
                  <a:gd name="T40" fmla="*/ 10 w 71"/>
                  <a:gd name="T41" fmla="*/ 56 h 72"/>
                  <a:gd name="T42" fmla="*/ 10 w 71"/>
                  <a:gd name="T43" fmla="*/ 62 h 72"/>
                  <a:gd name="T44" fmla="*/ 16 w 71"/>
                  <a:gd name="T45" fmla="*/ 62 h 72"/>
                  <a:gd name="T46" fmla="*/ 21 w 71"/>
                  <a:gd name="T47" fmla="*/ 59 h 72"/>
                  <a:gd name="T48" fmla="*/ 30 w 71"/>
                  <a:gd name="T49" fmla="*/ 63 h 72"/>
                  <a:gd name="T50" fmla="*/ 32 w 71"/>
                  <a:gd name="T51" fmla="*/ 69 h 72"/>
                  <a:gd name="T52" fmla="*/ 35 w 71"/>
                  <a:gd name="T53" fmla="*/ 72 h 72"/>
                  <a:gd name="T54" fmla="*/ 40 w 71"/>
                  <a:gd name="T55" fmla="*/ 69 h 72"/>
                  <a:gd name="T56" fmla="*/ 42 w 71"/>
                  <a:gd name="T57" fmla="*/ 63 h 72"/>
                  <a:gd name="T58" fmla="*/ 56 w 71"/>
                  <a:gd name="T59" fmla="*/ 61 h 72"/>
                  <a:gd name="T60" fmla="*/ 62 w 71"/>
                  <a:gd name="T61" fmla="*/ 61 h 72"/>
                  <a:gd name="T62" fmla="*/ 61 w 71"/>
                  <a:gd name="T63" fmla="*/ 54 h 72"/>
                  <a:gd name="T64" fmla="*/ 65 w 71"/>
                  <a:gd name="T65" fmla="*/ 40 h 72"/>
                  <a:gd name="T66" fmla="*/ 71 w 71"/>
                  <a:gd name="T67" fmla="*/ 36 h 72"/>
                  <a:gd name="T68" fmla="*/ 66 w 71"/>
                  <a:gd name="T69" fmla="*/ 31 h 72"/>
                  <a:gd name="T70" fmla="*/ 36 w 71"/>
                  <a:gd name="T71" fmla="*/ 54 h 72"/>
                  <a:gd name="T72" fmla="*/ 20 w 71"/>
                  <a:gd name="T73" fmla="*/ 37 h 72"/>
                  <a:gd name="T74" fmla="*/ 37 w 71"/>
                  <a:gd name="T75" fmla="*/ 21 h 72"/>
                  <a:gd name="T76" fmla="*/ 53 w 71"/>
                  <a:gd name="T77" fmla="*/ 38 h 72"/>
                  <a:gd name="T78" fmla="*/ 36 w 71"/>
                  <a:gd name="T79" fmla="*/ 5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" h="72">
                    <a:moveTo>
                      <a:pt x="66" y="31"/>
                    </a:moveTo>
                    <a:cubicBezTo>
                      <a:pt x="61" y="30"/>
                      <a:pt x="57" y="22"/>
                      <a:pt x="59" y="18"/>
                    </a:cubicBezTo>
                    <a:cubicBezTo>
                      <a:pt x="61" y="14"/>
                      <a:pt x="62" y="13"/>
                      <a:pt x="60" y="11"/>
                    </a:cubicBezTo>
                    <a:cubicBezTo>
                      <a:pt x="57" y="8"/>
                      <a:pt x="55" y="11"/>
                      <a:pt x="53" y="12"/>
                    </a:cubicBezTo>
                    <a:cubicBezTo>
                      <a:pt x="52" y="13"/>
                      <a:pt x="51" y="13"/>
                      <a:pt x="51" y="13"/>
                    </a:cubicBezTo>
                    <a:cubicBezTo>
                      <a:pt x="47" y="14"/>
                      <a:pt x="39" y="11"/>
                      <a:pt x="39" y="3"/>
                    </a:cubicBezTo>
                    <a:cubicBezTo>
                      <a:pt x="39" y="1"/>
                      <a:pt x="38" y="0"/>
                      <a:pt x="36" y="1"/>
                    </a:cubicBezTo>
                    <a:cubicBezTo>
                      <a:pt x="34" y="1"/>
                      <a:pt x="33" y="1"/>
                      <a:pt x="32" y="3"/>
                    </a:cubicBezTo>
                    <a:cubicBezTo>
                      <a:pt x="32" y="5"/>
                      <a:pt x="31" y="8"/>
                      <a:pt x="30" y="9"/>
                    </a:cubicBezTo>
                    <a:cubicBezTo>
                      <a:pt x="28" y="11"/>
                      <a:pt x="24" y="13"/>
                      <a:pt x="21" y="13"/>
                    </a:cubicBezTo>
                    <a:cubicBezTo>
                      <a:pt x="19" y="13"/>
                      <a:pt x="17" y="12"/>
                      <a:pt x="15" y="10"/>
                    </a:cubicBezTo>
                    <a:cubicBezTo>
                      <a:pt x="13" y="9"/>
                      <a:pt x="12" y="9"/>
                      <a:pt x="10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8"/>
                      <a:pt x="13" y="20"/>
                      <a:pt x="13" y="21"/>
                    </a:cubicBezTo>
                    <a:cubicBezTo>
                      <a:pt x="12" y="25"/>
                      <a:pt x="11" y="28"/>
                      <a:pt x="9" y="30"/>
                    </a:cubicBezTo>
                    <a:cubicBezTo>
                      <a:pt x="8" y="32"/>
                      <a:pt x="5" y="32"/>
                      <a:pt x="3" y="32"/>
                    </a:cubicBezTo>
                    <a:cubicBezTo>
                      <a:pt x="1" y="33"/>
                      <a:pt x="0" y="34"/>
                      <a:pt x="0" y="36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5" y="40"/>
                      <a:pt x="8" y="41"/>
                      <a:pt x="9" y="42"/>
                    </a:cubicBezTo>
                    <a:cubicBezTo>
                      <a:pt x="11" y="45"/>
                      <a:pt x="12" y="48"/>
                      <a:pt x="13" y="51"/>
                    </a:cubicBezTo>
                    <a:cubicBezTo>
                      <a:pt x="13" y="53"/>
                      <a:pt x="11" y="55"/>
                      <a:pt x="10" y="56"/>
                    </a:cubicBezTo>
                    <a:cubicBezTo>
                      <a:pt x="9" y="58"/>
                      <a:pt x="8" y="60"/>
                      <a:pt x="10" y="62"/>
                    </a:cubicBezTo>
                    <a:cubicBezTo>
                      <a:pt x="12" y="64"/>
                      <a:pt x="14" y="63"/>
                      <a:pt x="16" y="62"/>
                    </a:cubicBezTo>
                    <a:cubicBezTo>
                      <a:pt x="17" y="61"/>
                      <a:pt x="19" y="59"/>
                      <a:pt x="21" y="59"/>
                    </a:cubicBezTo>
                    <a:cubicBezTo>
                      <a:pt x="24" y="60"/>
                      <a:pt x="27" y="61"/>
                      <a:pt x="30" y="63"/>
                    </a:cubicBezTo>
                    <a:cubicBezTo>
                      <a:pt x="31" y="64"/>
                      <a:pt x="31" y="67"/>
                      <a:pt x="32" y="69"/>
                    </a:cubicBezTo>
                    <a:cubicBezTo>
                      <a:pt x="32" y="71"/>
                      <a:pt x="32" y="72"/>
                      <a:pt x="35" y="72"/>
                    </a:cubicBezTo>
                    <a:cubicBezTo>
                      <a:pt x="38" y="72"/>
                      <a:pt x="39" y="72"/>
                      <a:pt x="40" y="69"/>
                    </a:cubicBezTo>
                    <a:cubicBezTo>
                      <a:pt x="40" y="67"/>
                      <a:pt x="41" y="64"/>
                      <a:pt x="42" y="63"/>
                    </a:cubicBezTo>
                    <a:cubicBezTo>
                      <a:pt x="47" y="61"/>
                      <a:pt x="51" y="57"/>
                      <a:pt x="56" y="61"/>
                    </a:cubicBezTo>
                    <a:cubicBezTo>
                      <a:pt x="56" y="62"/>
                      <a:pt x="59" y="64"/>
                      <a:pt x="62" y="61"/>
                    </a:cubicBezTo>
                    <a:cubicBezTo>
                      <a:pt x="64" y="58"/>
                      <a:pt x="63" y="56"/>
                      <a:pt x="61" y="54"/>
                    </a:cubicBezTo>
                    <a:cubicBezTo>
                      <a:pt x="57" y="49"/>
                      <a:pt x="61" y="40"/>
                      <a:pt x="65" y="40"/>
                    </a:cubicBezTo>
                    <a:cubicBezTo>
                      <a:pt x="70" y="40"/>
                      <a:pt x="71" y="39"/>
                      <a:pt x="71" y="36"/>
                    </a:cubicBezTo>
                    <a:cubicBezTo>
                      <a:pt x="71" y="32"/>
                      <a:pt x="67" y="32"/>
                      <a:pt x="66" y="31"/>
                    </a:cubicBezTo>
                    <a:close/>
                    <a:moveTo>
                      <a:pt x="36" y="54"/>
                    </a:moveTo>
                    <a:cubicBezTo>
                      <a:pt x="27" y="54"/>
                      <a:pt x="20" y="46"/>
                      <a:pt x="20" y="37"/>
                    </a:cubicBezTo>
                    <a:cubicBezTo>
                      <a:pt x="20" y="29"/>
                      <a:pt x="28" y="21"/>
                      <a:pt x="37" y="21"/>
                    </a:cubicBezTo>
                    <a:cubicBezTo>
                      <a:pt x="45" y="21"/>
                      <a:pt x="53" y="29"/>
                      <a:pt x="53" y="38"/>
                    </a:cubicBezTo>
                    <a:cubicBezTo>
                      <a:pt x="53" y="47"/>
                      <a:pt x="45" y="54"/>
                      <a:pt x="36" y="54"/>
                    </a:cubicBezTo>
                    <a:close/>
                  </a:path>
                </a:pathLst>
              </a:custGeom>
              <a:noFill/>
              <a:ln w="4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1" name="Oval 170"/>
          <p:cNvSpPr/>
          <p:nvPr/>
        </p:nvSpPr>
        <p:spPr>
          <a:xfrm>
            <a:off x="1431926" y="5623963"/>
            <a:ext cx="318284" cy="29440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5879933" y="2171314"/>
            <a:ext cx="2231634" cy="264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Consider Migrate to Cloud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Isosceles Triangle 172"/>
          <p:cNvSpPr/>
          <p:nvPr/>
        </p:nvSpPr>
        <p:spPr bwMode="auto">
          <a:xfrm flipV="1">
            <a:off x="6142890" y="2486606"/>
            <a:ext cx="3572660" cy="30147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Isosceles Triangle 173"/>
          <p:cNvSpPr/>
          <p:nvPr/>
        </p:nvSpPr>
        <p:spPr bwMode="auto">
          <a:xfrm flipV="1">
            <a:off x="6142890" y="3014472"/>
            <a:ext cx="3572660" cy="30147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Isosceles Triangle 174"/>
          <p:cNvSpPr/>
          <p:nvPr/>
        </p:nvSpPr>
        <p:spPr bwMode="auto">
          <a:xfrm flipV="1">
            <a:off x="6142890" y="3646379"/>
            <a:ext cx="3572660" cy="358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8178600" y="2171314"/>
            <a:ext cx="728429" cy="264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Improve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071717" y="3013896"/>
            <a:ext cx="1715006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Attractive Segments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294500" y="3668249"/>
            <a:ext cx="1269445" cy="1692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Med-Hi Feasible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2967356" y="4341598"/>
            <a:ext cx="950571" cy="359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Retire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3956014" y="4341598"/>
            <a:ext cx="950571" cy="359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Retain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4944670" y="4341598"/>
            <a:ext cx="1191480" cy="359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Consolidate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174238" y="4341598"/>
            <a:ext cx="950571" cy="3594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Re-host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7162896" y="4341598"/>
            <a:ext cx="950571" cy="3594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Re-mediate</a:t>
            </a:r>
          </a:p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Re-factor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151553" y="4341598"/>
            <a:ext cx="950571" cy="3594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Re-write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9140213" y="4341598"/>
            <a:ext cx="950571" cy="3594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Replace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4253237" y="1998719"/>
            <a:ext cx="356127" cy="34062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7" name="Elbow Connector 186"/>
          <p:cNvCxnSpPr>
            <a:stCxn id="186" idx="2"/>
            <a:endCxn id="179" idx="0"/>
          </p:cNvCxnSpPr>
          <p:nvPr/>
        </p:nvCxnSpPr>
        <p:spPr bwMode="auto">
          <a:xfrm rot="5400000">
            <a:off x="2935841" y="2846141"/>
            <a:ext cx="2002258" cy="988659"/>
          </a:xfrm>
          <a:prstGeom prst="bentConnector3">
            <a:avLst>
              <a:gd name="adj1" fmla="val 77401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Elbow Connector 187"/>
          <p:cNvCxnSpPr>
            <a:stCxn id="186" idx="2"/>
            <a:endCxn id="181" idx="0"/>
          </p:cNvCxnSpPr>
          <p:nvPr/>
        </p:nvCxnSpPr>
        <p:spPr bwMode="auto">
          <a:xfrm rot="16200000" flipH="1">
            <a:off x="3984725" y="2785915"/>
            <a:ext cx="2002258" cy="1109111"/>
          </a:xfrm>
          <a:prstGeom prst="bentConnector3">
            <a:avLst>
              <a:gd name="adj1" fmla="val 77401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9" name="Rectangle 188"/>
          <p:cNvSpPr/>
          <p:nvPr/>
        </p:nvSpPr>
        <p:spPr bwMode="auto">
          <a:xfrm>
            <a:off x="9437436" y="1998719"/>
            <a:ext cx="356127" cy="34062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0" name="Elbow Connector 108"/>
          <p:cNvCxnSpPr>
            <a:stCxn id="189" idx="2"/>
            <a:endCxn id="185" idx="0"/>
          </p:cNvCxnSpPr>
          <p:nvPr/>
        </p:nvCxnSpPr>
        <p:spPr bwMode="auto">
          <a:xfrm flipH="1">
            <a:off x="9615499" y="2339340"/>
            <a:ext cx="1" cy="200225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1" name="Rectangle 190"/>
          <p:cNvSpPr/>
          <p:nvPr/>
        </p:nvSpPr>
        <p:spPr bwMode="auto">
          <a:xfrm>
            <a:off x="8840732" y="2678614"/>
            <a:ext cx="356127" cy="29693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2" name="Elbow Connector 108"/>
          <p:cNvCxnSpPr>
            <a:stCxn id="191" idx="2"/>
            <a:endCxn id="184" idx="0"/>
          </p:cNvCxnSpPr>
          <p:nvPr/>
        </p:nvCxnSpPr>
        <p:spPr bwMode="auto">
          <a:xfrm rot="5400000">
            <a:off x="8139792" y="3462594"/>
            <a:ext cx="1366053" cy="391957"/>
          </a:xfrm>
          <a:prstGeom prst="bentConnector3">
            <a:avLst>
              <a:gd name="adj1" fmla="val 31034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3" name="Can 192"/>
          <p:cNvSpPr/>
          <p:nvPr/>
        </p:nvSpPr>
        <p:spPr bwMode="auto">
          <a:xfrm>
            <a:off x="10090783" y="2020843"/>
            <a:ext cx="274282" cy="300945"/>
          </a:xfrm>
          <a:prstGeom prst="can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Can 193"/>
          <p:cNvSpPr/>
          <p:nvPr/>
        </p:nvSpPr>
        <p:spPr bwMode="auto">
          <a:xfrm>
            <a:off x="10090783" y="3453495"/>
            <a:ext cx="274282" cy="300945"/>
          </a:xfrm>
          <a:prstGeom prst="can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Can 194"/>
          <p:cNvSpPr/>
          <p:nvPr/>
        </p:nvSpPr>
        <p:spPr bwMode="auto">
          <a:xfrm>
            <a:off x="10090783" y="4005374"/>
            <a:ext cx="274282" cy="300945"/>
          </a:xfrm>
          <a:prstGeom prst="can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Can 195"/>
          <p:cNvSpPr/>
          <p:nvPr/>
        </p:nvSpPr>
        <p:spPr bwMode="auto">
          <a:xfrm>
            <a:off x="8246071" y="6026645"/>
            <a:ext cx="178063" cy="195373"/>
          </a:xfrm>
          <a:prstGeom prst="can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476516" y="6047385"/>
            <a:ext cx="22749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Potential data collection points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400" y="365125"/>
            <a:ext cx="102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96859" y="6503831"/>
            <a:ext cx="284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Reference: Capgemini CCA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72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20" y="1691132"/>
            <a:ext cx="5399087" cy="36856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23156" y="2186353"/>
            <a:ext cx="1439411" cy="30175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Current State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9" y="1792542"/>
            <a:ext cx="5425601" cy="3750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0754" y="764694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Current-State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00"/>
          <p:cNvSpPr/>
          <p:nvPr/>
        </p:nvSpPr>
        <p:spPr>
          <a:xfrm>
            <a:off x="8322247" y="6311456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Reference: Harvard business School</a:t>
            </a:r>
            <a:endParaRPr lang="en-US" b="1" dirty="0"/>
          </a:p>
        </p:txBody>
      </p:sp>
      <p:sp>
        <p:nvSpPr>
          <p:cNvPr id="8" name="Rectangle 700"/>
          <p:cNvSpPr/>
          <p:nvPr/>
        </p:nvSpPr>
        <p:spPr>
          <a:xfrm>
            <a:off x="2696568" y="2694801"/>
            <a:ext cx="182475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ASystems Workload1 services()</a:t>
            </a:r>
          </a:p>
          <a:p>
            <a:pPr algn="ctr"/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96568" y="3494193"/>
            <a:ext cx="1824750" cy="63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ASystems Workload2 services()</a:t>
            </a:r>
          </a:p>
          <a:p>
            <a:pPr algn="ctr"/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96568" y="4343039"/>
            <a:ext cx="1824750" cy="60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ASystems</a:t>
            </a:r>
            <a:r>
              <a:rPr lang="en-US" sz="1100" dirty="0"/>
              <a:t> Workload3 services()</a:t>
            </a:r>
          </a:p>
          <a:p>
            <a:pPr algn="ctr"/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695230" y="2694801"/>
            <a:ext cx="767964" cy="221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 Services</a:t>
            </a:r>
          </a:p>
          <a:p>
            <a:pPr algn="ctr"/>
            <a:r>
              <a:rPr lang="en-US" sz="1200"/>
              <a:t>practices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8078512" y="3601243"/>
            <a:ext cx="2838619" cy="734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IWorkload1 Services()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87504" y="3872718"/>
            <a:ext cx="1318768" cy="1275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Infrastructure </a:t>
            </a:r>
          </a:p>
          <a:p>
            <a:pPr algn="ctr"/>
            <a:r>
              <a:rPr lang="en-US" sz="1400"/>
              <a:t>Services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078512" y="4469778"/>
            <a:ext cx="2838619" cy="734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IWorkload2 Services() </a:t>
            </a:r>
          </a:p>
          <a:p>
            <a:pPr algn="ctr"/>
            <a:r>
              <a:rPr lang="en-US"/>
              <a:t>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74982" y="2521938"/>
            <a:ext cx="1318768" cy="1275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  <a:p>
            <a:pPr algn="ctr"/>
            <a:r>
              <a:rPr lang="en-US"/>
              <a:t>Services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9681" y="2284572"/>
            <a:ext cx="1439411" cy="3017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Current State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4029" y="3970937"/>
            <a:ext cx="1318768" cy="1275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Infrastructure </a:t>
            </a:r>
          </a:p>
          <a:p>
            <a:pPr algn="ctr"/>
            <a:r>
              <a:rPr lang="en-US" sz="1400"/>
              <a:t>Services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60168" y="2620157"/>
            <a:ext cx="1318768" cy="1275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  <a:p>
            <a:pPr algn="ctr"/>
            <a:r>
              <a:rPr lang="en-US"/>
              <a:t>Services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9681" y="1531979"/>
            <a:ext cx="2437595" cy="495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23157" y="1443521"/>
            <a:ext cx="2879806" cy="495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40908" y="4018472"/>
            <a:ext cx="580716" cy="2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71841" y="4009464"/>
            <a:ext cx="580716" cy="2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039103" y="4018472"/>
            <a:ext cx="580716" cy="2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33805" y="4917120"/>
            <a:ext cx="580716" cy="2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164738" y="4908112"/>
            <a:ext cx="580716" cy="2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032000" y="4917120"/>
            <a:ext cx="580716" cy="2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73563" y="3055203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3542425" y="3055203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17925" y="3060994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33455" y="3882968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41122" y="3895166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84742" y="3868061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54703" y="4744537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62370" y="4756735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05990" y="4729630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32979" y="3049745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4106134" y="3049745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941282" y="3904574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3551159" y="3913378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4082081" y="3853170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865306" y="4715940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3481232" y="4756735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3998802" y="4729630"/>
            <a:ext cx="291868" cy="192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183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75" y="2003901"/>
            <a:ext cx="6251766" cy="3994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810" y="0"/>
            <a:ext cx="170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 Team Criteria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01"/>
          <p:cNvSpPr/>
          <p:nvPr/>
        </p:nvSpPr>
        <p:spPr>
          <a:xfrm>
            <a:off x="8322247" y="6311456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Reference: Harvard business School</a:t>
            </a:r>
            <a:endParaRPr lang="en-US" b="1" dirty="0"/>
          </a:p>
        </p:txBody>
      </p:sp>
      <p:sp>
        <p:nvSpPr>
          <p:cNvPr id="8" name="Rectangle 701"/>
          <p:cNvSpPr/>
          <p:nvPr/>
        </p:nvSpPr>
        <p:spPr>
          <a:xfrm>
            <a:off x="3082675" y="2003901"/>
            <a:ext cx="731336" cy="3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4010" y="2003900"/>
            <a:ext cx="2586789" cy="3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797" y="2003899"/>
            <a:ext cx="2153655" cy="3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78778" y="2003899"/>
            <a:ext cx="731336" cy="3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82673" y="2353304"/>
            <a:ext cx="731336" cy="10035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4009" y="2353304"/>
            <a:ext cx="2586788" cy="10035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00796" y="2348420"/>
            <a:ext cx="2153655" cy="10516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54451" y="2346156"/>
            <a:ext cx="779990" cy="10106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02724" y="3371981"/>
            <a:ext cx="731336" cy="10035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34060" y="3371981"/>
            <a:ext cx="2586788" cy="10035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0847" y="3384008"/>
            <a:ext cx="2153655" cy="9794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74502" y="3364833"/>
            <a:ext cx="779990" cy="10106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02725" y="4406688"/>
            <a:ext cx="731336" cy="7789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34061" y="4406688"/>
            <a:ext cx="2586788" cy="7789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20848" y="4406682"/>
            <a:ext cx="2153655" cy="7873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74503" y="4399540"/>
            <a:ext cx="779990" cy="784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02724" y="5198887"/>
            <a:ext cx="731336" cy="799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34060" y="5198887"/>
            <a:ext cx="2586788" cy="799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18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420847" y="5222945"/>
            <a:ext cx="2153655" cy="7806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19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74502" y="5191738"/>
            <a:ext cx="779990" cy="8054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7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14" y="1984787"/>
            <a:ext cx="6070026" cy="4033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1984787"/>
            <a:ext cx="5547934" cy="41921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92542" y="6341273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Reference: Harvard business School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1205" y="3611641"/>
            <a:ext cx="182475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Central Administration </a:t>
            </a:r>
            <a:r>
              <a:rPr lang="en-US" sz="1000" dirty="0" err="1"/>
              <a:t>Systemss</a:t>
            </a:r>
            <a:r>
              <a:rPr lang="en-US" sz="1000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205" y="2323187"/>
            <a:ext cx="1896420" cy="92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ASystems ()</a:t>
            </a:r>
          </a:p>
          <a:p>
            <a:pPr algn="ctr"/>
            <a:endParaRPr lang="en-US" sz="1000"/>
          </a:p>
          <a:p>
            <a:pPr algn="ctr"/>
            <a:endParaRPr lang="en-US" sz="1000"/>
          </a:p>
          <a:p>
            <a:pPr algn="ctr"/>
            <a:endParaRPr lang="en-US" sz="1000"/>
          </a:p>
          <a:p>
            <a:pPr algn="ctr"/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419865" y="2334324"/>
            <a:ext cx="863057" cy="292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 Services</a:t>
            </a:r>
          </a:p>
          <a:p>
            <a:pPr algn="ctr"/>
            <a:r>
              <a:rPr lang="en-US" sz="1200"/>
              <a:t>Practices</a:t>
            </a:r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/>
          </a:p>
          <a:p>
            <a:pPr algn="ctr"/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083381" y="4994511"/>
            <a:ext cx="2182706" cy="734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Cloud Operational Services()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40348" y="4123541"/>
            <a:ext cx="2182706" cy="746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Cloud IT Provider Services()</a:t>
            </a:r>
          </a:p>
          <a:p>
            <a:pPr algn="ctr"/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0184914" y="2501236"/>
            <a:ext cx="1439411" cy="3017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Future State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249397" y="4376711"/>
            <a:ext cx="1318768" cy="1275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NEW</a:t>
            </a:r>
          </a:p>
          <a:p>
            <a:pPr algn="ctr"/>
            <a:r>
              <a:rPr lang="en-US" sz="1400"/>
              <a:t>Infrastructure </a:t>
            </a:r>
          </a:p>
          <a:p>
            <a:pPr algn="ctr"/>
            <a:r>
              <a:rPr lang="en-US" sz="1400"/>
              <a:t>Services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255536" y="3025931"/>
            <a:ext cx="1318768" cy="1275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</a:t>
            </a:r>
          </a:p>
          <a:p>
            <a:pPr algn="ctr"/>
            <a:r>
              <a:rPr lang="en-US"/>
              <a:t>Application</a:t>
            </a:r>
          </a:p>
          <a:p>
            <a:pPr algn="ctr"/>
            <a:r>
              <a:rPr lang="en-US"/>
              <a:t>Services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2240" y="1593298"/>
            <a:ext cx="5690174" cy="495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40347" y="3300396"/>
            <a:ext cx="2182706" cy="734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Clients Cloud()</a:t>
            </a:r>
          </a:p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22247" y="3248897"/>
            <a:ext cx="1059092" cy="262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/>
              <a:t>Cloud Center of Excellence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8440695" y="3976816"/>
            <a:ext cx="835099" cy="29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Knowledge Sharing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8448715" y="4514237"/>
            <a:ext cx="835099" cy="29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Stardards &amp; Best practices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8448715" y="5067673"/>
            <a:ext cx="835099" cy="29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Architecture &amp; Design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6142905" y="5422421"/>
            <a:ext cx="1006334" cy="2348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Cloud Operations</a:t>
            </a:r>
            <a:endParaRPr lang="en-US" sz="800" b="1" dirty="0"/>
          </a:p>
        </p:txBody>
      </p:sp>
      <p:sp>
        <p:nvSpPr>
          <p:cNvPr id="31" name="Rectangle 30"/>
          <p:cNvSpPr/>
          <p:nvPr/>
        </p:nvSpPr>
        <p:spPr>
          <a:xfrm>
            <a:off x="7180057" y="5422421"/>
            <a:ext cx="1006334" cy="2348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Disaster Recovery</a:t>
            </a:r>
            <a:endParaRPr lang="en-US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6142905" y="4574680"/>
            <a:ext cx="1006334" cy="2492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Network &amp; Security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7180057" y="4574680"/>
            <a:ext cx="1006334" cy="2348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Billing &amp; Account Managment</a:t>
            </a:r>
            <a:endParaRPr lang="en-US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6238089" y="3741357"/>
            <a:ext cx="475131" cy="2348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/>
              <a:t>IaaS</a:t>
            </a:r>
            <a:endParaRPr lang="en-US" sz="800" b="1" dirty="0"/>
          </a:p>
        </p:txBody>
      </p:sp>
      <p:sp>
        <p:nvSpPr>
          <p:cNvPr id="35" name="Rectangle 34"/>
          <p:cNvSpPr/>
          <p:nvPr/>
        </p:nvSpPr>
        <p:spPr>
          <a:xfrm>
            <a:off x="6901368" y="3741357"/>
            <a:ext cx="460664" cy="2348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/>
              <a:t>PaaS</a:t>
            </a:r>
            <a:endParaRPr lang="en-US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7562210" y="3754887"/>
            <a:ext cx="460664" cy="2348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SaaS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53005" y="2009386"/>
            <a:ext cx="1439411" cy="3017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Future State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17488" y="3884861"/>
            <a:ext cx="1318768" cy="1275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NEW</a:t>
            </a:r>
          </a:p>
          <a:p>
            <a:pPr algn="ctr"/>
            <a:r>
              <a:rPr lang="en-US" sz="1400"/>
              <a:t>Infrastructure </a:t>
            </a:r>
          </a:p>
          <a:p>
            <a:pPr algn="ctr"/>
            <a:r>
              <a:rPr lang="en-US" sz="1400"/>
              <a:t>Services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223627" y="2534081"/>
            <a:ext cx="1318768" cy="1275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</a:t>
            </a:r>
          </a:p>
          <a:p>
            <a:pPr algn="ctr"/>
            <a:r>
              <a:rPr lang="en-US"/>
              <a:t>Application</a:t>
            </a:r>
          </a:p>
          <a:p>
            <a:pPr algn="ctr"/>
            <a:r>
              <a:rPr lang="en-US"/>
              <a:t>Services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477184" y="3611641"/>
            <a:ext cx="748417" cy="72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/>
              <a:t>Developer and Service Management Toolset</a:t>
            </a:r>
            <a:endParaRPr lang="en-US" sz="900" b="1" dirty="0"/>
          </a:p>
        </p:txBody>
      </p:sp>
      <p:sp>
        <p:nvSpPr>
          <p:cNvPr id="41" name="Rectangle 40"/>
          <p:cNvSpPr/>
          <p:nvPr/>
        </p:nvSpPr>
        <p:spPr>
          <a:xfrm>
            <a:off x="393498" y="3309809"/>
            <a:ext cx="1896420" cy="92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ASystems ()</a:t>
            </a:r>
          </a:p>
          <a:p>
            <a:pPr algn="ctr"/>
            <a:endParaRPr lang="en-US" sz="1000"/>
          </a:p>
          <a:p>
            <a:pPr algn="ctr"/>
            <a:endParaRPr lang="en-US" sz="1000"/>
          </a:p>
          <a:p>
            <a:pPr algn="ctr"/>
            <a:endParaRPr lang="en-US" sz="1000"/>
          </a:p>
          <a:p>
            <a:pPr algn="ctr"/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58552" y="4331271"/>
            <a:ext cx="1896420" cy="92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ASystems ()</a:t>
            </a:r>
          </a:p>
          <a:p>
            <a:pPr algn="ctr"/>
            <a:endParaRPr lang="en-US" sz="1000"/>
          </a:p>
          <a:p>
            <a:pPr algn="ctr"/>
            <a:endParaRPr lang="en-US" sz="1000"/>
          </a:p>
          <a:p>
            <a:pPr algn="ctr"/>
            <a:endParaRPr lang="en-US" sz="1000"/>
          </a:p>
          <a:p>
            <a:pPr algn="ctr"/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458482" y="3025931"/>
            <a:ext cx="567785" cy="163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1124025" y="3021247"/>
            <a:ext cx="474809" cy="168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1753244" y="3010883"/>
            <a:ext cx="462266" cy="178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442041" y="4019839"/>
            <a:ext cx="567785" cy="163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1107584" y="4015155"/>
            <a:ext cx="474809" cy="168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1736803" y="4004791"/>
            <a:ext cx="462266" cy="178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442041" y="3745234"/>
            <a:ext cx="567785" cy="163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1107584" y="3740550"/>
            <a:ext cx="474809" cy="168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1736803" y="3730186"/>
            <a:ext cx="462266" cy="178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457729" y="2754515"/>
            <a:ext cx="567785" cy="163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1123272" y="2749831"/>
            <a:ext cx="474809" cy="168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1752491" y="2739467"/>
            <a:ext cx="462266" cy="178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461386" y="4730802"/>
            <a:ext cx="567785" cy="163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1126929" y="4726118"/>
            <a:ext cx="474809" cy="168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1756148" y="4715754"/>
            <a:ext cx="462266" cy="178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434612" y="5016058"/>
            <a:ext cx="567785" cy="163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1100155" y="5011374"/>
            <a:ext cx="474809" cy="168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1729374" y="5001010"/>
            <a:ext cx="462266" cy="178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s1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598081" y="778404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Future-State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32414" y="1735798"/>
            <a:ext cx="6271354" cy="495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63" y="1868179"/>
            <a:ext cx="6116320" cy="4265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22247" y="6311456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Reference: Harvard business School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57600" y="3031958"/>
            <a:ext cx="806116" cy="15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7" name="Rectangle 602"/>
          <p:cNvSpPr/>
          <p:nvPr/>
        </p:nvSpPr>
        <p:spPr>
          <a:xfrm>
            <a:off x="4772526" y="3031958"/>
            <a:ext cx="806116" cy="15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8" name="Rectangle 702"/>
          <p:cNvSpPr/>
          <p:nvPr/>
        </p:nvSpPr>
        <p:spPr>
          <a:xfrm>
            <a:off x="5901578" y="3034991"/>
            <a:ext cx="806116" cy="15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77972" y="3031958"/>
            <a:ext cx="806116" cy="15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4990" y="3569368"/>
            <a:ext cx="3553326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2543" y="3766457"/>
            <a:ext cx="806116" cy="156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626" y="3773045"/>
            <a:ext cx="806116" cy="156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34709" y="3773045"/>
            <a:ext cx="806116" cy="1564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50075" y="3578534"/>
            <a:ext cx="834013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8920" y="4220050"/>
            <a:ext cx="4613063" cy="86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52543" y="4432199"/>
            <a:ext cx="4167983" cy="24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52543" y="4775471"/>
            <a:ext cx="4167983" cy="24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03978" y="5107102"/>
            <a:ext cx="4613063" cy="86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57601" y="5319251"/>
            <a:ext cx="4167983" cy="24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57601" y="5662523"/>
            <a:ext cx="4167983" cy="24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93626" y="5674232"/>
            <a:ext cx="157104" cy="21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96684" y="5681906"/>
            <a:ext cx="157104" cy="21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18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52370" y="5682979"/>
            <a:ext cx="157104" cy="21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19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50590" y="5682979"/>
            <a:ext cx="157104" cy="21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52865" y="3573090"/>
            <a:ext cx="958647" cy="240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5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3834"/>
            <a:ext cx="5821146" cy="2534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95" y="1001063"/>
            <a:ext cx="7641055" cy="49309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2247" y="6311456"/>
            <a:ext cx="353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Reference: </a:t>
            </a:r>
            <a:r>
              <a:rPr lang="en-US" b="1" dirty="0"/>
              <a:t>Harvard business School</a:t>
            </a:r>
          </a:p>
        </p:txBody>
      </p:sp>
      <p:sp>
        <p:nvSpPr>
          <p:cNvPr id="7" name="Rectangle 603"/>
          <p:cNvSpPr/>
          <p:nvPr/>
        </p:nvSpPr>
        <p:spPr>
          <a:xfrm>
            <a:off x="108284" y="4854641"/>
            <a:ext cx="1118937" cy="3911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8" name="Rectangle 703"/>
          <p:cNvSpPr/>
          <p:nvPr/>
        </p:nvSpPr>
        <p:spPr>
          <a:xfrm>
            <a:off x="1227221" y="4854641"/>
            <a:ext cx="1612232" cy="3911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39453" y="4854641"/>
            <a:ext cx="2731168" cy="3911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8283" y="5245768"/>
            <a:ext cx="5462337" cy="13234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05171" y="5264900"/>
            <a:ext cx="4718517" cy="456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16693" y="2598821"/>
            <a:ext cx="419232" cy="24664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204456" y="2614048"/>
            <a:ext cx="419232" cy="24664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378543" y="1910972"/>
            <a:ext cx="1258533" cy="467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40083" y="1902422"/>
            <a:ext cx="3283587" cy="4677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99341" y="2088330"/>
            <a:ext cx="591958" cy="2366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61122" y="2100992"/>
            <a:ext cx="591958" cy="2366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21261" y="2100992"/>
            <a:ext cx="591958" cy="2366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838046" y="2875547"/>
            <a:ext cx="2875534" cy="1888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03381" y="3356388"/>
            <a:ext cx="934752" cy="9513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01656" y="3361096"/>
            <a:ext cx="934752" cy="9513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4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78" y="136525"/>
            <a:ext cx="4982672" cy="2606675"/>
          </a:xfrm>
        </p:spPr>
        <p:txBody>
          <a:bodyPr>
            <a:normAutofit/>
          </a:bodyPr>
          <a:lstStyle/>
          <a:p>
            <a:r>
              <a:rPr lang="en-US" dirty="0"/>
              <a:t>Requirements Survey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37973"/>
              </p:ext>
            </p:extLst>
          </p:nvPr>
        </p:nvGraphicFramePr>
        <p:xfrm>
          <a:off x="5154613" y="-84138"/>
          <a:ext cx="7038975" cy="686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Macro-Enabled Template" r:id="rId3" imgW="6086467" imgH="5937086" progId="Word.DocumentMacroEnabled.12">
                  <p:link updateAutomatic="1"/>
                </p:oleObj>
              </mc:Choice>
              <mc:Fallback>
                <p:oleObj name="Macro-Enabled Template" r:id="rId3" imgW="6086467" imgH="5937086" progId="Word.Documen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4613" y="-84138"/>
                        <a:ext cx="7038975" cy="686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233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663</TotalTime>
  <Words>374</Words>
  <Application>Microsoft Office PowerPoint</Application>
  <PresentationFormat>Widescreen</PresentationFormat>
  <Paragraphs>211</Paragraphs>
  <Slides>12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D:\cloud_devops_cloud_migration_requirements_template.docm</vt:lpstr>
      <vt:lpstr>think-cell Slide</vt:lpstr>
      <vt:lpstr>Cloud Org</vt:lpstr>
      <vt:lpstr>Purpose</vt:lpstr>
      <vt:lpstr>Capgemini offers a structured, tailor-able approach to define the right cloud journey</vt:lpstr>
      <vt:lpstr>PowerPoint Presentation</vt:lpstr>
      <vt:lpstr>PowerPoint Presentation</vt:lpstr>
      <vt:lpstr>PowerPoint Presentation</vt:lpstr>
      <vt:lpstr>Change Management</vt:lpstr>
      <vt:lpstr>PowerPoint Presentation</vt:lpstr>
      <vt:lpstr>Requirements Survey</vt:lpstr>
      <vt:lpstr>Storyboard</vt:lpstr>
      <vt:lpstr>Decision Diagram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Org</dc:title>
  <dc:creator>Powers, Russell</dc:creator>
  <cp:lastModifiedBy>russell powers</cp:lastModifiedBy>
  <cp:revision>39</cp:revision>
  <dcterms:created xsi:type="dcterms:W3CDTF">2016-09-15T15:01:49Z</dcterms:created>
  <dcterms:modified xsi:type="dcterms:W3CDTF">2017-01-28T00:55:05Z</dcterms:modified>
</cp:coreProperties>
</file>