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75" r:id="rId5"/>
    <p:sldId id="272" r:id="rId6"/>
    <p:sldId id="273" r:id="rId7"/>
    <p:sldId id="262" r:id="rId8"/>
    <p:sldId id="268" r:id="rId9"/>
    <p:sldId id="257" r:id="rId10"/>
    <p:sldId id="260" r:id="rId11"/>
    <p:sldId id="259" r:id="rId12"/>
    <p:sldId id="261" r:id="rId13"/>
    <p:sldId id="270" r:id="rId14"/>
    <p:sldId id="266" r:id="rId15"/>
    <p:sldId id="269" r:id="rId16"/>
    <p:sldId id="258" r:id="rId17"/>
    <p:sldId id="276" r:id="rId18"/>
    <p:sldId id="277" r:id="rId19"/>
    <p:sldId id="267" r:id="rId20"/>
    <p:sldId id="271" r:id="rId21"/>
    <p:sldId id="263" r:id="rId22"/>
    <p:sldId id="278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87"/>
    <a:srgbClr val="4472C4"/>
    <a:srgbClr val="23E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Data Sets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Workflows</cx:pt>
          <cx:pt idx="1">Workflows</cx:pt>
          <cx:pt idx="2">Workflows</cx:pt>
          <cx:pt idx="3">Workflows</cx:pt>
          <cx:pt idx="4">Workflows</cx:pt>
          <cx:pt idx="5">Workflows</cx:pt>
          <cx:pt idx="6">Workflows</cx:pt>
          <cx:pt idx="7">Operation Capacity</cx:pt>
          <cx:pt idx="8">Operation Capacity</cx:pt>
          <cx:pt idx="9">Operation Capacity</cx:pt>
          <cx:pt idx="10">Operation Capacity</cx:pt>
          <cx:pt idx="11">Roles</cx:pt>
          <cx:pt idx="12">Roles</cx:pt>
          <cx:pt idx="13">Roles</cx:pt>
          <cx:pt idx="14">Roles</cx:pt>
          <cx:pt idx="15">Roles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Process Dashboard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 dirty="0"/>
            <a:t>Process Dashboard</a:t>
          </a:r>
        </a:p>
      </cx:txPr>
    </cx:title>
    <cx:plotArea>
      <cx:plotAreaRegion>
        <cx:series layoutId="treemap" uniqueId="{AD12B700-45BD-4857-A1D8-6E547338EADF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Data Sets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Workflows</cx:pt>
          <cx:pt idx="1">Workflows</cx:pt>
          <cx:pt idx="2">Workflows</cx:pt>
          <cx:pt idx="3">Workflows</cx:pt>
          <cx:pt idx="4">Workflows</cx:pt>
          <cx:pt idx="5">Workflows</cx:pt>
          <cx:pt idx="6">Workflows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/>
    <cx:plotArea>
      <cx:plotAreaRegion>
        <cx:series layoutId="treemap" uniqueId="{AD12B700-45BD-4857-A1D8-6E547338EADF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10884-09F8-4B9E-9831-116967844AEA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0BFD0-7F47-428F-BA8F-24D3D2CDE000}">
      <dgm:prSet phldrT="[Text]"/>
      <dgm:spPr/>
      <dgm:t>
        <a:bodyPr/>
        <a:lstStyle/>
        <a:p>
          <a:r>
            <a:rPr lang="en-US" dirty="0"/>
            <a:t>Lead Gen</a:t>
          </a:r>
        </a:p>
      </dgm:t>
    </dgm:pt>
    <dgm:pt modelId="{6741BF28-DE6C-4D12-BF8A-EB347F699A73}" type="parTrans" cxnId="{3692F8D1-BA89-415F-958E-363B1FA8BC1C}">
      <dgm:prSet/>
      <dgm:spPr/>
      <dgm:t>
        <a:bodyPr/>
        <a:lstStyle/>
        <a:p>
          <a:endParaRPr lang="en-US"/>
        </a:p>
      </dgm:t>
    </dgm:pt>
    <dgm:pt modelId="{2F64D6FB-9772-479B-A598-068DB3CE8742}" type="sibTrans" cxnId="{3692F8D1-BA89-415F-958E-363B1FA8BC1C}">
      <dgm:prSet/>
      <dgm:spPr/>
      <dgm:t>
        <a:bodyPr/>
        <a:lstStyle/>
        <a:p>
          <a:endParaRPr lang="en-US"/>
        </a:p>
      </dgm:t>
    </dgm:pt>
    <dgm:pt modelId="{7A5A66F6-36B6-4EA8-994F-4DFE4A0E27E1}">
      <dgm:prSet phldrT="[Text]"/>
      <dgm:spPr/>
      <dgm:t>
        <a:bodyPr/>
        <a:lstStyle/>
        <a:p>
          <a:r>
            <a:rPr lang="en-US" dirty="0"/>
            <a:t>Prospect</a:t>
          </a:r>
        </a:p>
      </dgm:t>
    </dgm:pt>
    <dgm:pt modelId="{2F91E13C-29DD-4131-8159-9A6DD4BD06C6}" type="parTrans" cxnId="{6977F384-ED3F-4740-A6B7-41B62DE2C4D3}">
      <dgm:prSet/>
      <dgm:spPr/>
      <dgm:t>
        <a:bodyPr/>
        <a:lstStyle/>
        <a:p>
          <a:endParaRPr lang="en-US"/>
        </a:p>
      </dgm:t>
    </dgm:pt>
    <dgm:pt modelId="{E09F128B-D17A-4E73-A6C2-0D6F84EC9DC0}" type="sibTrans" cxnId="{6977F384-ED3F-4740-A6B7-41B62DE2C4D3}">
      <dgm:prSet/>
      <dgm:spPr/>
      <dgm:t>
        <a:bodyPr/>
        <a:lstStyle/>
        <a:p>
          <a:endParaRPr lang="en-US"/>
        </a:p>
      </dgm:t>
    </dgm:pt>
    <dgm:pt modelId="{CAC676E6-B969-4D07-AA6A-F505FE6586C4}">
      <dgm:prSet phldrT="[Text]"/>
      <dgm:spPr/>
      <dgm:t>
        <a:bodyPr/>
        <a:lstStyle/>
        <a:p>
          <a:r>
            <a:rPr lang="en-US"/>
            <a:t>Discovery</a:t>
          </a:r>
        </a:p>
      </dgm:t>
    </dgm:pt>
    <dgm:pt modelId="{F609C9A6-C606-47F6-836D-76188AF0BDF5}" type="parTrans" cxnId="{3389E4EB-558F-42DA-A35A-FDCF5EA36B03}">
      <dgm:prSet/>
      <dgm:spPr/>
      <dgm:t>
        <a:bodyPr/>
        <a:lstStyle/>
        <a:p>
          <a:endParaRPr lang="en-US"/>
        </a:p>
      </dgm:t>
    </dgm:pt>
    <dgm:pt modelId="{622179D6-D71B-4915-853B-2BFE8F28872E}" type="sibTrans" cxnId="{3389E4EB-558F-42DA-A35A-FDCF5EA36B03}">
      <dgm:prSet/>
      <dgm:spPr/>
      <dgm:t>
        <a:bodyPr/>
        <a:lstStyle/>
        <a:p>
          <a:endParaRPr lang="en-US"/>
        </a:p>
      </dgm:t>
    </dgm:pt>
    <dgm:pt modelId="{DFCE2713-CA77-4E17-850B-F4F3C03D7EB4}">
      <dgm:prSet phldrT="[Text]"/>
      <dgm:spPr/>
      <dgm:t>
        <a:bodyPr/>
        <a:lstStyle/>
        <a:p>
          <a:r>
            <a:rPr lang="en-US"/>
            <a:t>Consultation Call</a:t>
          </a:r>
        </a:p>
      </dgm:t>
    </dgm:pt>
    <dgm:pt modelId="{A283EEE4-9606-4E46-9998-C502BEE70B03}" type="parTrans" cxnId="{78F5E0D8-7A86-4ABF-B9DC-90DF26B3E3CC}">
      <dgm:prSet/>
      <dgm:spPr/>
      <dgm:t>
        <a:bodyPr/>
        <a:lstStyle/>
        <a:p>
          <a:endParaRPr lang="en-US"/>
        </a:p>
      </dgm:t>
    </dgm:pt>
    <dgm:pt modelId="{20AE265E-2585-46B1-AC8D-7A3FCA78E728}" type="sibTrans" cxnId="{78F5E0D8-7A86-4ABF-B9DC-90DF26B3E3CC}">
      <dgm:prSet/>
      <dgm:spPr/>
      <dgm:t>
        <a:bodyPr/>
        <a:lstStyle/>
        <a:p>
          <a:endParaRPr lang="en-US"/>
        </a:p>
      </dgm:t>
    </dgm:pt>
    <dgm:pt modelId="{94F5F1D4-FB3A-40E2-801B-B19F84BCC7B4}">
      <dgm:prSet phldrT="[Text]"/>
      <dgm:spPr/>
      <dgm:t>
        <a:bodyPr/>
        <a:lstStyle/>
        <a:p>
          <a:r>
            <a:rPr lang="en-US"/>
            <a:t>Opportunities</a:t>
          </a:r>
        </a:p>
      </dgm:t>
    </dgm:pt>
    <dgm:pt modelId="{D40F3D0C-95AE-4E8C-B77A-3CA29429689A}" type="parTrans" cxnId="{910F1CA2-DB88-4615-9D58-FCB92E10AD72}">
      <dgm:prSet/>
      <dgm:spPr/>
      <dgm:t>
        <a:bodyPr/>
        <a:lstStyle/>
        <a:p>
          <a:endParaRPr lang="en-US"/>
        </a:p>
      </dgm:t>
    </dgm:pt>
    <dgm:pt modelId="{D4038E6B-8929-46B3-8B5A-8C8D56661451}" type="sibTrans" cxnId="{910F1CA2-DB88-4615-9D58-FCB92E10AD72}">
      <dgm:prSet/>
      <dgm:spPr/>
      <dgm:t>
        <a:bodyPr/>
        <a:lstStyle/>
        <a:p>
          <a:endParaRPr lang="en-US"/>
        </a:p>
      </dgm:t>
    </dgm:pt>
    <dgm:pt modelId="{F6832C73-643E-460B-9578-884863466ED5}">
      <dgm:prSet phldrT="[Text]"/>
      <dgm:spPr/>
      <dgm:t>
        <a:bodyPr/>
        <a:lstStyle/>
        <a:p>
          <a:r>
            <a:rPr lang="en-US"/>
            <a:t>Projects</a:t>
          </a:r>
        </a:p>
      </dgm:t>
    </dgm:pt>
    <dgm:pt modelId="{E1E896E8-C07D-4B3D-9795-6B75A1C1FCA6}" type="parTrans" cxnId="{D80A647C-6241-4BED-8971-1F2C575DFECA}">
      <dgm:prSet/>
      <dgm:spPr/>
      <dgm:t>
        <a:bodyPr/>
        <a:lstStyle/>
        <a:p>
          <a:endParaRPr lang="en-US"/>
        </a:p>
      </dgm:t>
    </dgm:pt>
    <dgm:pt modelId="{159D7B52-271D-4FC1-83E0-E710507A705F}" type="sibTrans" cxnId="{D80A647C-6241-4BED-8971-1F2C575DFECA}">
      <dgm:prSet/>
      <dgm:spPr/>
      <dgm:t>
        <a:bodyPr/>
        <a:lstStyle/>
        <a:p>
          <a:endParaRPr lang="en-US"/>
        </a:p>
      </dgm:t>
    </dgm:pt>
    <dgm:pt modelId="{B8F39937-9A58-48A6-8E3D-9F98A1BEA14A}">
      <dgm:prSet phldrT="[Text]"/>
      <dgm:spPr/>
      <dgm:t>
        <a:bodyPr/>
        <a:lstStyle/>
        <a:p>
          <a:r>
            <a:rPr lang="en-US"/>
            <a:t>Revisions</a:t>
          </a:r>
        </a:p>
      </dgm:t>
    </dgm:pt>
    <dgm:pt modelId="{9C308308-ECCD-4457-B424-1FBD6E6F5B1D}" type="parTrans" cxnId="{FD69F246-6771-49EA-AEE9-F89CBBE1B171}">
      <dgm:prSet/>
      <dgm:spPr/>
      <dgm:t>
        <a:bodyPr/>
        <a:lstStyle/>
        <a:p>
          <a:endParaRPr lang="en-US"/>
        </a:p>
      </dgm:t>
    </dgm:pt>
    <dgm:pt modelId="{B6561715-4D0E-463D-8E59-5CFF94261FDB}" type="sibTrans" cxnId="{FD69F246-6771-49EA-AEE9-F89CBBE1B171}">
      <dgm:prSet/>
      <dgm:spPr/>
      <dgm:t>
        <a:bodyPr/>
        <a:lstStyle/>
        <a:p>
          <a:endParaRPr lang="en-US"/>
        </a:p>
      </dgm:t>
    </dgm:pt>
    <dgm:pt modelId="{11DAD874-4C73-4268-8296-78C744A638FD}">
      <dgm:prSet phldrT="[Text]"/>
      <dgm:spPr/>
      <dgm:t>
        <a:bodyPr/>
        <a:lstStyle/>
        <a:p>
          <a:r>
            <a:rPr lang="en-US" dirty="0"/>
            <a:t>Interview</a:t>
          </a:r>
        </a:p>
      </dgm:t>
    </dgm:pt>
    <dgm:pt modelId="{A57CEA4B-1613-4D7C-B838-7B92FE2560CE}" type="parTrans" cxnId="{E258F86B-887A-403F-BA37-0A87946D1779}">
      <dgm:prSet/>
      <dgm:spPr/>
      <dgm:t>
        <a:bodyPr/>
        <a:lstStyle/>
        <a:p>
          <a:endParaRPr lang="en-US"/>
        </a:p>
      </dgm:t>
    </dgm:pt>
    <dgm:pt modelId="{B695D558-8283-48DC-A2CE-862058D524FE}" type="sibTrans" cxnId="{E258F86B-887A-403F-BA37-0A87946D1779}">
      <dgm:prSet/>
      <dgm:spPr/>
      <dgm:t>
        <a:bodyPr/>
        <a:lstStyle/>
        <a:p>
          <a:endParaRPr lang="en-US"/>
        </a:p>
      </dgm:t>
    </dgm:pt>
    <dgm:pt modelId="{4887A378-386D-49DB-A8C3-139ACA4DDD4C}">
      <dgm:prSet phldrT="[Text]"/>
      <dgm:spPr/>
      <dgm:t>
        <a:bodyPr/>
        <a:lstStyle/>
        <a:p>
          <a:r>
            <a:rPr lang="en-US"/>
            <a:t>Kickoff Call</a:t>
          </a:r>
        </a:p>
      </dgm:t>
    </dgm:pt>
    <dgm:pt modelId="{CD254A4D-DBFE-4C2A-A347-CC2C8F23CB6B}" type="parTrans" cxnId="{A9036D70-91DE-4F82-8F87-244AD798D703}">
      <dgm:prSet/>
      <dgm:spPr/>
      <dgm:t>
        <a:bodyPr/>
        <a:lstStyle/>
        <a:p>
          <a:endParaRPr lang="en-US"/>
        </a:p>
      </dgm:t>
    </dgm:pt>
    <dgm:pt modelId="{8E6EB9C4-60A6-439B-8819-7294A43F4763}" type="sibTrans" cxnId="{A9036D70-91DE-4F82-8F87-244AD798D703}">
      <dgm:prSet/>
      <dgm:spPr/>
      <dgm:t>
        <a:bodyPr/>
        <a:lstStyle/>
        <a:p>
          <a:endParaRPr lang="en-US"/>
        </a:p>
      </dgm:t>
    </dgm:pt>
    <dgm:pt modelId="{CC8CC54F-536B-42B5-B32C-92A5468AB35C}">
      <dgm:prSet phldrT="[Text]"/>
      <dgm:spPr/>
      <dgm:t>
        <a:bodyPr/>
        <a:lstStyle/>
        <a:p>
          <a:r>
            <a:rPr lang="en-US"/>
            <a:t>Script Call</a:t>
          </a:r>
        </a:p>
      </dgm:t>
    </dgm:pt>
    <dgm:pt modelId="{F6116749-7A97-4527-BAF3-40168408A137}" type="parTrans" cxnId="{D11A3192-F1A5-4852-B271-95C36333B72F}">
      <dgm:prSet/>
      <dgm:spPr/>
      <dgm:t>
        <a:bodyPr/>
        <a:lstStyle/>
        <a:p>
          <a:endParaRPr lang="en-US"/>
        </a:p>
      </dgm:t>
    </dgm:pt>
    <dgm:pt modelId="{152C8E20-3EF6-42E5-8433-F51F2D9FE8AD}" type="sibTrans" cxnId="{D11A3192-F1A5-4852-B271-95C36333B72F}">
      <dgm:prSet/>
      <dgm:spPr/>
      <dgm:t>
        <a:bodyPr/>
        <a:lstStyle/>
        <a:p>
          <a:endParaRPr lang="en-US"/>
        </a:p>
      </dgm:t>
    </dgm:pt>
    <dgm:pt modelId="{ADFF3B6D-BD16-41DD-A855-57D3AD7705C0}">
      <dgm:prSet phldrT="[Text]"/>
      <dgm:spPr/>
      <dgm:t>
        <a:bodyPr/>
        <a:lstStyle/>
        <a:p>
          <a:r>
            <a:rPr lang="en-US"/>
            <a:t>SOW</a:t>
          </a:r>
        </a:p>
      </dgm:t>
    </dgm:pt>
    <dgm:pt modelId="{FF7D6898-632F-4988-ADBD-F8A4C64D21F6}" type="parTrans" cxnId="{85526BA1-49B6-407F-81C5-338BBCF927B4}">
      <dgm:prSet/>
      <dgm:spPr/>
      <dgm:t>
        <a:bodyPr/>
        <a:lstStyle/>
        <a:p>
          <a:endParaRPr lang="en-US"/>
        </a:p>
      </dgm:t>
    </dgm:pt>
    <dgm:pt modelId="{CC392CDF-8332-4DAE-896C-B1CE16CCDD37}" type="sibTrans" cxnId="{85526BA1-49B6-407F-81C5-338BBCF927B4}">
      <dgm:prSet/>
      <dgm:spPr/>
      <dgm:t>
        <a:bodyPr/>
        <a:lstStyle/>
        <a:p>
          <a:endParaRPr lang="en-US"/>
        </a:p>
      </dgm:t>
    </dgm:pt>
    <dgm:pt modelId="{99876C4B-DCE3-47EA-B201-8ADBDAC224D0}">
      <dgm:prSet phldrT="[Text]"/>
      <dgm:spPr/>
      <dgm:t>
        <a:bodyPr/>
        <a:lstStyle/>
        <a:p>
          <a:r>
            <a:rPr lang="en-US"/>
            <a:t>Budget</a:t>
          </a:r>
        </a:p>
      </dgm:t>
    </dgm:pt>
    <dgm:pt modelId="{6CD1443F-3B91-4C87-AD59-6BAB18D012B7}" type="parTrans" cxnId="{137D1684-7760-4CC2-AD86-AF3705BDE4FA}">
      <dgm:prSet/>
      <dgm:spPr/>
      <dgm:t>
        <a:bodyPr/>
        <a:lstStyle/>
        <a:p>
          <a:endParaRPr lang="en-US"/>
        </a:p>
      </dgm:t>
    </dgm:pt>
    <dgm:pt modelId="{A393A351-EE38-4071-B8F8-CC27F8E873D3}" type="sibTrans" cxnId="{137D1684-7760-4CC2-AD86-AF3705BDE4FA}">
      <dgm:prSet/>
      <dgm:spPr/>
      <dgm:t>
        <a:bodyPr/>
        <a:lstStyle/>
        <a:p>
          <a:endParaRPr lang="en-US"/>
        </a:p>
      </dgm:t>
    </dgm:pt>
    <dgm:pt modelId="{61BE53BD-BF6E-45E0-9C47-BB11A360E9E0}">
      <dgm:prSet phldrT="[Text]"/>
      <dgm:spPr/>
      <dgm:t>
        <a:bodyPr/>
        <a:lstStyle/>
        <a:p>
          <a:r>
            <a:rPr lang="en-US"/>
            <a:t>Production Tasks</a:t>
          </a:r>
        </a:p>
      </dgm:t>
    </dgm:pt>
    <dgm:pt modelId="{EFF1E0DE-01C7-4EB7-A223-F407B479EEA5}" type="parTrans" cxnId="{CF45EF32-1864-4B25-8319-4D79C638FF03}">
      <dgm:prSet/>
      <dgm:spPr/>
      <dgm:t>
        <a:bodyPr/>
        <a:lstStyle/>
        <a:p>
          <a:endParaRPr lang="en-US"/>
        </a:p>
      </dgm:t>
    </dgm:pt>
    <dgm:pt modelId="{8E178014-E8FD-4624-8FB7-B89449AD6693}" type="sibTrans" cxnId="{CF45EF32-1864-4B25-8319-4D79C638FF03}">
      <dgm:prSet/>
      <dgm:spPr/>
      <dgm:t>
        <a:bodyPr/>
        <a:lstStyle/>
        <a:p>
          <a:endParaRPr lang="en-US"/>
        </a:p>
      </dgm:t>
    </dgm:pt>
    <dgm:pt modelId="{63744C09-6502-4C94-9058-3C08E3D9D0D1}">
      <dgm:prSet phldrT="[Text]"/>
      <dgm:spPr/>
      <dgm:t>
        <a:bodyPr/>
        <a:lstStyle/>
        <a:p>
          <a:r>
            <a:rPr lang="en-US"/>
            <a:t>Timesheets/Cost</a:t>
          </a:r>
        </a:p>
      </dgm:t>
    </dgm:pt>
    <dgm:pt modelId="{FE11838A-5BA1-4E22-81E4-DF3058D37E5F}" type="parTrans" cxnId="{55B750C1-35C7-49A6-B499-631E981FDD55}">
      <dgm:prSet/>
      <dgm:spPr/>
      <dgm:t>
        <a:bodyPr/>
        <a:lstStyle/>
        <a:p>
          <a:endParaRPr lang="en-US"/>
        </a:p>
      </dgm:t>
    </dgm:pt>
    <dgm:pt modelId="{48D0EC7C-FE92-47E2-ACC7-0A0FD7C9EE7A}" type="sibTrans" cxnId="{55B750C1-35C7-49A6-B499-631E981FDD55}">
      <dgm:prSet/>
      <dgm:spPr/>
      <dgm:t>
        <a:bodyPr/>
        <a:lstStyle/>
        <a:p>
          <a:endParaRPr lang="en-US"/>
        </a:p>
      </dgm:t>
    </dgm:pt>
    <dgm:pt modelId="{77BB33F0-B3B5-4B92-B229-5A2150754CCC}">
      <dgm:prSet phldrT="[Text]"/>
      <dgm:spPr/>
      <dgm:t>
        <a:bodyPr/>
        <a:lstStyle/>
        <a:p>
          <a:r>
            <a:rPr lang="en-US" dirty="0"/>
            <a:t>CRM</a:t>
          </a:r>
        </a:p>
      </dgm:t>
    </dgm:pt>
    <dgm:pt modelId="{61D16091-3C31-428E-A3FB-31CCD76C75E2}" type="parTrans" cxnId="{7B62E0F5-5B39-46C6-B320-87AC36AE41D6}">
      <dgm:prSet/>
      <dgm:spPr/>
      <dgm:t>
        <a:bodyPr/>
        <a:lstStyle/>
        <a:p>
          <a:endParaRPr lang="en-US"/>
        </a:p>
      </dgm:t>
    </dgm:pt>
    <dgm:pt modelId="{57329780-1D36-46B5-969D-6ACE039DF76A}" type="sibTrans" cxnId="{7B62E0F5-5B39-46C6-B320-87AC36AE41D6}">
      <dgm:prSet/>
      <dgm:spPr/>
      <dgm:t>
        <a:bodyPr/>
        <a:lstStyle/>
        <a:p>
          <a:endParaRPr lang="en-US"/>
        </a:p>
      </dgm:t>
    </dgm:pt>
    <dgm:pt modelId="{EA410F04-6213-4E5B-B781-E331EB338660}">
      <dgm:prSet phldrT="[Text]"/>
      <dgm:spPr/>
      <dgm:t>
        <a:bodyPr/>
        <a:lstStyle/>
        <a:p>
          <a:r>
            <a:rPr lang="en-US"/>
            <a:t>Proposal</a:t>
          </a:r>
        </a:p>
      </dgm:t>
    </dgm:pt>
    <dgm:pt modelId="{01B8AB58-2E6A-4001-82B6-9DCAEFF410DF}" type="parTrans" cxnId="{748361C4-6C10-44AD-936D-E274D00BA2A2}">
      <dgm:prSet/>
      <dgm:spPr/>
      <dgm:t>
        <a:bodyPr/>
        <a:lstStyle/>
        <a:p>
          <a:endParaRPr lang="en-US"/>
        </a:p>
      </dgm:t>
    </dgm:pt>
    <dgm:pt modelId="{6F33A32B-D70A-4679-9A7C-9BAF1F89AD20}" type="sibTrans" cxnId="{748361C4-6C10-44AD-936D-E274D00BA2A2}">
      <dgm:prSet/>
      <dgm:spPr/>
      <dgm:t>
        <a:bodyPr/>
        <a:lstStyle/>
        <a:p>
          <a:endParaRPr lang="en-US"/>
        </a:p>
      </dgm:t>
    </dgm:pt>
    <dgm:pt modelId="{D3E20CC3-D2EC-4C28-AC7A-9970D400F3C2}" type="pres">
      <dgm:prSet presAssocID="{98810884-09F8-4B9E-9831-116967844AE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2B81D4E-1790-479C-8848-122F50C8245B}" type="pres">
      <dgm:prSet presAssocID="{98810884-09F8-4B9E-9831-116967844AEA}" presName="children" presStyleCnt="0"/>
      <dgm:spPr/>
    </dgm:pt>
    <dgm:pt modelId="{E2EAF26F-83F1-4EFB-9716-938D5EE756DF}" type="pres">
      <dgm:prSet presAssocID="{98810884-09F8-4B9E-9831-116967844AEA}" presName="child1group" presStyleCnt="0"/>
      <dgm:spPr/>
    </dgm:pt>
    <dgm:pt modelId="{8578DE44-E100-44E6-BD41-53B6E4F5C1D6}" type="pres">
      <dgm:prSet presAssocID="{98810884-09F8-4B9E-9831-116967844AEA}" presName="child1" presStyleLbl="bgAcc1" presStyleIdx="0" presStyleCnt="4"/>
      <dgm:spPr/>
    </dgm:pt>
    <dgm:pt modelId="{DE8F8E35-A4B2-4C7B-A657-5BE8FABEBC9A}" type="pres">
      <dgm:prSet presAssocID="{98810884-09F8-4B9E-9831-116967844AEA}" presName="child1Text" presStyleLbl="bgAcc1" presStyleIdx="0" presStyleCnt="4">
        <dgm:presLayoutVars>
          <dgm:bulletEnabled val="1"/>
        </dgm:presLayoutVars>
      </dgm:prSet>
      <dgm:spPr/>
    </dgm:pt>
    <dgm:pt modelId="{ACC23904-1497-4AA7-8093-41E7EAD82284}" type="pres">
      <dgm:prSet presAssocID="{98810884-09F8-4B9E-9831-116967844AEA}" presName="child2group" presStyleCnt="0"/>
      <dgm:spPr/>
    </dgm:pt>
    <dgm:pt modelId="{EAE1091A-5152-4FE1-8272-80AD13FAAE79}" type="pres">
      <dgm:prSet presAssocID="{98810884-09F8-4B9E-9831-116967844AEA}" presName="child2" presStyleLbl="bgAcc1" presStyleIdx="1" presStyleCnt="4"/>
      <dgm:spPr/>
    </dgm:pt>
    <dgm:pt modelId="{A3AA129A-7B68-46D4-8A13-27674D45CCC3}" type="pres">
      <dgm:prSet presAssocID="{98810884-09F8-4B9E-9831-116967844AEA}" presName="child2Text" presStyleLbl="bgAcc1" presStyleIdx="1" presStyleCnt="4">
        <dgm:presLayoutVars>
          <dgm:bulletEnabled val="1"/>
        </dgm:presLayoutVars>
      </dgm:prSet>
      <dgm:spPr/>
    </dgm:pt>
    <dgm:pt modelId="{2A88EDA9-E724-4905-98F6-5C3FA4520598}" type="pres">
      <dgm:prSet presAssocID="{98810884-09F8-4B9E-9831-116967844AEA}" presName="child3group" presStyleCnt="0"/>
      <dgm:spPr/>
    </dgm:pt>
    <dgm:pt modelId="{91F47DCA-91AE-41D8-8E59-DF89E919CB5B}" type="pres">
      <dgm:prSet presAssocID="{98810884-09F8-4B9E-9831-116967844AEA}" presName="child3" presStyleLbl="bgAcc1" presStyleIdx="2" presStyleCnt="4"/>
      <dgm:spPr/>
    </dgm:pt>
    <dgm:pt modelId="{B2C9C3F0-9F84-420A-819A-BD02A3C153E0}" type="pres">
      <dgm:prSet presAssocID="{98810884-09F8-4B9E-9831-116967844AEA}" presName="child3Text" presStyleLbl="bgAcc1" presStyleIdx="2" presStyleCnt="4">
        <dgm:presLayoutVars>
          <dgm:bulletEnabled val="1"/>
        </dgm:presLayoutVars>
      </dgm:prSet>
      <dgm:spPr/>
    </dgm:pt>
    <dgm:pt modelId="{0414FCAA-79EA-4442-A622-C4CAAC027E0A}" type="pres">
      <dgm:prSet presAssocID="{98810884-09F8-4B9E-9831-116967844AEA}" presName="child4group" presStyleCnt="0"/>
      <dgm:spPr/>
    </dgm:pt>
    <dgm:pt modelId="{8368993B-29FD-462C-8CC6-F1407F42EF9E}" type="pres">
      <dgm:prSet presAssocID="{98810884-09F8-4B9E-9831-116967844AEA}" presName="child4" presStyleLbl="bgAcc1" presStyleIdx="3" presStyleCnt="4"/>
      <dgm:spPr/>
    </dgm:pt>
    <dgm:pt modelId="{29C50D36-BCB0-44AC-BAC3-D56DE1936317}" type="pres">
      <dgm:prSet presAssocID="{98810884-09F8-4B9E-9831-116967844AEA}" presName="child4Text" presStyleLbl="bgAcc1" presStyleIdx="3" presStyleCnt="4">
        <dgm:presLayoutVars>
          <dgm:bulletEnabled val="1"/>
        </dgm:presLayoutVars>
      </dgm:prSet>
      <dgm:spPr/>
    </dgm:pt>
    <dgm:pt modelId="{2D746581-2CBB-4C92-88DE-915525A4B96C}" type="pres">
      <dgm:prSet presAssocID="{98810884-09F8-4B9E-9831-116967844AEA}" presName="childPlaceholder" presStyleCnt="0"/>
      <dgm:spPr/>
    </dgm:pt>
    <dgm:pt modelId="{A6106F49-1602-4DCC-BCBF-59EF8DE96E6A}" type="pres">
      <dgm:prSet presAssocID="{98810884-09F8-4B9E-9831-116967844AEA}" presName="circle" presStyleCnt="0"/>
      <dgm:spPr/>
    </dgm:pt>
    <dgm:pt modelId="{F7204FB6-1BA7-4EA3-A5EB-75518C498AC8}" type="pres">
      <dgm:prSet presAssocID="{98810884-09F8-4B9E-9831-116967844AE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A820FE1-B542-4940-832D-D9051E3B9106}" type="pres">
      <dgm:prSet presAssocID="{98810884-09F8-4B9E-9831-116967844AE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5A30004-998C-49A1-AE87-CCADFCD69778}" type="pres">
      <dgm:prSet presAssocID="{98810884-09F8-4B9E-9831-116967844AE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15C6158-2AB8-4401-9F3E-60B9AF91D03E}" type="pres">
      <dgm:prSet presAssocID="{98810884-09F8-4B9E-9831-116967844AE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2ACC495-5E71-44A3-865F-C68230427781}" type="pres">
      <dgm:prSet presAssocID="{98810884-09F8-4B9E-9831-116967844AEA}" presName="quadrantPlaceholder" presStyleCnt="0"/>
      <dgm:spPr/>
    </dgm:pt>
    <dgm:pt modelId="{A38DF69C-2995-4932-8D05-9CC114F11D10}" type="pres">
      <dgm:prSet presAssocID="{98810884-09F8-4B9E-9831-116967844AEA}" presName="center1" presStyleLbl="fgShp" presStyleIdx="0" presStyleCnt="2"/>
      <dgm:spPr/>
    </dgm:pt>
    <dgm:pt modelId="{09ED7E13-DE9E-484C-81C0-252263188EA9}" type="pres">
      <dgm:prSet presAssocID="{98810884-09F8-4B9E-9831-116967844AEA}" presName="center2" presStyleLbl="fgShp" presStyleIdx="1" presStyleCnt="2"/>
      <dgm:spPr/>
    </dgm:pt>
  </dgm:ptLst>
  <dgm:cxnLst>
    <dgm:cxn modelId="{98D4A1F7-7B98-45E1-B78B-A47C7BCA7C29}" type="presOf" srcId="{CAC676E6-B969-4D07-AA6A-F505FE6586C4}" destId="{7A820FE1-B542-4940-832D-D9051E3B9106}" srcOrd="0" destOrd="0" presId="urn:microsoft.com/office/officeart/2005/8/layout/cycle4"/>
    <dgm:cxn modelId="{E258F86B-887A-403F-BA37-0A87946D1779}" srcId="{FA10BFD0-7F47-428F-BA8F-24D3D2CDE000}" destId="{11DAD874-4C73-4268-8296-78C744A638FD}" srcOrd="1" destOrd="0" parTransId="{A57CEA4B-1613-4D7C-B838-7B92FE2560CE}" sibTransId="{B695D558-8283-48DC-A2CE-862058D524FE}"/>
    <dgm:cxn modelId="{85526BA1-49B6-407F-81C5-338BBCF927B4}" srcId="{94F5F1D4-FB3A-40E2-801B-B19F84BCC7B4}" destId="{ADFF3B6D-BD16-41DD-A855-57D3AD7705C0}" srcOrd="1" destOrd="0" parTransId="{FF7D6898-632F-4988-ADBD-F8A4C64D21F6}" sibTransId="{CC392CDF-8332-4DAE-896C-B1CE16CCDD37}"/>
    <dgm:cxn modelId="{D80A647C-6241-4BED-8971-1F2C575DFECA}" srcId="{98810884-09F8-4B9E-9831-116967844AEA}" destId="{F6832C73-643E-460B-9578-884863466ED5}" srcOrd="3" destOrd="0" parTransId="{E1E896E8-C07D-4B3D-9795-6B75A1C1FCA6}" sibTransId="{159D7B52-271D-4FC1-83E0-E710507A705F}"/>
    <dgm:cxn modelId="{55B750C1-35C7-49A6-B499-631E981FDD55}" srcId="{F6832C73-643E-460B-9578-884863466ED5}" destId="{63744C09-6502-4C94-9058-3C08E3D9D0D1}" srcOrd="2" destOrd="0" parTransId="{FE11838A-5BA1-4E22-81E4-DF3058D37E5F}" sibTransId="{48D0EC7C-FE92-47E2-ACC7-0A0FD7C9EE7A}"/>
    <dgm:cxn modelId="{23506015-C3E5-4F50-92FA-A181ABDA5E60}" type="presOf" srcId="{ADFF3B6D-BD16-41DD-A855-57D3AD7705C0}" destId="{B2C9C3F0-9F84-420A-819A-BD02A3C153E0}" srcOrd="1" destOrd="1" presId="urn:microsoft.com/office/officeart/2005/8/layout/cycle4"/>
    <dgm:cxn modelId="{CFC75F05-9DB5-4AA4-820E-6F17B709D1FE}" type="presOf" srcId="{FA10BFD0-7F47-428F-BA8F-24D3D2CDE000}" destId="{F7204FB6-1BA7-4EA3-A5EB-75518C498AC8}" srcOrd="0" destOrd="0" presId="urn:microsoft.com/office/officeart/2005/8/layout/cycle4"/>
    <dgm:cxn modelId="{D11A3192-F1A5-4852-B271-95C36333B72F}" srcId="{CAC676E6-B969-4D07-AA6A-F505FE6586C4}" destId="{CC8CC54F-536B-42B5-B32C-92A5468AB35C}" srcOrd="2" destOrd="0" parTransId="{F6116749-7A97-4527-BAF3-40168408A137}" sibTransId="{152C8E20-3EF6-42E5-8433-F51F2D9FE8AD}"/>
    <dgm:cxn modelId="{87C5B8B9-24B2-4076-9443-4684A569A685}" type="presOf" srcId="{77BB33F0-B3B5-4B92-B229-5A2150754CCC}" destId="{DE8F8E35-A4B2-4C7B-A657-5BE8FABEBC9A}" srcOrd="1" destOrd="2" presId="urn:microsoft.com/office/officeart/2005/8/layout/cycle4"/>
    <dgm:cxn modelId="{34F719D4-5671-498B-B53E-4EFACE82BC9E}" type="presOf" srcId="{B8F39937-9A58-48A6-8E3D-9F98A1BEA14A}" destId="{29C50D36-BCB0-44AC-BAC3-D56DE1936317}" srcOrd="1" destOrd="1" presId="urn:microsoft.com/office/officeart/2005/8/layout/cycle4"/>
    <dgm:cxn modelId="{03B21CA1-434A-41DB-AE2F-75333CD38307}" type="presOf" srcId="{DFCE2713-CA77-4E17-850B-F4F3C03D7EB4}" destId="{EAE1091A-5152-4FE1-8272-80AD13FAAE79}" srcOrd="0" destOrd="0" presId="urn:microsoft.com/office/officeart/2005/8/layout/cycle4"/>
    <dgm:cxn modelId="{3389E4EB-558F-42DA-A35A-FDCF5EA36B03}" srcId="{98810884-09F8-4B9E-9831-116967844AEA}" destId="{CAC676E6-B969-4D07-AA6A-F505FE6586C4}" srcOrd="1" destOrd="0" parTransId="{F609C9A6-C606-47F6-836D-76188AF0BDF5}" sibTransId="{622179D6-D71B-4915-853B-2BFE8F28872E}"/>
    <dgm:cxn modelId="{748361C4-6C10-44AD-936D-E274D00BA2A2}" srcId="{94F5F1D4-FB3A-40E2-801B-B19F84BCC7B4}" destId="{EA410F04-6213-4E5B-B781-E331EB338660}" srcOrd="0" destOrd="0" parTransId="{01B8AB58-2E6A-4001-82B6-9DCAEFF410DF}" sibTransId="{6F33A32B-D70A-4679-9A7C-9BAF1F89AD20}"/>
    <dgm:cxn modelId="{ECB912F1-CA1B-4DA8-8347-B38033999F04}" type="presOf" srcId="{CC8CC54F-536B-42B5-B32C-92A5468AB35C}" destId="{EAE1091A-5152-4FE1-8272-80AD13FAAE79}" srcOrd="0" destOrd="2" presId="urn:microsoft.com/office/officeart/2005/8/layout/cycle4"/>
    <dgm:cxn modelId="{C624EDFC-1966-46C6-80F2-7F66D58D137A}" type="presOf" srcId="{B8F39937-9A58-48A6-8E3D-9F98A1BEA14A}" destId="{8368993B-29FD-462C-8CC6-F1407F42EF9E}" srcOrd="0" destOrd="1" presId="urn:microsoft.com/office/officeart/2005/8/layout/cycle4"/>
    <dgm:cxn modelId="{563659BD-CD60-49AE-998E-6E362406C33D}" type="presOf" srcId="{F6832C73-643E-460B-9578-884863466ED5}" destId="{D15C6158-2AB8-4401-9F3E-60B9AF91D03E}" srcOrd="0" destOrd="0" presId="urn:microsoft.com/office/officeart/2005/8/layout/cycle4"/>
    <dgm:cxn modelId="{06CAA7E4-D70B-4D21-911F-54D29E205466}" type="presOf" srcId="{63744C09-6502-4C94-9058-3C08E3D9D0D1}" destId="{8368993B-29FD-462C-8CC6-F1407F42EF9E}" srcOrd="0" destOrd="2" presId="urn:microsoft.com/office/officeart/2005/8/layout/cycle4"/>
    <dgm:cxn modelId="{10CF7946-512B-4A35-A2E2-C04DA872117F}" type="presOf" srcId="{11DAD874-4C73-4268-8296-78C744A638FD}" destId="{8578DE44-E100-44E6-BD41-53B6E4F5C1D6}" srcOrd="0" destOrd="1" presId="urn:microsoft.com/office/officeart/2005/8/layout/cycle4"/>
    <dgm:cxn modelId="{97FC30D0-DA6F-4C71-AE60-EE93521E746E}" type="presOf" srcId="{7A5A66F6-36B6-4EA8-994F-4DFE4A0E27E1}" destId="{DE8F8E35-A4B2-4C7B-A657-5BE8FABEBC9A}" srcOrd="1" destOrd="0" presId="urn:microsoft.com/office/officeart/2005/8/layout/cycle4"/>
    <dgm:cxn modelId="{78F5E0D8-7A86-4ABF-B9DC-90DF26B3E3CC}" srcId="{CAC676E6-B969-4D07-AA6A-F505FE6586C4}" destId="{DFCE2713-CA77-4E17-850B-F4F3C03D7EB4}" srcOrd="0" destOrd="0" parTransId="{A283EEE4-9606-4E46-9998-C502BEE70B03}" sibTransId="{20AE265E-2585-46B1-AC8D-7A3FCA78E728}"/>
    <dgm:cxn modelId="{3119891E-8F42-4C1A-93CA-511E01999C29}" type="presOf" srcId="{EA410F04-6213-4E5B-B781-E331EB338660}" destId="{B2C9C3F0-9F84-420A-819A-BD02A3C153E0}" srcOrd="1" destOrd="0" presId="urn:microsoft.com/office/officeart/2005/8/layout/cycle4"/>
    <dgm:cxn modelId="{910F1CA2-DB88-4615-9D58-FCB92E10AD72}" srcId="{98810884-09F8-4B9E-9831-116967844AEA}" destId="{94F5F1D4-FB3A-40E2-801B-B19F84BCC7B4}" srcOrd="2" destOrd="0" parTransId="{D40F3D0C-95AE-4E8C-B77A-3CA29429689A}" sibTransId="{D4038E6B-8929-46B3-8B5A-8C8D56661451}"/>
    <dgm:cxn modelId="{7B62E0F5-5B39-46C6-B320-87AC36AE41D6}" srcId="{FA10BFD0-7F47-428F-BA8F-24D3D2CDE000}" destId="{77BB33F0-B3B5-4B92-B229-5A2150754CCC}" srcOrd="2" destOrd="0" parTransId="{61D16091-3C31-428E-A3FB-31CCD76C75E2}" sibTransId="{57329780-1D36-46B5-969D-6ACE039DF76A}"/>
    <dgm:cxn modelId="{191F6746-19C8-4ABE-94C6-3C3B99126A14}" type="presOf" srcId="{61BE53BD-BF6E-45E0-9C47-BB11A360E9E0}" destId="{8368993B-29FD-462C-8CC6-F1407F42EF9E}" srcOrd="0" destOrd="0" presId="urn:microsoft.com/office/officeart/2005/8/layout/cycle4"/>
    <dgm:cxn modelId="{137D1684-7760-4CC2-AD86-AF3705BDE4FA}" srcId="{94F5F1D4-FB3A-40E2-801B-B19F84BCC7B4}" destId="{99876C4B-DCE3-47EA-B201-8ADBDAC224D0}" srcOrd="2" destOrd="0" parTransId="{6CD1443F-3B91-4C87-AD59-6BAB18D012B7}" sibTransId="{A393A351-EE38-4071-B8F8-CC27F8E873D3}"/>
    <dgm:cxn modelId="{E7BF5C38-C9A5-4A7D-ADAA-3AF0DE286BC8}" type="presOf" srcId="{4887A378-386D-49DB-A8C3-139ACA4DDD4C}" destId="{A3AA129A-7B68-46D4-8A13-27674D45CCC3}" srcOrd="1" destOrd="1" presId="urn:microsoft.com/office/officeart/2005/8/layout/cycle4"/>
    <dgm:cxn modelId="{3692F8D1-BA89-415F-958E-363B1FA8BC1C}" srcId="{98810884-09F8-4B9E-9831-116967844AEA}" destId="{FA10BFD0-7F47-428F-BA8F-24D3D2CDE000}" srcOrd="0" destOrd="0" parTransId="{6741BF28-DE6C-4D12-BF8A-EB347F699A73}" sibTransId="{2F64D6FB-9772-479B-A598-068DB3CE8742}"/>
    <dgm:cxn modelId="{670C13C4-4F1B-43B5-BDE5-44AED86C74E0}" type="presOf" srcId="{94F5F1D4-FB3A-40E2-801B-B19F84BCC7B4}" destId="{85A30004-998C-49A1-AE87-CCADFCD69778}" srcOrd="0" destOrd="0" presId="urn:microsoft.com/office/officeart/2005/8/layout/cycle4"/>
    <dgm:cxn modelId="{4A41C93F-1F95-4CDB-99D5-B15EA9259B41}" type="presOf" srcId="{63744C09-6502-4C94-9058-3C08E3D9D0D1}" destId="{29C50D36-BCB0-44AC-BAC3-D56DE1936317}" srcOrd="1" destOrd="2" presId="urn:microsoft.com/office/officeart/2005/8/layout/cycle4"/>
    <dgm:cxn modelId="{64F1F0DE-59D9-4B05-81B6-E37216697A25}" type="presOf" srcId="{98810884-09F8-4B9E-9831-116967844AEA}" destId="{D3E20CC3-D2EC-4C28-AC7A-9970D400F3C2}" srcOrd="0" destOrd="0" presId="urn:microsoft.com/office/officeart/2005/8/layout/cycle4"/>
    <dgm:cxn modelId="{11970C35-59A4-4380-8783-C1AB5761289F}" type="presOf" srcId="{CC8CC54F-536B-42B5-B32C-92A5468AB35C}" destId="{A3AA129A-7B68-46D4-8A13-27674D45CCC3}" srcOrd="1" destOrd="2" presId="urn:microsoft.com/office/officeart/2005/8/layout/cycle4"/>
    <dgm:cxn modelId="{6977F384-ED3F-4740-A6B7-41B62DE2C4D3}" srcId="{FA10BFD0-7F47-428F-BA8F-24D3D2CDE000}" destId="{7A5A66F6-36B6-4EA8-994F-4DFE4A0E27E1}" srcOrd="0" destOrd="0" parTransId="{2F91E13C-29DD-4131-8159-9A6DD4BD06C6}" sibTransId="{E09F128B-D17A-4E73-A6C2-0D6F84EC9DC0}"/>
    <dgm:cxn modelId="{6CB10D0B-BEBE-44DB-AA19-6D9B29D70C9D}" type="presOf" srcId="{77BB33F0-B3B5-4B92-B229-5A2150754CCC}" destId="{8578DE44-E100-44E6-BD41-53B6E4F5C1D6}" srcOrd="0" destOrd="2" presId="urn:microsoft.com/office/officeart/2005/8/layout/cycle4"/>
    <dgm:cxn modelId="{299D3624-34FC-4107-B090-D9E661029AF0}" type="presOf" srcId="{ADFF3B6D-BD16-41DD-A855-57D3AD7705C0}" destId="{91F47DCA-91AE-41D8-8E59-DF89E919CB5B}" srcOrd="0" destOrd="1" presId="urn:microsoft.com/office/officeart/2005/8/layout/cycle4"/>
    <dgm:cxn modelId="{FD69F246-6771-49EA-AEE9-F89CBBE1B171}" srcId="{F6832C73-643E-460B-9578-884863466ED5}" destId="{B8F39937-9A58-48A6-8E3D-9F98A1BEA14A}" srcOrd="1" destOrd="0" parTransId="{9C308308-ECCD-4457-B424-1FBD6E6F5B1D}" sibTransId="{B6561715-4D0E-463D-8E59-5CFF94261FDB}"/>
    <dgm:cxn modelId="{EFD2E751-E216-44A8-8387-2E4E22C9365F}" type="presOf" srcId="{99876C4B-DCE3-47EA-B201-8ADBDAC224D0}" destId="{B2C9C3F0-9F84-420A-819A-BD02A3C153E0}" srcOrd="1" destOrd="2" presId="urn:microsoft.com/office/officeart/2005/8/layout/cycle4"/>
    <dgm:cxn modelId="{0EAB9670-FDAE-4B7D-9815-1DCCDE2A81F6}" type="presOf" srcId="{99876C4B-DCE3-47EA-B201-8ADBDAC224D0}" destId="{91F47DCA-91AE-41D8-8E59-DF89E919CB5B}" srcOrd="0" destOrd="2" presId="urn:microsoft.com/office/officeart/2005/8/layout/cycle4"/>
    <dgm:cxn modelId="{A9036D70-91DE-4F82-8F87-244AD798D703}" srcId="{CAC676E6-B969-4D07-AA6A-F505FE6586C4}" destId="{4887A378-386D-49DB-A8C3-139ACA4DDD4C}" srcOrd="1" destOrd="0" parTransId="{CD254A4D-DBFE-4C2A-A347-CC2C8F23CB6B}" sibTransId="{8E6EB9C4-60A6-439B-8819-7294A43F4763}"/>
    <dgm:cxn modelId="{AD8A1AFE-99DC-4D35-8E90-8AA24B66A99B}" type="presOf" srcId="{7A5A66F6-36B6-4EA8-994F-4DFE4A0E27E1}" destId="{8578DE44-E100-44E6-BD41-53B6E4F5C1D6}" srcOrd="0" destOrd="0" presId="urn:microsoft.com/office/officeart/2005/8/layout/cycle4"/>
    <dgm:cxn modelId="{BA6E8C67-6DF3-4080-B8EC-753ED34157C3}" type="presOf" srcId="{4887A378-386D-49DB-A8C3-139ACA4DDD4C}" destId="{EAE1091A-5152-4FE1-8272-80AD13FAAE79}" srcOrd="0" destOrd="1" presId="urn:microsoft.com/office/officeart/2005/8/layout/cycle4"/>
    <dgm:cxn modelId="{AFBD6ECA-9864-4EE6-8FB3-366BB1963A1D}" type="presOf" srcId="{EA410F04-6213-4E5B-B781-E331EB338660}" destId="{91F47DCA-91AE-41D8-8E59-DF89E919CB5B}" srcOrd="0" destOrd="0" presId="urn:microsoft.com/office/officeart/2005/8/layout/cycle4"/>
    <dgm:cxn modelId="{00F1F1E8-F9C9-476E-97A2-FA876860B833}" type="presOf" srcId="{DFCE2713-CA77-4E17-850B-F4F3C03D7EB4}" destId="{A3AA129A-7B68-46D4-8A13-27674D45CCC3}" srcOrd="1" destOrd="0" presId="urn:microsoft.com/office/officeart/2005/8/layout/cycle4"/>
    <dgm:cxn modelId="{C4923464-E191-4954-BB75-2559BD51297C}" type="presOf" srcId="{11DAD874-4C73-4268-8296-78C744A638FD}" destId="{DE8F8E35-A4B2-4C7B-A657-5BE8FABEBC9A}" srcOrd="1" destOrd="1" presId="urn:microsoft.com/office/officeart/2005/8/layout/cycle4"/>
    <dgm:cxn modelId="{CF45EF32-1864-4B25-8319-4D79C638FF03}" srcId="{F6832C73-643E-460B-9578-884863466ED5}" destId="{61BE53BD-BF6E-45E0-9C47-BB11A360E9E0}" srcOrd="0" destOrd="0" parTransId="{EFF1E0DE-01C7-4EB7-A223-F407B479EEA5}" sibTransId="{8E178014-E8FD-4624-8FB7-B89449AD6693}"/>
    <dgm:cxn modelId="{BF81124A-55DD-4494-810B-013345631C67}" type="presOf" srcId="{61BE53BD-BF6E-45E0-9C47-BB11A360E9E0}" destId="{29C50D36-BCB0-44AC-BAC3-D56DE1936317}" srcOrd="1" destOrd="0" presId="urn:microsoft.com/office/officeart/2005/8/layout/cycle4"/>
    <dgm:cxn modelId="{247071BE-FD91-46E9-97D9-B2F691965926}" type="presParOf" srcId="{D3E20CC3-D2EC-4C28-AC7A-9970D400F3C2}" destId="{A2B81D4E-1790-479C-8848-122F50C8245B}" srcOrd="0" destOrd="0" presId="urn:microsoft.com/office/officeart/2005/8/layout/cycle4"/>
    <dgm:cxn modelId="{C1655AA1-7B70-491B-89BA-300F663C6723}" type="presParOf" srcId="{A2B81D4E-1790-479C-8848-122F50C8245B}" destId="{E2EAF26F-83F1-4EFB-9716-938D5EE756DF}" srcOrd="0" destOrd="0" presId="urn:microsoft.com/office/officeart/2005/8/layout/cycle4"/>
    <dgm:cxn modelId="{B07B7587-E418-4414-844E-6305DC1F413E}" type="presParOf" srcId="{E2EAF26F-83F1-4EFB-9716-938D5EE756DF}" destId="{8578DE44-E100-44E6-BD41-53B6E4F5C1D6}" srcOrd="0" destOrd="0" presId="urn:microsoft.com/office/officeart/2005/8/layout/cycle4"/>
    <dgm:cxn modelId="{D4291B1D-5066-4180-8CE8-32173682B4B0}" type="presParOf" srcId="{E2EAF26F-83F1-4EFB-9716-938D5EE756DF}" destId="{DE8F8E35-A4B2-4C7B-A657-5BE8FABEBC9A}" srcOrd="1" destOrd="0" presId="urn:microsoft.com/office/officeart/2005/8/layout/cycle4"/>
    <dgm:cxn modelId="{DFF8B39D-3E35-4EC3-9ED3-F832723904F4}" type="presParOf" srcId="{A2B81D4E-1790-479C-8848-122F50C8245B}" destId="{ACC23904-1497-4AA7-8093-41E7EAD82284}" srcOrd="1" destOrd="0" presId="urn:microsoft.com/office/officeart/2005/8/layout/cycle4"/>
    <dgm:cxn modelId="{8264680E-BB6C-4156-9D58-9F60F7AF66CB}" type="presParOf" srcId="{ACC23904-1497-4AA7-8093-41E7EAD82284}" destId="{EAE1091A-5152-4FE1-8272-80AD13FAAE79}" srcOrd="0" destOrd="0" presId="urn:microsoft.com/office/officeart/2005/8/layout/cycle4"/>
    <dgm:cxn modelId="{23454978-1838-4138-A81E-38FA53DA31BB}" type="presParOf" srcId="{ACC23904-1497-4AA7-8093-41E7EAD82284}" destId="{A3AA129A-7B68-46D4-8A13-27674D45CCC3}" srcOrd="1" destOrd="0" presId="urn:microsoft.com/office/officeart/2005/8/layout/cycle4"/>
    <dgm:cxn modelId="{963046DC-4BFD-4D8B-9C93-B180EB670D3F}" type="presParOf" srcId="{A2B81D4E-1790-479C-8848-122F50C8245B}" destId="{2A88EDA9-E724-4905-98F6-5C3FA4520598}" srcOrd="2" destOrd="0" presId="urn:microsoft.com/office/officeart/2005/8/layout/cycle4"/>
    <dgm:cxn modelId="{4C261DDA-1D52-46EB-B6A1-5D57A1F28BE4}" type="presParOf" srcId="{2A88EDA9-E724-4905-98F6-5C3FA4520598}" destId="{91F47DCA-91AE-41D8-8E59-DF89E919CB5B}" srcOrd="0" destOrd="0" presId="urn:microsoft.com/office/officeart/2005/8/layout/cycle4"/>
    <dgm:cxn modelId="{BE302CED-D331-4EC3-A18D-4252D3FA08AF}" type="presParOf" srcId="{2A88EDA9-E724-4905-98F6-5C3FA4520598}" destId="{B2C9C3F0-9F84-420A-819A-BD02A3C153E0}" srcOrd="1" destOrd="0" presId="urn:microsoft.com/office/officeart/2005/8/layout/cycle4"/>
    <dgm:cxn modelId="{748B92F8-0BCA-43A1-BAD0-0E44CD8139AF}" type="presParOf" srcId="{A2B81D4E-1790-479C-8848-122F50C8245B}" destId="{0414FCAA-79EA-4442-A622-C4CAAC027E0A}" srcOrd="3" destOrd="0" presId="urn:microsoft.com/office/officeart/2005/8/layout/cycle4"/>
    <dgm:cxn modelId="{24FA44F3-8457-4050-9492-A1A3DC8B3A9E}" type="presParOf" srcId="{0414FCAA-79EA-4442-A622-C4CAAC027E0A}" destId="{8368993B-29FD-462C-8CC6-F1407F42EF9E}" srcOrd="0" destOrd="0" presId="urn:microsoft.com/office/officeart/2005/8/layout/cycle4"/>
    <dgm:cxn modelId="{EE063CDD-8279-4175-99DD-E2AD0BE28D56}" type="presParOf" srcId="{0414FCAA-79EA-4442-A622-C4CAAC027E0A}" destId="{29C50D36-BCB0-44AC-BAC3-D56DE1936317}" srcOrd="1" destOrd="0" presId="urn:microsoft.com/office/officeart/2005/8/layout/cycle4"/>
    <dgm:cxn modelId="{67F6605D-BF6F-4B8E-9DCC-806728543D96}" type="presParOf" srcId="{A2B81D4E-1790-479C-8848-122F50C8245B}" destId="{2D746581-2CBB-4C92-88DE-915525A4B96C}" srcOrd="4" destOrd="0" presId="urn:microsoft.com/office/officeart/2005/8/layout/cycle4"/>
    <dgm:cxn modelId="{3C35E309-250C-4D32-BAAE-D3F44F53C08A}" type="presParOf" srcId="{D3E20CC3-D2EC-4C28-AC7A-9970D400F3C2}" destId="{A6106F49-1602-4DCC-BCBF-59EF8DE96E6A}" srcOrd="1" destOrd="0" presId="urn:microsoft.com/office/officeart/2005/8/layout/cycle4"/>
    <dgm:cxn modelId="{62D23A50-B8AF-4A3A-8656-52F931BD7F7F}" type="presParOf" srcId="{A6106F49-1602-4DCC-BCBF-59EF8DE96E6A}" destId="{F7204FB6-1BA7-4EA3-A5EB-75518C498AC8}" srcOrd="0" destOrd="0" presId="urn:microsoft.com/office/officeart/2005/8/layout/cycle4"/>
    <dgm:cxn modelId="{7ED8B60A-8CA8-49F7-87B1-0F4A1567DB10}" type="presParOf" srcId="{A6106F49-1602-4DCC-BCBF-59EF8DE96E6A}" destId="{7A820FE1-B542-4940-832D-D9051E3B9106}" srcOrd="1" destOrd="0" presId="urn:microsoft.com/office/officeart/2005/8/layout/cycle4"/>
    <dgm:cxn modelId="{86FD0438-932C-4A75-BFC1-DA7231F73237}" type="presParOf" srcId="{A6106F49-1602-4DCC-BCBF-59EF8DE96E6A}" destId="{85A30004-998C-49A1-AE87-CCADFCD69778}" srcOrd="2" destOrd="0" presId="urn:microsoft.com/office/officeart/2005/8/layout/cycle4"/>
    <dgm:cxn modelId="{EDBC297B-61DE-4D4C-BB8E-0169D65BC610}" type="presParOf" srcId="{A6106F49-1602-4DCC-BCBF-59EF8DE96E6A}" destId="{D15C6158-2AB8-4401-9F3E-60B9AF91D03E}" srcOrd="3" destOrd="0" presId="urn:microsoft.com/office/officeart/2005/8/layout/cycle4"/>
    <dgm:cxn modelId="{BAC1727B-CCAF-43B1-9783-64563BF6CBA3}" type="presParOf" srcId="{A6106F49-1602-4DCC-BCBF-59EF8DE96E6A}" destId="{92ACC495-5E71-44A3-865F-C68230427781}" srcOrd="4" destOrd="0" presId="urn:microsoft.com/office/officeart/2005/8/layout/cycle4"/>
    <dgm:cxn modelId="{05833E38-E83F-4317-89BA-054216B9971D}" type="presParOf" srcId="{D3E20CC3-D2EC-4C28-AC7A-9970D400F3C2}" destId="{A38DF69C-2995-4932-8D05-9CC114F11D10}" srcOrd="2" destOrd="0" presId="urn:microsoft.com/office/officeart/2005/8/layout/cycle4"/>
    <dgm:cxn modelId="{ED279165-605D-403A-8AC4-2032E3F3B5FB}" type="presParOf" srcId="{D3E20CC3-D2EC-4C28-AC7A-9970D400F3C2}" destId="{09ED7E13-DE9E-484C-81C0-252263188EA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6A3B99-7CC9-413E-85FB-CFBA00977B6C}" type="doc">
      <dgm:prSet loTypeId="urn:microsoft.com/office/officeart/2005/8/layout/funnel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7A6D5EC-AA7B-4BAB-A0DC-C8049A5685DE}">
      <dgm:prSet phldrT="[Text]"/>
      <dgm:spPr/>
      <dgm:t>
        <a:bodyPr/>
        <a:lstStyle/>
        <a:p>
          <a:r>
            <a:rPr lang="en-US" b="1" dirty="0"/>
            <a:t>100 </a:t>
          </a:r>
          <a:r>
            <a:rPr lang="en-US" b="0" dirty="0"/>
            <a:t>Projects</a:t>
          </a:r>
          <a:r>
            <a:rPr lang="en-US" dirty="0"/>
            <a:t> yearly</a:t>
          </a:r>
        </a:p>
      </dgm:t>
    </dgm:pt>
    <dgm:pt modelId="{04CDD3DA-16CE-4F29-BFA7-57D408B9EB48}" type="parTrans" cxnId="{0C30008D-DC92-4CA6-A48D-5B6BD9F1BBED}">
      <dgm:prSet/>
      <dgm:spPr/>
      <dgm:t>
        <a:bodyPr/>
        <a:lstStyle/>
        <a:p>
          <a:endParaRPr lang="en-US"/>
        </a:p>
      </dgm:t>
    </dgm:pt>
    <dgm:pt modelId="{A444B817-BEE7-4F4D-9F5E-424CD8943FA2}" type="sibTrans" cxnId="{0C30008D-DC92-4CA6-A48D-5B6BD9F1BBED}">
      <dgm:prSet/>
      <dgm:spPr/>
      <dgm:t>
        <a:bodyPr/>
        <a:lstStyle/>
        <a:p>
          <a:endParaRPr lang="en-US"/>
        </a:p>
      </dgm:t>
    </dgm:pt>
    <dgm:pt modelId="{B584EE34-89B6-44F8-B495-D1EBF9184E3E}">
      <dgm:prSet phldrT="[Text]"/>
      <dgm:spPr/>
      <dgm:t>
        <a:bodyPr/>
        <a:lstStyle/>
        <a:p>
          <a:r>
            <a:rPr lang="en-US" b="1" dirty="0"/>
            <a:t>8</a:t>
          </a:r>
        </a:p>
        <a:p>
          <a:r>
            <a:rPr lang="en-US" b="0" dirty="0"/>
            <a:t>Projects</a:t>
          </a:r>
          <a:r>
            <a:rPr lang="en-US" b="1" dirty="0"/>
            <a:t> </a:t>
          </a:r>
        </a:p>
        <a:p>
          <a:r>
            <a:rPr lang="en-US" b="1" dirty="0"/>
            <a:t>Monthly</a:t>
          </a:r>
        </a:p>
      </dgm:t>
    </dgm:pt>
    <dgm:pt modelId="{30DA20BD-478C-4FA8-B14E-245324813A60}" type="parTrans" cxnId="{AD260A99-68F6-47AE-878E-7A4DADDD1E55}">
      <dgm:prSet/>
      <dgm:spPr/>
      <dgm:t>
        <a:bodyPr/>
        <a:lstStyle/>
        <a:p>
          <a:endParaRPr lang="en-US"/>
        </a:p>
      </dgm:t>
    </dgm:pt>
    <dgm:pt modelId="{A43C7D6A-CF18-42B1-A54A-24AB1F1105EF}" type="sibTrans" cxnId="{AD260A99-68F6-47AE-878E-7A4DADDD1E55}">
      <dgm:prSet/>
      <dgm:spPr/>
      <dgm:t>
        <a:bodyPr/>
        <a:lstStyle/>
        <a:p>
          <a:endParaRPr lang="en-US"/>
        </a:p>
      </dgm:t>
    </dgm:pt>
    <dgm:pt modelId="{2760E0E9-A560-458F-B9FF-9E419FA43D0A}">
      <dgm:prSet phldrT="[Text]"/>
      <dgm:spPr/>
      <dgm:t>
        <a:bodyPr/>
        <a:lstStyle/>
        <a:p>
          <a:r>
            <a:rPr lang="en-US" b="1" dirty="0"/>
            <a:t>2 </a:t>
          </a:r>
          <a:r>
            <a:rPr lang="en-US" b="0" dirty="0"/>
            <a:t>Projects </a:t>
          </a:r>
          <a:r>
            <a:rPr lang="en-US" dirty="0"/>
            <a:t>Weekly</a:t>
          </a:r>
        </a:p>
      </dgm:t>
    </dgm:pt>
    <dgm:pt modelId="{22935FD3-DCAE-49B3-8FC8-9A077B182E22}" type="parTrans" cxnId="{4C34B3C3-85AE-4C0B-8D46-13B4BFA22366}">
      <dgm:prSet/>
      <dgm:spPr/>
      <dgm:t>
        <a:bodyPr/>
        <a:lstStyle/>
        <a:p>
          <a:endParaRPr lang="en-US"/>
        </a:p>
      </dgm:t>
    </dgm:pt>
    <dgm:pt modelId="{EBF866A9-D9EF-4592-890C-371DD7F3E648}" type="sibTrans" cxnId="{4C34B3C3-85AE-4C0B-8D46-13B4BFA22366}">
      <dgm:prSet/>
      <dgm:spPr/>
      <dgm:t>
        <a:bodyPr/>
        <a:lstStyle/>
        <a:p>
          <a:endParaRPr lang="en-US"/>
        </a:p>
      </dgm:t>
    </dgm:pt>
    <dgm:pt modelId="{6FF2B365-1154-4DBC-91B9-58D61674BF7F}">
      <dgm:prSet phldrT="[Text]"/>
      <dgm:spPr/>
      <dgm:t>
        <a:bodyPr/>
        <a:lstStyle/>
        <a:p>
          <a:r>
            <a:rPr lang="en-US" b="1" dirty="0"/>
            <a:t>100% </a:t>
          </a:r>
          <a:r>
            <a:rPr lang="en-US" dirty="0"/>
            <a:t>Capacity</a:t>
          </a:r>
        </a:p>
      </dgm:t>
    </dgm:pt>
    <dgm:pt modelId="{053431FD-8F5E-4C0E-84A0-B76617586127}" type="parTrans" cxnId="{3DCAA576-E144-49E7-A63E-014B6FECB2FF}">
      <dgm:prSet/>
      <dgm:spPr/>
      <dgm:t>
        <a:bodyPr/>
        <a:lstStyle/>
        <a:p>
          <a:endParaRPr lang="en-US"/>
        </a:p>
      </dgm:t>
    </dgm:pt>
    <dgm:pt modelId="{2110D414-6586-4E00-BD92-8797F53FABE8}" type="sibTrans" cxnId="{3DCAA576-E144-49E7-A63E-014B6FECB2FF}">
      <dgm:prSet/>
      <dgm:spPr/>
      <dgm:t>
        <a:bodyPr/>
        <a:lstStyle/>
        <a:p>
          <a:endParaRPr lang="en-US"/>
        </a:p>
      </dgm:t>
    </dgm:pt>
    <dgm:pt modelId="{8D62C1E9-47BF-4783-9D11-C085889337A9}" type="pres">
      <dgm:prSet presAssocID="{366A3B99-7CC9-413E-85FB-CFBA00977B6C}" presName="Name0" presStyleCnt="0">
        <dgm:presLayoutVars>
          <dgm:chMax val="4"/>
          <dgm:resizeHandles val="exact"/>
        </dgm:presLayoutVars>
      </dgm:prSet>
      <dgm:spPr/>
    </dgm:pt>
    <dgm:pt modelId="{256CF43D-4E8B-4C43-9893-EEBB45A83A66}" type="pres">
      <dgm:prSet presAssocID="{366A3B99-7CC9-413E-85FB-CFBA00977B6C}" presName="ellipse" presStyleLbl="trBgShp" presStyleIdx="0" presStyleCnt="1" custLinFactNeighborX="4350"/>
      <dgm:spPr/>
    </dgm:pt>
    <dgm:pt modelId="{E0446FB4-D38D-4857-9553-292622E8EF47}" type="pres">
      <dgm:prSet presAssocID="{366A3B99-7CC9-413E-85FB-CFBA00977B6C}" presName="arrow1" presStyleLbl="fgShp" presStyleIdx="0" presStyleCnt="1" custLinFactNeighborX="22485"/>
      <dgm:spPr/>
    </dgm:pt>
    <dgm:pt modelId="{A71B7A1E-9A30-4F54-B0AB-2BA3BEA88F06}" type="pres">
      <dgm:prSet presAssocID="{366A3B99-7CC9-413E-85FB-CFBA00977B6C}" presName="rectangle" presStyleLbl="revTx" presStyleIdx="0" presStyleCnt="1" custLinFactNeighborX="4680">
        <dgm:presLayoutVars>
          <dgm:bulletEnabled val="1"/>
        </dgm:presLayoutVars>
      </dgm:prSet>
      <dgm:spPr/>
    </dgm:pt>
    <dgm:pt modelId="{221C80C1-B8A4-4BDD-926B-0EFD3A7D8D21}" type="pres">
      <dgm:prSet presAssocID="{B584EE34-89B6-44F8-B495-D1EBF9184E3E}" presName="item1" presStyleLbl="node1" presStyleIdx="0" presStyleCnt="3">
        <dgm:presLayoutVars>
          <dgm:bulletEnabled val="1"/>
        </dgm:presLayoutVars>
      </dgm:prSet>
      <dgm:spPr/>
    </dgm:pt>
    <dgm:pt modelId="{807066F5-46D4-443C-8A75-652107523762}" type="pres">
      <dgm:prSet presAssocID="{2760E0E9-A560-458F-B9FF-9E419FA43D0A}" presName="item2" presStyleLbl="node1" presStyleIdx="1" presStyleCnt="3" custLinFactNeighborX="12495">
        <dgm:presLayoutVars>
          <dgm:bulletEnabled val="1"/>
        </dgm:presLayoutVars>
      </dgm:prSet>
      <dgm:spPr/>
    </dgm:pt>
    <dgm:pt modelId="{01C270CA-75D7-483A-A200-04D3ED941957}" type="pres">
      <dgm:prSet presAssocID="{6FF2B365-1154-4DBC-91B9-58D61674BF7F}" presName="item3" presStyleLbl="node1" presStyleIdx="2" presStyleCnt="3" custLinFactNeighborX="12495">
        <dgm:presLayoutVars>
          <dgm:bulletEnabled val="1"/>
        </dgm:presLayoutVars>
      </dgm:prSet>
      <dgm:spPr/>
    </dgm:pt>
    <dgm:pt modelId="{FB163781-7B01-4BA5-911D-FB9DEFC5A5E9}" type="pres">
      <dgm:prSet presAssocID="{366A3B99-7CC9-413E-85FB-CFBA00977B6C}" presName="funnel" presStyleLbl="trAlignAcc1" presStyleIdx="0" presStyleCnt="1" custLinFactNeighborX="4020"/>
      <dgm:spPr/>
    </dgm:pt>
  </dgm:ptLst>
  <dgm:cxnLst>
    <dgm:cxn modelId="{99C64A6D-D465-48A4-96C0-3C2B5364E90F}" type="presOf" srcId="{67A6D5EC-AA7B-4BAB-A0DC-C8049A5685DE}" destId="{01C270CA-75D7-483A-A200-04D3ED941957}" srcOrd="0" destOrd="0" presId="urn:microsoft.com/office/officeart/2005/8/layout/funnel1"/>
    <dgm:cxn modelId="{D7641B84-1121-4F06-9B06-82DAA5A94E50}" type="presOf" srcId="{366A3B99-7CC9-413E-85FB-CFBA00977B6C}" destId="{8D62C1E9-47BF-4783-9D11-C085889337A9}" srcOrd="0" destOrd="0" presId="urn:microsoft.com/office/officeart/2005/8/layout/funnel1"/>
    <dgm:cxn modelId="{B8B54C03-2198-4A03-B191-4FDB0E4FC60E}" type="presOf" srcId="{6FF2B365-1154-4DBC-91B9-58D61674BF7F}" destId="{A71B7A1E-9A30-4F54-B0AB-2BA3BEA88F06}" srcOrd="0" destOrd="0" presId="urn:microsoft.com/office/officeart/2005/8/layout/funnel1"/>
    <dgm:cxn modelId="{A4C98792-E877-47AC-BC17-405B62F1895E}" type="presOf" srcId="{B584EE34-89B6-44F8-B495-D1EBF9184E3E}" destId="{807066F5-46D4-443C-8A75-652107523762}" srcOrd="0" destOrd="0" presId="urn:microsoft.com/office/officeart/2005/8/layout/funnel1"/>
    <dgm:cxn modelId="{AD260A99-68F6-47AE-878E-7A4DADDD1E55}" srcId="{366A3B99-7CC9-413E-85FB-CFBA00977B6C}" destId="{B584EE34-89B6-44F8-B495-D1EBF9184E3E}" srcOrd="1" destOrd="0" parTransId="{30DA20BD-478C-4FA8-B14E-245324813A60}" sibTransId="{A43C7D6A-CF18-42B1-A54A-24AB1F1105EF}"/>
    <dgm:cxn modelId="{1362CBBB-0463-47F6-9EB3-8073E20FC57F}" type="presOf" srcId="{2760E0E9-A560-458F-B9FF-9E419FA43D0A}" destId="{221C80C1-B8A4-4BDD-926B-0EFD3A7D8D21}" srcOrd="0" destOrd="0" presId="urn:microsoft.com/office/officeart/2005/8/layout/funnel1"/>
    <dgm:cxn modelId="{0C30008D-DC92-4CA6-A48D-5B6BD9F1BBED}" srcId="{366A3B99-7CC9-413E-85FB-CFBA00977B6C}" destId="{67A6D5EC-AA7B-4BAB-A0DC-C8049A5685DE}" srcOrd="0" destOrd="0" parTransId="{04CDD3DA-16CE-4F29-BFA7-57D408B9EB48}" sibTransId="{A444B817-BEE7-4F4D-9F5E-424CD8943FA2}"/>
    <dgm:cxn modelId="{3DCAA576-E144-49E7-A63E-014B6FECB2FF}" srcId="{366A3B99-7CC9-413E-85FB-CFBA00977B6C}" destId="{6FF2B365-1154-4DBC-91B9-58D61674BF7F}" srcOrd="3" destOrd="0" parTransId="{053431FD-8F5E-4C0E-84A0-B76617586127}" sibTransId="{2110D414-6586-4E00-BD92-8797F53FABE8}"/>
    <dgm:cxn modelId="{4C34B3C3-85AE-4C0B-8D46-13B4BFA22366}" srcId="{366A3B99-7CC9-413E-85FB-CFBA00977B6C}" destId="{2760E0E9-A560-458F-B9FF-9E419FA43D0A}" srcOrd="2" destOrd="0" parTransId="{22935FD3-DCAE-49B3-8FC8-9A077B182E22}" sibTransId="{EBF866A9-D9EF-4592-890C-371DD7F3E648}"/>
    <dgm:cxn modelId="{F0FD5028-B84D-42F8-97CF-1CFE905580ED}" type="presParOf" srcId="{8D62C1E9-47BF-4783-9D11-C085889337A9}" destId="{256CF43D-4E8B-4C43-9893-EEBB45A83A66}" srcOrd="0" destOrd="0" presId="urn:microsoft.com/office/officeart/2005/8/layout/funnel1"/>
    <dgm:cxn modelId="{572C1D89-1F3D-42BC-8D19-A19ECFC9B1C4}" type="presParOf" srcId="{8D62C1E9-47BF-4783-9D11-C085889337A9}" destId="{E0446FB4-D38D-4857-9553-292622E8EF47}" srcOrd="1" destOrd="0" presId="urn:microsoft.com/office/officeart/2005/8/layout/funnel1"/>
    <dgm:cxn modelId="{D38C7858-1719-425C-9385-0834C20AC28F}" type="presParOf" srcId="{8D62C1E9-47BF-4783-9D11-C085889337A9}" destId="{A71B7A1E-9A30-4F54-B0AB-2BA3BEA88F06}" srcOrd="2" destOrd="0" presId="urn:microsoft.com/office/officeart/2005/8/layout/funnel1"/>
    <dgm:cxn modelId="{22F9C967-8170-4F85-905B-44C84C88A395}" type="presParOf" srcId="{8D62C1E9-47BF-4783-9D11-C085889337A9}" destId="{221C80C1-B8A4-4BDD-926B-0EFD3A7D8D21}" srcOrd="3" destOrd="0" presId="urn:microsoft.com/office/officeart/2005/8/layout/funnel1"/>
    <dgm:cxn modelId="{B69FDCD3-6996-477C-8C4D-3E9D16184ECE}" type="presParOf" srcId="{8D62C1E9-47BF-4783-9D11-C085889337A9}" destId="{807066F5-46D4-443C-8A75-652107523762}" srcOrd="4" destOrd="0" presId="urn:microsoft.com/office/officeart/2005/8/layout/funnel1"/>
    <dgm:cxn modelId="{E1AC1BF4-C266-4256-A6EB-41B8BE11E965}" type="presParOf" srcId="{8D62C1E9-47BF-4783-9D11-C085889337A9}" destId="{01C270CA-75D7-483A-A200-04D3ED941957}" srcOrd="5" destOrd="0" presId="urn:microsoft.com/office/officeart/2005/8/layout/funnel1"/>
    <dgm:cxn modelId="{BEE14DD3-882F-46DE-924B-1C31A9881425}" type="presParOf" srcId="{8D62C1E9-47BF-4783-9D11-C085889337A9}" destId="{FB163781-7B01-4BA5-911D-FB9DEFC5A5E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BA5A27-F414-477B-90EE-26515BE230EB}" type="doc">
      <dgm:prSet loTypeId="urn:microsoft.com/office/officeart/2005/8/layout/equation2" loCatId="process" qsTypeId="urn:microsoft.com/office/officeart/2005/8/quickstyle/simple1" qsCatId="simple" csTypeId="urn:microsoft.com/office/officeart/2005/8/colors/colorful3" csCatId="colorful" phldr="1"/>
      <dgm:spPr/>
    </dgm:pt>
    <dgm:pt modelId="{64105B16-76B4-4392-82F9-AA3751CAF0A1}">
      <dgm:prSet phldrT="[Text]"/>
      <dgm:spPr/>
      <dgm:t>
        <a:bodyPr/>
        <a:lstStyle/>
        <a:p>
          <a:r>
            <a:rPr lang="en-US" dirty="0"/>
            <a:t>Time of Task</a:t>
          </a:r>
        </a:p>
      </dgm:t>
    </dgm:pt>
    <dgm:pt modelId="{A74369F5-E64D-42BC-906E-44619C69F470}" type="parTrans" cxnId="{43326495-5295-48A4-A579-3D185931979C}">
      <dgm:prSet/>
      <dgm:spPr/>
      <dgm:t>
        <a:bodyPr/>
        <a:lstStyle/>
        <a:p>
          <a:endParaRPr lang="en-US"/>
        </a:p>
      </dgm:t>
    </dgm:pt>
    <dgm:pt modelId="{05CE9D39-03F7-4F83-94A4-E5DFAAE1F93C}" type="sibTrans" cxnId="{43326495-5295-48A4-A579-3D185931979C}">
      <dgm:prSet/>
      <dgm:spPr/>
      <dgm:t>
        <a:bodyPr/>
        <a:lstStyle/>
        <a:p>
          <a:endParaRPr lang="en-US"/>
        </a:p>
      </dgm:t>
    </dgm:pt>
    <dgm:pt modelId="{157A3A0E-5D5B-4D37-A826-E8F7757707D5}">
      <dgm:prSet phldrT="[Text]"/>
      <dgm:spPr/>
      <dgm:t>
        <a:bodyPr/>
        <a:lstStyle/>
        <a:p>
          <a:r>
            <a:rPr lang="en-US" dirty="0"/>
            <a:t>Number of Task</a:t>
          </a:r>
        </a:p>
      </dgm:t>
    </dgm:pt>
    <dgm:pt modelId="{4C9895A2-4264-4BAB-94C8-ED31F0F4732F}" type="parTrans" cxnId="{6813FCFA-2D4F-482B-9B78-167CA9BEC121}">
      <dgm:prSet/>
      <dgm:spPr/>
      <dgm:t>
        <a:bodyPr/>
        <a:lstStyle/>
        <a:p>
          <a:endParaRPr lang="en-US"/>
        </a:p>
      </dgm:t>
    </dgm:pt>
    <dgm:pt modelId="{9111FD0E-C1CB-4BD7-BC6D-A5228146A073}" type="sibTrans" cxnId="{6813FCFA-2D4F-482B-9B78-167CA9BEC121}">
      <dgm:prSet/>
      <dgm:spPr/>
      <dgm:t>
        <a:bodyPr/>
        <a:lstStyle/>
        <a:p>
          <a:endParaRPr lang="en-US"/>
        </a:p>
      </dgm:t>
    </dgm:pt>
    <dgm:pt modelId="{D99F2969-1BE0-4019-810B-E72E87E74A25}">
      <dgm:prSet phldrT="[Text]"/>
      <dgm:spPr/>
      <dgm:t>
        <a:bodyPr/>
        <a:lstStyle/>
        <a:p>
          <a:r>
            <a:rPr lang="en-US" dirty="0"/>
            <a:t>Project</a:t>
          </a:r>
        </a:p>
        <a:p>
          <a:r>
            <a:rPr lang="en-US" dirty="0"/>
            <a:t>Workflow</a:t>
          </a:r>
        </a:p>
      </dgm:t>
    </dgm:pt>
    <dgm:pt modelId="{84FB37CE-7FFE-44A1-9902-8F1CCABA6B4D}" type="parTrans" cxnId="{91466880-97FE-4A63-B57B-9182EAC69D6F}">
      <dgm:prSet/>
      <dgm:spPr/>
      <dgm:t>
        <a:bodyPr/>
        <a:lstStyle/>
        <a:p>
          <a:endParaRPr lang="en-US"/>
        </a:p>
      </dgm:t>
    </dgm:pt>
    <dgm:pt modelId="{9AD068BF-D401-46AF-9E9F-538BB044D3C4}" type="sibTrans" cxnId="{91466880-97FE-4A63-B57B-9182EAC69D6F}">
      <dgm:prSet/>
      <dgm:spPr/>
      <dgm:t>
        <a:bodyPr/>
        <a:lstStyle/>
        <a:p>
          <a:endParaRPr lang="en-US"/>
        </a:p>
      </dgm:t>
    </dgm:pt>
    <dgm:pt modelId="{15C05AF3-016B-4B8D-96D7-D2F672EF1C7D}" type="pres">
      <dgm:prSet presAssocID="{89BA5A27-F414-477B-90EE-26515BE230EB}" presName="Name0" presStyleCnt="0">
        <dgm:presLayoutVars>
          <dgm:dir/>
          <dgm:resizeHandles val="exact"/>
        </dgm:presLayoutVars>
      </dgm:prSet>
      <dgm:spPr/>
    </dgm:pt>
    <dgm:pt modelId="{1D7AE93B-146F-4408-AACE-08FF981E8BAE}" type="pres">
      <dgm:prSet presAssocID="{89BA5A27-F414-477B-90EE-26515BE230EB}" presName="vNodes" presStyleCnt="0"/>
      <dgm:spPr/>
    </dgm:pt>
    <dgm:pt modelId="{2D31A191-9D88-4671-B3C1-43E097033DE6}" type="pres">
      <dgm:prSet presAssocID="{64105B16-76B4-4392-82F9-AA3751CAF0A1}" presName="node" presStyleLbl="node1" presStyleIdx="0" presStyleCnt="3">
        <dgm:presLayoutVars>
          <dgm:bulletEnabled val="1"/>
        </dgm:presLayoutVars>
      </dgm:prSet>
      <dgm:spPr/>
    </dgm:pt>
    <dgm:pt modelId="{D3811022-C79B-408E-88B1-AD28014055BA}" type="pres">
      <dgm:prSet presAssocID="{05CE9D39-03F7-4F83-94A4-E5DFAAE1F93C}" presName="spacerT" presStyleCnt="0"/>
      <dgm:spPr/>
    </dgm:pt>
    <dgm:pt modelId="{C2C6C1C6-A4F2-4D07-9324-00195A54A3BF}" type="pres">
      <dgm:prSet presAssocID="{05CE9D39-03F7-4F83-94A4-E5DFAAE1F93C}" presName="sibTrans" presStyleLbl="sibTrans2D1" presStyleIdx="0" presStyleCnt="2"/>
      <dgm:spPr/>
    </dgm:pt>
    <dgm:pt modelId="{7A076978-BE7A-485F-A15D-8645848DBDF9}" type="pres">
      <dgm:prSet presAssocID="{05CE9D39-03F7-4F83-94A4-E5DFAAE1F93C}" presName="spacerB" presStyleCnt="0"/>
      <dgm:spPr/>
    </dgm:pt>
    <dgm:pt modelId="{C168A97F-DEA8-4675-AA65-B1162FA95E5C}" type="pres">
      <dgm:prSet presAssocID="{157A3A0E-5D5B-4D37-A826-E8F7757707D5}" presName="node" presStyleLbl="node1" presStyleIdx="1" presStyleCnt="3">
        <dgm:presLayoutVars>
          <dgm:bulletEnabled val="1"/>
        </dgm:presLayoutVars>
      </dgm:prSet>
      <dgm:spPr/>
    </dgm:pt>
    <dgm:pt modelId="{62367225-C77F-48A2-A228-962D7F8C7C49}" type="pres">
      <dgm:prSet presAssocID="{89BA5A27-F414-477B-90EE-26515BE230EB}" presName="sibTransLast" presStyleLbl="sibTrans2D1" presStyleIdx="1" presStyleCnt="2"/>
      <dgm:spPr/>
    </dgm:pt>
    <dgm:pt modelId="{B0163CE6-0C77-4B82-9ACF-86CA79C09EDE}" type="pres">
      <dgm:prSet presAssocID="{89BA5A27-F414-477B-90EE-26515BE230EB}" presName="connectorText" presStyleLbl="sibTrans2D1" presStyleIdx="1" presStyleCnt="2"/>
      <dgm:spPr/>
    </dgm:pt>
    <dgm:pt modelId="{781FED7C-8BBF-4731-8FE5-A0FB6290DBB2}" type="pres">
      <dgm:prSet presAssocID="{89BA5A27-F414-477B-90EE-26515BE230E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3326495-5295-48A4-A579-3D185931979C}" srcId="{89BA5A27-F414-477B-90EE-26515BE230EB}" destId="{64105B16-76B4-4392-82F9-AA3751CAF0A1}" srcOrd="0" destOrd="0" parTransId="{A74369F5-E64D-42BC-906E-44619C69F470}" sibTransId="{05CE9D39-03F7-4F83-94A4-E5DFAAE1F93C}"/>
    <dgm:cxn modelId="{DE86F691-C573-4822-B03B-0521F5BF5216}" type="presOf" srcId="{D99F2969-1BE0-4019-810B-E72E87E74A25}" destId="{781FED7C-8BBF-4731-8FE5-A0FB6290DBB2}" srcOrd="0" destOrd="0" presId="urn:microsoft.com/office/officeart/2005/8/layout/equation2"/>
    <dgm:cxn modelId="{1990F11A-110A-424B-99FE-8B2D6EA4F4D9}" type="presOf" srcId="{64105B16-76B4-4392-82F9-AA3751CAF0A1}" destId="{2D31A191-9D88-4671-B3C1-43E097033DE6}" srcOrd="0" destOrd="0" presId="urn:microsoft.com/office/officeart/2005/8/layout/equation2"/>
    <dgm:cxn modelId="{0D049D44-C494-4F03-8A64-77F87DBB6AE4}" type="presOf" srcId="{9111FD0E-C1CB-4BD7-BC6D-A5228146A073}" destId="{B0163CE6-0C77-4B82-9ACF-86CA79C09EDE}" srcOrd="1" destOrd="0" presId="urn:microsoft.com/office/officeart/2005/8/layout/equation2"/>
    <dgm:cxn modelId="{79258C7B-1F27-4E5E-B8FD-A7259646D8CA}" type="presOf" srcId="{89BA5A27-F414-477B-90EE-26515BE230EB}" destId="{15C05AF3-016B-4B8D-96D7-D2F672EF1C7D}" srcOrd="0" destOrd="0" presId="urn:microsoft.com/office/officeart/2005/8/layout/equation2"/>
    <dgm:cxn modelId="{6C5A7267-B80E-496E-9CE9-22EEEF21F7B5}" type="presOf" srcId="{9111FD0E-C1CB-4BD7-BC6D-A5228146A073}" destId="{62367225-C77F-48A2-A228-962D7F8C7C49}" srcOrd="0" destOrd="0" presId="urn:microsoft.com/office/officeart/2005/8/layout/equation2"/>
    <dgm:cxn modelId="{6813FCFA-2D4F-482B-9B78-167CA9BEC121}" srcId="{89BA5A27-F414-477B-90EE-26515BE230EB}" destId="{157A3A0E-5D5B-4D37-A826-E8F7757707D5}" srcOrd="1" destOrd="0" parTransId="{4C9895A2-4264-4BAB-94C8-ED31F0F4732F}" sibTransId="{9111FD0E-C1CB-4BD7-BC6D-A5228146A073}"/>
    <dgm:cxn modelId="{91466880-97FE-4A63-B57B-9182EAC69D6F}" srcId="{89BA5A27-F414-477B-90EE-26515BE230EB}" destId="{D99F2969-1BE0-4019-810B-E72E87E74A25}" srcOrd="2" destOrd="0" parTransId="{84FB37CE-7FFE-44A1-9902-8F1CCABA6B4D}" sibTransId="{9AD068BF-D401-46AF-9E9F-538BB044D3C4}"/>
    <dgm:cxn modelId="{8013880D-680C-4D36-955C-F0034E74DFCB}" type="presOf" srcId="{05CE9D39-03F7-4F83-94A4-E5DFAAE1F93C}" destId="{C2C6C1C6-A4F2-4D07-9324-00195A54A3BF}" srcOrd="0" destOrd="0" presId="urn:microsoft.com/office/officeart/2005/8/layout/equation2"/>
    <dgm:cxn modelId="{88EAB379-1786-4E84-8F80-398AF8921F9E}" type="presOf" srcId="{157A3A0E-5D5B-4D37-A826-E8F7757707D5}" destId="{C168A97F-DEA8-4675-AA65-B1162FA95E5C}" srcOrd="0" destOrd="0" presId="urn:microsoft.com/office/officeart/2005/8/layout/equation2"/>
    <dgm:cxn modelId="{B4D4C321-68B3-46EC-A2AC-57C057D8C6F1}" type="presParOf" srcId="{15C05AF3-016B-4B8D-96D7-D2F672EF1C7D}" destId="{1D7AE93B-146F-4408-AACE-08FF981E8BAE}" srcOrd="0" destOrd="0" presId="urn:microsoft.com/office/officeart/2005/8/layout/equation2"/>
    <dgm:cxn modelId="{2C64FF98-B152-4CFC-93B8-099A38317A24}" type="presParOf" srcId="{1D7AE93B-146F-4408-AACE-08FF981E8BAE}" destId="{2D31A191-9D88-4671-B3C1-43E097033DE6}" srcOrd="0" destOrd="0" presId="urn:microsoft.com/office/officeart/2005/8/layout/equation2"/>
    <dgm:cxn modelId="{47082F44-4235-4793-ABB2-B99CB8FAD42A}" type="presParOf" srcId="{1D7AE93B-146F-4408-AACE-08FF981E8BAE}" destId="{D3811022-C79B-408E-88B1-AD28014055BA}" srcOrd="1" destOrd="0" presId="urn:microsoft.com/office/officeart/2005/8/layout/equation2"/>
    <dgm:cxn modelId="{B46FFD69-00E3-4714-A597-A3298E482714}" type="presParOf" srcId="{1D7AE93B-146F-4408-AACE-08FF981E8BAE}" destId="{C2C6C1C6-A4F2-4D07-9324-00195A54A3BF}" srcOrd="2" destOrd="0" presId="urn:microsoft.com/office/officeart/2005/8/layout/equation2"/>
    <dgm:cxn modelId="{D5753A4B-6016-4FB3-84AA-4201A16589B0}" type="presParOf" srcId="{1D7AE93B-146F-4408-AACE-08FF981E8BAE}" destId="{7A076978-BE7A-485F-A15D-8645848DBDF9}" srcOrd="3" destOrd="0" presId="urn:microsoft.com/office/officeart/2005/8/layout/equation2"/>
    <dgm:cxn modelId="{F90989DE-8960-4F3E-9591-D2AB1E51AA58}" type="presParOf" srcId="{1D7AE93B-146F-4408-AACE-08FF981E8BAE}" destId="{C168A97F-DEA8-4675-AA65-B1162FA95E5C}" srcOrd="4" destOrd="0" presId="urn:microsoft.com/office/officeart/2005/8/layout/equation2"/>
    <dgm:cxn modelId="{194F0641-A3F3-48F0-95C1-64FB9DF13CE3}" type="presParOf" srcId="{15C05AF3-016B-4B8D-96D7-D2F672EF1C7D}" destId="{62367225-C77F-48A2-A228-962D7F8C7C49}" srcOrd="1" destOrd="0" presId="urn:microsoft.com/office/officeart/2005/8/layout/equation2"/>
    <dgm:cxn modelId="{5EDE48A4-1AAB-44C0-9E0A-AAD8E6AE2C9E}" type="presParOf" srcId="{62367225-C77F-48A2-A228-962D7F8C7C49}" destId="{B0163CE6-0C77-4B82-9ACF-86CA79C09EDE}" srcOrd="0" destOrd="0" presId="urn:microsoft.com/office/officeart/2005/8/layout/equation2"/>
    <dgm:cxn modelId="{94A235A6-0B85-445D-8A12-FBDFB8D26221}" type="presParOf" srcId="{15C05AF3-016B-4B8D-96D7-D2F672EF1C7D}" destId="{781FED7C-8BBF-4731-8FE5-A0FB6290DBB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CFE596-9009-4809-9476-0A0869E4E9BD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0ED071-D1FA-4FC6-AAEE-30383AD4F4B7}">
      <dgm:prSet phldrT="[Text]"/>
      <dgm:spPr/>
      <dgm:t>
        <a:bodyPr/>
        <a:lstStyle/>
        <a:p>
          <a:r>
            <a:rPr lang="en-US" dirty="0"/>
            <a:t>Advanced Task/Issue</a:t>
          </a:r>
        </a:p>
      </dgm:t>
    </dgm:pt>
    <dgm:pt modelId="{F9EC5E7A-92C3-41D6-909E-0F9E98C43676}" type="parTrans" cxnId="{562B34D8-2B7A-4697-A2AB-440D25679C5A}">
      <dgm:prSet/>
      <dgm:spPr/>
      <dgm:t>
        <a:bodyPr/>
        <a:lstStyle/>
        <a:p>
          <a:endParaRPr lang="en-US"/>
        </a:p>
      </dgm:t>
    </dgm:pt>
    <dgm:pt modelId="{2E0DA7B1-D31C-4169-AC3D-66F79580655C}" type="sibTrans" cxnId="{562B34D8-2B7A-4697-A2AB-440D25679C5A}">
      <dgm:prSet/>
      <dgm:spPr/>
      <dgm:t>
        <a:bodyPr/>
        <a:lstStyle/>
        <a:p>
          <a:endParaRPr lang="en-US"/>
        </a:p>
      </dgm:t>
    </dgm:pt>
    <dgm:pt modelId="{6CA7443B-A2A8-42EA-B14A-4E82E4D433D2}">
      <dgm:prSet phldrT="[Text]"/>
      <dgm:spPr/>
      <dgm:t>
        <a:bodyPr/>
        <a:lstStyle/>
        <a:p>
          <a:r>
            <a:rPr lang="en-US" dirty="0"/>
            <a:t>Intermediate Task/Issue</a:t>
          </a:r>
        </a:p>
      </dgm:t>
    </dgm:pt>
    <dgm:pt modelId="{3E0E0233-6543-4F02-8DCD-0099F2D3DC28}" type="parTrans" cxnId="{EE9B07BF-6218-402C-BF6B-EA3B21149908}">
      <dgm:prSet/>
      <dgm:spPr/>
      <dgm:t>
        <a:bodyPr/>
        <a:lstStyle/>
        <a:p>
          <a:endParaRPr lang="en-US"/>
        </a:p>
      </dgm:t>
    </dgm:pt>
    <dgm:pt modelId="{6EE8721A-8E08-42C6-B563-84EFBABF3FA4}" type="sibTrans" cxnId="{EE9B07BF-6218-402C-BF6B-EA3B21149908}">
      <dgm:prSet/>
      <dgm:spPr/>
      <dgm:t>
        <a:bodyPr/>
        <a:lstStyle/>
        <a:p>
          <a:endParaRPr lang="en-US"/>
        </a:p>
      </dgm:t>
    </dgm:pt>
    <dgm:pt modelId="{E531FEC5-F4DF-4A9D-BBDD-0B20E8F8427A}">
      <dgm:prSet phldrT="[Text]"/>
      <dgm:spPr/>
      <dgm:t>
        <a:bodyPr/>
        <a:lstStyle/>
        <a:p>
          <a:r>
            <a:rPr lang="en-US" dirty="0"/>
            <a:t>Beginner Task/Issue</a:t>
          </a:r>
        </a:p>
      </dgm:t>
    </dgm:pt>
    <dgm:pt modelId="{FD5BA406-0400-4C42-854F-05682525DFB4}" type="sibTrans" cxnId="{30F03C4E-F103-4DA0-9CB8-EAB80015CFBB}">
      <dgm:prSet/>
      <dgm:spPr/>
      <dgm:t>
        <a:bodyPr/>
        <a:lstStyle/>
        <a:p>
          <a:endParaRPr lang="en-US"/>
        </a:p>
      </dgm:t>
    </dgm:pt>
    <dgm:pt modelId="{61DA90DA-C783-4670-910B-6D492BA5EC94}" type="parTrans" cxnId="{30F03C4E-F103-4DA0-9CB8-EAB80015CFBB}">
      <dgm:prSet/>
      <dgm:spPr/>
      <dgm:t>
        <a:bodyPr/>
        <a:lstStyle/>
        <a:p>
          <a:endParaRPr lang="en-US"/>
        </a:p>
      </dgm:t>
    </dgm:pt>
    <dgm:pt modelId="{79F9554A-69E0-4C95-87B6-DA7AF6711462}" type="pres">
      <dgm:prSet presAssocID="{15CFE596-9009-4809-9476-0A0869E4E9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E9C4191-A8E9-47F1-8AAF-08B3973DE8DC}" type="pres">
      <dgm:prSet presAssocID="{D00ED071-D1FA-4FC6-AAEE-30383AD4F4B7}" presName="Accent1" presStyleCnt="0"/>
      <dgm:spPr/>
    </dgm:pt>
    <dgm:pt modelId="{6EA2741D-255C-4057-8DE1-E342DC3EFF82}" type="pres">
      <dgm:prSet presAssocID="{D00ED071-D1FA-4FC6-AAEE-30383AD4F4B7}" presName="Accent" presStyleLbl="node1" presStyleIdx="0" presStyleCnt="3"/>
      <dgm:spPr>
        <a:solidFill>
          <a:srgbClr val="FF0000"/>
        </a:solidFill>
      </dgm:spPr>
    </dgm:pt>
    <dgm:pt modelId="{E65E6FBB-CDCE-4C37-964F-FB99A2DBA867}" type="pres">
      <dgm:prSet presAssocID="{D00ED071-D1FA-4FC6-AAEE-30383AD4F4B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EB0163-985A-45E6-900B-DA13FC93154A}" type="pres">
      <dgm:prSet presAssocID="{6CA7443B-A2A8-42EA-B14A-4E82E4D433D2}" presName="Accent2" presStyleCnt="0"/>
      <dgm:spPr/>
    </dgm:pt>
    <dgm:pt modelId="{16C145B5-713E-407C-B1DA-EDB7C8D3C1D5}" type="pres">
      <dgm:prSet presAssocID="{6CA7443B-A2A8-42EA-B14A-4E82E4D433D2}" presName="Accent" presStyleLbl="node1" presStyleIdx="1" presStyleCnt="3"/>
      <dgm:spPr>
        <a:solidFill>
          <a:srgbClr val="FFFF00"/>
        </a:solidFill>
      </dgm:spPr>
    </dgm:pt>
    <dgm:pt modelId="{A8EE8964-6020-4A37-B31F-CF0208AB07EE}" type="pres">
      <dgm:prSet presAssocID="{6CA7443B-A2A8-42EA-B14A-4E82E4D433D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1AACB2-C67B-4F69-8B66-169E0E10AF62}" type="pres">
      <dgm:prSet presAssocID="{E531FEC5-F4DF-4A9D-BBDD-0B20E8F8427A}" presName="Accent3" presStyleCnt="0"/>
      <dgm:spPr/>
    </dgm:pt>
    <dgm:pt modelId="{FF81DCEB-EEE8-4F55-9B60-B324F1BE7447}" type="pres">
      <dgm:prSet presAssocID="{E531FEC5-F4DF-4A9D-BBDD-0B20E8F8427A}" presName="Accent" presStyleLbl="node1" presStyleIdx="2" presStyleCnt="3"/>
      <dgm:spPr>
        <a:solidFill>
          <a:srgbClr val="92D050"/>
        </a:solidFill>
      </dgm:spPr>
    </dgm:pt>
    <dgm:pt modelId="{348E8B83-A07F-4217-A3C5-C4334CF87FAC}" type="pres">
      <dgm:prSet presAssocID="{E531FEC5-F4DF-4A9D-BBDD-0B20E8F8427A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0BBD9F1-F9E6-4937-B368-4D0C63F31423}" type="presOf" srcId="{D00ED071-D1FA-4FC6-AAEE-30383AD4F4B7}" destId="{E65E6FBB-CDCE-4C37-964F-FB99A2DBA867}" srcOrd="0" destOrd="0" presId="urn:microsoft.com/office/officeart/2009/layout/CircleArrowProcess"/>
    <dgm:cxn modelId="{44FA2C1C-3756-481D-B7A5-3EE2690DA726}" type="presOf" srcId="{6CA7443B-A2A8-42EA-B14A-4E82E4D433D2}" destId="{A8EE8964-6020-4A37-B31F-CF0208AB07EE}" srcOrd="0" destOrd="0" presId="urn:microsoft.com/office/officeart/2009/layout/CircleArrowProcess"/>
    <dgm:cxn modelId="{EE9B07BF-6218-402C-BF6B-EA3B21149908}" srcId="{15CFE596-9009-4809-9476-0A0869E4E9BD}" destId="{6CA7443B-A2A8-42EA-B14A-4E82E4D433D2}" srcOrd="1" destOrd="0" parTransId="{3E0E0233-6543-4F02-8DCD-0099F2D3DC28}" sibTransId="{6EE8721A-8E08-42C6-B563-84EFBABF3FA4}"/>
    <dgm:cxn modelId="{30F03C4E-F103-4DA0-9CB8-EAB80015CFBB}" srcId="{15CFE596-9009-4809-9476-0A0869E4E9BD}" destId="{E531FEC5-F4DF-4A9D-BBDD-0B20E8F8427A}" srcOrd="2" destOrd="0" parTransId="{61DA90DA-C783-4670-910B-6D492BA5EC94}" sibTransId="{FD5BA406-0400-4C42-854F-05682525DFB4}"/>
    <dgm:cxn modelId="{562B34D8-2B7A-4697-A2AB-440D25679C5A}" srcId="{15CFE596-9009-4809-9476-0A0869E4E9BD}" destId="{D00ED071-D1FA-4FC6-AAEE-30383AD4F4B7}" srcOrd="0" destOrd="0" parTransId="{F9EC5E7A-92C3-41D6-909E-0F9E98C43676}" sibTransId="{2E0DA7B1-D31C-4169-AC3D-66F79580655C}"/>
    <dgm:cxn modelId="{8F61FDE2-CD8C-406E-91A8-FB3E7EE0E234}" type="presOf" srcId="{15CFE596-9009-4809-9476-0A0869E4E9BD}" destId="{79F9554A-69E0-4C95-87B6-DA7AF6711462}" srcOrd="0" destOrd="0" presId="urn:microsoft.com/office/officeart/2009/layout/CircleArrowProcess"/>
    <dgm:cxn modelId="{2CEC1D6B-E10C-451A-AA2F-8F48BB101680}" type="presOf" srcId="{E531FEC5-F4DF-4A9D-BBDD-0B20E8F8427A}" destId="{348E8B83-A07F-4217-A3C5-C4334CF87FAC}" srcOrd="0" destOrd="0" presId="urn:microsoft.com/office/officeart/2009/layout/CircleArrowProcess"/>
    <dgm:cxn modelId="{1D46C053-73D1-4AC2-940E-4702ADF1E11F}" type="presParOf" srcId="{79F9554A-69E0-4C95-87B6-DA7AF6711462}" destId="{9E9C4191-A8E9-47F1-8AAF-08B3973DE8DC}" srcOrd="0" destOrd="0" presId="urn:microsoft.com/office/officeart/2009/layout/CircleArrowProcess"/>
    <dgm:cxn modelId="{8A1A2822-F16C-49A7-9251-D38FA13576FC}" type="presParOf" srcId="{9E9C4191-A8E9-47F1-8AAF-08B3973DE8DC}" destId="{6EA2741D-255C-4057-8DE1-E342DC3EFF82}" srcOrd="0" destOrd="0" presId="urn:microsoft.com/office/officeart/2009/layout/CircleArrowProcess"/>
    <dgm:cxn modelId="{A53D4BFD-DBBF-4F69-9AB1-5CE423E4C0A3}" type="presParOf" srcId="{79F9554A-69E0-4C95-87B6-DA7AF6711462}" destId="{E65E6FBB-CDCE-4C37-964F-FB99A2DBA867}" srcOrd="1" destOrd="0" presId="urn:microsoft.com/office/officeart/2009/layout/CircleArrowProcess"/>
    <dgm:cxn modelId="{7F016030-3390-4306-8F1C-FCD5192DCFFA}" type="presParOf" srcId="{79F9554A-69E0-4C95-87B6-DA7AF6711462}" destId="{9EEB0163-985A-45E6-900B-DA13FC93154A}" srcOrd="2" destOrd="0" presId="urn:microsoft.com/office/officeart/2009/layout/CircleArrowProcess"/>
    <dgm:cxn modelId="{815C7A41-D40D-4106-94DA-32E5BDE46895}" type="presParOf" srcId="{9EEB0163-985A-45E6-900B-DA13FC93154A}" destId="{16C145B5-713E-407C-B1DA-EDB7C8D3C1D5}" srcOrd="0" destOrd="0" presId="urn:microsoft.com/office/officeart/2009/layout/CircleArrowProcess"/>
    <dgm:cxn modelId="{B9D2CBF7-8E88-4B40-8637-AC14E81EB0EB}" type="presParOf" srcId="{79F9554A-69E0-4C95-87B6-DA7AF6711462}" destId="{A8EE8964-6020-4A37-B31F-CF0208AB07EE}" srcOrd="3" destOrd="0" presId="urn:microsoft.com/office/officeart/2009/layout/CircleArrowProcess"/>
    <dgm:cxn modelId="{75323E64-7D73-478E-BF15-B04D7D4BB892}" type="presParOf" srcId="{79F9554A-69E0-4C95-87B6-DA7AF6711462}" destId="{A21AACB2-C67B-4F69-8B66-169E0E10AF62}" srcOrd="4" destOrd="0" presId="urn:microsoft.com/office/officeart/2009/layout/CircleArrowProcess"/>
    <dgm:cxn modelId="{B7DB4AB1-76C7-4971-BD20-8C4571B3E050}" type="presParOf" srcId="{A21AACB2-C67B-4F69-8B66-169E0E10AF62}" destId="{FF81DCEB-EEE8-4F55-9B60-B324F1BE7447}" srcOrd="0" destOrd="0" presId="urn:microsoft.com/office/officeart/2009/layout/CircleArrowProcess"/>
    <dgm:cxn modelId="{3B93726E-031E-493D-A242-29CDEA3193C6}" type="presParOf" srcId="{79F9554A-69E0-4C95-87B6-DA7AF6711462}" destId="{348E8B83-A07F-4217-A3C5-C4334CF87FA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50CC843-947A-4B46-A4D5-B2EBD2C68727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90CE3A-CD0D-4BF7-A127-CBE8FB41251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rgbClr val="FFFF00"/>
              </a:solidFill>
            </a:rPr>
            <a:t>12 levels</a:t>
          </a:r>
        </a:p>
      </dgm:t>
    </dgm:pt>
    <dgm:pt modelId="{36F4A025-BAD8-4D13-A538-016073B34725}" type="parTrans" cxnId="{61302F58-A02A-4298-AB11-9E58AF1A2775}">
      <dgm:prSet/>
      <dgm:spPr/>
      <dgm:t>
        <a:bodyPr/>
        <a:lstStyle/>
        <a:p>
          <a:endParaRPr lang="en-US"/>
        </a:p>
      </dgm:t>
    </dgm:pt>
    <dgm:pt modelId="{C3AEF76F-3BB4-4761-B993-B79A043B7921}" type="sibTrans" cxnId="{61302F58-A02A-4298-AB11-9E58AF1A2775}">
      <dgm:prSet/>
      <dgm:spPr/>
      <dgm:t>
        <a:bodyPr/>
        <a:lstStyle/>
        <a:p>
          <a:endParaRPr lang="en-US"/>
        </a:p>
      </dgm:t>
    </dgm:pt>
    <dgm:pt modelId="{119B262E-E77C-4449-8249-802FF28A020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12 levels</a:t>
          </a:r>
        </a:p>
      </dgm:t>
    </dgm:pt>
    <dgm:pt modelId="{3420A276-05F5-41A6-A57C-BF7B91084402}" type="parTrans" cxnId="{90AC6748-A1DB-4A31-93E4-322B95386298}">
      <dgm:prSet/>
      <dgm:spPr/>
      <dgm:t>
        <a:bodyPr/>
        <a:lstStyle/>
        <a:p>
          <a:endParaRPr lang="en-US"/>
        </a:p>
      </dgm:t>
    </dgm:pt>
    <dgm:pt modelId="{FAD78EDD-8245-4764-91FC-FD6C1AA0D5E5}" type="sibTrans" cxnId="{90AC6748-A1DB-4A31-93E4-322B95386298}">
      <dgm:prSet/>
      <dgm:spPr/>
      <dgm:t>
        <a:bodyPr/>
        <a:lstStyle/>
        <a:p>
          <a:endParaRPr lang="en-US"/>
        </a:p>
      </dgm:t>
    </dgm:pt>
    <dgm:pt modelId="{B101E739-D926-4200-9DA6-385D9B5D893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12 levels</a:t>
          </a:r>
        </a:p>
      </dgm:t>
    </dgm:pt>
    <dgm:pt modelId="{A1D30815-3D79-475C-8745-2776072BBC58}" type="parTrans" cxnId="{DB1E5F8D-8B6B-42F0-8668-EC6C0E72C158}">
      <dgm:prSet/>
      <dgm:spPr/>
      <dgm:t>
        <a:bodyPr/>
        <a:lstStyle/>
        <a:p>
          <a:endParaRPr lang="en-US"/>
        </a:p>
      </dgm:t>
    </dgm:pt>
    <dgm:pt modelId="{D3915811-526E-4EAF-88B9-2D8ABB6481ED}" type="sibTrans" cxnId="{DB1E5F8D-8B6B-42F0-8668-EC6C0E72C158}">
      <dgm:prSet/>
      <dgm:spPr/>
      <dgm:t>
        <a:bodyPr/>
        <a:lstStyle/>
        <a:p>
          <a:endParaRPr lang="en-US"/>
        </a:p>
      </dgm:t>
    </dgm:pt>
    <dgm:pt modelId="{64113403-E7F4-4435-9913-AF6E51F1707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12 levels</a:t>
          </a:r>
        </a:p>
      </dgm:t>
    </dgm:pt>
    <dgm:pt modelId="{5B30C895-AC16-4741-82E4-6E0F27E2E459}" type="parTrans" cxnId="{6F6825B1-5737-45F4-B5F9-0ADC41BA152B}">
      <dgm:prSet/>
      <dgm:spPr/>
      <dgm:t>
        <a:bodyPr/>
        <a:lstStyle/>
        <a:p>
          <a:endParaRPr lang="en-US"/>
        </a:p>
      </dgm:t>
    </dgm:pt>
    <dgm:pt modelId="{49A1577A-80FE-4532-8A78-7058CB93ACAB}" type="sibTrans" cxnId="{6F6825B1-5737-45F4-B5F9-0ADC41BA152B}">
      <dgm:prSet/>
      <dgm:spPr/>
      <dgm:t>
        <a:bodyPr/>
        <a:lstStyle/>
        <a:p>
          <a:endParaRPr lang="en-US"/>
        </a:p>
      </dgm:t>
    </dgm:pt>
    <dgm:pt modelId="{0D1CF28C-BF52-47C4-BB45-B55F7DD9B74B}" type="pres">
      <dgm:prSet presAssocID="{650CC843-947A-4B46-A4D5-B2EBD2C68727}" presName="compositeShape" presStyleCnt="0">
        <dgm:presLayoutVars>
          <dgm:chMax val="9"/>
          <dgm:dir/>
          <dgm:resizeHandles val="exact"/>
        </dgm:presLayoutVars>
      </dgm:prSet>
      <dgm:spPr/>
    </dgm:pt>
    <dgm:pt modelId="{1ACCAC47-7DA7-4BA8-B92B-62343A07823D}" type="pres">
      <dgm:prSet presAssocID="{650CC843-947A-4B46-A4D5-B2EBD2C68727}" presName="triangle1" presStyleLbl="node1" presStyleIdx="0" presStyleCnt="4">
        <dgm:presLayoutVars>
          <dgm:bulletEnabled val="1"/>
        </dgm:presLayoutVars>
      </dgm:prSet>
      <dgm:spPr/>
    </dgm:pt>
    <dgm:pt modelId="{897192C6-E381-42C4-9483-9A0AC18A0883}" type="pres">
      <dgm:prSet presAssocID="{650CC843-947A-4B46-A4D5-B2EBD2C68727}" presName="triangle2" presStyleLbl="node1" presStyleIdx="1" presStyleCnt="4">
        <dgm:presLayoutVars>
          <dgm:bulletEnabled val="1"/>
        </dgm:presLayoutVars>
      </dgm:prSet>
      <dgm:spPr/>
    </dgm:pt>
    <dgm:pt modelId="{A9DDAFE7-38FE-48D0-B0B2-111D3F2AC76B}" type="pres">
      <dgm:prSet presAssocID="{650CC843-947A-4B46-A4D5-B2EBD2C68727}" presName="triangle3" presStyleLbl="node1" presStyleIdx="2" presStyleCnt="4">
        <dgm:presLayoutVars>
          <dgm:bulletEnabled val="1"/>
        </dgm:presLayoutVars>
      </dgm:prSet>
      <dgm:spPr/>
    </dgm:pt>
    <dgm:pt modelId="{ECA9C397-6887-4E52-821E-EEB06A60F9B0}" type="pres">
      <dgm:prSet presAssocID="{650CC843-947A-4B46-A4D5-B2EBD2C68727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C60EA30F-337C-4718-B217-0288D6B25664}" type="presOf" srcId="{8690CE3A-CD0D-4BF7-A127-CBE8FB412517}" destId="{1ACCAC47-7DA7-4BA8-B92B-62343A07823D}" srcOrd="0" destOrd="0" presId="urn:microsoft.com/office/officeart/2005/8/layout/pyramid4"/>
    <dgm:cxn modelId="{61302F58-A02A-4298-AB11-9E58AF1A2775}" srcId="{650CC843-947A-4B46-A4D5-B2EBD2C68727}" destId="{8690CE3A-CD0D-4BF7-A127-CBE8FB412517}" srcOrd="0" destOrd="0" parTransId="{36F4A025-BAD8-4D13-A538-016073B34725}" sibTransId="{C3AEF76F-3BB4-4761-B993-B79A043B7921}"/>
    <dgm:cxn modelId="{F766C8F4-A991-4C61-8F0F-A5FA0F149519}" type="presOf" srcId="{64113403-E7F4-4435-9913-AF6E51F1707D}" destId="{ECA9C397-6887-4E52-821E-EEB06A60F9B0}" srcOrd="0" destOrd="0" presId="urn:microsoft.com/office/officeart/2005/8/layout/pyramid4"/>
    <dgm:cxn modelId="{ADAEB919-8780-4615-B5D2-451E48331AB0}" type="presOf" srcId="{119B262E-E77C-4449-8249-802FF28A020C}" destId="{897192C6-E381-42C4-9483-9A0AC18A0883}" srcOrd="0" destOrd="0" presId="urn:microsoft.com/office/officeart/2005/8/layout/pyramid4"/>
    <dgm:cxn modelId="{90AC6748-A1DB-4A31-93E4-322B95386298}" srcId="{650CC843-947A-4B46-A4D5-B2EBD2C68727}" destId="{119B262E-E77C-4449-8249-802FF28A020C}" srcOrd="1" destOrd="0" parTransId="{3420A276-05F5-41A6-A57C-BF7B91084402}" sibTransId="{FAD78EDD-8245-4764-91FC-FD6C1AA0D5E5}"/>
    <dgm:cxn modelId="{DB1E5F8D-8B6B-42F0-8668-EC6C0E72C158}" srcId="{650CC843-947A-4B46-A4D5-B2EBD2C68727}" destId="{B101E739-D926-4200-9DA6-385D9B5D8939}" srcOrd="2" destOrd="0" parTransId="{A1D30815-3D79-475C-8745-2776072BBC58}" sibTransId="{D3915811-526E-4EAF-88B9-2D8ABB6481ED}"/>
    <dgm:cxn modelId="{38E44940-2F36-450C-80AA-C18E6B3E26DA}" type="presOf" srcId="{B101E739-D926-4200-9DA6-385D9B5D8939}" destId="{A9DDAFE7-38FE-48D0-B0B2-111D3F2AC76B}" srcOrd="0" destOrd="0" presId="urn:microsoft.com/office/officeart/2005/8/layout/pyramid4"/>
    <dgm:cxn modelId="{99CABDC4-4F5F-4BD6-87C8-674BB7E99DC4}" type="presOf" srcId="{650CC843-947A-4B46-A4D5-B2EBD2C68727}" destId="{0D1CF28C-BF52-47C4-BB45-B55F7DD9B74B}" srcOrd="0" destOrd="0" presId="urn:microsoft.com/office/officeart/2005/8/layout/pyramid4"/>
    <dgm:cxn modelId="{6F6825B1-5737-45F4-B5F9-0ADC41BA152B}" srcId="{650CC843-947A-4B46-A4D5-B2EBD2C68727}" destId="{64113403-E7F4-4435-9913-AF6E51F1707D}" srcOrd="3" destOrd="0" parTransId="{5B30C895-AC16-4741-82E4-6E0F27E2E459}" sibTransId="{49A1577A-80FE-4532-8A78-7058CB93ACAB}"/>
    <dgm:cxn modelId="{FBA1EB2C-AFE5-4923-ACF2-9ED8D51C04E6}" type="presParOf" srcId="{0D1CF28C-BF52-47C4-BB45-B55F7DD9B74B}" destId="{1ACCAC47-7DA7-4BA8-B92B-62343A07823D}" srcOrd="0" destOrd="0" presId="urn:microsoft.com/office/officeart/2005/8/layout/pyramid4"/>
    <dgm:cxn modelId="{A9F863D1-C857-440A-8D1E-71543F9D8B3C}" type="presParOf" srcId="{0D1CF28C-BF52-47C4-BB45-B55F7DD9B74B}" destId="{897192C6-E381-42C4-9483-9A0AC18A0883}" srcOrd="1" destOrd="0" presId="urn:microsoft.com/office/officeart/2005/8/layout/pyramid4"/>
    <dgm:cxn modelId="{0BF4DC59-D32A-426B-95FA-4C225A45C61B}" type="presParOf" srcId="{0D1CF28C-BF52-47C4-BB45-B55F7DD9B74B}" destId="{A9DDAFE7-38FE-48D0-B0B2-111D3F2AC76B}" srcOrd="2" destOrd="0" presId="urn:microsoft.com/office/officeart/2005/8/layout/pyramid4"/>
    <dgm:cxn modelId="{7D4F63A3-58C3-42CC-8B08-BDAF0CBE060E}" type="presParOf" srcId="{0D1CF28C-BF52-47C4-BB45-B55F7DD9B74B}" destId="{ECA9C397-6887-4E52-821E-EEB06A60F9B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7B2021D-E9C9-B14E-AAF7-6AAEAA8D707B}" type="doc">
      <dgm:prSet loTypeId="urn:microsoft.com/office/officeart/2005/8/layout/hProcess4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1F33B6-E957-6D46-B3E8-38DC24B76F48}">
      <dgm:prSet phldrT="[Text]"/>
      <dgm:spPr/>
      <dgm:t>
        <a:bodyPr/>
        <a:lstStyle/>
        <a:p>
          <a:r>
            <a:rPr lang="en-US" dirty="0"/>
            <a:t>Sales Cycle</a:t>
          </a:r>
        </a:p>
      </dgm:t>
    </dgm:pt>
    <dgm:pt modelId="{D3CF48B5-A8E5-484F-BBCB-B9F1D1818B6D}" type="parTrans" cxnId="{25912D32-A669-6F4C-963B-AF218D27F869}">
      <dgm:prSet/>
      <dgm:spPr/>
      <dgm:t>
        <a:bodyPr/>
        <a:lstStyle/>
        <a:p>
          <a:endParaRPr lang="en-US"/>
        </a:p>
      </dgm:t>
    </dgm:pt>
    <dgm:pt modelId="{B771560F-8489-F24E-B9A1-2AC8F028D47E}" type="sibTrans" cxnId="{25912D32-A669-6F4C-963B-AF218D27F869}">
      <dgm:prSet/>
      <dgm:spPr/>
      <dgm:t>
        <a:bodyPr/>
        <a:lstStyle/>
        <a:p>
          <a:endParaRPr lang="en-US"/>
        </a:p>
      </dgm:t>
    </dgm:pt>
    <dgm:pt modelId="{26654DCB-B4AC-AC46-8048-1B8183D8C913}">
      <dgm:prSet phldrT="[Text]"/>
      <dgm:spPr/>
      <dgm:t>
        <a:bodyPr/>
        <a:lstStyle/>
        <a:p>
          <a:endParaRPr lang="en-US" dirty="0"/>
        </a:p>
      </dgm:t>
    </dgm:pt>
    <dgm:pt modelId="{A9DBB869-B8A2-AC48-B087-979BCFC3CEB2}" type="parTrans" cxnId="{6105560B-2E91-5A45-BEAB-C645E7B4F0A2}">
      <dgm:prSet/>
      <dgm:spPr/>
      <dgm:t>
        <a:bodyPr/>
        <a:lstStyle/>
        <a:p>
          <a:endParaRPr lang="en-US"/>
        </a:p>
      </dgm:t>
    </dgm:pt>
    <dgm:pt modelId="{E70D5B5C-2522-864D-9487-E91AE75C0E7D}" type="sibTrans" cxnId="{6105560B-2E91-5A45-BEAB-C645E7B4F0A2}">
      <dgm:prSet/>
      <dgm:spPr/>
      <dgm:t>
        <a:bodyPr/>
        <a:lstStyle/>
        <a:p>
          <a:endParaRPr lang="en-US"/>
        </a:p>
      </dgm:t>
    </dgm:pt>
    <dgm:pt modelId="{5825570C-2178-9849-8EB5-AE2012E4D355}">
      <dgm:prSet phldrT="[Text]"/>
      <dgm:spPr/>
      <dgm:t>
        <a:bodyPr/>
        <a:lstStyle/>
        <a:p>
          <a:endParaRPr lang="en-US" dirty="0"/>
        </a:p>
      </dgm:t>
    </dgm:pt>
    <dgm:pt modelId="{94B1FCA6-F69A-F04E-B230-AE69DA7D4DD1}" type="parTrans" cxnId="{25EA43FA-4330-3748-AB1C-0CF833BFC279}">
      <dgm:prSet/>
      <dgm:spPr/>
      <dgm:t>
        <a:bodyPr/>
        <a:lstStyle/>
        <a:p>
          <a:endParaRPr lang="en-US"/>
        </a:p>
      </dgm:t>
    </dgm:pt>
    <dgm:pt modelId="{4E124101-1877-034A-B5CF-2800152E2CF3}" type="sibTrans" cxnId="{25EA43FA-4330-3748-AB1C-0CF833BFC279}">
      <dgm:prSet/>
      <dgm:spPr/>
      <dgm:t>
        <a:bodyPr/>
        <a:lstStyle/>
        <a:p>
          <a:endParaRPr lang="en-US"/>
        </a:p>
      </dgm:t>
    </dgm:pt>
    <dgm:pt modelId="{F7002431-F118-974D-A5A8-13473303AA42}">
      <dgm:prSet phldrT="[Text]"/>
      <dgm:spPr>
        <a:solidFill>
          <a:srgbClr val="5BD078"/>
        </a:solidFill>
      </dgm:spPr>
      <dgm:t>
        <a:bodyPr/>
        <a:lstStyle/>
        <a:p>
          <a:r>
            <a:rPr lang="en-US" dirty="0"/>
            <a:t>Producer </a:t>
          </a:r>
        </a:p>
      </dgm:t>
    </dgm:pt>
    <dgm:pt modelId="{2EF84F35-63E6-BB41-92F8-AF75E87A868B}" type="parTrans" cxnId="{105EEBFD-6022-2C4B-9C0F-59DBF5799B65}">
      <dgm:prSet/>
      <dgm:spPr/>
      <dgm:t>
        <a:bodyPr/>
        <a:lstStyle/>
        <a:p>
          <a:endParaRPr lang="en-US"/>
        </a:p>
      </dgm:t>
    </dgm:pt>
    <dgm:pt modelId="{09D0B79F-2720-B34C-B18A-0C1F77044005}" type="sibTrans" cxnId="{105EEBFD-6022-2C4B-9C0F-59DBF5799B65}">
      <dgm:prSet/>
      <dgm:spPr/>
      <dgm:t>
        <a:bodyPr/>
        <a:lstStyle/>
        <a:p>
          <a:endParaRPr lang="en-US"/>
        </a:p>
      </dgm:t>
    </dgm:pt>
    <dgm:pt modelId="{58E9A3F5-FEF5-604F-A751-9548C587EB4B}">
      <dgm:prSet phldrT="[Text]"/>
      <dgm:spPr>
        <a:solidFill>
          <a:srgbClr val="4583D3"/>
        </a:solidFill>
      </dgm:spPr>
      <dgm:t>
        <a:bodyPr/>
        <a:lstStyle/>
        <a:p>
          <a:r>
            <a:rPr lang="en-US" dirty="0"/>
            <a:t>Script Writer</a:t>
          </a:r>
        </a:p>
      </dgm:t>
    </dgm:pt>
    <dgm:pt modelId="{F020F275-85D4-8147-AC0B-F82FF22BEED2}" type="parTrans" cxnId="{2C521BB3-26ED-3F43-865C-AA92EF27A9A1}">
      <dgm:prSet/>
      <dgm:spPr/>
      <dgm:t>
        <a:bodyPr/>
        <a:lstStyle/>
        <a:p>
          <a:endParaRPr lang="en-US"/>
        </a:p>
      </dgm:t>
    </dgm:pt>
    <dgm:pt modelId="{12CCAC72-EB7C-9D45-AF72-E6EEEAD8514F}" type="sibTrans" cxnId="{2C521BB3-26ED-3F43-865C-AA92EF27A9A1}">
      <dgm:prSet/>
      <dgm:spPr>
        <a:solidFill>
          <a:srgbClr val="4583D3"/>
        </a:solidFill>
      </dgm:spPr>
      <dgm:t>
        <a:bodyPr/>
        <a:lstStyle/>
        <a:p>
          <a:endParaRPr lang="en-US"/>
        </a:p>
      </dgm:t>
    </dgm:pt>
    <dgm:pt modelId="{8D697269-88FA-9B4E-AA11-09BBA9C8CE57}">
      <dgm:prSet phldrT="[Text]"/>
      <dgm:spPr>
        <a:ln>
          <a:solidFill>
            <a:srgbClr val="4583D3"/>
          </a:solidFill>
        </a:ln>
      </dgm:spPr>
      <dgm:t>
        <a:bodyPr/>
        <a:lstStyle/>
        <a:p>
          <a:r>
            <a:rPr lang="en-US" dirty="0"/>
            <a:t>Edit/Finalize drafts</a:t>
          </a:r>
        </a:p>
      </dgm:t>
    </dgm:pt>
    <dgm:pt modelId="{EC63032F-56E9-D04E-99D8-E2F5A6B3BFDD}" type="parTrans" cxnId="{35190AA1-46D1-C54A-BA02-1B9B97C1F53C}">
      <dgm:prSet/>
      <dgm:spPr/>
      <dgm:t>
        <a:bodyPr/>
        <a:lstStyle/>
        <a:p>
          <a:endParaRPr lang="en-US"/>
        </a:p>
      </dgm:t>
    </dgm:pt>
    <dgm:pt modelId="{5BD70D06-ECAE-9842-8430-B615B808AB13}" type="sibTrans" cxnId="{35190AA1-46D1-C54A-BA02-1B9B97C1F53C}">
      <dgm:prSet/>
      <dgm:spPr/>
      <dgm:t>
        <a:bodyPr/>
        <a:lstStyle/>
        <a:p>
          <a:endParaRPr lang="en-US"/>
        </a:p>
      </dgm:t>
    </dgm:pt>
    <dgm:pt modelId="{0100F1CF-4415-5F45-AB18-4254A4E3001F}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24573B32-B28F-EB43-939B-F201056DF8B4}" type="parTrans" cxnId="{2DA72136-87A7-0F45-B80E-5F306509A85E}">
      <dgm:prSet/>
      <dgm:spPr/>
      <dgm:t>
        <a:bodyPr/>
        <a:lstStyle/>
        <a:p>
          <a:endParaRPr lang="en-US"/>
        </a:p>
      </dgm:t>
    </dgm:pt>
    <dgm:pt modelId="{B316C046-270B-9E4B-9F01-CED1169299F2}" type="sibTrans" cxnId="{2DA72136-87A7-0F45-B80E-5F306509A85E}">
      <dgm:prSet/>
      <dgm:spPr/>
      <dgm:t>
        <a:bodyPr/>
        <a:lstStyle/>
        <a:p>
          <a:endParaRPr lang="en-US"/>
        </a:p>
      </dgm:t>
    </dgm:pt>
    <dgm:pt modelId="{606ADA1F-7EE2-DA46-8F5B-5F9524C1B1B7}">
      <dgm:prSet phldrT="[Text]"/>
      <dgm:spPr>
        <a:solidFill>
          <a:schemeClr val="bg1"/>
        </a:solidFill>
        <a:ln>
          <a:solidFill>
            <a:srgbClr val="F5C04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Casting</a:t>
          </a:r>
        </a:p>
      </dgm:t>
    </dgm:pt>
    <dgm:pt modelId="{E6DE4870-999F-A64B-909C-C9036473F2A8}" type="parTrans" cxnId="{4C6D1BD5-1216-9042-AE57-E2763A3D490C}">
      <dgm:prSet/>
      <dgm:spPr/>
      <dgm:t>
        <a:bodyPr/>
        <a:lstStyle/>
        <a:p>
          <a:endParaRPr lang="en-US"/>
        </a:p>
      </dgm:t>
    </dgm:pt>
    <dgm:pt modelId="{FD00348C-6321-684E-A86A-5C365A1BF7BC}" type="sibTrans" cxnId="{4C6D1BD5-1216-9042-AE57-E2763A3D490C}">
      <dgm:prSet/>
      <dgm:spPr/>
      <dgm:t>
        <a:bodyPr/>
        <a:lstStyle/>
        <a:p>
          <a:endParaRPr lang="en-US"/>
        </a:p>
      </dgm:t>
    </dgm:pt>
    <dgm:pt modelId="{BF6F7A0E-114B-FB40-B457-83BE9D411B7A}">
      <dgm:prSet phldrT="[Text]"/>
      <dgm:spPr>
        <a:solidFill>
          <a:srgbClr val="4583D3"/>
        </a:solidFill>
      </dgm:spPr>
      <dgm:t>
        <a:bodyPr/>
        <a:lstStyle/>
        <a:p>
          <a:r>
            <a:rPr lang="en-US" dirty="0"/>
            <a:t>Storyboard</a:t>
          </a:r>
        </a:p>
      </dgm:t>
    </dgm:pt>
    <dgm:pt modelId="{ED98C8EB-6FA3-CA43-A0AC-F67F959EDAE2}" type="sibTrans" cxnId="{D3BFE871-37C3-8B4E-8B58-C133C29974F7}">
      <dgm:prSet/>
      <dgm:spPr/>
      <dgm:t>
        <a:bodyPr/>
        <a:lstStyle/>
        <a:p>
          <a:endParaRPr lang="en-US"/>
        </a:p>
      </dgm:t>
    </dgm:pt>
    <dgm:pt modelId="{27718BAB-4867-6846-92BC-045DDCFF16BD}" type="parTrans" cxnId="{D3BFE871-37C3-8B4E-8B58-C133C29974F7}">
      <dgm:prSet/>
      <dgm:spPr/>
      <dgm:t>
        <a:bodyPr/>
        <a:lstStyle/>
        <a:p>
          <a:endParaRPr lang="en-US"/>
        </a:p>
      </dgm:t>
    </dgm:pt>
    <dgm:pt modelId="{42273FAB-5D71-46DC-9821-04D350679BDC}">
      <dgm:prSet phldrT="[Text]"/>
      <dgm:spPr>
        <a:solidFill>
          <a:schemeClr val="bg1"/>
        </a:solidFill>
        <a:ln>
          <a:solidFill>
            <a:srgbClr val="F5C040"/>
          </a:solidFill>
        </a:ln>
      </dgm:spPr>
      <dgm:t>
        <a:bodyPr/>
        <a:lstStyle/>
        <a:p>
          <a:endParaRPr lang="en-US" dirty="0"/>
        </a:p>
      </dgm:t>
    </dgm:pt>
    <dgm:pt modelId="{77BB093A-3760-44A6-8AD0-749574D78DEC}" type="parTrans" cxnId="{9B441AE2-6CDD-4B3E-9680-B89FDD3853D0}">
      <dgm:prSet/>
      <dgm:spPr/>
      <dgm:t>
        <a:bodyPr/>
        <a:lstStyle/>
        <a:p>
          <a:endParaRPr lang="en-US"/>
        </a:p>
      </dgm:t>
    </dgm:pt>
    <dgm:pt modelId="{CD632836-40FE-456B-A054-2F2E0112F607}" type="sibTrans" cxnId="{9B441AE2-6CDD-4B3E-9680-B89FDD3853D0}">
      <dgm:prSet/>
      <dgm:spPr/>
      <dgm:t>
        <a:bodyPr/>
        <a:lstStyle/>
        <a:p>
          <a:endParaRPr lang="en-US"/>
        </a:p>
      </dgm:t>
    </dgm:pt>
    <dgm:pt modelId="{1401E7F7-E7AA-449A-9926-0ED0E033911F}">
      <dgm:prSet phldrT="[Text]"/>
      <dgm:spPr>
        <a:solidFill>
          <a:schemeClr val="bg1"/>
        </a:solidFill>
        <a:ln>
          <a:solidFill>
            <a:srgbClr val="F5C040"/>
          </a:solidFill>
        </a:ln>
      </dgm:spPr>
      <dgm:t>
        <a:bodyPr/>
        <a:lstStyle/>
        <a:p>
          <a:endParaRPr lang="en-US" dirty="0"/>
        </a:p>
      </dgm:t>
    </dgm:pt>
    <dgm:pt modelId="{48CE8EB1-AE3E-43C1-8DE1-230A99A1B0A7}" type="parTrans" cxnId="{DF6E9BC9-F1BB-4CCB-A53A-5F370AC5A307}">
      <dgm:prSet/>
      <dgm:spPr/>
      <dgm:t>
        <a:bodyPr/>
        <a:lstStyle/>
        <a:p>
          <a:endParaRPr lang="en-US"/>
        </a:p>
      </dgm:t>
    </dgm:pt>
    <dgm:pt modelId="{CBC38092-5E55-40CA-A470-CE5FBD0BBD92}" type="sibTrans" cxnId="{DF6E9BC9-F1BB-4CCB-A53A-5F370AC5A307}">
      <dgm:prSet/>
      <dgm:spPr/>
      <dgm:t>
        <a:bodyPr/>
        <a:lstStyle/>
        <a:p>
          <a:endParaRPr lang="en-US"/>
        </a:p>
      </dgm:t>
    </dgm:pt>
    <dgm:pt modelId="{7F8F6C90-094E-CB4D-9CCD-165052E6B39C}" type="pres">
      <dgm:prSet presAssocID="{D7B2021D-E9C9-B14E-AAF7-6AAEAA8D707B}" presName="Name0" presStyleCnt="0">
        <dgm:presLayoutVars>
          <dgm:dir/>
          <dgm:animLvl val="lvl"/>
          <dgm:resizeHandles val="exact"/>
        </dgm:presLayoutVars>
      </dgm:prSet>
      <dgm:spPr/>
    </dgm:pt>
    <dgm:pt modelId="{ACE55E56-0CB5-A84C-9B67-AAD46F590DDD}" type="pres">
      <dgm:prSet presAssocID="{D7B2021D-E9C9-B14E-AAF7-6AAEAA8D707B}" presName="tSp" presStyleCnt="0"/>
      <dgm:spPr/>
    </dgm:pt>
    <dgm:pt modelId="{A06EACB7-E691-4745-BEBF-2D8B41DBA7C2}" type="pres">
      <dgm:prSet presAssocID="{D7B2021D-E9C9-B14E-AAF7-6AAEAA8D707B}" presName="bSp" presStyleCnt="0"/>
      <dgm:spPr/>
    </dgm:pt>
    <dgm:pt modelId="{7F4AF902-0A9A-4D4A-8BAF-62323671ED03}" type="pres">
      <dgm:prSet presAssocID="{D7B2021D-E9C9-B14E-AAF7-6AAEAA8D707B}" presName="process" presStyleCnt="0"/>
      <dgm:spPr/>
    </dgm:pt>
    <dgm:pt modelId="{526119CB-F2D0-1D49-8940-587EA99542D2}" type="pres">
      <dgm:prSet presAssocID="{921F33B6-E957-6D46-B3E8-38DC24B76F48}" presName="composite1" presStyleCnt="0"/>
      <dgm:spPr/>
    </dgm:pt>
    <dgm:pt modelId="{8360BAF7-DA64-0547-91D9-55D35C93E18B}" type="pres">
      <dgm:prSet presAssocID="{921F33B6-E957-6D46-B3E8-38DC24B76F48}" presName="dummyNode1" presStyleLbl="node1" presStyleIdx="0" presStyleCnt="5"/>
      <dgm:spPr/>
    </dgm:pt>
    <dgm:pt modelId="{9942F37A-F406-414D-9E66-48A134D2670A}" type="pres">
      <dgm:prSet presAssocID="{921F33B6-E957-6D46-B3E8-38DC24B76F48}" presName="childNode1" presStyleLbl="bgAcc1" presStyleIdx="0" presStyleCnt="5" custLinFactNeighborX="-46257" custLinFactNeighborY="-22215">
        <dgm:presLayoutVars>
          <dgm:bulletEnabled val="1"/>
        </dgm:presLayoutVars>
      </dgm:prSet>
      <dgm:spPr/>
    </dgm:pt>
    <dgm:pt modelId="{90958060-8394-B24B-84E3-190A99044334}" type="pres">
      <dgm:prSet presAssocID="{921F33B6-E957-6D46-B3E8-38DC24B76F48}" presName="childNode1tx" presStyleLbl="bgAcc1" presStyleIdx="0" presStyleCnt="5">
        <dgm:presLayoutVars>
          <dgm:bulletEnabled val="1"/>
        </dgm:presLayoutVars>
      </dgm:prSet>
      <dgm:spPr/>
    </dgm:pt>
    <dgm:pt modelId="{9AA37BBC-E683-DD46-AB97-5A5E60266EE0}" type="pres">
      <dgm:prSet presAssocID="{921F33B6-E957-6D46-B3E8-38DC24B76F48}" presName="parentNode1" presStyleLbl="node1" presStyleIdx="0" presStyleCnt="5" custLinFactY="-220660" custLinFactNeighborY="-300000">
        <dgm:presLayoutVars>
          <dgm:chMax val="1"/>
          <dgm:bulletEnabled val="1"/>
        </dgm:presLayoutVars>
      </dgm:prSet>
      <dgm:spPr/>
    </dgm:pt>
    <dgm:pt modelId="{965F8AC3-80E7-8549-9103-032A20CFB7F0}" type="pres">
      <dgm:prSet presAssocID="{921F33B6-E957-6D46-B3E8-38DC24B76F48}" presName="connSite1" presStyleCnt="0"/>
      <dgm:spPr/>
    </dgm:pt>
    <dgm:pt modelId="{1C59EC30-0491-ED43-9F47-D5F95EFFC305}" type="pres">
      <dgm:prSet presAssocID="{B771560F-8489-F24E-B9A1-2AC8F028D47E}" presName="Name9" presStyleLbl="sibTrans2D1" presStyleIdx="0" presStyleCnt="4"/>
      <dgm:spPr/>
    </dgm:pt>
    <dgm:pt modelId="{F83D5205-379C-AA42-8291-F0C3B3BCE29E}" type="pres">
      <dgm:prSet presAssocID="{F7002431-F118-974D-A5A8-13473303AA42}" presName="composite2" presStyleCnt="0"/>
      <dgm:spPr/>
    </dgm:pt>
    <dgm:pt modelId="{46218B08-E8B8-3940-A4E4-01EEAA960DF3}" type="pres">
      <dgm:prSet presAssocID="{F7002431-F118-974D-A5A8-13473303AA42}" presName="dummyNode2" presStyleLbl="node1" presStyleIdx="0" presStyleCnt="5"/>
      <dgm:spPr/>
    </dgm:pt>
    <dgm:pt modelId="{23002412-6CC5-0C4B-86A8-9AD5B40960C8}" type="pres">
      <dgm:prSet presAssocID="{F7002431-F118-974D-A5A8-13473303AA42}" presName="childNode2" presStyleLbl="bgAcc1" presStyleIdx="1" presStyleCnt="5" custLinFactNeighborX="-46257" custLinFactNeighborY="-22215">
        <dgm:presLayoutVars>
          <dgm:bulletEnabled val="1"/>
        </dgm:presLayoutVars>
      </dgm:prSet>
      <dgm:spPr/>
    </dgm:pt>
    <dgm:pt modelId="{7E5147A3-FA08-904F-B924-041372295480}" type="pres">
      <dgm:prSet presAssocID="{F7002431-F118-974D-A5A8-13473303AA42}" presName="childNode2tx" presStyleLbl="bgAcc1" presStyleIdx="1" presStyleCnt="5">
        <dgm:presLayoutVars>
          <dgm:bulletEnabled val="1"/>
        </dgm:presLayoutVars>
      </dgm:prSet>
      <dgm:spPr/>
    </dgm:pt>
    <dgm:pt modelId="{5AF4DA04-CB96-AA4F-8B75-F4BCDE758C72}" type="pres">
      <dgm:prSet presAssocID="{F7002431-F118-974D-A5A8-13473303AA42}" presName="parentNode2" presStyleLbl="node1" presStyleIdx="1" presStyleCnt="5" custLinFactY="-100000" custLinFactNeighborY="-187326">
        <dgm:presLayoutVars>
          <dgm:chMax val="0"/>
          <dgm:bulletEnabled val="1"/>
        </dgm:presLayoutVars>
      </dgm:prSet>
      <dgm:spPr/>
    </dgm:pt>
    <dgm:pt modelId="{26EA88BC-6623-7849-B390-8DF411B57214}" type="pres">
      <dgm:prSet presAssocID="{F7002431-F118-974D-A5A8-13473303AA42}" presName="connSite2" presStyleCnt="0"/>
      <dgm:spPr/>
    </dgm:pt>
    <dgm:pt modelId="{F5C698F9-5D62-334B-9FAE-90635E13EB99}" type="pres">
      <dgm:prSet presAssocID="{09D0B79F-2720-B34C-B18A-0C1F77044005}" presName="Name18" presStyleLbl="sibTrans2D1" presStyleIdx="1" presStyleCnt="4"/>
      <dgm:spPr/>
    </dgm:pt>
    <dgm:pt modelId="{735E0420-DFED-2944-B338-975B2D7F6C01}" type="pres">
      <dgm:prSet presAssocID="{58E9A3F5-FEF5-604F-A751-9548C587EB4B}" presName="composite1" presStyleCnt="0"/>
      <dgm:spPr/>
    </dgm:pt>
    <dgm:pt modelId="{A37F74C1-E5F0-2742-B611-71D939B276F3}" type="pres">
      <dgm:prSet presAssocID="{58E9A3F5-FEF5-604F-A751-9548C587EB4B}" presName="dummyNode1" presStyleLbl="node1" presStyleIdx="1" presStyleCnt="5"/>
      <dgm:spPr/>
    </dgm:pt>
    <dgm:pt modelId="{585B2C3B-8AD0-914B-A0BA-F275C44D4BFF}" type="pres">
      <dgm:prSet presAssocID="{58E9A3F5-FEF5-604F-A751-9548C587EB4B}" presName="childNode1" presStyleLbl="bgAcc1" presStyleIdx="2" presStyleCnt="5" custLinFactNeighborX="-57093" custLinFactNeighborY="-25780">
        <dgm:presLayoutVars>
          <dgm:bulletEnabled val="1"/>
        </dgm:presLayoutVars>
      </dgm:prSet>
      <dgm:spPr/>
    </dgm:pt>
    <dgm:pt modelId="{8A9E3183-0FBE-8D4C-9C72-6B455088ABEA}" type="pres">
      <dgm:prSet presAssocID="{58E9A3F5-FEF5-604F-A751-9548C587EB4B}" presName="childNode1tx" presStyleLbl="bgAcc1" presStyleIdx="2" presStyleCnt="5">
        <dgm:presLayoutVars>
          <dgm:bulletEnabled val="1"/>
        </dgm:presLayoutVars>
      </dgm:prSet>
      <dgm:spPr/>
    </dgm:pt>
    <dgm:pt modelId="{F134A7DE-8FA5-5B46-8843-4378490E47F9}" type="pres">
      <dgm:prSet presAssocID="{58E9A3F5-FEF5-604F-A751-9548C587EB4B}" presName="parentNode1" presStyleLbl="node1" presStyleIdx="2" presStyleCnt="5" custLinFactY="-220660" custLinFactNeighborY="-300000">
        <dgm:presLayoutVars>
          <dgm:chMax val="1"/>
          <dgm:bulletEnabled val="1"/>
        </dgm:presLayoutVars>
      </dgm:prSet>
      <dgm:spPr/>
    </dgm:pt>
    <dgm:pt modelId="{7D4B300D-BF9A-134D-A226-A36452F3DE01}" type="pres">
      <dgm:prSet presAssocID="{58E9A3F5-FEF5-604F-A751-9548C587EB4B}" presName="connSite1" presStyleCnt="0"/>
      <dgm:spPr/>
    </dgm:pt>
    <dgm:pt modelId="{9D8894B8-A84C-8345-A6BF-DEBD25446B2D}" type="pres">
      <dgm:prSet presAssocID="{12CCAC72-EB7C-9D45-AF72-E6EEEAD8514F}" presName="Name9" presStyleLbl="sibTrans2D1" presStyleIdx="2" presStyleCnt="4"/>
      <dgm:spPr/>
    </dgm:pt>
    <dgm:pt modelId="{5AFD84D4-2153-E143-8AAF-D95D2C1E2492}" type="pres">
      <dgm:prSet presAssocID="{BF6F7A0E-114B-FB40-B457-83BE9D411B7A}" presName="composite2" presStyleCnt="0"/>
      <dgm:spPr/>
    </dgm:pt>
    <dgm:pt modelId="{5430BD72-BE6A-D64C-A72E-C49259B6A23B}" type="pres">
      <dgm:prSet presAssocID="{BF6F7A0E-114B-FB40-B457-83BE9D411B7A}" presName="dummyNode2" presStyleLbl="node1" presStyleIdx="2" presStyleCnt="5"/>
      <dgm:spPr/>
    </dgm:pt>
    <dgm:pt modelId="{F01E08C4-6730-534C-B844-B5C10ECA0DE8}" type="pres">
      <dgm:prSet presAssocID="{BF6F7A0E-114B-FB40-B457-83BE9D411B7A}" presName="childNode2" presStyleLbl="bgAcc1" presStyleIdx="3" presStyleCnt="5" custLinFactNeighborX="-48241" custLinFactNeighborY="-29373">
        <dgm:presLayoutVars>
          <dgm:bulletEnabled val="1"/>
        </dgm:presLayoutVars>
      </dgm:prSet>
      <dgm:spPr/>
    </dgm:pt>
    <dgm:pt modelId="{63CEFF4F-FC21-CB4E-AB15-2263113DE1A6}" type="pres">
      <dgm:prSet presAssocID="{BF6F7A0E-114B-FB40-B457-83BE9D411B7A}" presName="childNode2tx" presStyleLbl="bgAcc1" presStyleIdx="3" presStyleCnt="5">
        <dgm:presLayoutVars>
          <dgm:bulletEnabled val="1"/>
        </dgm:presLayoutVars>
      </dgm:prSet>
      <dgm:spPr/>
    </dgm:pt>
    <dgm:pt modelId="{8919F3D5-409B-A544-A416-881ABEE54ECA}" type="pres">
      <dgm:prSet presAssocID="{BF6F7A0E-114B-FB40-B457-83BE9D411B7A}" presName="parentNode2" presStyleLbl="node1" presStyleIdx="3" presStyleCnt="5" custLinFactY="-100000" custLinFactNeighborY="-187326">
        <dgm:presLayoutVars>
          <dgm:chMax val="0"/>
          <dgm:bulletEnabled val="1"/>
        </dgm:presLayoutVars>
      </dgm:prSet>
      <dgm:spPr/>
    </dgm:pt>
    <dgm:pt modelId="{89B3B0E1-E415-4640-B57E-20BB7ED9FCE5}" type="pres">
      <dgm:prSet presAssocID="{BF6F7A0E-114B-FB40-B457-83BE9D411B7A}" presName="connSite2" presStyleCnt="0"/>
      <dgm:spPr/>
    </dgm:pt>
    <dgm:pt modelId="{53CF2BE5-C29A-49D0-9F99-03706EDE4D45}" type="pres">
      <dgm:prSet presAssocID="{ED98C8EB-6FA3-CA43-A0AC-F67F959EDAE2}" presName="Name18" presStyleLbl="sibTrans2D1" presStyleIdx="3" presStyleCnt="4"/>
      <dgm:spPr/>
    </dgm:pt>
    <dgm:pt modelId="{C5A9E67F-91BE-464B-9260-50827EE623FC}" type="pres">
      <dgm:prSet presAssocID="{606ADA1F-7EE2-DA46-8F5B-5F9524C1B1B7}" presName="composite1" presStyleCnt="0"/>
      <dgm:spPr/>
    </dgm:pt>
    <dgm:pt modelId="{111C89A5-D67F-4EDE-A3CF-6AA3827858C6}" type="pres">
      <dgm:prSet presAssocID="{606ADA1F-7EE2-DA46-8F5B-5F9524C1B1B7}" presName="dummyNode1" presStyleLbl="node1" presStyleIdx="3" presStyleCnt="5"/>
      <dgm:spPr/>
    </dgm:pt>
    <dgm:pt modelId="{6BA08C9C-EAEE-4AF5-AB3E-772616E13047}" type="pres">
      <dgm:prSet presAssocID="{606ADA1F-7EE2-DA46-8F5B-5F9524C1B1B7}" presName="childNode1" presStyleLbl="bgAcc1" presStyleIdx="4" presStyleCnt="5">
        <dgm:presLayoutVars>
          <dgm:bulletEnabled val="1"/>
        </dgm:presLayoutVars>
      </dgm:prSet>
      <dgm:spPr/>
    </dgm:pt>
    <dgm:pt modelId="{ED85D5FC-64ED-4247-A80D-AE120B2A5B70}" type="pres">
      <dgm:prSet presAssocID="{606ADA1F-7EE2-DA46-8F5B-5F9524C1B1B7}" presName="childNode1tx" presStyleLbl="bgAcc1" presStyleIdx="4" presStyleCnt="5">
        <dgm:presLayoutVars>
          <dgm:bulletEnabled val="1"/>
        </dgm:presLayoutVars>
      </dgm:prSet>
      <dgm:spPr/>
    </dgm:pt>
    <dgm:pt modelId="{8EC13D7D-8BBA-49C4-B472-E48E36AA614D}" type="pres">
      <dgm:prSet presAssocID="{606ADA1F-7EE2-DA46-8F5B-5F9524C1B1B7}" presName="parentNode1" presStyleLbl="node1" presStyleIdx="4" presStyleCnt="5" custLinFactY="-100000" custLinFactNeighborX="29887" custLinFactNeighborY="-127899">
        <dgm:presLayoutVars>
          <dgm:chMax val="1"/>
          <dgm:bulletEnabled val="1"/>
        </dgm:presLayoutVars>
      </dgm:prSet>
      <dgm:spPr/>
    </dgm:pt>
    <dgm:pt modelId="{ADF38FE3-3573-458A-9404-3B459530593F}" type="pres">
      <dgm:prSet presAssocID="{606ADA1F-7EE2-DA46-8F5B-5F9524C1B1B7}" presName="connSite1" presStyleCnt="0"/>
      <dgm:spPr/>
    </dgm:pt>
  </dgm:ptLst>
  <dgm:cxnLst>
    <dgm:cxn modelId="{F31F8E91-B587-41E5-89BB-E41F41572032}" type="presOf" srcId="{42273FAB-5D71-46DC-9821-04D350679BDC}" destId="{F01E08C4-6730-534C-B844-B5C10ECA0DE8}" srcOrd="0" destOrd="0" presId="urn:microsoft.com/office/officeart/2005/8/layout/hProcess4"/>
    <dgm:cxn modelId="{9B441AE2-6CDD-4B3E-9680-B89FDD3853D0}" srcId="{BF6F7A0E-114B-FB40-B457-83BE9D411B7A}" destId="{42273FAB-5D71-46DC-9821-04D350679BDC}" srcOrd="0" destOrd="0" parTransId="{77BB093A-3760-44A6-8AD0-749574D78DEC}" sibTransId="{CD632836-40FE-456B-A054-2F2E0112F607}"/>
    <dgm:cxn modelId="{B76567FA-CF1C-4EF5-BBC6-B3ED869225D6}" type="presOf" srcId="{42273FAB-5D71-46DC-9821-04D350679BDC}" destId="{63CEFF4F-FC21-CB4E-AB15-2263113DE1A6}" srcOrd="1" destOrd="0" presId="urn:microsoft.com/office/officeart/2005/8/layout/hProcess4"/>
    <dgm:cxn modelId="{57412B5E-5235-5A45-A989-316B2495CEE2}" type="presOf" srcId="{B771560F-8489-F24E-B9A1-2AC8F028D47E}" destId="{1C59EC30-0491-ED43-9F47-D5F95EFFC305}" srcOrd="0" destOrd="0" presId="urn:microsoft.com/office/officeart/2005/8/layout/hProcess4"/>
    <dgm:cxn modelId="{2DA72136-87A7-0F45-B80E-5F306509A85E}" srcId="{F7002431-F118-974D-A5A8-13473303AA42}" destId="{0100F1CF-4415-5F45-AB18-4254A4E3001F}" srcOrd="0" destOrd="0" parTransId="{24573B32-B28F-EB43-939B-F201056DF8B4}" sibTransId="{B316C046-270B-9E4B-9F01-CED1169299F2}"/>
    <dgm:cxn modelId="{6105560B-2E91-5A45-BEAB-C645E7B4F0A2}" srcId="{921F33B6-E957-6D46-B3E8-38DC24B76F48}" destId="{26654DCB-B4AC-AC46-8048-1B8183D8C913}" srcOrd="0" destOrd="0" parTransId="{A9DBB869-B8A2-AC48-B087-979BCFC3CEB2}" sibTransId="{E70D5B5C-2522-864D-9487-E91AE75C0E7D}"/>
    <dgm:cxn modelId="{2C521BB3-26ED-3F43-865C-AA92EF27A9A1}" srcId="{D7B2021D-E9C9-B14E-AAF7-6AAEAA8D707B}" destId="{58E9A3F5-FEF5-604F-A751-9548C587EB4B}" srcOrd="2" destOrd="0" parTransId="{F020F275-85D4-8147-AC0B-F82FF22BEED2}" sibTransId="{12CCAC72-EB7C-9D45-AF72-E6EEEAD8514F}"/>
    <dgm:cxn modelId="{C6459C04-17E0-8F4E-A50B-3C4DFAFAB670}" type="presOf" srcId="{BF6F7A0E-114B-FB40-B457-83BE9D411B7A}" destId="{8919F3D5-409B-A544-A416-881ABEE54ECA}" srcOrd="0" destOrd="0" presId="urn:microsoft.com/office/officeart/2005/8/layout/hProcess4"/>
    <dgm:cxn modelId="{924B16E9-0D80-BF4E-A7AF-3E051A242F2B}" type="presOf" srcId="{12CCAC72-EB7C-9D45-AF72-E6EEEAD8514F}" destId="{9D8894B8-A84C-8345-A6BF-DEBD25446B2D}" srcOrd="0" destOrd="0" presId="urn:microsoft.com/office/officeart/2005/8/layout/hProcess4"/>
    <dgm:cxn modelId="{5C28E5E6-BB87-4375-82D0-17F79DD6D70E}" type="presOf" srcId="{1401E7F7-E7AA-449A-9926-0ED0E033911F}" destId="{ED85D5FC-64ED-4247-A80D-AE120B2A5B70}" srcOrd="1" destOrd="0" presId="urn:microsoft.com/office/officeart/2005/8/layout/hProcess4"/>
    <dgm:cxn modelId="{9F4D6921-BAF5-FE44-A283-24024625B72A}" type="presOf" srcId="{D7B2021D-E9C9-B14E-AAF7-6AAEAA8D707B}" destId="{7F8F6C90-094E-CB4D-9CCD-165052E6B39C}" srcOrd="0" destOrd="0" presId="urn:microsoft.com/office/officeart/2005/8/layout/hProcess4"/>
    <dgm:cxn modelId="{091F4FAA-21F9-2343-A418-F5B1BB1A4219}" type="presOf" srcId="{5825570C-2178-9849-8EB5-AE2012E4D355}" destId="{9942F37A-F406-414D-9E66-48A134D2670A}" srcOrd="0" destOrd="1" presId="urn:microsoft.com/office/officeart/2005/8/layout/hProcess4"/>
    <dgm:cxn modelId="{35190AA1-46D1-C54A-BA02-1B9B97C1F53C}" srcId="{58E9A3F5-FEF5-604F-A751-9548C587EB4B}" destId="{8D697269-88FA-9B4E-AA11-09BBA9C8CE57}" srcOrd="0" destOrd="0" parTransId="{EC63032F-56E9-D04E-99D8-E2F5A6B3BFDD}" sibTransId="{5BD70D06-ECAE-9842-8430-B615B808AB13}"/>
    <dgm:cxn modelId="{43594F46-7670-4235-8BDE-CBE7FCA8007E}" type="presOf" srcId="{606ADA1F-7EE2-DA46-8F5B-5F9524C1B1B7}" destId="{8EC13D7D-8BBA-49C4-B472-E48E36AA614D}" srcOrd="0" destOrd="0" presId="urn:microsoft.com/office/officeart/2005/8/layout/hProcess4"/>
    <dgm:cxn modelId="{25EA43FA-4330-3748-AB1C-0CF833BFC279}" srcId="{921F33B6-E957-6D46-B3E8-38DC24B76F48}" destId="{5825570C-2178-9849-8EB5-AE2012E4D355}" srcOrd="1" destOrd="0" parTransId="{94B1FCA6-F69A-F04E-B230-AE69DA7D4DD1}" sibTransId="{4E124101-1877-034A-B5CF-2800152E2CF3}"/>
    <dgm:cxn modelId="{ED79DC67-E873-E84D-B1C2-B4970E70B05C}" type="presOf" srcId="{09D0B79F-2720-B34C-B18A-0C1F77044005}" destId="{F5C698F9-5D62-334B-9FAE-90635E13EB99}" srcOrd="0" destOrd="0" presId="urn:microsoft.com/office/officeart/2005/8/layout/hProcess4"/>
    <dgm:cxn modelId="{A8E2C8EA-9D82-4861-8E73-6D4B751A6509}" type="presOf" srcId="{1401E7F7-E7AA-449A-9926-0ED0E033911F}" destId="{6BA08C9C-EAEE-4AF5-AB3E-772616E13047}" srcOrd="0" destOrd="0" presId="urn:microsoft.com/office/officeart/2005/8/layout/hProcess4"/>
    <dgm:cxn modelId="{7BFD01BD-5808-8D46-A35C-1B5C1895E93A}" type="presOf" srcId="{0100F1CF-4415-5F45-AB18-4254A4E3001F}" destId="{7E5147A3-FA08-904F-B924-041372295480}" srcOrd="1" destOrd="0" presId="urn:microsoft.com/office/officeart/2005/8/layout/hProcess4"/>
    <dgm:cxn modelId="{54613945-2783-E548-BC69-C542466EB714}" type="presOf" srcId="{26654DCB-B4AC-AC46-8048-1B8183D8C913}" destId="{9942F37A-F406-414D-9E66-48A134D2670A}" srcOrd="0" destOrd="0" presId="urn:microsoft.com/office/officeart/2005/8/layout/hProcess4"/>
    <dgm:cxn modelId="{DC4DD153-BC3B-6144-A556-8799BEB98011}" type="presOf" srcId="{8D697269-88FA-9B4E-AA11-09BBA9C8CE57}" destId="{8A9E3183-0FBE-8D4C-9C72-6B455088ABEA}" srcOrd="1" destOrd="0" presId="urn:microsoft.com/office/officeart/2005/8/layout/hProcess4"/>
    <dgm:cxn modelId="{BD680B79-EC2D-1E46-84D2-5FE7C449EE55}" type="presOf" srcId="{58E9A3F5-FEF5-604F-A751-9548C587EB4B}" destId="{F134A7DE-8FA5-5B46-8843-4378490E47F9}" srcOrd="0" destOrd="0" presId="urn:microsoft.com/office/officeart/2005/8/layout/hProcess4"/>
    <dgm:cxn modelId="{D3BFE871-37C3-8B4E-8B58-C133C29974F7}" srcId="{D7B2021D-E9C9-B14E-AAF7-6AAEAA8D707B}" destId="{BF6F7A0E-114B-FB40-B457-83BE9D411B7A}" srcOrd="3" destOrd="0" parTransId="{27718BAB-4867-6846-92BC-045DDCFF16BD}" sibTransId="{ED98C8EB-6FA3-CA43-A0AC-F67F959EDAE2}"/>
    <dgm:cxn modelId="{183C0C6C-E3BE-DF45-BBDF-C1000DD83753}" type="presOf" srcId="{26654DCB-B4AC-AC46-8048-1B8183D8C913}" destId="{90958060-8394-B24B-84E3-190A99044334}" srcOrd="1" destOrd="0" presId="urn:microsoft.com/office/officeart/2005/8/layout/hProcess4"/>
    <dgm:cxn modelId="{1E4921D6-E8CD-3742-9D40-634B29417850}" type="presOf" srcId="{5825570C-2178-9849-8EB5-AE2012E4D355}" destId="{90958060-8394-B24B-84E3-190A99044334}" srcOrd="1" destOrd="1" presId="urn:microsoft.com/office/officeart/2005/8/layout/hProcess4"/>
    <dgm:cxn modelId="{4D8A5F53-57D4-4A9A-B0A3-C0384FACFBE2}" type="presOf" srcId="{ED98C8EB-6FA3-CA43-A0AC-F67F959EDAE2}" destId="{53CF2BE5-C29A-49D0-9F99-03706EDE4D45}" srcOrd="0" destOrd="0" presId="urn:microsoft.com/office/officeart/2005/8/layout/hProcess4"/>
    <dgm:cxn modelId="{4C6D1BD5-1216-9042-AE57-E2763A3D490C}" srcId="{D7B2021D-E9C9-B14E-AAF7-6AAEAA8D707B}" destId="{606ADA1F-7EE2-DA46-8F5B-5F9524C1B1B7}" srcOrd="4" destOrd="0" parTransId="{E6DE4870-999F-A64B-909C-C9036473F2A8}" sibTransId="{FD00348C-6321-684E-A86A-5C365A1BF7BC}"/>
    <dgm:cxn modelId="{25912D32-A669-6F4C-963B-AF218D27F869}" srcId="{D7B2021D-E9C9-B14E-AAF7-6AAEAA8D707B}" destId="{921F33B6-E957-6D46-B3E8-38DC24B76F48}" srcOrd="0" destOrd="0" parTransId="{D3CF48B5-A8E5-484F-BBCB-B9F1D1818B6D}" sibTransId="{B771560F-8489-F24E-B9A1-2AC8F028D47E}"/>
    <dgm:cxn modelId="{CBC071B6-2D9F-1B46-ABC3-586D2A861EF0}" type="presOf" srcId="{8D697269-88FA-9B4E-AA11-09BBA9C8CE57}" destId="{585B2C3B-8AD0-914B-A0BA-F275C44D4BFF}" srcOrd="0" destOrd="0" presId="urn:microsoft.com/office/officeart/2005/8/layout/hProcess4"/>
    <dgm:cxn modelId="{105EEBFD-6022-2C4B-9C0F-59DBF5799B65}" srcId="{D7B2021D-E9C9-B14E-AAF7-6AAEAA8D707B}" destId="{F7002431-F118-974D-A5A8-13473303AA42}" srcOrd="1" destOrd="0" parTransId="{2EF84F35-63E6-BB41-92F8-AF75E87A868B}" sibTransId="{09D0B79F-2720-B34C-B18A-0C1F77044005}"/>
    <dgm:cxn modelId="{DF6E9BC9-F1BB-4CCB-A53A-5F370AC5A307}" srcId="{606ADA1F-7EE2-DA46-8F5B-5F9524C1B1B7}" destId="{1401E7F7-E7AA-449A-9926-0ED0E033911F}" srcOrd="0" destOrd="0" parTransId="{48CE8EB1-AE3E-43C1-8DE1-230A99A1B0A7}" sibTransId="{CBC38092-5E55-40CA-A470-CE5FBD0BBD92}"/>
    <dgm:cxn modelId="{E3CF5615-2DEF-6F43-9851-DBBAC431E852}" type="presOf" srcId="{F7002431-F118-974D-A5A8-13473303AA42}" destId="{5AF4DA04-CB96-AA4F-8B75-F4BCDE758C72}" srcOrd="0" destOrd="0" presId="urn:microsoft.com/office/officeart/2005/8/layout/hProcess4"/>
    <dgm:cxn modelId="{6B59F171-6526-FC40-996B-6DC31A134E7E}" type="presOf" srcId="{921F33B6-E957-6D46-B3E8-38DC24B76F48}" destId="{9AA37BBC-E683-DD46-AB97-5A5E60266EE0}" srcOrd="0" destOrd="0" presId="urn:microsoft.com/office/officeart/2005/8/layout/hProcess4"/>
    <dgm:cxn modelId="{690F4E61-70E6-BC4D-81FC-32D258170B26}" type="presOf" srcId="{0100F1CF-4415-5F45-AB18-4254A4E3001F}" destId="{23002412-6CC5-0C4B-86A8-9AD5B40960C8}" srcOrd="0" destOrd="0" presId="urn:microsoft.com/office/officeart/2005/8/layout/hProcess4"/>
    <dgm:cxn modelId="{C10471E7-228E-8543-9B05-408ED2E1CF13}" type="presParOf" srcId="{7F8F6C90-094E-CB4D-9CCD-165052E6B39C}" destId="{ACE55E56-0CB5-A84C-9B67-AAD46F590DDD}" srcOrd="0" destOrd="0" presId="urn:microsoft.com/office/officeart/2005/8/layout/hProcess4"/>
    <dgm:cxn modelId="{2D3B07CA-C528-4448-AAFC-F9DA9F6BA4A5}" type="presParOf" srcId="{7F8F6C90-094E-CB4D-9CCD-165052E6B39C}" destId="{A06EACB7-E691-4745-BEBF-2D8B41DBA7C2}" srcOrd="1" destOrd="0" presId="urn:microsoft.com/office/officeart/2005/8/layout/hProcess4"/>
    <dgm:cxn modelId="{D34C2DA8-DB66-6E48-9A76-657DAEDAA4AA}" type="presParOf" srcId="{7F8F6C90-094E-CB4D-9CCD-165052E6B39C}" destId="{7F4AF902-0A9A-4D4A-8BAF-62323671ED03}" srcOrd="2" destOrd="0" presId="urn:microsoft.com/office/officeart/2005/8/layout/hProcess4"/>
    <dgm:cxn modelId="{53B5A101-A06D-3548-9FE5-618187BDE171}" type="presParOf" srcId="{7F4AF902-0A9A-4D4A-8BAF-62323671ED03}" destId="{526119CB-F2D0-1D49-8940-587EA99542D2}" srcOrd="0" destOrd="0" presId="urn:microsoft.com/office/officeart/2005/8/layout/hProcess4"/>
    <dgm:cxn modelId="{CF121EB8-0579-004E-8C44-6CC20BE5A700}" type="presParOf" srcId="{526119CB-F2D0-1D49-8940-587EA99542D2}" destId="{8360BAF7-DA64-0547-91D9-55D35C93E18B}" srcOrd="0" destOrd="0" presId="urn:microsoft.com/office/officeart/2005/8/layout/hProcess4"/>
    <dgm:cxn modelId="{6DE2338A-A81C-794E-B232-B3AC6C9C73DB}" type="presParOf" srcId="{526119CB-F2D0-1D49-8940-587EA99542D2}" destId="{9942F37A-F406-414D-9E66-48A134D2670A}" srcOrd="1" destOrd="0" presId="urn:microsoft.com/office/officeart/2005/8/layout/hProcess4"/>
    <dgm:cxn modelId="{B2D08424-9A69-4F49-A0F7-8DD1BF8F82D7}" type="presParOf" srcId="{526119CB-F2D0-1D49-8940-587EA99542D2}" destId="{90958060-8394-B24B-84E3-190A99044334}" srcOrd="2" destOrd="0" presId="urn:microsoft.com/office/officeart/2005/8/layout/hProcess4"/>
    <dgm:cxn modelId="{09925E3E-BBBC-ED4A-B959-C025F04A3087}" type="presParOf" srcId="{526119CB-F2D0-1D49-8940-587EA99542D2}" destId="{9AA37BBC-E683-DD46-AB97-5A5E60266EE0}" srcOrd="3" destOrd="0" presId="urn:microsoft.com/office/officeart/2005/8/layout/hProcess4"/>
    <dgm:cxn modelId="{2140BF02-A089-FD49-922D-55A2200E11DB}" type="presParOf" srcId="{526119CB-F2D0-1D49-8940-587EA99542D2}" destId="{965F8AC3-80E7-8549-9103-032A20CFB7F0}" srcOrd="4" destOrd="0" presId="urn:microsoft.com/office/officeart/2005/8/layout/hProcess4"/>
    <dgm:cxn modelId="{5B48C72E-73D0-7E42-9860-B5D9EE1CA868}" type="presParOf" srcId="{7F4AF902-0A9A-4D4A-8BAF-62323671ED03}" destId="{1C59EC30-0491-ED43-9F47-D5F95EFFC305}" srcOrd="1" destOrd="0" presId="urn:microsoft.com/office/officeart/2005/8/layout/hProcess4"/>
    <dgm:cxn modelId="{72347BBB-9EC4-C447-8FF6-FA16156FC9E4}" type="presParOf" srcId="{7F4AF902-0A9A-4D4A-8BAF-62323671ED03}" destId="{F83D5205-379C-AA42-8291-F0C3B3BCE29E}" srcOrd="2" destOrd="0" presId="urn:microsoft.com/office/officeart/2005/8/layout/hProcess4"/>
    <dgm:cxn modelId="{F9143780-B797-FD49-928E-F2F5E5BF798D}" type="presParOf" srcId="{F83D5205-379C-AA42-8291-F0C3B3BCE29E}" destId="{46218B08-E8B8-3940-A4E4-01EEAA960DF3}" srcOrd="0" destOrd="0" presId="urn:microsoft.com/office/officeart/2005/8/layout/hProcess4"/>
    <dgm:cxn modelId="{E200657E-81AA-8F4F-B3CE-27BBCF3F2353}" type="presParOf" srcId="{F83D5205-379C-AA42-8291-F0C3B3BCE29E}" destId="{23002412-6CC5-0C4B-86A8-9AD5B40960C8}" srcOrd="1" destOrd="0" presId="urn:microsoft.com/office/officeart/2005/8/layout/hProcess4"/>
    <dgm:cxn modelId="{FA1749FC-0479-3F43-A2BD-EF18032D1AA8}" type="presParOf" srcId="{F83D5205-379C-AA42-8291-F0C3B3BCE29E}" destId="{7E5147A3-FA08-904F-B924-041372295480}" srcOrd="2" destOrd="0" presId="urn:microsoft.com/office/officeart/2005/8/layout/hProcess4"/>
    <dgm:cxn modelId="{168AA3C5-270B-E542-A4DF-42E26555A4CF}" type="presParOf" srcId="{F83D5205-379C-AA42-8291-F0C3B3BCE29E}" destId="{5AF4DA04-CB96-AA4F-8B75-F4BCDE758C72}" srcOrd="3" destOrd="0" presId="urn:microsoft.com/office/officeart/2005/8/layout/hProcess4"/>
    <dgm:cxn modelId="{16C3A581-FEE6-514A-92D0-63E7CD4CE27D}" type="presParOf" srcId="{F83D5205-379C-AA42-8291-F0C3B3BCE29E}" destId="{26EA88BC-6623-7849-B390-8DF411B57214}" srcOrd="4" destOrd="0" presId="urn:microsoft.com/office/officeart/2005/8/layout/hProcess4"/>
    <dgm:cxn modelId="{B5244884-1BB2-C64F-A052-2D0D5CD5AFA9}" type="presParOf" srcId="{7F4AF902-0A9A-4D4A-8BAF-62323671ED03}" destId="{F5C698F9-5D62-334B-9FAE-90635E13EB99}" srcOrd="3" destOrd="0" presId="urn:microsoft.com/office/officeart/2005/8/layout/hProcess4"/>
    <dgm:cxn modelId="{7EC5983A-119C-3548-8502-2E533602B754}" type="presParOf" srcId="{7F4AF902-0A9A-4D4A-8BAF-62323671ED03}" destId="{735E0420-DFED-2944-B338-975B2D7F6C01}" srcOrd="4" destOrd="0" presId="urn:microsoft.com/office/officeart/2005/8/layout/hProcess4"/>
    <dgm:cxn modelId="{12AA4884-DBE0-684E-B0DD-0C270D4132FB}" type="presParOf" srcId="{735E0420-DFED-2944-B338-975B2D7F6C01}" destId="{A37F74C1-E5F0-2742-B611-71D939B276F3}" srcOrd="0" destOrd="0" presId="urn:microsoft.com/office/officeart/2005/8/layout/hProcess4"/>
    <dgm:cxn modelId="{F6CED873-3F1F-6F43-840A-44020DEB666D}" type="presParOf" srcId="{735E0420-DFED-2944-B338-975B2D7F6C01}" destId="{585B2C3B-8AD0-914B-A0BA-F275C44D4BFF}" srcOrd="1" destOrd="0" presId="urn:microsoft.com/office/officeart/2005/8/layout/hProcess4"/>
    <dgm:cxn modelId="{DC32EE4F-1787-3541-81EE-364366517245}" type="presParOf" srcId="{735E0420-DFED-2944-B338-975B2D7F6C01}" destId="{8A9E3183-0FBE-8D4C-9C72-6B455088ABEA}" srcOrd="2" destOrd="0" presId="urn:microsoft.com/office/officeart/2005/8/layout/hProcess4"/>
    <dgm:cxn modelId="{607CFFC3-A4D4-5F43-8BC3-FBE5E68794C5}" type="presParOf" srcId="{735E0420-DFED-2944-B338-975B2D7F6C01}" destId="{F134A7DE-8FA5-5B46-8843-4378490E47F9}" srcOrd="3" destOrd="0" presId="urn:microsoft.com/office/officeart/2005/8/layout/hProcess4"/>
    <dgm:cxn modelId="{AE6F665F-C291-744B-9275-362E8ACF5F5E}" type="presParOf" srcId="{735E0420-DFED-2944-B338-975B2D7F6C01}" destId="{7D4B300D-BF9A-134D-A226-A36452F3DE01}" srcOrd="4" destOrd="0" presId="urn:microsoft.com/office/officeart/2005/8/layout/hProcess4"/>
    <dgm:cxn modelId="{C468DAE8-450E-664D-BFD2-59704E0D26CE}" type="presParOf" srcId="{7F4AF902-0A9A-4D4A-8BAF-62323671ED03}" destId="{9D8894B8-A84C-8345-A6BF-DEBD25446B2D}" srcOrd="5" destOrd="0" presId="urn:microsoft.com/office/officeart/2005/8/layout/hProcess4"/>
    <dgm:cxn modelId="{E19EBD95-EEFD-874B-9742-9D23194885DD}" type="presParOf" srcId="{7F4AF902-0A9A-4D4A-8BAF-62323671ED03}" destId="{5AFD84D4-2153-E143-8AAF-D95D2C1E2492}" srcOrd="6" destOrd="0" presId="urn:microsoft.com/office/officeart/2005/8/layout/hProcess4"/>
    <dgm:cxn modelId="{B53CEBF4-A84E-BB40-BE0C-BE3C46A9B838}" type="presParOf" srcId="{5AFD84D4-2153-E143-8AAF-D95D2C1E2492}" destId="{5430BD72-BE6A-D64C-A72E-C49259B6A23B}" srcOrd="0" destOrd="0" presId="urn:microsoft.com/office/officeart/2005/8/layout/hProcess4"/>
    <dgm:cxn modelId="{9D7FCB1D-0399-F047-80F7-3C89B3F949E0}" type="presParOf" srcId="{5AFD84D4-2153-E143-8AAF-D95D2C1E2492}" destId="{F01E08C4-6730-534C-B844-B5C10ECA0DE8}" srcOrd="1" destOrd="0" presId="urn:microsoft.com/office/officeart/2005/8/layout/hProcess4"/>
    <dgm:cxn modelId="{5C57555F-766D-274B-A161-02079A230B00}" type="presParOf" srcId="{5AFD84D4-2153-E143-8AAF-D95D2C1E2492}" destId="{63CEFF4F-FC21-CB4E-AB15-2263113DE1A6}" srcOrd="2" destOrd="0" presId="urn:microsoft.com/office/officeart/2005/8/layout/hProcess4"/>
    <dgm:cxn modelId="{980CE635-18F0-104F-9687-F0415C62B53C}" type="presParOf" srcId="{5AFD84D4-2153-E143-8AAF-D95D2C1E2492}" destId="{8919F3D5-409B-A544-A416-881ABEE54ECA}" srcOrd="3" destOrd="0" presId="urn:microsoft.com/office/officeart/2005/8/layout/hProcess4"/>
    <dgm:cxn modelId="{1C15C642-8AD5-C244-8531-B2C045E90D7F}" type="presParOf" srcId="{5AFD84D4-2153-E143-8AAF-D95D2C1E2492}" destId="{89B3B0E1-E415-4640-B57E-20BB7ED9FCE5}" srcOrd="4" destOrd="0" presId="urn:microsoft.com/office/officeart/2005/8/layout/hProcess4"/>
    <dgm:cxn modelId="{4548544A-134C-4CD9-BAC0-74A514DBB623}" type="presParOf" srcId="{7F4AF902-0A9A-4D4A-8BAF-62323671ED03}" destId="{53CF2BE5-C29A-49D0-9F99-03706EDE4D45}" srcOrd="7" destOrd="0" presId="urn:microsoft.com/office/officeart/2005/8/layout/hProcess4"/>
    <dgm:cxn modelId="{D0F0B7A5-21EA-432A-A3D9-E63A5414964B}" type="presParOf" srcId="{7F4AF902-0A9A-4D4A-8BAF-62323671ED03}" destId="{C5A9E67F-91BE-464B-9260-50827EE623FC}" srcOrd="8" destOrd="0" presId="urn:microsoft.com/office/officeart/2005/8/layout/hProcess4"/>
    <dgm:cxn modelId="{456B366C-CA7D-4AEA-9913-6D4008222729}" type="presParOf" srcId="{C5A9E67F-91BE-464B-9260-50827EE623FC}" destId="{111C89A5-D67F-4EDE-A3CF-6AA3827858C6}" srcOrd="0" destOrd="0" presId="urn:microsoft.com/office/officeart/2005/8/layout/hProcess4"/>
    <dgm:cxn modelId="{B4C7EA35-FC0E-4F96-BE99-55E0F36934C0}" type="presParOf" srcId="{C5A9E67F-91BE-464B-9260-50827EE623FC}" destId="{6BA08C9C-EAEE-4AF5-AB3E-772616E13047}" srcOrd="1" destOrd="0" presId="urn:microsoft.com/office/officeart/2005/8/layout/hProcess4"/>
    <dgm:cxn modelId="{808B94AE-084A-41B1-AC08-46ADD1827960}" type="presParOf" srcId="{C5A9E67F-91BE-464B-9260-50827EE623FC}" destId="{ED85D5FC-64ED-4247-A80D-AE120B2A5B70}" srcOrd="2" destOrd="0" presId="urn:microsoft.com/office/officeart/2005/8/layout/hProcess4"/>
    <dgm:cxn modelId="{0E6CCDFD-4BFF-48DA-9F8B-D2750EC46C2C}" type="presParOf" srcId="{C5A9E67F-91BE-464B-9260-50827EE623FC}" destId="{8EC13D7D-8BBA-49C4-B472-E48E36AA614D}" srcOrd="3" destOrd="0" presId="urn:microsoft.com/office/officeart/2005/8/layout/hProcess4"/>
    <dgm:cxn modelId="{1ED7A80A-B0C3-4666-9A7C-0050200DFCD2}" type="presParOf" srcId="{C5A9E67F-91BE-464B-9260-50827EE623FC}" destId="{ADF38FE3-3573-458A-9404-3B459530593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7B2021D-E9C9-B14E-AAF7-6AAEAA8D707B}" type="doc">
      <dgm:prSet loTypeId="urn:microsoft.com/office/officeart/2005/8/layout/hProcess4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1F33B6-E957-6D46-B3E8-38DC24B76F48}">
      <dgm:prSet phldrT="[Text]"/>
      <dgm:spPr/>
      <dgm:t>
        <a:bodyPr/>
        <a:lstStyle/>
        <a:p>
          <a:r>
            <a:rPr lang="en-US" dirty="0"/>
            <a:t>Sales Cycle</a:t>
          </a:r>
        </a:p>
      </dgm:t>
    </dgm:pt>
    <dgm:pt modelId="{D3CF48B5-A8E5-484F-BBCB-B9F1D1818B6D}" type="parTrans" cxnId="{25912D32-A669-6F4C-963B-AF218D27F869}">
      <dgm:prSet/>
      <dgm:spPr/>
      <dgm:t>
        <a:bodyPr/>
        <a:lstStyle/>
        <a:p>
          <a:endParaRPr lang="en-US"/>
        </a:p>
      </dgm:t>
    </dgm:pt>
    <dgm:pt modelId="{B771560F-8489-F24E-B9A1-2AC8F028D47E}" type="sibTrans" cxnId="{25912D32-A669-6F4C-963B-AF218D27F869}">
      <dgm:prSet/>
      <dgm:spPr/>
      <dgm:t>
        <a:bodyPr/>
        <a:lstStyle/>
        <a:p>
          <a:endParaRPr lang="en-US"/>
        </a:p>
      </dgm:t>
    </dgm:pt>
    <dgm:pt modelId="{26654DCB-B4AC-AC46-8048-1B8183D8C913}">
      <dgm:prSet phldrT="[Text]"/>
      <dgm:spPr/>
      <dgm:t>
        <a:bodyPr/>
        <a:lstStyle/>
        <a:p>
          <a:endParaRPr lang="en-US" dirty="0"/>
        </a:p>
      </dgm:t>
    </dgm:pt>
    <dgm:pt modelId="{A9DBB869-B8A2-AC48-B087-979BCFC3CEB2}" type="parTrans" cxnId="{6105560B-2E91-5A45-BEAB-C645E7B4F0A2}">
      <dgm:prSet/>
      <dgm:spPr/>
      <dgm:t>
        <a:bodyPr/>
        <a:lstStyle/>
        <a:p>
          <a:endParaRPr lang="en-US"/>
        </a:p>
      </dgm:t>
    </dgm:pt>
    <dgm:pt modelId="{E70D5B5C-2522-864D-9487-E91AE75C0E7D}" type="sibTrans" cxnId="{6105560B-2E91-5A45-BEAB-C645E7B4F0A2}">
      <dgm:prSet/>
      <dgm:spPr/>
      <dgm:t>
        <a:bodyPr/>
        <a:lstStyle/>
        <a:p>
          <a:endParaRPr lang="en-US"/>
        </a:p>
      </dgm:t>
    </dgm:pt>
    <dgm:pt modelId="{5825570C-2178-9849-8EB5-AE2012E4D355}">
      <dgm:prSet phldrT="[Text]"/>
      <dgm:spPr/>
      <dgm:t>
        <a:bodyPr/>
        <a:lstStyle/>
        <a:p>
          <a:endParaRPr lang="en-US"/>
        </a:p>
      </dgm:t>
    </dgm:pt>
    <dgm:pt modelId="{94B1FCA6-F69A-F04E-B230-AE69DA7D4DD1}" type="parTrans" cxnId="{25EA43FA-4330-3748-AB1C-0CF833BFC279}">
      <dgm:prSet/>
      <dgm:spPr/>
      <dgm:t>
        <a:bodyPr/>
        <a:lstStyle/>
        <a:p>
          <a:endParaRPr lang="en-US"/>
        </a:p>
      </dgm:t>
    </dgm:pt>
    <dgm:pt modelId="{4E124101-1877-034A-B5CF-2800152E2CF3}" type="sibTrans" cxnId="{25EA43FA-4330-3748-AB1C-0CF833BFC279}">
      <dgm:prSet/>
      <dgm:spPr/>
      <dgm:t>
        <a:bodyPr/>
        <a:lstStyle/>
        <a:p>
          <a:endParaRPr lang="en-US"/>
        </a:p>
      </dgm:t>
    </dgm:pt>
    <dgm:pt modelId="{F7002431-F118-974D-A5A8-13473303AA42}">
      <dgm:prSet phldrT="[Text]"/>
      <dgm:spPr>
        <a:solidFill>
          <a:srgbClr val="5BD078"/>
        </a:solidFill>
      </dgm:spPr>
      <dgm:t>
        <a:bodyPr/>
        <a:lstStyle/>
        <a:p>
          <a:r>
            <a:rPr lang="en-US" dirty="0"/>
            <a:t>Producer On Set</a:t>
          </a:r>
        </a:p>
      </dgm:t>
    </dgm:pt>
    <dgm:pt modelId="{2EF84F35-63E6-BB41-92F8-AF75E87A868B}" type="parTrans" cxnId="{105EEBFD-6022-2C4B-9C0F-59DBF5799B65}">
      <dgm:prSet/>
      <dgm:spPr/>
      <dgm:t>
        <a:bodyPr/>
        <a:lstStyle/>
        <a:p>
          <a:endParaRPr lang="en-US"/>
        </a:p>
      </dgm:t>
    </dgm:pt>
    <dgm:pt modelId="{09D0B79F-2720-B34C-B18A-0C1F77044005}" type="sibTrans" cxnId="{105EEBFD-6022-2C4B-9C0F-59DBF5799B65}">
      <dgm:prSet/>
      <dgm:spPr/>
      <dgm:t>
        <a:bodyPr/>
        <a:lstStyle/>
        <a:p>
          <a:endParaRPr lang="en-US"/>
        </a:p>
      </dgm:t>
    </dgm:pt>
    <dgm:pt modelId="{58E9A3F5-FEF5-604F-A751-9548C587EB4B}">
      <dgm:prSet phldrT="[Text]"/>
      <dgm:spPr>
        <a:solidFill>
          <a:srgbClr val="4583D3"/>
        </a:solidFill>
      </dgm:spPr>
      <dgm:t>
        <a:bodyPr/>
        <a:lstStyle/>
        <a:p>
          <a:r>
            <a:rPr lang="en-US" dirty="0"/>
            <a:t>Crew</a:t>
          </a:r>
        </a:p>
      </dgm:t>
    </dgm:pt>
    <dgm:pt modelId="{F020F275-85D4-8147-AC0B-F82FF22BEED2}" type="parTrans" cxnId="{2C521BB3-26ED-3F43-865C-AA92EF27A9A1}">
      <dgm:prSet/>
      <dgm:spPr/>
      <dgm:t>
        <a:bodyPr/>
        <a:lstStyle/>
        <a:p>
          <a:endParaRPr lang="en-US"/>
        </a:p>
      </dgm:t>
    </dgm:pt>
    <dgm:pt modelId="{12CCAC72-EB7C-9D45-AF72-E6EEEAD8514F}" type="sibTrans" cxnId="{2C521BB3-26ED-3F43-865C-AA92EF27A9A1}">
      <dgm:prSet/>
      <dgm:spPr>
        <a:solidFill>
          <a:srgbClr val="4583D3"/>
        </a:solidFill>
      </dgm:spPr>
      <dgm:t>
        <a:bodyPr/>
        <a:lstStyle/>
        <a:p>
          <a:endParaRPr lang="en-US"/>
        </a:p>
      </dgm:t>
    </dgm:pt>
    <dgm:pt modelId="{8D697269-88FA-9B4E-AA11-09BBA9C8CE57}">
      <dgm:prSet phldrT="[Text]"/>
      <dgm:spPr>
        <a:ln>
          <a:solidFill>
            <a:srgbClr val="4583D3"/>
          </a:solidFill>
        </a:ln>
      </dgm:spPr>
      <dgm:t>
        <a:bodyPr/>
        <a:lstStyle/>
        <a:p>
          <a:r>
            <a:rPr lang="en-US" dirty="0"/>
            <a:t>Edit/Finalize drafts</a:t>
          </a:r>
        </a:p>
      </dgm:t>
    </dgm:pt>
    <dgm:pt modelId="{EC63032F-56E9-D04E-99D8-E2F5A6B3BFDD}" type="parTrans" cxnId="{35190AA1-46D1-C54A-BA02-1B9B97C1F53C}">
      <dgm:prSet/>
      <dgm:spPr/>
      <dgm:t>
        <a:bodyPr/>
        <a:lstStyle/>
        <a:p>
          <a:endParaRPr lang="en-US"/>
        </a:p>
      </dgm:t>
    </dgm:pt>
    <dgm:pt modelId="{5BD70D06-ECAE-9842-8430-B615B808AB13}" type="sibTrans" cxnId="{35190AA1-46D1-C54A-BA02-1B9B97C1F53C}">
      <dgm:prSet/>
      <dgm:spPr/>
      <dgm:t>
        <a:bodyPr/>
        <a:lstStyle/>
        <a:p>
          <a:endParaRPr lang="en-US"/>
        </a:p>
      </dgm:t>
    </dgm:pt>
    <dgm:pt modelId="{38DD1D1E-9472-B844-9878-7B5520DC84FF}">
      <dgm:prSet phldrT="[Text]"/>
      <dgm:spPr>
        <a:solidFill>
          <a:schemeClr val="bg1"/>
        </a:solidFill>
        <a:ln>
          <a:solidFill>
            <a:srgbClr val="F5C040"/>
          </a:solidFill>
        </a:ln>
      </dgm:spPr>
      <dgm:t>
        <a:bodyPr/>
        <a:lstStyle/>
        <a:p>
          <a:r>
            <a:rPr lang="en-US" dirty="0"/>
            <a:t>Refined Draft</a:t>
          </a:r>
        </a:p>
      </dgm:t>
    </dgm:pt>
    <dgm:pt modelId="{FC314FF3-545E-5748-A5E2-5D3DBC7EC1F2}" type="parTrans" cxnId="{92111999-1AF4-DF43-9384-5C85BBBAD99E}">
      <dgm:prSet/>
      <dgm:spPr/>
      <dgm:t>
        <a:bodyPr/>
        <a:lstStyle/>
        <a:p>
          <a:endParaRPr lang="en-US"/>
        </a:p>
      </dgm:t>
    </dgm:pt>
    <dgm:pt modelId="{08431F6D-36D9-E842-9F80-CCDACD0349BA}" type="sibTrans" cxnId="{92111999-1AF4-DF43-9384-5C85BBBAD99E}">
      <dgm:prSet/>
      <dgm:spPr/>
      <dgm:t>
        <a:bodyPr/>
        <a:lstStyle/>
        <a:p>
          <a:endParaRPr lang="en-US"/>
        </a:p>
      </dgm:t>
    </dgm:pt>
    <dgm:pt modelId="{0100F1CF-4415-5F45-AB18-4254A4E3001F}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24573B32-B28F-EB43-939B-F201056DF8B4}" type="parTrans" cxnId="{2DA72136-87A7-0F45-B80E-5F306509A85E}">
      <dgm:prSet/>
      <dgm:spPr/>
      <dgm:t>
        <a:bodyPr/>
        <a:lstStyle/>
        <a:p>
          <a:endParaRPr lang="en-US"/>
        </a:p>
      </dgm:t>
    </dgm:pt>
    <dgm:pt modelId="{B316C046-270B-9E4B-9F01-CED1169299F2}" type="sibTrans" cxnId="{2DA72136-87A7-0F45-B80E-5F306509A85E}">
      <dgm:prSet/>
      <dgm:spPr/>
      <dgm:t>
        <a:bodyPr/>
        <a:lstStyle/>
        <a:p>
          <a:endParaRPr lang="en-US"/>
        </a:p>
      </dgm:t>
    </dgm:pt>
    <dgm:pt modelId="{606ADA1F-7EE2-DA46-8F5B-5F9524C1B1B7}">
      <dgm:prSet phldrT="[Text]"/>
      <dgm:spPr>
        <a:solidFill>
          <a:schemeClr val="bg1"/>
        </a:solidFill>
        <a:ln>
          <a:solidFill>
            <a:srgbClr val="F5C040"/>
          </a:solidFill>
        </a:ln>
      </dgm:spPr>
      <dgm:t>
        <a:bodyPr/>
        <a:lstStyle/>
        <a:p>
          <a:r>
            <a:rPr lang="en-US" dirty="0"/>
            <a:t>Rough Draft</a:t>
          </a:r>
        </a:p>
      </dgm:t>
    </dgm:pt>
    <dgm:pt modelId="{E6DE4870-999F-A64B-909C-C9036473F2A8}" type="parTrans" cxnId="{4C6D1BD5-1216-9042-AE57-E2763A3D490C}">
      <dgm:prSet/>
      <dgm:spPr/>
      <dgm:t>
        <a:bodyPr/>
        <a:lstStyle/>
        <a:p>
          <a:endParaRPr lang="en-US"/>
        </a:p>
      </dgm:t>
    </dgm:pt>
    <dgm:pt modelId="{FD00348C-6321-684E-A86A-5C365A1BF7BC}" type="sibTrans" cxnId="{4C6D1BD5-1216-9042-AE57-E2763A3D490C}">
      <dgm:prSet/>
      <dgm:spPr/>
      <dgm:t>
        <a:bodyPr/>
        <a:lstStyle/>
        <a:p>
          <a:endParaRPr lang="en-US"/>
        </a:p>
      </dgm:t>
    </dgm:pt>
    <dgm:pt modelId="{BF6F7A0E-114B-FB40-B457-83BE9D411B7A}">
      <dgm:prSet phldrT="[Text]"/>
      <dgm:spPr>
        <a:solidFill>
          <a:srgbClr val="4583D3"/>
        </a:solidFill>
      </dgm:spPr>
      <dgm:t>
        <a:bodyPr/>
        <a:lstStyle/>
        <a:p>
          <a:r>
            <a:rPr lang="en-US" dirty="0" err="1"/>
            <a:t>Anamate</a:t>
          </a:r>
          <a:endParaRPr lang="en-US" dirty="0"/>
        </a:p>
      </dgm:t>
    </dgm:pt>
    <dgm:pt modelId="{ED98C8EB-6FA3-CA43-A0AC-F67F959EDAE2}" type="sibTrans" cxnId="{D3BFE871-37C3-8B4E-8B58-C133C29974F7}">
      <dgm:prSet/>
      <dgm:spPr/>
      <dgm:t>
        <a:bodyPr/>
        <a:lstStyle/>
        <a:p>
          <a:endParaRPr lang="en-US"/>
        </a:p>
      </dgm:t>
    </dgm:pt>
    <dgm:pt modelId="{27718BAB-4867-6846-92BC-045DDCFF16BD}" type="parTrans" cxnId="{D3BFE871-37C3-8B4E-8B58-C133C29974F7}">
      <dgm:prSet/>
      <dgm:spPr/>
      <dgm:t>
        <a:bodyPr/>
        <a:lstStyle/>
        <a:p>
          <a:endParaRPr lang="en-US"/>
        </a:p>
      </dgm:t>
    </dgm:pt>
    <dgm:pt modelId="{8E9EC234-1AA2-4C47-A13A-2EA6D5DB48BF}">
      <dgm:prSet phldrT="[Text]"/>
      <dgm:spPr>
        <a:solidFill>
          <a:schemeClr val="bg1"/>
        </a:solidFill>
        <a:ln>
          <a:solidFill>
            <a:srgbClr val="F5C040"/>
          </a:solidFill>
        </a:ln>
      </dgm:spPr>
      <dgm:t>
        <a:bodyPr/>
        <a:lstStyle/>
        <a:p>
          <a:r>
            <a:rPr lang="en-US" dirty="0"/>
            <a:t>Final Delivery</a:t>
          </a:r>
        </a:p>
      </dgm:t>
    </dgm:pt>
    <dgm:pt modelId="{3FB6A125-FF1C-482B-94A6-C2367BE5137A}" type="parTrans" cxnId="{2D837E66-0C03-48D6-B21F-34F62BD3ADB5}">
      <dgm:prSet/>
      <dgm:spPr/>
      <dgm:t>
        <a:bodyPr/>
        <a:lstStyle/>
        <a:p>
          <a:endParaRPr lang="en-US"/>
        </a:p>
      </dgm:t>
    </dgm:pt>
    <dgm:pt modelId="{8649C73D-17B6-4D74-86AD-B8AE9F9CB02A}" type="sibTrans" cxnId="{2D837E66-0C03-48D6-B21F-34F62BD3ADB5}">
      <dgm:prSet/>
      <dgm:spPr/>
      <dgm:t>
        <a:bodyPr/>
        <a:lstStyle/>
        <a:p>
          <a:endParaRPr lang="en-US"/>
        </a:p>
      </dgm:t>
    </dgm:pt>
    <dgm:pt modelId="{7F8F6C90-094E-CB4D-9CCD-165052E6B39C}" type="pres">
      <dgm:prSet presAssocID="{D7B2021D-E9C9-B14E-AAF7-6AAEAA8D707B}" presName="Name0" presStyleCnt="0">
        <dgm:presLayoutVars>
          <dgm:dir/>
          <dgm:animLvl val="lvl"/>
          <dgm:resizeHandles val="exact"/>
        </dgm:presLayoutVars>
      </dgm:prSet>
      <dgm:spPr/>
    </dgm:pt>
    <dgm:pt modelId="{ACE55E56-0CB5-A84C-9B67-AAD46F590DDD}" type="pres">
      <dgm:prSet presAssocID="{D7B2021D-E9C9-B14E-AAF7-6AAEAA8D707B}" presName="tSp" presStyleCnt="0"/>
      <dgm:spPr/>
    </dgm:pt>
    <dgm:pt modelId="{A06EACB7-E691-4745-BEBF-2D8B41DBA7C2}" type="pres">
      <dgm:prSet presAssocID="{D7B2021D-E9C9-B14E-AAF7-6AAEAA8D707B}" presName="bSp" presStyleCnt="0"/>
      <dgm:spPr/>
    </dgm:pt>
    <dgm:pt modelId="{7F4AF902-0A9A-4D4A-8BAF-62323671ED03}" type="pres">
      <dgm:prSet presAssocID="{D7B2021D-E9C9-B14E-AAF7-6AAEAA8D707B}" presName="process" presStyleCnt="0"/>
      <dgm:spPr/>
    </dgm:pt>
    <dgm:pt modelId="{526119CB-F2D0-1D49-8940-587EA99542D2}" type="pres">
      <dgm:prSet presAssocID="{921F33B6-E957-6D46-B3E8-38DC24B76F48}" presName="composite1" presStyleCnt="0"/>
      <dgm:spPr/>
    </dgm:pt>
    <dgm:pt modelId="{8360BAF7-DA64-0547-91D9-55D35C93E18B}" type="pres">
      <dgm:prSet presAssocID="{921F33B6-E957-6D46-B3E8-38DC24B76F48}" presName="dummyNode1" presStyleLbl="node1" presStyleIdx="0" presStyleCnt="4"/>
      <dgm:spPr/>
    </dgm:pt>
    <dgm:pt modelId="{9942F37A-F406-414D-9E66-48A134D2670A}" type="pres">
      <dgm:prSet presAssocID="{921F33B6-E957-6D46-B3E8-38DC24B76F48}" presName="childNode1" presStyleLbl="bgAcc1" presStyleIdx="0" presStyleCnt="4" custLinFactNeighborX="-52604" custLinFactNeighborY="-32715">
        <dgm:presLayoutVars>
          <dgm:bulletEnabled val="1"/>
        </dgm:presLayoutVars>
      </dgm:prSet>
      <dgm:spPr/>
    </dgm:pt>
    <dgm:pt modelId="{90958060-8394-B24B-84E3-190A99044334}" type="pres">
      <dgm:prSet presAssocID="{921F33B6-E957-6D46-B3E8-38DC24B76F48}" presName="childNode1tx" presStyleLbl="bgAcc1" presStyleIdx="0" presStyleCnt="4">
        <dgm:presLayoutVars>
          <dgm:bulletEnabled val="1"/>
        </dgm:presLayoutVars>
      </dgm:prSet>
      <dgm:spPr/>
    </dgm:pt>
    <dgm:pt modelId="{9AA37BBC-E683-DD46-AB97-5A5E60266EE0}" type="pres">
      <dgm:prSet presAssocID="{921F33B6-E957-6D46-B3E8-38DC24B76F48}" presName="parentNode1" presStyleLbl="node1" presStyleIdx="0" presStyleCnt="4" custLinFactY="-220660" custLinFactNeighborY="-300000">
        <dgm:presLayoutVars>
          <dgm:chMax val="1"/>
          <dgm:bulletEnabled val="1"/>
        </dgm:presLayoutVars>
      </dgm:prSet>
      <dgm:spPr/>
    </dgm:pt>
    <dgm:pt modelId="{965F8AC3-80E7-8549-9103-032A20CFB7F0}" type="pres">
      <dgm:prSet presAssocID="{921F33B6-E957-6D46-B3E8-38DC24B76F48}" presName="connSite1" presStyleCnt="0"/>
      <dgm:spPr/>
    </dgm:pt>
    <dgm:pt modelId="{1C59EC30-0491-ED43-9F47-D5F95EFFC305}" type="pres">
      <dgm:prSet presAssocID="{B771560F-8489-F24E-B9A1-2AC8F028D47E}" presName="Name9" presStyleLbl="sibTrans2D1" presStyleIdx="0" presStyleCnt="3"/>
      <dgm:spPr/>
    </dgm:pt>
    <dgm:pt modelId="{F83D5205-379C-AA42-8291-F0C3B3BCE29E}" type="pres">
      <dgm:prSet presAssocID="{F7002431-F118-974D-A5A8-13473303AA42}" presName="composite2" presStyleCnt="0"/>
      <dgm:spPr/>
    </dgm:pt>
    <dgm:pt modelId="{46218B08-E8B8-3940-A4E4-01EEAA960DF3}" type="pres">
      <dgm:prSet presAssocID="{F7002431-F118-974D-A5A8-13473303AA42}" presName="dummyNode2" presStyleLbl="node1" presStyleIdx="0" presStyleCnt="4"/>
      <dgm:spPr/>
    </dgm:pt>
    <dgm:pt modelId="{23002412-6CC5-0C4B-86A8-9AD5B40960C8}" type="pres">
      <dgm:prSet presAssocID="{F7002431-F118-974D-A5A8-13473303AA42}" presName="childNode2" presStyleLbl="bgAcc1" presStyleIdx="1" presStyleCnt="4" custLinFactNeighborX="-50202" custLinFactNeighborY="-32715">
        <dgm:presLayoutVars>
          <dgm:bulletEnabled val="1"/>
        </dgm:presLayoutVars>
      </dgm:prSet>
      <dgm:spPr/>
    </dgm:pt>
    <dgm:pt modelId="{7E5147A3-FA08-904F-B924-041372295480}" type="pres">
      <dgm:prSet presAssocID="{F7002431-F118-974D-A5A8-13473303AA42}" presName="childNode2tx" presStyleLbl="bgAcc1" presStyleIdx="1" presStyleCnt="4">
        <dgm:presLayoutVars>
          <dgm:bulletEnabled val="1"/>
        </dgm:presLayoutVars>
      </dgm:prSet>
      <dgm:spPr/>
    </dgm:pt>
    <dgm:pt modelId="{5AF4DA04-CB96-AA4F-8B75-F4BCDE758C72}" type="pres">
      <dgm:prSet presAssocID="{F7002431-F118-974D-A5A8-13473303AA42}" presName="parentNode2" presStyleLbl="node1" presStyleIdx="1" presStyleCnt="4" custLinFactY="-100000" custLinFactNeighborY="-187326">
        <dgm:presLayoutVars>
          <dgm:chMax val="0"/>
          <dgm:bulletEnabled val="1"/>
        </dgm:presLayoutVars>
      </dgm:prSet>
      <dgm:spPr/>
    </dgm:pt>
    <dgm:pt modelId="{26EA88BC-6623-7849-B390-8DF411B57214}" type="pres">
      <dgm:prSet presAssocID="{F7002431-F118-974D-A5A8-13473303AA42}" presName="connSite2" presStyleCnt="0"/>
      <dgm:spPr/>
    </dgm:pt>
    <dgm:pt modelId="{F5C698F9-5D62-334B-9FAE-90635E13EB99}" type="pres">
      <dgm:prSet presAssocID="{09D0B79F-2720-B34C-B18A-0C1F77044005}" presName="Name18" presStyleLbl="sibTrans2D1" presStyleIdx="1" presStyleCnt="3"/>
      <dgm:spPr/>
    </dgm:pt>
    <dgm:pt modelId="{735E0420-DFED-2944-B338-975B2D7F6C01}" type="pres">
      <dgm:prSet presAssocID="{58E9A3F5-FEF5-604F-A751-9548C587EB4B}" presName="composite1" presStyleCnt="0"/>
      <dgm:spPr/>
    </dgm:pt>
    <dgm:pt modelId="{A37F74C1-E5F0-2742-B611-71D939B276F3}" type="pres">
      <dgm:prSet presAssocID="{58E9A3F5-FEF5-604F-A751-9548C587EB4B}" presName="dummyNode1" presStyleLbl="node1" presStyleIdx="1" presStyleCnt="4"/>
      <dgm:spPr/>
    </dgm:pt>
    <dgm:pt modelId="{585B2C3B-8AD0-914B-A0BA-F275C44D4BFF}" type="pres">
      <dgm:prSet presAssocID="{58E9A3F5-FEF5-604F-A751-9548C587EB4B}" presName="childNode1" presStyleLbl="bgAcc1" presStyleIdx="2" presStyleCnt="4" custLinFactNeighborX="-30515" custLinFactNeighborY="-33540">
        <dgm:presLayoutVars>
          <dgm:bulletEnabled val="1"/>
        </dgm:presLayoutVars>
      </dgm:prSet>
      <dgm:spPr/>
    </dgm:pt>
    <dgm:pt modelId="{8A9E3183-0FBE-8D4C-9C72-6B455088ABEA}" type="pres">
      <dgm:prSet presAssocID="{58E9A3F5-FEF5-604F-A751-9548C587EB4B}" presName="childNode1tx" presStyleLbl="bgAcc1" presStyleIdx="2" presStyleCnt="4">
        <dgm:presLayoutVars>
          <dgm:bulletEnabled val="1"/>
        </dgm:presLayoutVars>
      </dgm:prSet>
      <dgm:spPr/>
    </dgm:pt>
    <dgm:pt modelId="{F134A7DE-8FA5-5B46-8843-4378490E47F9}" type="pres">
      <dgm:prSet presAssocID="{58E9A3F5-FEF5-604F-A751-9548C587EB4B}" presName="parentNode1" presStyleLbl="node1" presStyleIdx="2" presStyleCnt="4" custLinFactY="-220660" custLinFactNeighborY="-300000">
        <dgm:presLayoutVars>
          <dgm:chMax val="1"/>
          <dgm:bulletEnabled val="1"/>
        </dgm:presLayoutVars>
      </dgm:prSet>
      <dgm:spPr/>
    </dgm:pt>
    <dgm:pt modelId="{7D4B300D-BF9A-134D-A226-A36452F3DE01}" type="pres">
      <dgm:prSet presAssocID="{58E9A3F5-FEF5-604F-A751-9548C587EB4B}" presName="connSite1" presStyleCnt="0"/>
      <dgm:spPr/>
    </dgm:pt>
    <dgm:pt modelId="{9D8894B8-A84C-8345-A6BF-DEBD25446B2D}" type="pres">
      <dgm:prSet presAssocID="{12CCAC72-EB7C-9D45-AF72-E6EEEAD8514F}" presName="Name9" presStyleLbl="sibTrans2D1" presStyleIdx="2" presStyleCnt="3"/>
      <dgm:spPr/>
    </dgm:pt>
    <dgm:pt modelId="{5AFD84D4-2153-E143-8AAF-D95D2C1E2492}" type="pres">
      <dgm:prSet presAssocID="{BF6F7A0E-114B-FB40-B457-83BE9D411B7A}" presName="composite2" presStyleCnt="0"/>
      <dgm:spPr/>
    </dgm:pt>
    <dgm:pt modelId="{5430BD72-BE6A-D64C-A72E-C49259B6A23B}" type="pres">
      <dgm:prSet presAssocID="{BF6F7A0E-114B-FB40-B457-83BE9D411B7A}" presName="dummyNode2" presStyleLbl="node1" presStyleIdx="2" presStyleCnt="4"/>
      <dgm:spPr/>
    </dgm:pt>
    <dgm:pt modelId="{F01E08C4-6730-534C-B844-B5C10ECA0DE8}" type="pres">
      <dgm:prSet presAssocID="{BF6F7A0E-114B-FB40-B457-83BE9D411B7A}" presName="childNode2" presStyleLbl="bgAcc1" presStyleIdx="3" presStyleCnt="4" custLinFactY="-44567" custLinFactNeighborY="-100000">
        <dgm:presLayoutVars>
          <dgm:bulletEnabled val="1"/>
        </dgm:presLayoutVars>
      </dgm:prSet>
      <dgm:spPr/>
    </dgm:pt>
    <dgm:pt modelId="{63CEFF4F-FC21-CB4E-AB15-2263113DE1A6}" type="pres">
      <dgm:prSet presAssocID="{BF6F7A0E-114B-FB40-B457-83BE9D411B7A}" presName="childNode2tx" presStyleLbl="bgAcc1" presStyleIdx="3" presStyleCnt="4">
        <dgm:presLayoutVars>
          <dgm:bulletEnabled val="1"/>
        </dgm:presLayoutVars>
      </dgm:prSet>
      <dgm:spPr/>
    </dgm:pt>
    <dgm:pt modelId="{8919F3D5-409B-A544-A416-881ABEE54ECA}" type="pres">
      <dgm:prSet presAssocID="{BF6F7A0E-114B-FB40-B457-83BE9D411B7A}" presName="parentNode2" presStyleLbl="node1" presStyleIdx="3" presStyleCnt="4" custLinFactY="-100000" custLinFactNeighborY="-187326">
        <dgm:presLayoutVars>
          <dgm:chMax val="0"/>
          <dgm:bulletEnabled val="1"/>
        </dgm:presLayoutVars>
      </dgm:prSet>
      <dgm:spPr/>
    </dgm:pt>
    <dgm:pt modelId="{89B3B0E1-E415-4640-B57E-20BB7ED9FCE5}" type="pres">
      <dgm:prSet presAssocID="{BF6F7A0E-114B-FB40-B457-83BE9D411B7A}" presName="connSite2" presStyleCnt="0"/>
      <dgm:spPr/>
    </dgm:pt>
  </dgm:ptLst>
  <dgm:cxnLst>
    <dgm:cxn modelId="{690F4E61-70E6-BC4D-81FC-32D258170B26}" type="presOf" srcId="{0100F1CF-4415-5F45-AB18-4254A4E3001F}" destId="{23002412-6CC5-0C4B-86A8-9AD5B40960C8}" srcOrd="0" destOrd="0" presId="urn:microsoft.com/office/officeart/2005/8/layout/hProcess4"/>
    <dgm:cxn modelId="{924B16E9-0D80-BF4E-A7AF-3E051A242F2B}" type="presOf" srcId="{12CCAC72-EB7C-9D45-AF72-E6EEEAD8514F}" destId="{9D8894B8-A84C-8345-A6BF-DEBD25446B2D}" srcOrd="0" destOrd="0" presId="urn:microsoft.com/office/officeart/2005/8/layout/hProcess4"/>
    <dgm:cxn modelId="{4C6D1BD5-1216-9042-AE57-E2763A3D490C}" srcId="{BF6F7A0E-114B-FB40-B457-83BE9D411B7A}" destId="{606ADA1F-7EE2-DA46-8F5B-5F9524C1B1B7}" srcOrd="0" destOrd="0" parTransId="{E6DE4870-999F-A64B-909C-C9036473F2A8}" sibTransId="{FD00348C-6321-684E-A86A-5C365A1BF7BC}"/>
    <dgm:cxn modelId="{2D837E66-0C03-48D6-B21F-34F62BD3ADB5}" srcId="{BF6F7A0E-114B-FB40-B457-83BE9D411B7A}" destId="{8E9EC234-1AA2-4C47-A13A-2EA6D5DB48BF}" srcOrd="2" destOrd="0" parTransId="{3FB6A125-FF1C-482B-94A6-C2367BE5137A}" sibTransId="{8649C73D-17B6-4D74-86AD-B8AE9F9CB02A}"/>
    <dgm:cxn modelId="{7D2E33E0-0914-E747-80FB-BCD2D182F77E}" type="presOf" srcId="{38DD1D1E-9472-B844-9878-7B5520DC84FF}" destId="{F01E08C4-6730-534C-B844-B5C10ECA0DE8}" srcOrd="0" destOrd="1" presId="urn:microsoft.com/office/officeart/2005/8/layout/hProcess4"/>
    <dgm:cxn modelId="{BD680B79-EC2D-1E46-84D2-5FE7C449EE55}" type="presOf" srcId="{58E9A3F5-FEF5-604F-A751-9548C587EB4B}" destId="{F134A7DE-8FA5-5B46-8843-4378490E47F9}" srcOrd="0" destOrd="0" presId="urn:microsoft.com/office/officeart/2005/8/layout/hProcess4"/>
    <dgm:cxn modelId="{57412B5E-5235-5A45-A989-316B2495CEE2}" type="presOf" srcId="{B771560F-8489-F24E-B9A1-2AC8F028D47E}" destId="{1C59EC30-0491-ED43-9F47-D5F95EFFC305}" srcOrd="0" destOrd="0" presId="urn:microsoft.com/office/officeart/2005/8/layout/hProcess4"/>
    <dgm:cxn modelId="{C6459C04-17E0-8F4E-A50B-3C4DFAFAB670}" type="presOf" srcId="{BF6F7A0E-114B-FB40-B457-83BE9D411B7A}" destId="{8919F3D5-409B-A544-A416-881ABEE54ECA}" srcOrd="0" destOrd="0" presId="urn:microsoft.com/office/officeart/2005/8/layout/hProcess4"/>
    <dgm:cxn modelId="{A28C94A4-CFF2-7240-B854-66A78191033C}" type="presOf" srcId="{606ADA1F-7EE2-DA46-8F5B-5F9524C1B1B7}" destId="{63CEFF4F-FC21-CB4E-AB15-2263113DE1A6}" srcOrd="1" destOrd="0" presId="urn:microsoft.com/office/officeart/2005/8/layout/hProcess4"/>
    <dgm:cxn modelId="{9F4D6921-BAF5-FE44-A283-24024625B72A}" type="presOf" srcId="{D7B2021D-E9C9-B14E-AAF7-6AAEAA8D707B}" destId="{7F8F6C90-094E-CB4D-9CCD-165052E6B39C}" srcOrd="0" destOrd="0" presId="urn:microsoft.com/office/officeart/2005/8/layout/hProcess4"/>
    <dgm:cxn modelId="{54613945-2783-E548-BC69-C542466EB714}" type="presOf" srcId="{26654DCB-B4AC-AC46-8048-1B8183D8C913}" destId="{9942F37A-F406-414D-9E66-48A134D2670A}" srcOrd="0" destOrd="0" presId="urn:microsoft.com/office/officeart/2005/8/layout/hProcess4"/>
    <dgm:cxn modelId="{25EA43FA-4330-3748-AB1C-0CF833BFC279}" srcId="{921F33B6-E957-6D46-B3E8-38DC24B76F48}" destId="{5825570C-2178-9849-8EB5-AE2012E4D355}" srcOrd="1" destOrd="0" parTransId="{94B1FCA6-F69A-F04E-B230-AE69DA7D4DD1}" sibTransId="{4E124101-1877-034A-B5CF-2800152E2CF3}"/>
    <dgm:cxn modelId="{DA342260-4993-1749-92F8-0F3B72F9F9B9}" type="presOf" srcId="{606ADA1F-7EE2-DA46-8F5B-5F9524C1B1B7}" destId="{F01E08C4-6730-534C-B844-B5C10ECA0DE8}" srcOrd="0" destOrd="0" presId="urn:microsoft.com/office/officeart/2005/8/layout/hProcess4"/>
    <dgm:cxn modelId="{2C521BB3-26ED-3F43-865C-AA92EF27A9A1}" srcId="{D7B2021D-E9C9-B14E-AAF7-6AAEAA8D707B}" destId="{58E9A3F5-FEF5-604F-A751-9548C587EB4B}" srcOrd="2" destOrd="0" parTransId="{F020F275-85D4-8147-AC0B-F82FF22BEED2}" sibTransId="{12CCAC72-EB7C-9D45-AF72-E6EEEAD8514F}"/>
    <dgm:cxn modelId="{92111999-1AF4-DF43-9384-5C85BBBAD99E}" srcId="{BF6F7A0E-114B-FB40-B457-83BE9D411B7A}" destId="{38DD1D1E-9472-B844-9878-7B5520DC84FF}" srcOrd="1" destOrd="0" parTransId="{FC314FF3-545E-5748-A5E2-5D3DBC7EC1F2}" sibTransId="{08431F6D-36D9-E842-9F80-CCDACD0349BA}"/>
    <dgm:cxn modelId="{25912D32-A669-6F4C-963B-AF218D27F869}" srcId="{D7B2021D-E9C9-B14E-AAF7-6AAEAA8D707B}" destId="{921F33B6-E957-6D46-B3E8-38DC24B76F48}" srcOrd="0" destOrd="0" parTransId="{D3CF48B5-A8E5-484F-BBCB-B9F1D1818B6D}" sibTransId="{B771560F-8489-F24E-B9A1-2AC8F028D47E}"/>
    <dgm:cxn modelId="{ED79DC67-E873-E84D-B1C2-B4970E70B05C}" type="presOf" srcId="{09D0B79F-2720-B34C-B18A-0C1F77044005}" destId="{F5C698F9-5D62-334B-9FAE-90635E13EB99}" srcOrd="0" destOrd="0" presId="urn:microsoft.com/office/officeart/2005/8/layout/hProcess4"/>
    <dgm:cxn modelId="{7BFD01BD-5808-8D46-A35C-1B5C1895E93A}" type="presOf" srcId="{0100F1CF-4415-5F45-AB18-4254A4E3001F}" destId="{7E5147A3-FA08-904F-B924-041372295480}" srcOrd="1" destOrd="0" presId="urn:microsoft.com/office/officeart/2005/8/layout/hProcess4"/>
    <dgm:cxn modelId="{078E52DC-63F6-E14E-B8F7-11EFC4ED8383}" type="presOf" srcId="{38DD1D1E-9472-B844-9878-7B5520DC84FF}" destId="{63CEFF4F-FC21-CB4E-AB15-2263113DE1A6}" srcOrd="1" destOrd="1" presId="urn:microsoft.com/office/officeart/2005/8/layout/hProcess4"/>
    <dgm:cxn modelId="{D3BFE871-37C3-8B4E-8B58-C133C29974F7}" srcId="{D7B2021D-E9C9-B14E-AAF7-6AAEAA8D707B}" destId="{BF6F7A0E-114B-FB40-B457-83BE9D411B7A}" srcOrd="3" destOrd="0" parTransId="{27718BAB-4867-6846-92BC-045DDCFF16BD}" sibTransId="{ED98C8EB-6FA3-CA43-A0AC-F67F959EDAE2}"/>
    <dgm:cxn modelId="{E3CF5615-2DEF-6F43-9851-DBBAC431E852}" type="presOf" srcId="{F7002431-F118-974D-A5A8-13473303AA42}" destId="{5AF4DA04-CB96-AA4F-8B75-F4BCDE758C72}" srcOrd="0" destOrd="0" presId="urn:microsoft.com/office/officeart/2005/8/layout/hProcess4"/>
    <dgm:cxn modelId="{2DA72136-87A7-0F45-B80E-5F306509A85E}" srcId="{F7002431-F118-974D-A5A8-13473303AA42}" destId="{0100F1CF-4415-5F45-AB18-4254A4E3001F}" srcOrd="0" destOrd="0" parTransId="{24573B32-B28F-EB43-939B-F201056DF8B4}" sibTransId="{B316C046-270B-9E4B-9F01-CED1169299F2}"/>
    <dgm:cxn modelId="{1E4921D6-E8CD-3742-9D40-634B29417850}" type="presOf" srcId="{5825570C-2178-9849-8EB5-AE2012E4D355}" destId="{90958060-8394-B24B-84E3-190A99044334}" srcOrd="1" destOrd="1" presId="urn:microsoft.com/office/officeart/2005/8/layout/hProcess4"/>
    <dgm:cxn modelId="{35190AA1-46D1-C54A-BA02-1B9B97C1F53C}" srcId="{58E9A3F5-FEF5-604F-A751-9548C587EB4B}" destId="{8D697269-88FA-9B4E-AA11-09BBA9C8CE57}" srcOrd="0" destOrd="0" parTransId="{EC63032F-56E9-D04E-99D8-E2F5A6B3BFDD}" sibTransId="{5BD70D06-ECAE-9842-8430-B615B808AB13}"/>
    <dgm:cxn modelId="{6105560B-2E91-5A45-BEAB-C645E7B4F0A2}" srcId="{921F33B6-E957-6D46-B3E8-38DC24B76F48}" destId="{26654DCB-B4AC-AC46-8048-1B8183D8C913}" srcOrd="0" destOrd="0" parTransId="{A9DBB869-B8A2-AC48-B087-979BCFC3CEB2}" sibTransId="{E70D5B5C-2522-864D-9487-E91AE75C0E7D}"/>
    <dgm:cxn modelId="{9B20B815-2B04-4ED3-B059-99FC48A12682}" type="presOf" srcId="{8E9EC234-1AA2-4C47-A13A-2EA6D5DB48BF}" destId="{63CEFF4F-FC21-CB4E-AB15-2263113DE1A6}" srcOrd="1" destOrd="2" presId="urn:microsoft.com/office/officeart/2005/8/layout/hProcess4"/>
    <dgm:cxn modelId="{17CBD5ED-AA81-4862-96D2-D78C77C1C817}" type="presOf" srcId="{8E9EC234-1AA2-4C47-A13A-2EA6D5DB48BF}" destId="{F01E08C4-6730-534C-B844-B5C10ECA0DE8}" srcOrd="0" destOrd="2" presId="urn:microsoft.com/office/officeart/2005/8/layout/hProcess4"/>
    <dgm:cxn modelId="{DC4DD153-BC3B-6144-A556-8799BEB98011}" type="presOf" srcId="{8D697269-88FA-9B4E-AA11-09BBA9C8CE57}" destId="{8A9E3183-0FBE-8D4C-9C72-6B455088ABEA}" srcOrd="1" destOrd="0" presId="urn:microsoft.com/office/officeart/2005/8/layout/hProcess4"/>
    <dgm:cxn modelId="{6B59F171-6526-FC40-996B-6DC31A134E7E}" type="presOf" srcId="{921F33B6-E957-6D46-B3E8-38DC24B76F48}" destId="{9AA37BBC-E683-DD46-AB97-5A5E60266EE0}" srcOrd="0" destOrd="0" presId="urn:microsoft.com/office/officeart/2005/8/layout/hProcess4"/>
    <dgm:cxn modelId="{091F4FAA-21F9-2343-A418-F5B1BB1A4219}" type="presOf" srcId="{5825570C-2178-9849-8EB5-AE2012E4D355}" destId="{9942F37A-F406-414D-9E66-48A134D2670A}" srcOrd="0" destOrd="1" presId="urn:microsoft.com/office/officeart/2005/8/layout/hProcess4"/>
    <dgm:cxn modelId="{183C0C6C-E3BE-DF45-BBDF-C1000DD83753}" type="presOf" srcId="{26654DCB-B4AC-AC46-8048-1B8183D8C913}" destId="{90958060-8394-B24B-84E3-190A99044334}" srcOrd="1" destOrd="0" presId="urn:microsoft.com/office/officeart/2005/8/layout/hProcess4"/>
    <dgm:cxn modelId="{105EEBFD-6022-2C4B-9C0F-59DBF5799B65}" srcId="{D7B2021D-E9C9-B14E-AAF7-6AAEAA8D707B}" destId="{F7002431-F118-974D-A5A8-13473303AA42}" srcOrd="1" destOrd="0" parTransId="{2EF84F35-63E6-BB41-92F8-AF75E87A868B}" sibTransId="{09D0B79F-2720-B34C-B18A-0C1F77044005}"/>
    <dgm:cxn modelId="{CBC071B6-2D9F-1B46-ABC3-586D2A861EF0}" type="presOf" srcId="{8D697269-88FA-9B4E-AA11-09BBA9C8CE57}" destId="{585B2C3B-8AD0-914B-A0BA-F275C44D4BFF}" srcOrd="0" destOrd="0" presId="urn:microsoft.com/office/officeart/2005/8/layout/hProcess4"/>
    <dgm:cxn modelId="{C10471E7-228E-8543-9B05-408ED2E1CF13}" type="presParOf" srcId="{7F8F6C90-094E-CB4D-9CCD-165052E6B39C}" destId="{ACE55E56-0CB5-A84C-9B67-AAD46F590DDD}" srcOrd="0" destOrd="0" presId="urn:microsoft.com/office/officeart/2005/8/layout/hProcess4"/>
    <dgm:cxn modelId="{2D3B07CA-C528-4448-AAFC-F9DA9F6BA4A5}" type="presParOf" srcId="{7F8F6C90-094E-CB4D-9CCD-165052E6B39C}" destId="{A06EACB7-E691-4745-BEBF-2D8B41DBA7C2}" srcOrd="1" destOrd="0" presId="urn:microsoft.com/office/officeart/2005/8/layout/hProcess4"/>
    <dgm:cxn modelId="{D34C2DA8-DB66-6E48-9A76-657DAEDAA4AA}" type="presParOf" srcId="{7F8F6C90-094E-CB4D-9CCD-165052E6B39C}" destId="{7F4AF902-0A9A-4D4A-8BAF-62323671ED03}" srcOrd="2" destOrd="0" presId="urn:microsoft.com/office/officeart/2005/8/layout/hProcess4"/>
    <dgm:cxn modelId="{53B5A101-A06D-3548-9FE5-618187BDE171}" type="presParOf" srcId="{7F4AF902-0A9A-4D4A-8BAF-62323671ED03}" destId="{526119CB-F2D0-1D49-8940-587EA99542D2}" srcOrd="0" destOrd="0" presId="urn:microsoft.com/office/officeart/2005/8/layout/hProcess4"/>
    <dgm:cxn modelId="{CF121EB8-0579-004E-8C44-6CC20BE5A700}" type="presParOf" srcId="{526119CB-F2D0-1D49-8940-587EA99542D2}" destId="{8360BAF7-DA64-0547-91D9-55D35C93E18B}" srcOrd="0" destOrd="0" presId="urn:microsoft.com/office/officeart/2005/8/layout/hProcess4"/>
    <dgm:cxn modelId="{6DE2338A-A81C-794E-B232-B3AC6C9C73DB}" type="presParOf" srcId="{526119CB-F2D0-1D49-8940-587EA99542D2}" destId="{9942F37A-F406-414D-9E66-48A134D2670A}" srcOrd="1" destOrd="0" presId="urn:microsoft.com/office/officeart/2005/8/layout/hProcess4"/>
    <dgm:cxn modelId="{B2D08424-9A69-4F49-A0F7-8DD1BF8F82D7}" type="presParOf" srcId="{526119CB-F2D0-1D49-8940-587EA99542D2}" destId="{90958060-8394-B24B-84E3-190A99044334}" srcOrd="2" destOrd="0" presId="urn:microsoft.com/office/officeart/2005/8/layout/hProcess4"/>
    <dgm:cxn modelId="{09925E3E-BBBC-ED4A-B959-C025F04A3087}" type="presParOf" srcId="{526119CB-F2D0-1D49-8940-587EA99542D2}" destId="{9AA37BBC-E683-DD46-AB97-5A5E60266EE0}" srcOrd="3" destOrd="0" presId="urn:microsoft.com/office/officeart/2005/8/layout/hProcess4"/>
    <dgm:cxn modelId="{2140BF02-A089-FD49-922D-55A2200E11DB}" type="presParOf" srcId="{526119CB-F2D0-1D49-8940-587EA99542D2}" destId="{965F8AC3-80E7-8549-9103-032A20CFB7F0}" srcOrd="4" destOrd="0" presId="urn:microsoft.com/office/officeart/2005/8/layout/hProcess4"/>
    <dgm:cxn modelId="{5B48C72E-73D0-7E42-9860-B5D9EE1CA868}" type="presParOf" srcId="{7F4AF902-0A9A-4D4A-8BAF-62323671ED03}" destId="{1C59EC30-0491-ED43-9F47-D5F95EFFC305}" srcOrd="1" destOrd="0" presId="urn:microsoft.com/office/officeart/2005/8/layout/hProcess4"/>
    <dgm:cxn modelId="{72347BBB-9EC4-C447-8FF6-FA16156FC9E4}" type="presParOf" srcId="{7F4AF902-0A9A-4D4A-8BAF-62323671ED03}" destId="{F83D5205-379C-AA42-8291-F0C3B3BCE29E}" srcOrd="2" destOrd="0" presId="urn:microsoft.com/office/officeart/2005/8/layout/hProcess4"/>
    <dgm:cxn modelId="{F9143780-B797-FD49-928E-F2F5E5BF798D}" type="presParOf" srcId="{F83D5205-379C-AA42-8291-F0C3B3BCE29E}" destId="{46218B08-E8B8-3940-A4E4-01EEAA960DF3}" srcOrd="0" destOrd="0" presId="urn:microsoft.com/office/officeart/2005/8/layout/hProcess4"/>
    <dgm:cxn modelId="{E200657E-81AA-8F4F-B3CE-27BBCF3F2353}" type="presParOf" srcId="{F83D5205-379C-AA42-8291-F0C3B3BCE29E}" destId="{23002412-6CC5-0C4B-86A8-9AD5B40960C8}" srcOrd="1" destOrd="0" presId="urn:microsoft.com/office/officeart/2005/8/layout/hProcess4"/>
    <dgm:cxn modelId="{FA1749FC-0479-3F43-A2BD-EF18032D1AA8}" type="presParOf" srcId="{F83D5205-379C-AA42-8291-F0C3B3BCE29E}" destId="{7E5147A3-FA08-904F-B924-041372295480}" srcOrd="2" destOrd="0" presId="urn:microsoft.com/office/officeart/2005/8/layout/hProcess4"/>
    <dgm:cxn modelId="{168AA3C5-270B-E542-A4DF-42E26555A4CF}" type="presParOf" srcId="{F83D5205-379C-AA42-8291-F0C3B3BCE29E}" destId="{5AF4DA04-CB96-AA4F-8B75-F4BCDE758C72}" srcOrd="3" destOrd="0" presId="urn:microsoft.com/office/officeart/2005/8/layout/hProcess4"/>
    <dgm:cxn modelId="{16C3A581-FEE6-514A-92D0-63E7CD4CE27D}" type="presParOf" srcId="{F83D5205-379C-AA42-8291-F0C3B3BCE29E}" destId="{26EA88BC-6623-7849-B390-8DF411B57214}" srcOrd="4" destOrd="0" presId="urn:microsoft.com/office/officeart/2005/8/layout/hProcess4"/>
    <dgm:cxn modelId="{B5244884-1BB2-C64F-A052-2D0D5CD5AFA9}" type="presParOf" srcId="{7F4AF902-0A9A-4D4A-8BAF-62323671ED03}" destId="{F5C698F9-5D62-334B-9FAE-90635E13EB99}" srcOrd="3" destOrd="0" presId="urn:microsoft.com/office/officeart/2005/8/layout/hProcess4"/>
    <dgm:cxn modelId="{7EC5983A-119C-3548-8502-2E533602B754}" type="presParOf" srcId="{7F4AF902-0A9A-4D4A-8BAF-62323671ED03}" destId="{735E0420-DFED-2944-B338-975B2D7F6C01}" srcOrd="4" destOrd="0" presId="urn:microsoft.com/office/officeart/2005/8/layout/hProcess4"/>
    <dgm:cxn modelId="{12AA4884-DBE0-684E-B0DD-0C270D4132FB}" type="presParOf" srcId="{735E0420-DFED-2944-B338-975B2D7F6C01}" destId="{A37F74C1-E5F0-2742-B611-71D939B276F3}" srcOrd="0" destOrd="0" presId="urn:microsoft.com/office/officeart/2005/8/layout/hProcess4"/>
    <dgm:cxn modelId="{F6CED873-3F1F-6F43-840A-44020DEB666D}" type="presParOf" srcId="{735E0420-DFED-2944-B338-975B2D7F6C01}" destId="{585B2C3B-8AD0-914B-A0BA-F275C44D4BFF}" srcOrd="1" destOrd="0" presId="urn:microsoft.com/office/officeart/2005/8/layout/hProcess4"/>
    <dgm:cxn modelId="{DC32EE4F-1787-3541-81EE-364366517245}" type="presParOf" srcId="{735E0420-DFED-2944-B338-975B2D7F6C01}" destId="{8A9E3183-0FBE-8D4C-9C72-6B455088ABEA}" srcOrd="2" destOrd="0" presId="urn:microsoft.com/office/officeart/2005/8/layout/hProcess4"/>
    <dgm:cxn modelId="{607CFFC3-A4D4-5F43-8BC3-FBE5E68794C5}" type="presParOf" srcId="{735E0420-DFED-2944-B338-975B2D7F6C01}" destId="{F134A7DE-8FA5-5B46-8843-4378490E47F9}" srcOrd="3" destOrd="0" presId="urn:microsoft.com/office/officeart/2005/8/layout/hProcess4"/>
    <dgm:cxn modelId="{AE6F665F-C291-744B-9275-362E8ACF5F5E}" type="presParOf" srcId="{735E0420-DFED-2944-B338-975B2D7F6C01}" destId="{7D4B300D-BF9A-134D-A226-A36452F3DE01}" srcOrd="4" destOrd="0" presId="urn:microsoft.com/office/officeart/2005/8/layout/hProcess4"/>
    <dgm:cxn modelId="{C468DAE8-450E-664D-BFD2-59704E0D26CE}" type="presParOf" srcId="{7F4AF902-0A9A-4D4A-8BAF-62323671ED03}" destId="{9D8894B8-A84C-8345-A6BF-DEBD25446B2D}" srcOrd="5" destOrd="0" presId="urn:microsoft.com/office/officeart/2005/8/layout/hProcess4"/>
    <dgm:cxn modelId="{E19EBD95-EEFD-874B-9742-9D23194885DD}" type="presParOf" srcId="{7F4AF902-0A9A-4D4A-8BAF-62323671ED03}" destId="{5AFD84D4-2153-E143-8AAF-D95D2C1E2492}" srcOrd="6" destOrd="0" presId="urn:microsoft.com/office/officeart/2005/8/layout/hProcess4"/>
    <dgm:cxn modelId="{B53CEBF4-A84E-BB40-BE0C-BE3C46A9B838}" type="presParOf" srcId="{5AFD84D4-2153-E143-8AAF-D95D2C1E2492}" destId="{5430BD72-BE6A-D64C-A72E-C49259B6A23B}" srcOrd="0" destOrd="0" presId="urn:microsoft.com/office/officeart/2005/8/layout/hProcess4"/>
    <dgm:cxn modelId="{9D7FCB1D-0399-F047-80F7-3C89B3F949E0}" type="presParOf" srcId="{5AFD84D4-2153-E143-8AAF-D95D2C1E2492}" destId="{F01E08C4-6730-534C-B844-B5C10ECA0DE8}" srcOrd="1" destOrd="0" presId="urn:microsoft.com/office/officeart/2005/8/layout/hProcess4"/>
    <dgm:cxn modelId="{5C57555F-766D-274B-A161-02079A230B00}" type="presParOf" srcId="{5AFD84D4-2153-E143-8AAF-D95D2C1E2492}" destId="{63CEFF4F-FC21-CB4E-AB15-2263113DE1A6}" srcOrd="2" destOrd="0" presId="urn:microsoft.com/office/officeart/2005/8/layout/hProcess4"/>
    <dgm:cxn modelId="{980CE635-18F0-104F-9687-F0415C62B53C}" type="presParOf" srcId="{5AFD84D4-2153-E143-8AAF-D95D2C1E2492}" destId="{8919F3D5-409B-A544-A416-881ABEE54ECA}" srcOrd="3" destOrd="0" presId="urn:microsoft.com/office/officeart/2005/8/layout/hProcess4"/>
    <dgm:cxn modelId="{1C15C642-8AD5-C244-8531-B2C045E90D7F}" type="presParOf" srcId="{5AFD84D4-2153-E143-8AAF-D95D2C1E2492}" destId="{89B3B0E1-E415-4640-B57E-20BB7ED9FCE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B2021D-E9C9-B14E-AAF7-6AAEAA8D707B}" type="doc">
      <dgm:prSet loTypeId="urn:microsoft.com/office/officeart/2005/8/layout/hProcess4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1F33B6-E957-6D46-B3E8-38DC24B76F48}">
      <dgm:prSet phldrT="[Text]"/>
      <dgm:spPr/>
      <dgm:t>
        <a:bodyPr/>
        <a:lstStyle/>
        <a:p>
          <a:r>
            <a:rPr lang="en-US" dirty="0"/>
            <a:t>Sales Cycle</a:t>
          </a:r>
        </a:p>
      </dgm:t>
    </dgm:pt>
    <dgm:pt modelId="{D3CF48B5-A8E5-484F-BBCB-B9F1D1818B6D}" type="parTrans" cxnId="{25912D32-A669-6F4C-963B-AF218D27F869}">
      <dgm:prSet/>
      <dgm:spPr/>
      <dgm:t>
        <a:bodyPr/>
        <a:lstStyle/>
        <a:p>
          <a:endParaRPr lang="en-US"/>
        </a:p>
      </dgm:t>
    </dgm:pt>
    <dgm:pt modelId="{B771560F-8489-F24E-B9A1-2AC8F028D47E}" type="sibTrans" cxnId="{25912D32-A669-6F4C-963B-AF218D27F869}">
      <dgm:prSet/>
      <dgm:spPr/>
      <dgm:t>
        <a:bodyPr/>
        <a:lstStyle/>
        <a:p>
          <a:endParaRPr lang="en-US"/>
        </a:p>
      </dgm:t>
    </dgm:pt>
    <dgm:pt modelId="{26654DCB-B4AC-AC46-8048-1B8183D8C913}">
      <dgm:prSet phldrT="[Text]"/>
      <dgm:spPr/>
      <dgm:t>
        <a:bodyPr/>
        <a:lstStyle/>
        <a:p>
          <a:endParaRPr lang="en-US" dirty="0"/>
        </a:p>
      </dgm:t>
    </dgm:pt>
    <dgm:pt modelId="{A9DBB869-B8A2-AC48-B087-979BCFC3CEB2}" type="parTrans" cxnId="{6105560B-2E91-5A45-BEAB-C645E7B4F0A2}">
      <dgm:prSet/>
      <dgm:spPr/>
      <dgm:t>
        <a:bodyPr/>
        <a:lstStyle/>
        <a:p>
          <a:endParaRPr lang="en-US"/>
        </a:p>
      </dgm:t>
    </dgm:pt>
    <dgm:pt modelId="{E70D5B5C-2522-864D-9487-E91AE75C0E7D}" type="sibTrans" cxnId="{6105560B-2E91-5A45-BEAB-C645E7B4F0A2}">
      <dgm:prSet/>
      <dgm:spPr/>
      <dgm:t>
        <a:bodyPr/>
        <a:lstStyle/>
        <a:p>
          <a:endParaRPr lang="en-US"/>
        </a:p>
      </dgm:t>
    </dgm:pt>
    <dgm:pt modelId="{5825570C-2178-9849-8EB5-AE2012E4D355}">
      <dgm:prSet phldrT="[Text]"/>
      <dgm:spPr/>
      <dgm:t>
        <a:bodyPr/>
        <a:lstStyle/>
        <a:p>
          <a:endParaRPr lang="en-US"/>
        </a:p>
      </dgm:t>
    </dgm:pt>
    <dgm:pt modelId="{94B1FCA6-F69A-F04E-B230-AE69DA7D4DD1}" type="parTrans" cxnId="{25EA43FA-4330-3748-AB1C-0CF833BFC279}">
      <dgm:prSet/>
      <dgm:spPr/>
      <dgm:t>
        <a:bodyPr/>
        <a:lstStyle/>
        <a:p>
          <a:endParaRPr lang="en-US"/>
        </a:p>
      </dgm:t>
    </dgm:pt>
    <dgm:pt modelId="{4E124101-1877-034A-B5CF-2800152E2CF3}" type="sibTrans" cxnId="{25EA43FA-4330-3748-AB1C-0CF833BFC279}">
      <dgm:prSet/>
      <dgm:spPr/>
      <dgm:t>
        <a:bodyPr/>
        <a:lstStyle/>
        <a:p>
          <a:endParaRPr lang="en-US"/>
        </a:p>
      </dgm:t>
    </dgm:pt>
    <dgm:pt modelId="{F7002431-F118-974D-A5A8-13473303AA42}">
      <dgm:prSet phldrT="[Text]"/>
      <dgm:spPr>
        <a:solidFill>
          <a:srgbClr val="5BD078"/>
        </a:solidFill>
      </dgm:spPr>
      <dgm:t>
        <a:bodyPr/>
        <a:lstStyle/>
        <a:p>
          <a:r>
            <a:rPr lang="en-US" dirty="0"/>
            <a:t>Producer in post</a:t>
          </a:r>
        </a:p>
      </dgm:t>
    </dgm:pt>
    <dgm:pt modelId="{2EF84F35-63E6-BB41-92F8-AF75E87A868B}" type="parTrans" cxnId="{105EEBFD-6022-2C4B-9C0F-59DBF5799B65}">
      <dgm:prSet/>
      <dgm:spPr/>
      <dgm:t>
        <a:bodyPr/>
        <a:lstStyle/>
        <a:p>
          <a:endParaRPr lang="en-US"/>
        </a:p>
      </dgm:t>
    </dgm:pt>
    <dgm:pt modelId="{09D0B79F-2720-B34C-B18A-0C1F77044005}" type="sibTrans" cxnId="{105EEBFD-6022-2C4B-9C0F-59DBF5799B65}">
      <dgm:prSet/>
      <dgm:spPr/>
      <dgm:t>
        <a:bodyPr/>
        <a:lstStyle/>
        <a:p>
          <a:endParaRPr lang="en-US"/>
        </a:p>
      </dgm:t>
    </dgm:pt>
    <dgm:pt modelId="{58E9A3F5-FEF5-604F-A751-9548C587EB4B}">
      <dgm:prSet phldrT="[Text]"/>
      <dgm:spPr>
        <a:solidFill>
          <a:srgbClr val="4583D3"/>
        </a:solidFill>
      </dgm:spPr>
      <dgm:t>
        <a:bodyPr/>
        <a:lstStyle/>
        <a:p>
          <a:r>
            <a:rPr lang="en-US" dirty="0"/>
            <a:t>Audio/</a:t>
          </a:r>
          <a:r>
            <a:rPr lang="en-US" dirty="0" err="1"/>
            <a:t>Vioce</a:t>
          </a:r>
          <a:r>
            <a:rPr lang="en-US" dirty="0"/>
            <a:t>-overs</a:t>
          </a:r>
        </a:p>
      </dgm:t>
    </dgm:pt>
    <dgm:pt modelId="{F020F275-85D4-8147-AC0B-F82FF22BEED2}" type="parTrans" cxnId="{2C521BB3-26ED-3F43-865C-AA92EF27A9A1}">
      <dgm:prSet/>
      <dgm:spPr/>
      <dgm:t>
        <a:bodyPr/>
        <a:lstStyle/>
        <a:p>
          <a:endParaRPr lang="en-US"/>
        </a:p>
      </dgm:t>
    </dgm:pt>
    <dgm:pt modelId="{12CCAC72-EB7C-9D45-AF72-E6EEEAD8514F}" type="sibTrans" cxnId="{2C521BB3-26ED-3F43-865C-AA92EF27A9A1}">
      <dgm:prSet/>
      <dgm:spPr>
        <a:solidFill>
          <a:srgbClr val="4583D3"/>
        </a:solidFill>
      </dgm:spPr>
      <dgm:t>
        <a:bodyPr/>
        <a:lstStyle/>
        <a:p>
          <a:endParaRPr lang="en-US"/>
        </a:p>
      </dgm:t>
    </dgm:pt>
    <dgm:pt modelId="{8D697269-88FA-9B4E-AA11-09BBA9C8CE57}">
      <dgm:prSet phldrT="[Text]"/>
      <dgm:spPr>
        <a:ln>
          <a:solidFill>
            <a:srgbClr val="4583D3"/>
          </a:solidFill>
        </a:ln>
      </dgm:spPr>
      <dgm:t>
        <a:bodyPr/>
        <a:lstStyle/>
        <a:p>
          <a:r>
            <a:rPr lang="en-US" dirty="0"/>
            <a:t>Edit/Finalize drafts</a:t>
          </a:r>
        </a:p>
      </dgm:t>
    </dgm:pt>
    <dgm:pt modelId="{EC63032F-56E9-D04E-99D8-E2F5A6B3BFDD}" type="parTrans" cxnId="{35190AA1-46D1-C54A-BA02-1B9B97C1F53C}">
      <dgm:prSet/>
      <dgm:spPr/>
      <dgm:t>
        <a:bodyPr/>
        <a:lstStyle/>
        <a:p>
          <a:endParaRPr lang="en-US"/>
        </a:p>
      </dgm:t>
    </dgm:pt>
    <dgm:pt modelId="{5BD70D06-ECAE-9842-8430-B615B808AB13}" type="sibTrans" cxnId="{35190AA1-46D1-C54A-BA02-1B9B97C1F53C}">
      <dgm:prSet/>
      <dgm:spPr/>
      <dgm:t>
        <a:bodyPr/>
        <a:lstStyle/>
        <a:p>
          <a:endParaRPr lang="en-US"/>
        </a:p>
      </dgm:t>
    </dgm:pt>
    <dgm:pt modelId="{38DD1D1E-9472-B844-9878-7B5520DC84FF}">
      <dgm:prSet phldrT="[Text]"/>
      <dgm:spPr>
        <a:solidFill>
          <a:schemeClr val="bg1"/>
        </a:solidFill>
        <a:ln>
          <a:solidFill>
            <a:srgbClr val="F5C040"/>
          </a:solidFill>
        </a:ln>
      </dgm:spPr>
      <dgm:t>
        <a:bodyPr/>
        <a:lstStyle/>
        <a:p>
          <a:r>
            <a:rPr lang="en-US" dirty="0"/>
            <a:t>Refined Draft</a:t>
          </a:r>
        </a:p>
      </dgm:t>
    </dgm:pt>
    <dgm:pt modelId="{FC314FF3-545E-5748-A5E2-5D3DBC7EC1F2}" type="parTrans" cxnId="{92111999-1AF4-DF43-9384-5C85BBBAD99E}">
      <dgm:prSet/>
      <dgm:spPr/>
      <dgm:t>
        <a:bodyPr/>
        <a:lstStyle/>
        <a:p>
          <a:endParaRPr lang="en-US"/>
        </a:p>
      </dgm:t>
    </dgm:pt>
    <dgm:pt modelId="{08431F6D-36D9-E842-9F80-CCDACD0349BA}" type="sibTrans" cxnId="{92111999-1AF4-DF43-9384-5C85BBBAD99E}">
      <dgm:prSet/>
      <dgm:spPr/>
      <dgm:t>
        <a:bodyPr/>
        <a:lstStyle/>
        <a:p>
          <a:endParaRPr lang="en-US"/>
        </a:p>
      </dgm:t>
    </dgm:pt>
    <dgm:pt modelId="{0100F1CF-4415-5F45-AB18-4254A4E3001F}">
      <dgm:prSet phldrT="[Text]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24573B32-B28F-EB43-939B-F201056DF8B4}" type="parTrans" cxnId="{2DA72136-87A7-0F45-B80E-5F306509A85E}">
      <dgm:prSet/>
      <dgm:spPr/>
      <dgm:t>
        <a:bodyPr/>
        <a:lstStyle/>
        <a:p>
          <a:endParaRPr lang="en-US"/>
        </a:p>
      </dgm:t>
    </dgm:pt>
    <dgm:pt modelId="{B316C046-270B-9E4B-9F01-CED1169299F2}" type="sibTrans" cxnId="{2DA72136-87A7-0F45-B80E-5F306509A85E}">
      <dgm:prSet/>
      <dgm:spPr/>
      <dgm:t>
        <a:bodyPr/>
        <a:lstStyle/>
        <a:p>
          <a:endParaRPr lang="en-US"/>
        </a:p>
      </dgm:t>
    </dgm:pt>
    <dgm:pt modelId="{606ADA1F-7EE2-DA46-8F5B-5F9524C1B1B7}">
      <dgm:prSet phldrT="[Text]"/>
      <dgm:spPr>
        <a:solidFill>
          <a:schemeClr val="bg1"/>
        </a:solidFill>
        <a:ln>
          <a:solidFill>
            <a:srgbClr val="F5C040"/>
          </a:solidFill>
        </a:ln>
      </dgm:spPr>
      <dgm:t>
        <a:bodyPr/>
        <a:lstStyle/>
        <a:p>
          <a:r>
            <a:rPr lang="en-US" dirty="0"/>
            <a:t>Rough Draft</a:t>
          </a:r>
        </a:p>
      </dgm:t>
    </dgm:pt>
    <dgm:pt modelId="{E6DE4870-999F-A64B-909C-C9036473F2A8}" type="parTrans" cxnId="{4C6D1BD5-1216-9042-AE57-E2763A3D490C}">
      <dgm:prSet/>
      <dgm:spPr/>
      <dgm:t>
        <a:bodyPr/>
        <a:lstStyle/>
        <a:p>
          <a:endParaRPr lang="en-US"/>
        </a:p>
      </dgm:t>
    </dgm:pt>
    <dgm:pt modelId="{FD00348C-6321-684E-A86A-5C365A1BF7BC}" type="sibTrans" cxnId="{4C6D1BD5-1216-9042-AE57-E2763A3D490C}">
      <dgm:prSet/>
      <dgm:spPr/>
      <dgm:t>
        <a:bodyPr/>
        <a:lstStyle/>
        <a:p>
          <a:endParaRPr lang="en-US"/>
        </a:p>
      </dgm:t>
    </dgm:pt>
    <dgm:pt modelId="{BF6F7A0E-114B-FB40-B457-83BE9D411B7A}">
      <dgm:prSet phldrT="[Text]"/>
      <dgm:spPr>
        <a:solidFill>
          <a:srgbClr val="4583D3"/>
        </a:solidFill>
      </dgm:spPr>
      <dgm:t>
        <a:bodyPr/>
        <a:lstStyle/>
        <a:p>
          <a:r>
            <a:rPr lang="en-US" dirty="0"/>
            <a:t>Editing</a:t>
          </a:r>
        </a:p>
      </dgm:t>
    </dgm:pt>
    <dgm:pt modelId="{ED98C8EB-6FA3-CA43-A0AC-F67F959EDAE2}" type="sibTrans" cxnId="{D3BFE871-37C3-8B4E-8B58-C133C29974F7}">
      <dgm:prSet/>
      <dgm:spPr/>
      <dgm:t>
        <a:bodyPr/>
        <a:lstStyle/>
        <a:p>
          <a:endParaRPr lang="en-US"/>
        </a:p>
      </dgm:t>
    </dgm:pt>
    <dgm:pt modelId="{27718BAB-4867-6846-92BC-045DDCFF16BD}" type="parTrans" cxnId="{D3BFE871-37C3-8B4E-8B58-C133C29974F7}">
      <dgm:prSet/>
      <dgm:spPr/>
      <dgm:t>
        <a:bodyPr/>
        <a:lstStyle/>
        <a:p>
          <a:endParaRPr lang="en-US"/>
        </a:p>
      </dgm:t>
    </dgm:pt>
    <dgm:pt modelId="{8E9EC234-1AA2-4C47-A13A-2EA6D5DB48BF}">
      <dgm:prSet phldrT="[Text]"/>
      <dgm:spPr>
        <a:solidFill>
          <a:schemeClr val="bg1"/>
        </a:solidFill>
        <a:ln>
          <a:solidFill>
            <a:srgbClr val="F5C040"/>
          </a:solidFill>
        </a:ln>
      </dgm:spPr>
      <dgm:t>
        <a:bodyPr/>
        <a:lstStyle/>
        <a:p>
          <a:r>
            <a:rPr lang="en-US" dirty="0"/>
            <a:t>Final Delivery</a:t>
          </a:r>
        </a:p>
      </dgm:t>
    </dgm:pt>
    <dgm:pt modelId="{3FB6A125-FF1C-482B-94A6-C2367BE5137A}" type="parTrans" cxnId="{2D837E66-0C03-48D6-B21F-34F62BD3ADB5}">
      <dgm:prSet/>
      <dgm:spPr/>
      <dgm:t>
        <a:bodyPr/>
        <a:lstStyle/>
        <a:p>
          <a:endParaRPr lang="en-US"/>
        </a:p>
      </dgm:t>
    </dgm:pt>
    <dgm:pt modelId="{8649C73D-17B6-4D74-86AD-B8AE9F9CB02A}" type="sibTrans" cxnId="{2D837E66-0C03-48D6-B21F-34F62BD3ADB5}">
      <dgm:prSet/>
      <dgm:spPr/>
      <dgm:t>
        <a:bodyPr/>
        <a:lstStyle/>
        <a:p>
          <a:endParaRPr lang="en-US"/>
        </a:p>
      </dgm:t>
    </dgm:pt>
    <dgm:pt modelId="{7F8F6C90-094E-CB4D-9CCD-165052E6B39C}" type="pres">
      <dgm:prSet presAssocID="{D7B2021D-E9C9-B14E-AAF7-6AAEAA8D707B}" presName="Name0" presStyleCnt="0">
        <dgm:presLayoutVars>
          <dgm:dir/>
          <dgm:animLvl val="lvl"/>
          <dgm:resizeHandles val="exact"/>
        </dgm:presLayoutVars>
      </dgm:prSet>
      <dgm:spPr/>
    </dgm:pt>
    <dgm:pt modelId="{ACE55E56-0CB5-A84C-9B67-AAD46F590DDD}" type="pres">
      <dgm:prSet presAssocID="{D7B2021D-E9C9-B14E-AAF7-6AAEAA8D707B}" presName="tSp" presStyleCnt="0"/>
      <dgm:spPr/>
    </dgm:pt>
    <dgm:pt modelId="{A06EACB7-E691-4745-BEBF-2D8B41DBA7C2}" type="pres">
      <dgm:prSet presAssocID="{D7B2021D-E9C9-B14E-AAF7-6AAEAA8D707B}" presName="bSp" presStyleCnt="0"/>
      <dgm:spPr/>
    </dgm:pt>
    <dgm:pt modelId="{7F4AF902-0A9A-4D4A-8BAF-62323671ED03}" type="pres">
      <dgm:prSet presAssocID="{D7B2021D-E9C9-B14E-AAF7-6AAEAA8D707B}" presName="process" presStyleCnt="0"/>
      <dgm:spPr/>
    </dgm:pt>
    <dgm:pt modelId="{526119CB-F2D0-1D49-8940-587EA99542D2}" type="pres">
      <dgm:prSet presAssocID="{921F33B6-E957-6D46-B3E8-38DC24B76F48}" presName="composite1" presStyleCnt="0"/>
      <dgm:spPr/>
    </dgm:pt>
    <dgm:pt modelId="{8360BAF7-DA64-0547-91D9-55D35C93E18B}" type="pres">
      <dgm:prSet presAssocID="{921F33B6-E957-6D46-B3E8-38DC24B76F48}" presName="dummyNode1" presStyleLbl="node1" presStyleIdx="0" presStyleCnt="4"/>
      <dgm:spPr/>
    </dgm:pt>
    <dgm:pt modelId="{9942F37A-F406-414D-9E66-48A134D2670A}" type="pres">
      <dgm:prSet presAssocID="{921F33B6-E957-6D46-B3E8-38DC24B76F48}" presName="childNode1" presStyleLbl="bgAcc1" presStyleIdx="0" presStyleCnt="4" custLinFactNeighborX="-36681" custLinFactNeighborY="-26659">
        <dgm:presLayoutVars>
          <dgm:bulletEnabled val="1"/>
        </dgm:presLayoutVars>
      </dgm:prSet>
      <dgm:spPr/>
    </dgm:pt>
    <dgm:pt modelId="{90958060-8394-B24B-84E3-190A99044334}" type="pres">
      <dgm:prSet presAssocID="{921F33B6-E957-6D46-B3E8-38DC24B76F48}" presName="childNode1tx" presStyleLbl="bgAcc1" presStyleIdx="0" presStyleCnt="4">
        <dgm:presLayoutVars>
          <dgm:bulletEnabled val="1"/>
        </dgm:presLayoutVars>
      </dgm:prSet>
      <dgm:spPr/>
    </dgm:pt>
    <dgm:pt modelId="{9AA37BBC-E683-DD46-AB97-5A5E60266EE0}" type="pres">
      <dgm:prSet presAssocID="{921F33B6-E957-6D46-B3E8-38DC24B76F48}" presName="parentNode1" presStyleLbl="node1" presStyleIdx="0" presStyleCnt="4" custLinFactY="-100000" custLinFactNeighborX="11775" custLinFactNeighborY="-186538">
        <dgm:presLayoutVars>
          <dgm:chMax val="1"/>
          <dgm:bulletEnabled val="1"/>
        </dgm:presLayoutVars>
      </dgm:prSet>
      <dgm:spPr/>
    </dgm:pt>
    <dgm:pt modelId="{965F8AC3-80E7-8549-9103-032A20CFB7F0}" type="pres">
      <dgm:prSet presAssocID="{921F33B6-E957-6D46-B3E8-38DC24B76F48}" presName="connSite1" presStyleCnt="0"/>
      <dgm:spPr/>
    </dgm:pt>
    <dgm:pt modelId="{1C59EC30-0491-ED43-9F47-D5F95EFFC305}" type="pres">
      <dgm:prSet presAssocID="{B771560F-8489-F24E-B9A1-2AC8F028D47E}" presName="Name9" presStyleLbl="sibTrans2D1" presStyleIdx="0" presStyleCnt="3"/>
      <dgm:spPr/>
    </dgm:pt>
    <dgm:pt modelId="{F83D5205-379C-AA42-8291-F0C3B3BCE29E}" type="pres">
      <dgm:prSet presAssocID="{F7002431-F118-974D-A5A8-13473303AA42}" presName="composite2" presStyleCnt="0"/>
      <dgm:spPr/>
    </dgm:pt>
    <dgm:pt modelId="{46218B08-E8B8-3940-A4E4-01EEAA960DF3}" type="pres">
      <dgm:prSet presAssocID="{F7002431-F118-974D-A5A8-13473303AA42}" presName="dummyNode2" presStyleLbl="node1" presStyleIdx="0" presStyleCnt="4"/>
      <dgm:spPr/>
    </dgm:pt>
    <dgm:pt modelId="{23002412-6CC5-0C4B-86A8-9AD5B40960C8}" type="pres">
      <dgm:prSet presAssocID="{F7002431-F118-974D-A5A8-13473303AA42}" presName="childNode2" presStyleLbl="bgAcc1" presStyleIdx="1" presStyleCnt="4" custLinFactNeighborX="-42995" custLinFactNeighborY="-23535">
        <dgm:presLayoutVars>
          <dgm:bulletEnabled val="1"/>
        </dgm:presLayoutVars>
      </dgm:prSet>
      <dgm:spPr/>
    </dgm:pt>
    <dgm:pt modelId="{7E5147A3-FA08-904F-B924-041372295480}" type="pres">
      <dgm:prSet presAssocID="{F7002431-F118-974D-A5A8-13473303AA42}" presName="childNode2tx" presStyleLbl="bgAcc1" presStyleIdx="1" presStyleCnt="4">
        <dgm:presLayoutVars>
          <dgm:bulletEnabled val="1"/>
        </dgm:presLayoutVars>
      </dgm:prSet>
      <dgm:spPr/>
    </dgm:pt>
    <dgm:pt modelId="{5AF4DA04-CB96-AA4F-8B75-F4BCDE758C72}" type="pres">
      <dgm:prSet presAssocID="{F7002431-F118-974D-A5A8-13473303AA42}" presName="parentNode2" presStyleLbl="node1" presStyleIdx="1" presStyleCnt="4" custLinFactNeighborY="-53205">
        <dgm:presLayoutVars>
          <dgm:chMax val="0"/>
          <dgm:bulletEnabled val="1"/>
        </dgm:presLayoutVars>
      </dgm:prSet>
      <dgm:spPr/>
    </dgm:pt>
    <dgm:pt modelId="{26EA88BC-6623-7849-B390-8DF411B57214}" type="pres">
      <dgm:prSet presAssocID="{F7002431-F118-974D-A5A8-13473303AA42}" presName="connSite2" presStyleCnt="0"/>
      <dgm:spPr/>
    </dgm:pt>
    <dgm:pt modelId="{F5C698F9-5D62-334B-9FAE-90635E13EB99}" type="pres">
      <dgm:prSet presAssocID="{09D0B79F-2720-B34C-B18A-0C1F77044005}" presName="Name18" presStyleLbl="sibTrans2D1" presStyleIdx="1" presStyleCnt="3"/>
      <dgm:spPr/>
    </dgm:pt>
    <dgm:pt modelId="{735E0420-DFED-2944-B338-975B2D7F6C01}" type="pres">
      <dgm:prSet presAssocID="{58E9A3F5-FEF5-604F-A751-9548C587EB4B}" presName="composite1" presStyleCnt="0"/>
      <dgm:spPr/>
    </dgm:pt>
    <dgm:pt modelId="{A37F74C1-E5F0-2742-B611-71D939B276F3}" type="pres">
      <dgm:prSet presAssocID="{58E9A3F5-FEF5-604F-A751-9548C587EB4B}" presName="dummyNode1" presStyleLbl="node1" presStyleIdx="1" presStyleCnt="4"/>
      <dgm:spPr/>
    </dgm:pt>
    <dgm:pt modelId="{585B2C3B-8AD0-914B-A0BA-F275C44D4BFF}" type="pres">
      <dgm:prSet presAssocID="{58E9A3F5-FEF5-604F-A751-9548C587EB4B}" presName="childNode1" presStyleLbl="bgAcc1" presStyleIdx="2" presStyleCnt="4" custLinFactNeighborX="-10851" custLinFactNeighborY="-18697">
        <dgm:presLayoutVars>
          <dgm:bulletEnabled val="1"/>
        </dgm:presLayoutVars>
      </dgm:prSet>
      <dgm:spPr/>
    </dgm:pt>
    <dgm:pt modelId="{8A9E3183-0FBE-8D4C-9C72-6B455088ABEA}" type="pres">
      <dgm:prSet presAssocID="{58E9A3F5-FEF5-604F-A751-9548C587EB4B}" presName="childNode1tx" presStyleLbl="bgAcc1" presStyleIdx="2" presStyleCnt="4">
        <dgm:presLayoutVars>
          <dgm:bulletEnabled val="1"/>
        </dgm:presLayoutVars>
      </dgm:prSet>
      <dgm:spPr/>
    </dgm:pt>
    <dgm:pt modelId="{F134A7DE-8FA5-5B46-8843-4378490E47F9}" type="pres">
      <dgm:prSet presAssocID="{58E9A3F5-FEF5-604F-A751-9548C587EB4B}" presName="parentNode1" presStyleLbl="node1" presStyleIdx="2" presStyleCnt="4" custLinFactY="-100000" custLinFactNeighborX="42265" custLinFactNeighborY="-186538">
        <dgm:presLayoutVars>
          <dgm:chMax val="1"/>
          <dgm:bulletEnabled val="1"/>
        </dgm:presLayoutVars>
      </dgm:prSet>
      <dgm:spPr/>
    </dgm:pt>
    <dgm:pt modelId="{7D4B300D-BF9A-134D-A226-A36452F3DE01}" type="pres">
      <dgm:prSet presAssocID="{58E9A3F5-FEF5-604F-A751-9548C587EB4B}" presName="connSite1" presStyleCnt="0"/>
      <dgm:spPr/>
    </dgm:pt>
    <dgm:pt modelId="{9D8894B8-A84C-8345-A6BF-DEBD25446B2D}" type="pres">
      <dgm:prSet presAssocID="{12CCAC72-EB7C-9D45-AF72-E6EEEAD8514F}" presName="Name9" presStyleLbl="sibTrans2D1" presStyleIdx="2" presStyleCnt="3"/>
      <dgm:spPr/>
    </dgm:pt>
    <dgm:pt modelId="{5AFD84D4-2153-E143-8AAF-D95D2C1E2492}" type="pres">
      <dgm:prSet presAssocID="{BF6F7A0E-114B-FB40-B457-83BE9D411B7A}" presName="composite2" presStyleCnt="0"/>
      <dgm:spPr/>
    </dgm:pt>
    <dgm:pt modelId="{5430BD72-BE6A-D64C-A72E-C49259B6A23B}" type="pres">
      <dgm:prSet presAssocID="{BF6F7A0E-114B-FB40-B457-83BE9D411B7A}" presName="dummyNode2" presStyleLbl="node1" presStyleIdx="2" presStyleCnt="4"/>
      <dgm:spPr/>
    </dgm:pt>
    <dgm:pt modelId="{F01E08C4-6730-534C-B844-B5C10ECA0DE8}" type="pres">
      <dgm:prSet presAssocID="{BF6F7A0E-114B-FB40-B457-83BE9D411B7A}" presName="childNode2" presStyleLbl="bgAcc1" presStyleIdx="3" presStyleCnt="4" custLinFactNeighborX="28090" custLinFactNeighborY="-19630">
        <dgm:presLayoutVars>
          <dgm:bulletEnabled val="1"/>
        </dgm:presLayoutVars>
      </dgm:prSet>
      <dgm:spPr/>
    </dgm:pt>
    <dgm:pt modelId="{63CEFF4F-FC21-CB4E-AB15-2263113DE1A6}" type="pres">
      <dgm:prSet presAssocID="{BF6F7A0E-114B-FB40-B457-83BE9D411B7A}" presName="childNode2tx" presStyleLbl="bgAcc1" presStyleIdx="3" presStyleCnt="4">
        <dgm:presLayoutVars>
          <dgm:bulletEnabled val="1"/>
        </dgm:presLayoutVars>
      </dgm:prSet>
      <dgm:spPr/>
    </dgm:pt>
    <dgm:pt modelId="{8919F3D5-409B-A544-A416-881ABEE54ECA}" type="pres">
      <dgm:prSet presAssocID="{BF6F7A0E-114B-FB40-B457-83BE9D411B7A}" presName="parentNode2" presStyleLbl="node1" presStyleIdx="3" presStyleCnt="4" custLinFactNeighborX="19832" custLinFactNeighborY="-53205">
        <dgm:presLayoutVars>
          <dgm:chMax val="0"/>
          <dgm:bulletEnabled val="1"/>
        </dgm:presLayoutVars>
      </dgm:prSet>
      <dgm:spPr/>
    </dgm:pt>
    <dgm:pt modelId="{89B3B0E1-E415-4640-B57E-20BB7ED9FCE5}" type="pres">
      <dgm:prSet presAssocID="{BF6F7A0E-114B-FB40-B457-83BE9D411B7A}" presName="connSite2" presStyleCnt="0"/>
      <dgm:spPr/>
    </dgm:pt>
  </dgm:ptLst>
  <dgm:cxnLst>
    <dgm:cxn modelId="{690F4E61-70E6-BC4D-81FC-32D258170B26}" type="presOf" srcId="{0100F1CF-4415-5F45-AB18-4254A4E3001F}" destId="{23002412-6CC5-0C4B-86A8-9AD5B40960C8}" srcOrd="0" destOrd="0" presId="urn:microsoft.com/office/officeart/2005/8/layout/hProcess4"/>
    <dgm:cxn modelId="{924B16E9-0D80-BF4E-A7AF-3E051A242F2B}" type="presOf" srcId="{12CCAC72-EB7C-9D45-AF72-E6EEEAD8514F}" destId="{9D8894B8-A84C-8345-A6BF-DEBD25446B2D}" srcOrd="0" destOrd="0" presId="urn:microsoft.com/office/officeart/2005/8/layout/hProcess4"/>
    <dgm:cxn modelId="{4C6D1BD5-1216-9042-AE57-E2763A3D490C}" srcId="{BF6F7A0E-114B-FB40-B457-83BE9D411B7A}" destId="{606ADA1F-7EE2-DA46-8F5B-5F9524C1B1B7}" srcOrd="0" destOrd="0" parTransId="{E6DE4870-999F-A64B-909C-C9036473F2A8}" sibTransId="{FD00348C-6321-684E-A86A-5C365A1BF7BC}"/>
    <dgm:cxn modelId="{2D837E66-0C03-48D6-B21F-34F62BD3ADB5}" srcId="{BF6F7A0E-114B-FB40-B457-83BE9D411B7A}" destId="{8E9EC234-1AA2-4C47-A13A-2EA6D5DB48BF}" srcOrd="2" destOrd="0" parTransId="{3FB6A125-FF1C-482B-94A6-C2367BE5137A}" sibTransId="{8649C73D-17B6-4D74-86AD-B8AE9F9CB02A}"/>
    <dgm:cxn modelId="{7D2E33E0-0914-E747-80FB-BCD2D182F77E}" type="presOf" srcId="{38DD1D1E-9472-B844-9878-7B5520DC84FF}" destId="{F01E08C4-6730-534C-B844-B5C10ECA0DE8}" srcOrd="0" destOrd="1" presId="urn:microsoft.com/office/officeart/2005/8/layout/hProcess4"/>
    <dgm:cxn modelId="{BD680B79-EC2D-1E46-84D2-5FE7C449EE55}" type="presOf" srcId="{58E9A3F5-FEF5-604F-A751-9548C587EB4B}" destId="{F134A7DE-8FA5-5B46-8843-4378490E47F9}" srcOrd="0" destOrd="0" presId="urn:microsoft.com/office/officeart/2005/8/layout/hProcess4"/>
    <dgm:cxn modelId="{57412B5E-5235-5A45-A989-316B2495CEE2}" type="presOf" srcId="{B771560F-8489-F24E-B9A1-2AC8F028D47E}" destId="{1C59EC30-0491-ED43-9F47-D5F95EFFC305}" srcOrd="0" destOrd="0" presId="urn:microsoft.com/office/officeart/2005/8/layout/hProcess4"/>
    <dgm:cxn modelId="{C6459C04-17E0-8F4E-A50B-3C4DFAFAB670}" type="presOf" srcId="{BF6F7A0E-114B-FB40-B457-83BE9D411B7A}" destId="{8919F3D5-409B-A544-A416-881ABEE54ECA}" srcOrd="0" destOrd="0" presId="urn:microsoft.com/office/officeart/2005/8/layout/hProcess4"/>
    <dgm:cxn modelId="{A28C94A4-CFF2-7240-B854-66A78191033C}" type="presOf" srcId="{606ADA1F-7EE2-DA46-8F5B-5F9524C1B1B7}" destId="{63CEFF4F-FC21-CB4E-AB15-2263113DE1A6}" srcOrd="1" destOrd="0" presId="urn:microsoft.com/office/officeart/2005/8/layout/hProcess4"/>
    <dgm:cxn modelId="{9F4D6921-BAF5-FE44-A283-24024625B72A}" type="presOf" srcId="{D7B2021D-E9C9-B14E-AAF7-6AAEAA8D707B}" destId="{7F8F6C90-094E-CB4D-9CCD-165052E6B39C}" srcOrd="0" destOrd="0" presId="urn:microsoft.com/office/officeart/2005/8/layout/hProcess4"/>
    <dgm:cxn modelId="{54613945-2783-E548-BC69-C542466EB714}" type="presOf" srcId="{26654DCB-B4AC-AC46-8048-1B8183D8C913}" destId="{9942F37A-F406-414D-9E66-48A134D2670A}" srcOrd="0" destOrd="0" presId="urn:microsoft.com/office/officeart/2005/8/layout/hProcess4"/>
    <dgm:cxn modelId="{25EA43FA-4330-3748-AB1C-0CF833BFC279}" srcId="{921F33B6-E957-6D46-B3E8-38DC24B76F48}" destId="{5825570C-2178-9849-8EB5-AE2012E4D355}" srcOrd="1" destOrd="0" parTransId="{94B1FCA6-F69A-F04E-B230-AE69DA7D4DD1}" sibTransId="{4E124101-1877-034A-B5CF-2800152E2CF3}"/>
    <dgm:cxn modelId="{DA342260-4993-1749-92F8-0F3B72F9F9B9}" type="presOf" srcId="{606ADA1F-7EE2-DA46-8F5B-5F9524C1B1B7}" destId="{F01E08C4-6730-534C-B844-B5C10ECA0DE8}" srcOrd="0" destOrd="0" presId="urn:microsoft.com/office/officeart/2005/8/layout/hProcess4"/>
    <dgm:cxn modelId="{2C521BB3-26ED-3F43-865C-AA92EF27A9A1}" srcId="{D7B2021D-E9C9-B14E-AAF7-6AAEAA8D707B}" destId="{58E9A3F5-FEF5-604F-A751-9548C587EB4B}" srcOrd="2" destOrd="0" parTransId="{F020F275-85D4-8147-AC0B-F82FF22BEED2}" sibTransId="{12CCAC72-EB7C-9D45-AF72-E6EEEAD8514F}"/>
    <dgm:cxn modelId="{92111999-1AF4-DF43-9384-5C85BBBAD99E}" srcId="{BF6F7A0E-114B-FB40-B457-83BE9D411B7A}" destId="{38DD1D1E-9472-B844-9878-7B5520DC84FF}" srcOrd="1" destOrd="0" parTransId="{FC314FF3-545E-5748-A5E2-5D3DBC7EC1F2}" sibTransId="{08431F6D-36D9-E842-9F80-CCDACD0349BA}"/>
    <dgm:cxn modelId="{25912D32-A669-6F4C-963B-AF218D27F869}" srcId="{D7B2021D-E9C9-B14E-AAF7-6AAEAA8D707B}" destId="{921F33B6-E957-6D46-B3E8-38DC24B76F48}" srcOrd="0" destOrd="0" parTransId="{D3CF48B5-A8E5-484F-BBCB-B9F1D1818B6D}" sibTransId="{B771560F-8489-F24E-B9A1-2AC8F028D47E}"/>
    <dgm:cxn modelId="{ED79DC67-E873-E84D-B1C2-B4970E70B05C}" type="presOf" srcId="{09D0B79F-2720-B34C-B18A-0C1F77044005}" destId="{F5C698F9-5D62-334B-9FAE-90635E13EB99}" srcOrd="0" destOrd="0" presId="urn:microsoft.com/office/officeart/2005/8/layout/hProcess4"/>
    <dgm:cxn modelId="{7BFD01BD-5808-8D46-A35C-1B5C1895E93A}" type="presOf" srcId="{0100F1CF-4415-5F45-AB18-4254A4E3001F}" destId="{7E5147A3-FA08-904F-B924-041372295480}" srcOrd="1" destOrd="0" presId="urn:microsoft.com/office/officeart/2005/8/layout/hProcess4"/>
    <dgm:cxn modelId="{078E52DC-63F6-E14E-B8F7-11EFC4ED8383}" type="presOf" srcId="{38DD1D1E-9472-B844-9878-7B5520DC84FF}" destId="{63CEFF4F-FC21-CB4E-AB15-2263113DE1A6}" srcOrd="1" destOrd="1" presId="urn:microsoft.com/office/officeart/2005/8/layout/hProcess4"/>
    <dgm:cxn modelId="{D3BFE871-37C3-8B4E-8B58-C133C29974F7}" srcId="{D7B2021D-E9C9-B14E-AAF7-6AAEAA8D707B}" destId="{BF6F7A0E-114B-FB40-B457-83BE9D411B7A}" srcOrd="3" destOrd="0" parTransId="{27718BAB-4867-6846-92BC-045DDCFF16BD}" sibTransId="{ED98C8EB-6FA3-CA43-A0AC-F67F959EDAE2}"/>
    <dgm:cxn modelId="{E3CF5615-2DEF-6F43-9851-DBBAC431E852}" type="presOf" srcId="{F7002431-F118-974D-A5A8-13473303AA42}" destId="{5AF4DA04-CB96-AA4F-8B75-F4BCDE758C72}" srcOrd="0" destOrd="0" presId="urn:microsoft.com/office/officeart/2005/8/layout/hProcess4"/>
    <dgm:cxn modelId="{2DA72136-87A7-0F45-B80E-5F306509A85E}" srcId="{F7002431-F118-974D-A5A8-13473303AA42}" destId="{0100F1CF-4415-5F45-AB18-4254A4E3001F}" srcOrd="0" destOrd="0" parTransId="{24573B32-B28F-EB43-939B-F201056DF8B4}" sibTransId="{B316C046-270B-9E4B-9F01-CED1169299F2}"/>
    <dgm:cxn modelId="{1E4921D6-E8CD-3742-9D40-634B29417850}" type="presOf" srcId="{5825570C-2178-9849-8EB5-AE2012E4D355}" destId="{90958060-8394-B24B-84E3-190A99044334}" srcOrd="1" destOrd="1" presId="urn:microsoft.com/office/officeart/2005/8/layout/hProcess4"/>
    <dgm:cxn modelId="{35190AA1-46D1-C54A-BA02-1B9B97C1F53C}" srcId="{58E9A3F5-FEF5-604F-A751-9548C587EB4B}" destId="{8D697269-88FA-9B4E-AA11-09BBA9C8CE57}" srcOrd="0" destOrd="0" parTransId="{EC63032F-56E9-D04E-99D8-E2F5A6B3BFDD}" sibTransId="{5BD70D06-ECAE-9842-8430-B615B808AB13}"/>
    <dgm:cxn modelId="{6105560B-2E91-5A45-BEAB-C645E7B4F0A2}" srcId="{921F33B6-E957-6D46-B3E8-38DC24B76F48}" destId="{26654DCB-B4AC-AC46-8048-1B8183D8C913}" srcOrd="0" destOrd="0" parTransId="{A9DBB869-B8A2-AC48-B087-979BCFC3CEB2}" sibTransId="{E70D5B5C-2522-864D-9487-E91AE75C0E7D}"/>
    <dgm:cxn modelId="{9B20B815-2B04-4ED3-B059-99FC48A12682}" type="presOf" srcId="{8E9EC234-1AA2-4C47-A13A-2EA6D5DB48BF}" destId="{63CEFF4F-FC21-CB4E-AB15-2263113DE1A6}" srcOrd="1" destOrd="2" presId="urn:microsoft.com/office/officeart/2005/8/layout/hProcess4"/>
    <dgm:cxn modelId="{17CBD5ED-AA81-4862-96D2-D78C77C1C817}" type="presOf" srcId="{8E9EC234-1AA2-4C47-A13A-2EA6D5DB48BF}" destId="{F01E08C4-6730-534C-B844-B5C10ECA0DE8}" srcOrd="0" destOrd="2" presId="urn:microsoft.com/office/officeart/2005/8/layout/hProcess4"/>
    <dgm:cxn modelId="{DC4DD153-BC3B-6144-A556-8799BEB98011}" type="presOf" srcId="{8D697269-88FA-9B4E-AA11-09BBA9C8CE57}" destId="{8A9E3183-0FBE-8D4C-9C72-6B455088ABEA}" srcOrd="1" destOrd="0" presId="urn:microsoft.com/office/officeart/2005/8/layout/hProcess4"/>
    <dgm:cxn modelId="{6B59F171-6526-FC40-996B-6DC31A134E7E}" type="presOf" srcId="{921F33B6-E957-6D46-B3E8-38DC24B76F48}" destId="{9AA37BBC-E683-DD46-AB97-5A5E60266EE0}" srcOrd="0" destOrd="0" presId="urn:microsoft.com/office/officeart/2005/8/layout/hProcess4"/>
    <dgm:cxn modelId="{091F4FAA-21F9-2343-A418-F5B1BB1A4219}" type="presOf" srcId="{5825570C-2178-9849-8EB5-AE2012E4D355}" destId="{9942F37A-F406-414D-9E66-48A134D2670A}" srcOrd="0" destOrd="1" presId="urn:microsoft.com/office/officeart/2005/8/layout/hProcess4"/>
    <dgm:cxn modelId="{183C0C6C-E3BE-DF45-BBDF-C1000DD83753}" type="presOf" srcId="{26654DCB-B4AC-AC46-8048-1B8183D8C913}" destId="{90958060-8394-B24B-84E3-190A99044334}" srcOrd="1" destOrd="0" presId="urn:microsoft.com/office/officeart/2005/8/layout/hProcess4"/>
    <dgm:cxn modelId="{105EEBFD-6022-2C4B-9C0F-59DBF5799B65}" srcId="{D7B2021D-E9C9-B14E-AAF7-6AAEAA8D707B}" destId="{F7002431-F118-974D-A5A8-13473303AA42}" srcOrd="1" destOrd="0" parTransId="{2EF84F35-63E6-BB41-92F8-AF75E87A868B}" sibTransId="{09D0B79F-2720-B34C-B18A-0C1F77044005}"/>
    <dgm:cxn modelId="{CBC071B6-2D9F-1B46-ABC3-586D2A861EF0}" type="presOf" srcId="{8D697269-88FA-9B4E-AA11-09BBA9C8CE57}" destId="{585B2C3B-8AD0-914B-A0BA-F275C44D4BFF}" srcOrd="0" destOrd="0" presId="urn:microsoft.com/office/officeart/2005/8/layout/hProcess4"/>
    <dgm:cxn modelId="{C10471E7-228E-8543-9B05-408ED2E1CF13}" type="presParOf" srcId="{7F8F6C90-094E-CB4D-9CCD-165052E6B39C}" destId="{ACE55E56-0CB5-A84C-9B67-AAD46F590DDD}" srcOrd="0" destOrd="0" presId="urn:microsoft.com/office/officeart/2005/8/layout/hProcess4"/>
    <dgm:cxn modelId="{2D3B07CA-C528-4448-AAFC-F9DA9F6BA4A5}" type="presParOf" srcId="{7F8F6C90-094E-CB4D-9CCD-165052E6B39C}" destId="{A06EACB7-E691-4745-BEBF-2D8B41DBA7C2}" srcOrd="1" destOrd="0" presId="urn:microsoft.com/office/officeart/2005/8/layout/hProcess4"/>
    <dgm:cxn modelId="{D34C2DA8-DB66-6E48-9A76-657DAEDAA4AA}" type="presParOf" srcId="{7F8F6C90-094E-CB4D-9CCD-165052E6B39C}" destId="{7F4AF902-0A9A-4D4A-8BAF-62323671ED03}" srcOrd="2" destOrd="0" presId="urn:microsoft.com/office/officeart/2005/8/layout/hProcess4"/>
    <dgm:cxn modelId="{53B5A101-A06D-3548-9FE5-618187BDE171}" type="presParOf" srcId="{7F4AF902-0A9A-4D4A-8BAF-62323671ED03}" destId="{526119CB-F2D0-1D49-8940-587EA99542D2}" srcOrd="0" destOrd="0" presId="urn:microsoft.com/office/officeart/2005/8/layout/hProcess4"/>
    <dgm:cxn modelId="{CF121EB8-0579-004E-8C44-6CC20BE5A700}" type="presParOf" srcId="{526119CB-F2D0-1D49-8940-587EA99542D2}" destId="{8360BAF7-DA64-0547-91D9-55D35C93E18B}" srcOrd="0" destOrd="0" presId="urn:microsoft.com/office/officeart/2005/8/layout/hProcess4"/>
    <dgm:cxn modelId="{6DE2338A-A81C-794E-B232-B3AC6C9C73DB}" type="presParOf" srcId="{526119CB-F2D0-1D49-8940-587EA99542D2}" destId="{9942F37A-F406-414D-9E66-48A134D2670A}" srcOrd="1" destOrd="0" presId="urn:microsoft.com/office/officeart/2005/8/layout/hProcess4"/>
    <dgm:cxn modelId="{B2D08424-9A69-4F49-A0F7-8DD1BF8F82D7}" type="presParOf" srcId="{526119CB-F2D0-1D49-8940-587EA99542D2}" destId="{90958060-8394-B24B-84E3-190A99044334}" srcOrd="2" destOrd="0" presId="urn:microsoft.com/office/officeart/2005/8/layout/hProcess4"/>
    <dgm:cxn modelId="{09925E3E-BBBC-ED4A-B959-C025F04A3087}" type="presParOf" srcId="{526119CB-F2D0-1D49-8940-587EA99542D2}" destId="{9AA37BBC-E683-DD46-AB97-5A5E60266EE0}" srcOrd="3" destOrd="0" presId="urn:microsoft.com/office/officeart/2005/8/layout/hProcess4"/>
    <dgm:cxn modelId="{2140BF02-A089-FD49-922D-55A2200E11DB}" type="presParOf" srcId="{526119CB-F2D0-1D49-8940-587EA99542D2}" destId="{965F8AC3-80E7-8549-9103-032A20CFB7F0}" srcOrd="4" destOrd="0" presId="urn:microsoft.com/office/officeart/2005/8/layout/hProcess4"/>
    <dgm:cxn modelId="{5B48C72E-73D0-7E42-9860-B5D9EE1CA868}" type="presParOf" srcId="{7F4AF902-0A9A-4D4A-8BAF-62323671ED03}" destId="{1C59EC30-0491-ED43-9F47-D5F95EFFC305}" srcOrd="1" destOrd="0" presId="urn:microsoft.com/office/officeart/2005/8/layout/hProcess4"/>
    <dgm:cxn modelId="{72347BBB-9EC4-C447-8FF6-FA16156FC9E4}" type="presParOf" srcId="{7F4AF902-0A9A-4D4A-8BAF-62323671ED03}" destId="{F83D5205-379C-AA42-8291-F0C3B3BCE29E}" srcOrd="2" destOrd="0" presId="urn:microsoft.com/office/officeart/2005/8/layout/hProcess4"/>
    <dgm:cxn modelId="{F9143780-B797-FD49-928E-F2F5E5BF798D}" type="presParOf" srcId="{F83D5205-379C-AA42-8291-F0C3B3BCE29E}" destId="{46218B08-E8B8-3940-A4E4-01EEAA960DF3}" srcOrd="0" destOrd="0" presId="urn:microsoft.com/office/officeart/2005/8/layout/hProcess4"/>
    <dgm:cxn modelId="{E200657E-81AA-8F4F-B3CE-27BBCF3F2353}" type="presParOf" srcId="{F83D5205-379C-AA42-8291-F0C3B3BCE29E}" destId="{23002412-6CC5-0C4B-86A8-9AD5B40960C8}" srcOrd="1" destOrd="0" presId="urn:microsoft.com/office/officeart/2005/8/layout/hProcess4"/>
    <dgm:cxn modelId="{FA1749FC-0479-3F43-A2BD-EF18032D1AA8}" type="presParOf" srcId="{F83D5205-379C-AA42-8291-F0C3B3BCE29E}" destId="{7E5147A3-FA08-904F-B924-041372295480}" srcOrd="2" destOrd="0" presId="urn:microsoft.com/office/officeart/2005/8/layout/hProcess4"/>
    <dgm:cxn modelId="{168AA3C5-270B-E542-A4DF-42E26555A4CF}" type="presParOf" srcId="{F83D5205-379C-AA42-8291-F0C3B3BCE29E}" destId="{5AF4DA04-CB96-AA4F-8B75-F4BCDE758C72}" srcOrd="3" destOrd="0" presId="urn:microsoft.com/office/officeart/2005/8/layout/hProcess4"/>
    <dgm:cxn modelId="{16C3A581-FEE6-514A-92D0-63E7CD4CE27D}" type="presParOf" srcId="{F83D5205-379C-AA42-8291-F0C3B3BCE29E}" destId="{26EA88BC-6623-7849-B390-8DF411B57214}" srcOrd="4" destOrd="0" presId="urn:microsoft.com/office/officeart/2005/8/layout/hProcess4"/>
    <dgm:cxn modelId="{B5244884-1BB2-C64F-A052-2D0D5CD5AFA9}" type="presParOf" srcId="{7F4AF902-0A9A-4D4A-8BAF-62323671ED03}" destId="{F5C698F9-5D62-334B-9FAE-90635E13EB99}" srcOrd="3" destOrd="0" presId="urn:microsoft.com/office/officeart/2005/8/layout/hProcess4"/>
    <dgm:cxn modelId="{7EC5983A-119C-3548-8502-2E533602B754}" type="presParOf" srcId="{7F4AF902-0A9A-4D4A-8BAF-62323671ED03}" destId="{735E0420-DFED-2944-B338-975B2D7F6C01}" srcOrd="4" destOrd="0" presId="urn:microsoft.com/office/officeart/2005/8/layout/hProcess4"/>
    <dgm:cxn modelId="{12AA4884-DBE0-684E-B0DD-0C270D4132FB}" type="presParOf" srcId="{735E0420-DFED-2944-B338-975B2D7F6C01}" destId="{A37F74C1-E5F0-2742-B611-71D939B276F3}" srcOrd="0" destOrd="0" presId="urn:microsoft.com/office/officeart/2005/8/layout/hProcess4"/>
    <dgm:cxn modelId="{F6CED873-3F1F-6F43-840A-44020DEB666D}" type="presParOf" srcId="{735E0420-DFED-2944-B338-975B2D7F6C01}" destId="{585B2C3B-8AD0-914B-A0BA-F275C44D4BFF}" srcOrd="1" destOrd="0" presId="urn:microsoft.com/office/officeart/2005/8/layout/hProcess4"/>
    <dgm:cxn modelId="{DC32EE4F-1787-3541-81EE-364366517245}" type="presParOf" srcId="{735E0420-DFED-2944-B338-975B2D7F6C01}" destId="{8A9E3183-0FBE-8D4C-9C72-6B455088ABEA}" srcOrd="2" destOrd="0" presId="urn:microsoft.com/office/officeart/2005/8/layout/hProcess4"/>
    <dgm:cxn modelId="{607CFFC3-A4D4-5F43-8BC3-FBE5E68794C5}" type="presParOf" srcId="{735E0420-DFED-2944-B338-975B2D7F6C01}" destId="{F134A7DE-8FA5-5B46-8843-4378490E47F9}" srcOrd="3" destOrd="0" presId="urn:microsoft.com/office/officeart/2005/8/layout/hProcess4"/>
    <dgm:cxn modelId="{AE6F665F-C291-744B-9275-362E8ACF5F5E}" type="presParOf" srcId="{735E0420-DFED-2944-B338-975B2D7F6C01}" destId="{7D4B300D-BF9A-134D-A226-A36452F3DE01}" srcOrd="4" destOrd="0" presId="urn:microsoft.com/office/officeart/2005/8/layout/hProcess4"/>
    <dgm:cxn modelId="{C468DAE8-450E-664D-BFD2-59704E0D26CE}" type="presParOf" srcId="{7F4AF902-0A9A-4D4A-8BAF-62323671ED03}" destId="{9D8894B8-A84C-8345-A6BF-DEBD25446B2D}" srcOrd="5" destOrd="0" presId="urn:microsoft.com/office/officeart/2005/8/layout/hProcess4"/>
    <dgm:cxn modelId="{E19EBD95-EEFD-874B-9742-9D23194885DD}" type="presParOf" srcId="{7F4AF902-0A9A-4D4A-8BAF-62323671ED03}" destId="{5AFD84D4-2153-E143-8AAF-D95D2C1E2492}" srcOrd="6" destOrd="0" presId="urn:microsoft.com/office/officeart/2005/8/layout/hProcess4"/>
    <dgm:cxn modelId="{B53CEBF4-A84E-BB40-BE0C-BE3C46A9B838}" type="presParOf" srcId="{5AFD84D4-2153-E143-8AAF-D95D2C1E2492}" destId="{5430BD72-BE6A-D64C-A72E-C49259B6A23B}" srcOrd="0" destOrd="0" presId="urn:microsoft.com/office/officeart/2005/8/layout/hProcess4"/>
    <dgm:cxn modelId="{9D7FCB1D-0399-F047-80F7-3C89B3F949E0}" type="presParOf" srcId="{5AFD84D4-2153-E143-8AAF-D95D2C1E2492}" destId="{F01E08C4-6730-534C-B844-B5C10ECA0DE8}" srcOrd="1" destOrd="0" presId="urn:microsoft.com/office/officeart/2005/8/layout/hProcess4"/>
    <dgm:cxn modelId="{5C57555F-766D-274B-A161-02079A230B00}" type="presParOf" srcId="{5AFD84D4-2153-E143-8AAF-D95D2C1E2492}" destId="{63CEFF4F-FC21-CB4E-AB15-2263113DE1A6}" srcOrd="2" destOrd="0" presId="urn:microsoft.com/office/officeart/2005/8/layout/hProcess4"/>
    <dgm:cxn modelId="{980CE635-18F0-104F-9687-F0415C62B53C}" type="presParOf" srcId="{5AFD84D4-2153-E143-8AAF-D95D2C1E2492}" destId="{8919F3D5-409B-A544-A416-881ABEE54ECA}" srcOrd="3" destOrd="0" presId="urn:microsoft.com/office/officeart/2005/8/layout/hProcess4"/>
    <dgm:cxn modelId="{1C15C642-8AD5-C244-8531-B2C045E90D7F}" type="presParOf" srcId="{5AFD84D4-2153-E143-8AAF-D95D2C1E2492}" destId="{89B3B0E1-E415-4640-B57E-20BB7ED9FCE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E449FA-1627-F34D-80C6-82125A3F72C7}" type="doc">
      <dgm:prSet loTypeId="urn:microsoft.com/office/officeart/2005/8/layout/hierarchy3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E2E5F8-5872-1D42-9DC2-0AE468D09D67}">
      <dgm:prSet phldrT="[Text]"/>
      <dgm:spPr>
        <a:solidFill>
          <a:srgbClr val="F5C040"/>
        </a:solidFill>
      </dgm:spPr>
      <dgm:t>
        <a:bodyPr/>
        <a:lstStyle/>
        <a:p>
          <a:r>
            <a:rPr lang="en-US" dirty="0"/>
            <a:t>Sales Cycle</a:t>
          </a:r>
        </a:p>
      </dgm:t>
    </dgm:pt>
    <dgm:pt modelId="{77377D8D-4C41-DE4A-8EFE-8A684DDC8CB8}" type="parTrans" cxnId="{B2935A67-058F-0040-AAD6-DEDAD382B40A}">
      <dgm:prSet/>
      <dgm:spPr/>
      <dgm:t>
        <a:bodyPr/>
        <a:lstStyle/>
        <a:p>
          <a:endParaRPr lang="en-US"/>
        </a:p>
      </dgm:t>
    </dgm:pt>
    <dgm:pt modelId="{E3B75FE6-993D-8344-B46D-7EA3633D762E}" type="sibTrans" cxnId="{B2935A67-058F-0040-AAD6-DEDAD382B40A}">
      <dgm:prSet/>
      <dgm:spPr/>
      <dgm:t>
        <a:bodyPr/>
        <a:lstStyle/>
        <a:p>
          <a:endParaRPr lang="en-US"/>
        </a:p>
      </dgm:t>
    </dgm:pt>
    <dgm:pt modelId="{C6B4C258-650B-B241-A7FF-2B764A7A11E5}">
      <dgm:prSet phldrT="[Text]"/>
      <dgm:spPr>
        <a:solidFill>
          <a:srgbClr val="4583D3"/>
        </a:solidFill>
      </dgm:spPr>
      <dgm:t>
        <a:bodyPr/>
        <a:lstStyle/>
        <a:p>
          <a:r>
            <a:rPr lang="en-US"/>
            <a:t>Content Creator</a:t>
          </a:r>
          <a:endParaRPr lang="en-US" dirty="0"/>
        </a:p>
      </dgm:t>
    </dgm:pt>
    <dgm:pt modelId="{203E3D30-C621-F844-A688-51215677EE79}" type="parTrans" cxnId="{1AC4E93F-C5F8-0D4F-BDD1-79B10C053A00}">
      <dgm:prSet/>
      <dgm:spPr/>
      <dgm:t>
        <a:bodyPr/>
        <a:lstStyle/>
        <a:p>
          <a:endParaRPr lang="en-US"/>
        </a:p>
      </dgm:t>
    </dgm:pt>
    <dgm:pt modelId="{0195B9D9-BEAB-7E4A-8E9C-681545CED207}" type="sibTrans" cxnId="{1AC4E93F-C5F8-0D4F-BDD1-79B10C053A00}">
      <dgm:prSet/>
      <dgm:spPr/>
      <dgm:t>
        <a:bodyPr/>
        <a:lstStyle/>
        <a:p>
          <a:endParaRPr lang="en-US"/>
        </a:p>
      </dgm:t>
    </dgm:pt>
    <dgm:pt modelId="{2E4BFB92-A73C-D047-8EF2-D121CC7BBB8C}">
      <dgm:prSet phldrT="[Text]"/>
      <dgm:spPr>
        <a:solidFill>
          <a:srgbClr val="31B6FD"/>
        </a:solidFill>
      </dgm:spPr>
      <dgm:t>
        <a:bodyPr/>
        <a:lstStyle/>
        <a:p>
          <a:r>
            <a:rPr lang="en-US" dirty="0"/>
            <a:t>Campaign Manager</a:t>
          </a:r>
        </a:p>
      </dgm:t>
    </dgm:pt>
    <dgm:pt modelId="{81B03C0D-E4CA-5047-A512-E51415A09AA6}" type="parTrans" cxnId="{59F97136-CFAD-074F-AAD7-918E069FC621}">
      <dgm:prSet/>
      <dgm:spPr/>
      <dgm:t>
        <a:bodyPr/>
        <a:lstStyle/>
        <a:p>
          <a:endParaRPr lang="en-US"/>
        </a:p>
      </dgm:t>
    </dgm:pt>
    <dgm:pt modelId="{294AC39A-6E1D-254A-8B5F-D049FA17768D}" type="sibTrans" cxnId="{59F97136-CFAD-074F-AAD7-918E069FC621}">
      <dgm:prSet/>
      <dgm:spPr/>
      <dgm:t>
        <a:bodyPr/>
        <a:lstStyle/>
        <a:p>
          <a:endParaRPr lang="en-US"/>
        </a:p>
      </dgm:t>
    </dgm:pt>
    <dgm:pt modelId="{0A8422C7-1E21-094F-A3E9-59A6CAC85BF7}">
      <dgm:prSet/>
      <dgm:spPr>
        <a:solidFill>
          <a:srgbClr val="5BD078"/>
        </a:solidFill>
      </dgm:spPr>
      <dgm:t>
        <a:bodyPr/>
        <a:lstStyle/>
        <a:p>
          <a:r>
            <a:rPr lang="en-US" dirty="0"/>
            <a:t>Subject Matter Expert</a:t>
          </a:r>
        </a:p>
      </dgm:t>
    </dgm:pt>
    <dgm:pt modelId="{5EF838CA-274D-CB48-B7BE-0631BF844027}" type="parTrans" cxnId="{8C9A266E-3236-B94B-BEB3-E53FA23B0308}">
      <dgm:prSet/>
      <dgm:spPr/>
      <dgm:t>
        <a:bodyPr/>
        <a:lstStyle/>
        <a:p>
          <a:endParaRPr lang="en-US"/>
        </a:p>
      </dgm:t>
    </dgm:pt>
    <dgm:pt modelId="{CC3FEB7A-5D44-E34D-9784-54D92078261D}" type="sibTrans" cxnId="{8C9A266E-3236-B94B-BEB3-E53FA23B0308}">
      <dgm:prSet/>
      <dgm:spPr/>
      <dgm:t>
        <a:bodyPr/>
        <a:lstStyle/>
        <a:p>
          <a:endParaRPr lang="en-US"/>
        </a:p>
      </dgm:t>
    </dgm:pt>
    <dgm:pt modelId="{F194E550-E162-5E44-B32D-8C83AE69B471}">
      <dgm:prSet/>
      <dgm:spPr>
        <a:ln>
          <a:solidFill>
            <a:srgbClr val="F5C040"/>
          </a:solidFill>
        </a:ln>
      </dgm:spPr>
      <dgm:t>
        <a:bodyPr/>
        <a:lstStyle/>
        <a:p>
          <a:r>
            <a:rPr lang="en-US"/>
            <a:t>Assign</a:t>
          </a:r>
        </a:p>
      </dgm:t>
    </dgm:pt>
    <dgm:pt modelId="{A8612688-92A7-394D-B698-694C39FFF6F7}" type="parTrans" cxnId="{3F165468-5680-1541-8BB8-4398BE673FF5}">
      <dgm:prSet/>
      <dgm:spPr>
        <a:ln>
          <a:solidFill>
            <a:srgbClr val="F5C040"/>
          </a:solidFill>
        </a:ln>
      </dgm:spPr>
      <dgm:t>
        <a:bodyPr/>
        <a:lstStyle/>
        <a:p>
          <a:endParaRPr lang="en-US"/>
        </a:p>
      </dgm:t>
    </dgm:pt>
    <dgm:pt modelId="{9BA62EFC-C73C-0340-9A0C-E9C774B3AD0C}" type="sibTrans" cxnId="{3F165468-5680-1541-8BB8-4398BE673FF5}">
      <dgm:prSet/>
      <dgm:spPr/>
      <dgm:t>
        <a:bodyPr/>
        <a:lstStyle/>
        <a:p>
          <a:endParaRPr lang="en-US"/>
        </a:p>
      </dgm:t>
    </dgm:pt>
    <dgm:pt modelId="{5CEA5816-5B4F-D041-8205-BB4670D41B80}">
      <dgm:prSet phldrT="[Text]"/>
      <dgm:spPr>
        <a:ln>
          <a:solidFill>
            <a:srgbClr val="F5C040"/>
          </a:solidFill>
        </a:ln>
      </dgm:spPr>
      <dgm:t>
        <a:bodyPr/>
        <a:lstStyle/>
        <a:p>
          <a:r>
            <a:rPr lang="en-US"/>
            <a:t>Monitor</a:t>
          </a:r>
        </a:p>
      </dgm:t>
    </dgm:pt>
    <dgm:pt modelId="{A88069A5-DEE2-D345-9D0A-3B6D29404FBF}" type="parTrans" cxnId="{FB6F52C9-B61C-C34F-A1EE-C0B55C64E118}">
      <dgm:prSet/>
      <dgm:spPr>
        <a:ln>
          <a:solidFill>
            <a:srgbClr val="F5C040"/>
          </a:solidFill>
        </a:ln>
      </dgm:spPr>
      <dgm:t>
        <a:bodyPr/>
        <a:lstStyle/>
        <a:p>
          <a:endParaRPr lang="en-US"/>
        </a:p>
      </dgm:t>
    </dgm:pt>
    <dgm:pt modelId="{2FDC8148-C8B2-7043-8817-6B8B2740A7CF}" type="sibTrans" cxnId="{FB6F52C9-B61C-C34F-A1EE-C0B55C64E118}">
      <dgm:prSet/>
      <dgm:spPr/>
      <dgm:t>
        <a:bodyPr/>
        <a:lstStyle/>
        <a:p>
          <a:endParaRPr lang="en-US"/>
        </a:p>
      </dgm:t>
    </dgm:pt>
    <dgm:pt modelId="{2528B8C3-EA83-2346-8159-1A46CDA0B883}">
      <dgm:prSet phldrT="[Text]"/>
      <dgm:spPr>
        <a:ln>
          <a:solidFill>
            <a:srgbClr val="4583D3"/>
          </a:solidFill>
        </a:ln>
      </dgm:spPr>
      <dgm:t>
        <a:bodyPr/>
        <a:lstStyle/>
        <a:p>
          <a:r>
            <a:rPr lang="en-US"/>
            <a:t>Write Posts</a:t>
          </a:r>
        </a:p>
      </dgm:t>
    </dgm:pt>
    <dgm:pt modelId="{D3F207A2-2AB2-264E-B80C-6C0738A12944}" type="parTrans" cxnId="{8375B22A-2EA5-4841-995F-E6AD077531D9}">
      <dgm:prSet/>
      <dgm:spPr/>
      <dgm:t>
        <a:bodyPr/>
        <a:lstStyle/>
        <a:p>
          <a:endParaRPr lang="en-US"/>
        </a:p>
      </dgm:t>
    </dgm:pt>
    <dgm:pt modelId="{8F7F074E-F26D-0B48-84B1-FC28B2B4FD03}" type="sibTrans" cxnId="{8375B22A-2EA5-4841-995F-E6AD077531D9}">
      <dgm:prSet/>
      <dgm:spPr/>
      <dgm:t>
        <a:bodyPr/>
        <a:lstStyle/>
        <a:p>
          <a:endParaRPr lang="en-US"/>
        </a:p>
      </dgm:t>
    </dgm:pt>
    <dgm:pt modelId="{904DADC7-6F59-0748-9670-BEFC3AE48976}">
      <dgm:prSet phldrT="[Text]"/>
      <dgm:spPr>
        <a:ln>
          <a:solidFill>
            <a:srgbClr val="4583D3"/>
          </a:solidFill>
        </a:ln>
      </dgm:spPr>
      <dgm:t>
        <a:bodyPr/>
        <a:lstStyle/>
        <a:p>
          <a:r>
            <a:rPr lang="en-US" dirty="0"/>
            <a:t>Curate Content</a:t>
          </a:r>
        </a:p>
      </dgm:t>
    </dgm:pt>
    <dgm:pt modelId="{B84D9280-F3A8-FD4A-B734-B7DAF48FCF62}" type="parTrans" cxnId="{84A2C613-94FA-5C48-9FDC-7F3A99CD28EA}">
      <dgm:prSet/>
      <dgm:spPr/>
      <dgm:t>
        <a:bodyPr/>
        <a:lstStyle/>
        <a:p>
          <a:endParaRPr lang="en-US"/>
        </a:p>
      </dgm:t>
    </dgm:pt>
    <dgm:pt modelId="{03EF63CC-770B-7342-90EF-83D1FA446499}" type="sibTrans" cxnId="{84A2C613-94FA-5C48-9FDC-7F3A99CD28EA}">
      <dgm:prSet/>
      <dgm:spPr/>
      <dgm:t>
        <a:bodyPr/>
        <a:lstStyle/>
        <a:p>
          <a:endParaRPr lang="en-US"/>
        </a:p>
      </dgm:t>
    </dgm:pt>
    <dgm:pt modelId="{B71B0023-901D-3E43-9A7E-93A85C1A67A7}">
      <dgm:prSet/>
      <dgm:spPr>
        <a:ln>
          <a:solidFill>
            <a:srgbClr val="5BD078"/>
          </a:solidFill>
        </a:ln>
      </dgm:spPr>
      <dgm:t>
        <a:bodyPr/>
        <a:lstStyle/>
        <a:p>
          <a:r>
            <a:rPr lang="en-US"/>
            <a:t>Respond to support issues assigned to them by "Community Manager"</a:t>
          </a:r>
        </a:p>
      </dgm:t>
    </dgm:pt>
    <dgm:pt modelId="{C81C0C76-EB6C-8D48-8106-2D62988C0CE2}" type="parTrans" cxnId="{FA740568-4A7B-FB4C-8A1C-1CF3087CC088}">
      <dgm:prSet/>
      <dgm:spPr>
        <a:ln>
          <a:solidFill>
            <a:srgbClr val="5BD078"/>
          </a:solidFill>
        </a:ln>
      </dgm:spPr>
      <dgm:t>
        <a:bodyPr/>
        <a:lstStyle/>
        <a:p>
          <a:endParaRPr lang="en-US"/>
        </a:p>
      </dgm:t>
    </dgm:pt>
    <dgm:pt modelId="{2636BF3C-9274-E64D-8023-8865D4A4BD00}" type="sibTrans" cxnId="{FA740568-4A7B-FB4C-8A1C-1CF3087CC088}">
      <dgm:prSet/>
      <dgm:spPr/>
      <dgm:t>
        <a:bodyPr/>
        <a:lstStyle/>
        <a:p>
          <a:endParaRPr lang="en-US"/>
        </a:p>
      </dgm:t>
    </dgm:pt>
    <dgm:pt modelId="{31A82BE1-E94C-1842-942E-8299CEFABD17}">
      <dgm:prSet/>
      <dgm:spPr>
        <a:ln>
          <a:solidFill>
            <a:srgbClr val="5BD078"/>
          </a:solidFill>
        </a:ln>
      </dgm:spPr>
      <dgm:t>
        <a:bodyPr/>
        <a:lstStyle/>
        <a:p>
          <a:r>
            <a:rPr lang="en-US"/>
            <a:t>Approve posts by "Content Creator"</a:t>
          </a:r>
        </a:p>
      </dgm:t>
    </dgm:pt>
    <dgm:pt modelId="{32972CD7-3462-4140-8D18-3EC4A306C990}" type="parTrans" cxnId="{9BE6E74B-05E6-BF42-95B5-928E9E87D10B}">
      <dgm:prSet/>
      <dgm:spPr>
        <a:ln>
          <a:solidFill>
            <a:srgbClr val="5BD078"/>
          </a:solidFill>
        </a:ln>
      </dgm:spPr>
      <dgm:t>
        <a:bodyPr/>
        <a:lstStyle/>
        <a:p>
          <a:endParaRPr lang="en-US"/>
        </a:p>
      </dgm:t>
    </dgm:pt>
    <dgm:pt modelId="{4468CD34-0454-224A-B1F2-62DEA465473F}" type="sibTrans" cxnId="{9BE6E74B-05E6-BF42-95B5-928E9E87D10B}">
      <dgm:prSet/>
      <dgm:spPr/>
      <dgm:t>
        <a:bodyPr/>
        <a:lstStyle/>
        <a:p>
          <a:endParaRPr lang="en-US"/>
        </a:p>
      </dgm:t>
    </dgm:pt>
    <dgm:pt modelId="{3CAFAEB5-8986-EE42-99FC-49D3E6DF769C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/>
            <a:t>Define campaign ideas</a:t>
          </a:r>
        </a:p>
      </dgm:t>
    </dgm:pt>
    <dgm:pt modelId="{1C08383F-344B-4B49-8DAC-DBE581A5D89A}" type="parTrans" cxnId="{B0CEF8B9-ED1A-414E-A38B-4DC930BC102E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4AA29866-223B-1547-B715-90DDB51762E9}" type="sibTrans" cxnId="{B0CEF8B9-ED1A-414E-A38B-4DC930BC102E}">
      <dgm:prSet/>
      <dgm:spPr/>
      <dgm:t>
        <a:bodyPr/>
        <a:lstStyle/>
        <a:p>
          <a:endParaRPr lang="en-US"/>
        </a:p>
      </dgm:t>
    </dgm:pt>
    <dgm:pt modelId="{4FB523AA-4922-764A-A37F-4EADA594169E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/>
            <a:t>Manage and run campaigns</a:t>
          </a:r>
        </a:p>
      </dgm:t>
    </dgm:pt>
    <dgm:pt modelId="{EAEEEC87-AEE4-9F4A-AD99-F958CEB9487C}" type="parTrans" cxnId="{29D96F28-4CD6-AA43-BBE1-69E87703511C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57DED43F-147D-4D41-8100-C000B7182734}" type="sibTrans" cxnId="{29D96F28-4CD6-AA43-BBE1-69E87703511C}">
      <dgm:prSet/>
      <dgm:spPr/>
      <dgm:t>
        <a:bodyPr/>
        <a:lstStyle/>
        <a:p>
          <a:endParaRPr lang="en-US"/>
        </a:p>
      </dgm:t>
    </dgm:pt>
    <dgm:pt modelId="{85034841-49DA-2742-98F0-D41C28C204AF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/>
            <a:t>Collaborate with "Content Creator" to get creative produced</a:t>
          </a:r>
        </a:p>
      </dgm:t>
    </dgm:pt>
    <dgm:pt modelId="{645347F1-925E-5545-897B-FCEA5E98229F}" type="parTrans" cxnId="{6FD9429C-2657-7C41-BE79-C5FBFADD730C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99CF9A93-39FD-4645-B5B6-59B977D8778D}" type="sibTrans" cxnId="{6FD9429C-2657-7C41-BE79-C5FBFADD730C}">
      <dgm:prSet/>
      <dgm:spPr/>
      <dgm:t>
        <a:bodyPr/>
        <a:lstStyle/>
        <a:p>
          <a:endParaRPr lang="en-US"/>
        </a:p>
      </dgm:t>
    </dgm:pt>
    <dgm:pt modelId="{1D8C8B85-37DB-5745-A2A2-4C730AC05765}">
      <dgm:prSet/>
      <dgm:spPr>
        <a:ln>
          <a:solidFill>
            <a:srgbClr val="F5C040"/>
          </a:solidFill>
        </a:ln>
      </dgm:spPr>
      <dgm:t>
        <a:bodyPr/>
        <a:lstStyle/>
        <a:p>
          <a:r>
            <a:rPr lang="en-US"/>
            <a:t>Manage posting schedule</a:t>
          </a:r>
        </a:p>
      </dgm:t>
    </dgm:pt>
    <dgm:pt modelId="{D1A04421-D04B-A24B-9783-7FB435F830E4}" type="parTrans" cxnId="{FCFF35BD-DB54-A448-A739-BEDDD259F09A}">
      <dgm:prSet/>
      <dgm:spPr>
        <a:ln>
          <a:solidFill>
            <a:srgbClr val="F5C040"/>
          </a:solidFill>
        </a:ln>
      </dgm:spPr>
      <dgm:t>
        <a:bodyPr/>
        <a:lstStyle/>
        <a:p>
          <a:endParaRPr lang="en-US"/>
        </a:p>
      </dgm:t>
    </dgm:pt>
    <dgm:pt modelId="{73403855-0E19-CE49-A729-7C3414538B80}" type="sibTrans" cxnId="{FCFF35BD-DB54-A448-A739-BEDDD259F09A}">
      <dgm:prSet/>
      <dgm:spPr/>
      <dgm:t>
        <a:bodyPr/>
        <a:lstStyle/>
        <a:p>
          <a:endParaRPr lang="en-US"/>
        </a:p>
      </dgm:t>
    </dgm:pt>
    <dgm:pt modelId="{5BBECAB0-3B42-2149-A3A1-8E1D2595726F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 dirty="0"/>
            <a:t>Collaborate with "Community Manager" on posting schedule</a:t>
          </a:r>
        </a:p>
      </dgm:t>
    </dgm:pt>
    <dgm:pt modelId="{189DB85C-B10C-8747-A355-D2DEB5A00A21}" type="parTrans" cxnId="{BE212463-3624-1F40-A7A4-4C75DE33EC94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FC8B52D4-B6EF-9A42-B6B6-E5F5BCA3BBB9}" type="sibTrans" cxnId="{BE212463-3624-1F40-A7A4-4C75DE33EC94}">
      <dgm:prSet/>
      <dgm:spPr/>
      <dgm:t>
        <a:bodyPr/>
        <a:lstStyle/>
        <a:p>
          <a:endParaRPr lang="en-US"/>
        </a:p>
      </dgm:t>
    </dgm:pt>
    <dgm:pt modelId="{008B0CFB-1363-41BA-B9B2-58F69BF5BF1D}">
      <dgm:prSet phldrT="[Text]"/>
      <dgm:spPr>
        <a:solidFill>
          <a:srgbClr val="4583D3"/>
        </a:solidFill>
      </dgm:spPr>
      <dgm:t>
        <a:bodyPr/>
        <a:lstStyle/>
        <a:p>
          <a:br>
            <a:rPr lang="en-US" dirty="0"/>
          </a:br>
          <a:br>
            <a:rPr lang="en-US" dirty="0"/>
          </a:br>
          <a:endParaRPr lang="en-US" dirty="0"/>
        </a:p>
      </dgm:t>
    </dgm:pt>
    <dgm:pt modelId="{AD5E2D9C-9AC2-4971-A86B-BE95581B5168}" type="parTrans" cxnId="{1EA6A796-1FFD-4A98-83F7-55422E7BE59E}">
      <dgm:prSet/>
      <dgm:spPr/>
      <dgm:t>
        <a:bodyPr/>
        <a:lstStyle/>
        <a:p>
          <a:endParaRPr lang="en-US"/>
        </a:p>
      </dgm:t>
    </dgm:pt>
    <dgm:pt modelId="{81685105-47DE-4AC0-A595-BA788C135F38}" type="sibTrans" cxnId="{1EA6A796-1FFD-4A98-83F7-55422E7BE59E}">
      <dgm:prSet/>
      <dgm:spPr/>
      <dgm:t>
        <a:bodyPr/>
        <a:lstStyle/>
        <a:p>
          <a:endParaRPr lang="en-US"/>
        </a:p>
      </dgm:t>
    </dgm:pt>
    <dgm:pt modelId="{A0C38F86-BF35-3A45-8E6E-24B093F7D172}" type="pres">
      <dgm:prSet presAssocID="{07E449FA-1627-F34D-80C6-82125A3F72C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D99015-9F10-A345-AA2E-9D2057622EDD}" type="pres">
      <dgm:prSet presAssocID="{58E2E5F8-5872-1D42-9DC2-0AE468D09D67}" presName="root" presStyleCnt="0"/>
      <dgm:spPr/>
    </dgm:pt>
    <dgm:pt modelId="{1B740657-C51A-784E-B567-F23E64CB747A}" type="pres">
      <dgm:prSet presAssocID="{58E2E5F8-5872-1D42-9DC2-0AE468D09D67}" presName="rootComposite" presStyleCnt="0"/>
      <dgm:spPr/>
    </dgm:pt>
    <dgm:pt modelId="{E5DDF357-2A58-0644-A85B-DB87566751F1}" type="pres">
      <dgm:prSet presAssocID="{58E2E5F8-5872-1D42-9DC2-0AE468D09D67}" presName="rootText" presStyleLbl="node1" presStyleIdx="0" presStyleCnt="5"/>
      <dgm:spPr/>
    </dgm:pt>
    <dgm:pt modelId="{7459714A-AF66-384E-879E-DD41E5EC960A}" type="pres">
      <dgm:prSet presAssocID="{58E2E5F8-5872-1D42-9DC2-0AE468D09D67}" presName="rootConnector" presStyleLbl="node1" presStyleIdx="0" presStyleCnt="5"/>
      <dgm:spPr/>
    </dgm:pt>
    <dgm:pt modelId="{839CC522-C5E2-0A44-A243-433821288AB7}" type="pres">
      <dgm:prSet presAssocID="{58E2E5F8-5872-1D42-9DC2-0AE468D09D67}" presName="childShape" presStyleCnt="0"/>
      <dgm:spPr/>
    </dgm:pt>
    <dgm:pt modelId="{E7D4906B-772B-A54D-98E8-28799533596F}" type="pres">
      <dgm:prSet presAssocID="{A88069A5-DEE2-D345-9D0A-3B6D29404FBF}" presName="Name13" presStyleLbl="parChTrans1D2" presStyleIdx="0" presStyleCnt="11"/>
      <dgm:spPr/>
    </dgm:pt>
    <dgm:pt modelId="{75EE3FB1-D50E-2646-8755-1C8516E9F664}" type="pres">
      <dgm:prSet presAssocID="{5CEA5816-5B4F-D041-8205-BB4670D41B80}" presName="childText" presStyleLbl="bgAcc1" presStyleIdx="0" presStyleCnt="11">
        <dgm:presLayoutVars>
          <dgm:bulletEnabled val="1"/>
        </dgm:presLayoutVars>
      </dgm:prSet>
      <dgm:spPr/>
    </dgm:pt>
    <dgm:pt modelId="{E453027F-6C86-1A4C-AF36-678B14EB262E}" type="pres">
      <dgm:prSet presAssocID="{A8612688-92A7-394D-B698-694C39FFF6F7}" presName="Name13" presStyleLbl="parChTrans1D2" presStyleIdx="1" presStyleCnt="11"/>
      <dgm:spPr/>
    </dgm:pt>
    <dgm:pt modelId="{1FE3F078-4B87-FF4C-9C51-39B9D27ADE5D}" type="pres">
      <dgm:prSet presAssocID="{F194E550-E162-5E44-B32D-8C83AE69B471}" presName="childText" presStyleLbl="bgAcc1" presStyleIdx="1" presStyleCnt="11">
        <dgm:presLayoutVars>
          <dgm:bulletEnabled val="1"/>
        </dgm:presLayoutVars>
      </dgm:prSet>
      <dgm:spPr/>
    </dgm:pt>
    <dgm:pt modelId="{050241E1-C51A-9242-A93E-E23D513D889E}" type="pres">
      <dgm:prSet presAssocID="{D1A04421-D04B-A24B-9783-7FB435F830E4}" presName="Name13" presStyleLbl="parChTrans1D2" presStyleIdx="2" presStyleCnt="11"/>
      <dgm:spPr/>
    </dgm:pt>
    <dgm:pt modelId="{8D7F085A-70F6-004E-90A7-60548527CF44}" type="pres">
      <dgm:prSet presAssocID="{1D8C8B85-37DB-5745-A2A2-4C730AC05765}" presName="childText" presStyleLbl="bgAcc1" presStyleIdx="2" presStyleCnt="11">
        <dgm:presLayoutVars>
          <dgm:bulletEnabled val="1"/>
        </dgm:presLayoutVars>
      </dgm:prSet>
      <dgm:spPr/>
    </dgm:pt>
    <dgm:pt modelId="{F1376AA5-D8B9-AE49-B6B4-6E0CC7D5F07C}" type="pres">
      <dgm:prSet presAssocID="{C6B4C258-650B-B241-A7FF-2B764A7A11E5}" presName="root" presStyleCnt="0"/>
      <dgm:spPr/>
    </dgm:pt>
    <dgm:pt modelId="{A44464FD-33BF-F748-8635-B3AF7477A81E}" type="pres">
      <dgm:prSet presAssocID="{C6B4C258-650B-B241-A7FF-2B764A7A11E5}" presName="rootComposite" presStyleCnt="0"/>
      <dgm:spPr/>
    </dgm:pt>
    <dgm:pt modelId="{FE69BD52-4804-474A-B456-069353FF283D}" type="pres">
      <dgm:prSet presAssocID="{C6B4C258-650B-B241-A7FF-2B764A7A11E5}" presName="rootText" presStyleLbl="node1" presStyleIdx="1" presStyleCnt="5"/>
      <dgm:spPr/>
    </dgm:pt>
    <dgm:pt modelId="{E31F1F28-B767-9C4D-ABBB-1FD79CA1903B}" type="pres">
      <dgm:prSet presAssocID="{C6B4C258-650B-B241-A7FF-2B764A7A11E5}" presName="rootConnector" presStyleLbl="node1" presStyleIdx="1" presStyleCnt="5"/>
      <dgm:spPr/>
    </dgm:pt>
    <dgm:pt modelId="{93851B1C-889D-4246-90D3-2CE288D83963}" type="pres">
      <dgm:prSet presAssocID="{C6B4C258-650B-B241-A7FF-2B764A7A11E5}" presName="childShape" presStyleCnt="0"/>
      <dgm:spPr/>
    </dgm:pt>
    <dgm:pt modelId="{F3EFF93C-14AA-4EE1-972B-1DF9A3401990}" type="pres">
      <dgm:prSet presAssocID="{008B0CFB-1363-41BA-B9B2-58F69BF5BF1D}" presName="root" presStyleCnt="0"/>
      <dgm:spPr/>
    </dgm:pt>
    <dgm:pt modelId="{93FB4088-FCF9-4326-83D7-A1960586EFDC}" type="pres">
      <dgm:prSet presAssocID="{008B0CFB-1363-41BA-B9B2-58F69BF5BF1D}" presName="rootComposite" presStyleCnt="0"/>
      <dgm:spPr/>
    </dgm:pt>
    <dgm:pt modelId="{247635F8-DB15-4C58-B854-9BF040022006}" type="pres">
      <dgm:prSet presAssocID="{008B0CFB-1363-41BA-B9B2-58F69BF5BF1D}" presName="rootText" presStyleLbl="node1" presStyleIdx="2" presStyleCnt="5"/>
      <dgm:spPr/>
    </dgm:pt>
    <dgm:pt modelId="{B8CFF14A-BA36-4551-8DFD-1544459791E0}" type="pres">
      <dgm:prSet presAssocID="{008B0CFB-1363-41BA-B9B2-58F69BF5BF1D}" presName="rootConnector" presStyleLbl="node1" presStyleIdx="2" presStyleCnt="5"/>
      <dgm:spPr/>
    </dgm:pt>
    <dgm:pt modelId="{8DCE7E69-8860-484B-9A48-9D3FA2BFBC65}" type="pres">
      <dgm:prSet presAssocID="{008B0CFB-1363-41BA-B9B2-58F69BF5BF1D}" presName="childShape" presStyleCnt="0"/>
      <dgm:spPr/>
    </dgm:pt>
    <dgm:pt modelId="{EAF59235-738B-9045-85B6-1EB2406BDE93}" type="pres">
      <dgm:prSet presAssocID="{D3F207A2-2AB2-264E-B80C-6C0738A12944}" presName="Name13" presStyleLbl="parChTrans1D2" presStyleIdx="3" presStyleCnt="11"/>
      <dgm:spPr/>
    </dgm:pt>
    <dgm:pt modelId="{90088AC2-1034-6840-932A-E76ACD84310B}" type="pres">
      <dgm:prSet presAssocID="{2528B8C3-EA83-2346-8159-1A46CDA0B883}" presName="childText" presStyleLbl="bgAcc1" presStyleIdx="3" presStyleCnt="11">
        <dgm:presLayoutVars>
          <dgm:bulletEnabled val="1"/>
        </dgm:presLayoutVars>
      </dgm:prSet>
      <dgm:spPr/>
    </dgm:pt>
    <dgm:pt modelId="{2276D719-5A39-3245-A707-02ADAEEDACB9}" type="pres">
      <dgm:prSet presAssocID="{B84D9280-F3A8-FD4A-B734-B7DAF48FCF62}" presName="Name13" presStyleLbl="parChTrans1D2" presStyleIdx="4" presStyleCnt="11"/>
      <dgm:spPr/>
    </dgm:pt>
    <dgm:pt modelId="{DA5075FF-BE83-A64B-A189-3012D3B7ECC6}" type="pres">
      <dgm:prSet presAssocID="{904DADC7-6F59-0748-9670-BEFC3AE48976}" presName="childText" presStyleLbl="bgAcc1" presStyleIdx="4" presStyleCnt="11">
        <dgm:presLayoutVars>
          <dgm:bulletEnabled val="1"/>
        </dgm:presLayoutVars>
      </dgm:prSet>
      <dgm:spPr/>
    </dgm:pt>
    <dgm:pt modelId="{A5CADB7D-70FC-354B-AFD9-868F1833CC94}" type="pres">
      <dgm:prSet presAssocID="{0A8422C7-1E21-094F-A3E9-59A6CAC85BF7}" presName="root" presStyleCnt="0"/>
      <dgm:spPr/>
    </dgm:pt>
    <dgm:pt modelId="{2820931C-AC6B-5C45-9D4F-8C13E5D4D23D}" type="pres">
      <dgm:prSet presAssocID="{0A8422C7-1E21-094F-A3E9-59A6CAC85BF7}" presName="rootComposite" presStyleCnt="0"/>
      <dgm:spPr/>
    </dgm:pt>
    <dgm:pt modelId="{EBC5C265-7FEE-4044-9090-733E26B5CBB5}" type="pres">
      <dgm:prSet presAssocID="{0A8422C7-1E21-094F-A3E9-59A6CAC85BF7}" presName="rootText" presStyleLbl="node1" presStyleIdx="3" presStyleCnt="5"/>
      <dgm:spPr/>
    </dgm:pt>
    <dgm:pt modelId="{CB7CDE63-1E58-854F-989A-C6148717656F}" type="pres">
      <dgm:prSet presAssocID="{0A8422C7-1E21-094F-A3E9-59A6CAC85BF7}" presName="rootConnector" presStyleLbl="node1" presStyleIdx="3" presStyleCnt="5"/>
      <dgm:spPr/>
    </dgm:pt>
    <dgm:pt modelId="{9D123D85-3081-0E4A-B112-2F7119666AA4}" type="pres">
      <dgm:prSet presAssocID="{0A8422C7-1E21-094F-A3E9-59A6CAC85BF7}" presName="childShape" presStyleCnt="0"/>
      <dgm:spPr/>
    </dgm:pt>
    <dgm:pt modelId="{ED4EBD19-319A-DC46-9EC5-9F21CE4D4ECF}" type="pres">
      <dgm:prSet presAssocID="{C81C0C76-EB6C-8D48-8106-2D62988C0CE2}" presName="Name13" presStyleLbl="parChTrans1D2" presStyleIdx="5" presStyleCnt="11"/>
      <dgm:spPr/>
    </dgm:pt>
    <dgm:pt modelId="{B0440C03-1633-1344-814C-EE465D67617C}" type="pres">
      <dgm:prSet presAssocID="{B71B0023-901D-3E43-9A7E-93A85C1A67A7}" presName="childText" presStyleLbl="bgAcc1" presStyleIdx="5" presStyleCnt="11">
        <dgm:presLayoutVars>
          <dgm:bulletEnabled val="1"/>
        </dgm:presLayoutVars>
      </dgm:prSet>
      <dgm:spPr/>
    </dgm:pt>
    <dgm:pt modelId="{583F18CB-51C7-AD42-A5A1-4FA408341FCD}" type="pres">
      <dgm:prSet presAssocID="{32972CD7-3462-4140-8D18-3EC4A306C990}" presName="Name13" presStyleLbl="parChTrans1D2" presStyleIdx="6" presStyleCnt="11"/>
      <dgm:spPr/>
    </dgm:pt>
    <dgm:pt modelId="{7005E91E-042E-0E44-8A30-F97D7B646EAF}" type="pres">
      <dgm:prSet presAssocID="{31A82BE1-E94C-1842-942E-8299CEFABD17}" presName="childText" presStyleLbl="bgAcc1" presStyleIdx="6" presStyleCnt="11">
        <dgm:presLayoutVars>
          <dgm:bulletEnabled val="1"/>
        </dgm:presLayoutVars>
      </dgm:prSet>
      <dgm:spPr/>
    </dgm:pt>
    <dgm:pt modelId="{22BB5C62-5DC6-3B40-8E5C-CB0EB117DD6B}" type="pres">
      <dgm:prSet presAssocID="{2E4BFB92-A73C-D047-8EF2-D121CC7BBB8C}" presName="root" presStyleCnt="0"/>
      <dgm:spPr/>
    </dgm:pt>
    <dgm:pt modelId="{61B5840C-C3DA-904A-8D74-74E1FE31AE43}" type="pres">
      <dgm:prSet presAssocID="{2E4BFB92-A73C-D047-8EF2-D121CC7BBB8C}" presName="rootComposite" presStyleCnt="0"/>
      <dgm:spPr/>
    </dgm:pt>
    <dgm:pt modelId="{53D2CFAD-94CD-0247-9BCF-751C31D738D3}" type="pres">
      <dgm:prSet presAssocID="{2E4BFB92-A73C-D047-8EF2-D121CC7BBB8C}" presName="rootText" presStyleLbl="node1" presStyleIdx="4" presStyleCnt="5" custLinFactNeighborY="-260"/>
      <dgm:spPr/>
    </dgm:pt>
    <dgm:pt modelId="{AEC6F072-103F-2241-9CBF-9E4261EF5972}" type="pres">
      <dgm:prSet presAssocID="{2E4BFB92-A73C-D047-8EF2-D121CC7BBB8C}" presName="rootConnector" presStyleLbl="node1" presStyleIdx="4" presStyleCnt="5"/>
      <dgm:spPr/>
    </dgm:pt>
    <dgm:pt modelId="{4846996A-887F-B548-87D5-F11DEA7A2DB4}" type="pres">
      <dgm:prSet presAssocID="{2E4BFB92-A73C-D047-8EF2-D121CC7BBB8C}" presName="childShape" presStyleCnt="0"/>
      <dgm:spPr/>
    </dgm:pt>
    <dgm:pt modelId="{164FCFCD-6811-1241-A619-4E8CFE1A4945}" type="pres">
      <dgm:prSet presAssocID="{1C08383F-344B-4B49-8DAC-DBE581A5D89A}" presName="Name13" presStyleLbl="parChTrans1D2" presStyleIdx="7" presStyleCnt="11"/>
      <dgm:spPr/>
    </dgm:pt>
    <dgm:pt modelId="{D9390F4D-5445-E442-B33F-427CBD5A0F21}" type="pres">
      <dgm:prSet presAssocID="{3CAFAEB5-8986-EE42-99FC-49D3E6DF769C}" presName="childText" presStyleLbl="bgAcc1" presStyleIdx="7" presStyleCnt="11">
        <dgm:presLayoutVars>
          <dgm:bulletEnabled val="1"/>
        </dgm:presLayoutVars>
      </dgm:prSet>
      <dgm:spPr/>
    </dgm:pt>
    <dgm:pt modelId="{3E783ACF-A815-FB4B-9EBB-750E49636AB3}" type="pres">
      <dgm:prSet presAssocID="{EAEEEC87-AEE4-9F4A-AD99-F958CEB9487C}" presName="Name13" presStyleLbl="parChTrans1D2" presStyleIdx="8" presStyleCnt="11"/>
      <dgm:spPr/>
    </dgm:pt>
    <dgm:pt modelId="{97E9C6ED-A6C1-5E4A-992D-9EE97DDF2AD7}" type="pres">
      <dgm:prSet presAssocID="{4FB523AA-4922-764A-A37F-4EADA594169E}" presName="childText" presStyleLbl="bgAcc1" presStyleIdx="8" presStyleCnt="11">
        <dgm:presLayoutVars>
          <dgm:bulletEnabled val="1"/>
        </dgm:presLayoutVars>
      </dgm:prSet>
      <dgm:spPr/>
    </dgm:pt>
    <dgm:pt modelId="{2501AF92-769C-7442-8B80-0CB2AB44B871}" type="pres">
      <dgm:prSet presAssocID="{645347F1-925E-5545-897B-FCEA5E98229F}" presName="Name13" presStyleLbl="parChTrans1D2" presStyleIdx="9" presStyleCnt="11"/>
      <dgm:spPr/>
    </dgm:pt>
    <dgm:pt modelId="{1B73B91B-88FE-1A49-8166-4B2B71DA3BD7}" type="pres">
      <dgm:prSet presAssocID="{85034841-49DA-2742-98F0-D41C28C204AF}" presName="childText" presStyleLbl="bgAcc1" presStyleIdx="9" presStyleCnt="11">
        <dgm:presLayoutVars>
          <dgm:bulletEnabled val="1"/>
        </dgm:presLayoutVars>
      </dgm:prSet>
      <dgm:spPr/>
    </dgm:pt>
    <dgm:pt modelId="{6CB94C7E-7D54-8846-9861-80617819ACB7}" type="pres">
      <dgm:prSet presAssocID="{189DB85C-B10C-8747-A355-D2DEB5A00A21}" presName="Name13" presStyleLbl="parChTrans1D2" presStyleIdx="10" presStyleCnt="11"/>
      <dgm:spPr/>
    </dgm:pt>
    <dgm:pt modelId="{316BC836-E855-274F-8156-F23D615F165F}" type="pres">
      <dgm:prSet presAssocID="{5BBECAB0-3B42-2149-A3A1-8E1D2595726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CC29BC96-F20E-4F4A-9C26-021C4760491A}" type="presOf" srcId="{5BBECAB0-3B42-2149-A3A1-8E1D2595726F}" destId="{316BC836-E855-274F-8156-F23D615F165F}" srcOrd="0" destOrd="0" presId="urn:microsoft.com/office/officeart/2005/8/layout/hierarchy3"/>
    <dgm:cxn modelId="{5827AFEA-A64F-450F-8AF1-17B6A06FBD99}" type="presOf" srcId="{904DADC7-6F59-0748-9670-BEFC3AE48976}" destId="{DA5075FF-BE83-A64B-A189-3012D3B7ECC6}" srcOrd="0" destOrd="0" presId="urn:microsoft.com/office/officeart/2005/8/layout/hierarchy3"/>
    <dgm:cxn modelId="{315C08D9-5F8F-D94E-95E4-09C2B9046EC2}" type="presOf" srcId="{F194E550-E162-5E44-B32D-8C83AE69B471}" destId="{1FE3F078-4B87-FF4C-9C51-39B9D27ADE5D}" srcOrd="0" destOrd="0" presId="urn:microsoft.com/office/officeart/2005/8/layout/hierarchy3"/>
    <dgm:cxn modelId="{3E27FD1F-7AB6-D845-A3A5-99E9B2CB9632}" type="presOf" srcId="{D1A04421-D04B-A24B-9783-7FB435F830E4}" destId="{050241E1-C51A-9242-A93E-E23D513D889E}" srcOrd="0" destOrd="0" presId="urn:microsoft.com/office/officeart/2005/8/layout/hierarchy3"/>
    <dgm:cxn modelId="{496EA986-C3D0-6144-BCB3-8F6C92E7F2D2}" type="presOf" srcId="{1D8C8B85-37DB-5745-A2A2-4C730AC05765}" destId="{8D7F085A-70F6-004E-90A7-60548527CF44}" srcOrd="0" destOrd="0" presId="urn:microsoft.com/office/officeart/2005/8/layout/hierarchy3"/>
    <dgm:cxn modelId="{FA740568-4A7B-FB4C-8A1C-1CF3087CC088}" srcId="{0A8422C7-1E21-094F-A3E9-59A6CAC85BF7}" destId="{B71B0023-901D-3E43-9A7E-93A85C1A67A7}" srcOrd="0" destOrd="0" parTransId="{C81C0C76-EB6C-8D48-8106-2D62988C0CE2}" sibTransId="{2636BF3C-9274-E64D-8023-8865D4A4BD00}"/>
    <dgm:cxn modelId="{FCFF35BD-DB54-A448-A739-BEDDD259F09A}" srcId="{58E2E5F8-5872-1D42-9DC2-0AE468D09D67}" destId="{1D8C8B85-37DB-5745-A2A2-4C730AC05765}" srcOrd="2" destOrd="0" parTransId="{D1A04421-D04B-A24B-9783-7FB435F830E4}" sibTransId="{73403855-0E19-CE49-A729-7C3414538B80}"/>
    <dgm:cxn modelId="{5EFE2D92-2E9A-4D68-AAD2-620BC0226C04}" type="presOf" srcId="{008B0CFB-1363-41BA-B9B2-58F69BF5BF1D}" destId="{B8CFF14A-BA36-4551-8DFD-1544459791E0}" srcOrd="1" destOrd="0" presId="urn:microsoft.com/office/officeart/2005/8/layout/hierarchy3"/>
    <dgm:cxn modelId="{C82CBBE5-68FF-3349-94FB-602A31183F55}" type="presOf" srcId="{1C08383F-344B-4B49-8DAC-DBE581A5D89A}" destId="{164FCFCD-6811-1241-A619-4E8CFE1A4945}" srcOrd="0" destOrd="0" presId="urn:microsoft.com/office/officeart/2005/8/layout/hierarchy3"/>
    <dgm:cxn modelId="{FB6F52C9-B61C-C34F-A1EE-C0B55C64E118}" srcId="{58E2E5F8-5872-1D42-9DC2-0AE468D09D67}" destId="{5CEA5816-5B4F-D041-8205-BB4670D41B80}" srcOrd="0" destOrd="0" parTransId="{A88069A5-DEE2-D345-9D0A-3B6D29404FBF}" sibTransId="{2FDC8148-C8B2-7043-8817-6B8B2740A7CF}"/>
    <dgm:cxn modelId="{BE212463-3624-1F40-A7A4-4C75DE33EC94}" srcId="{2E4BFB92-A73C-D047-8EF2-D121CC7BBB8C}" destId="{5BBECAB0-3B42-2149-A3A1-8E1D2595726F}" srcOrd="3" destOrd="0" parTransId="{189DB85C-B10C-8747-A355-D2DEB5A00A21}" sibTransId="{FC8B52D4-B6EF-9A42-B6B6-E5F5BCA3BBB9}"/>
    <dgm:cxn modelId="{29D96F28-4CD6-AA43-BBE1-69E87703511C}" srcId="{2E4BFB92-A73C-D047-8EF2-D121CC7BBB8C}" destId="{4FB523AA-4922-764A-A37F-4EADA594169E}" srcOrd="1" destOrd="0" parTransId="{EAEEEC87-AEE4-9F4A-AD99-F958CEB9487C}" sibTransId="{57DED43F-147D-4D41-8100-C000B7182734}"/>
    <dgm:cxn modelId="{04B61710-0DAE-44E2-BC02-DE73C184D535}" type="presOf" srcId="{008B0CFB-1363-41BA-B9B2-58F69BF5BF1D}" destId="{247635F8-DB15-4C58-B854-9BF040022006}" srcOrd="0" destOrd="0" presId="urn:microsoft.com/office/officeart/2005/8/layout/hierarchy3"/>
    <dgm:cxn modelId="{D1761AC0-50D7-3A40-92EC-BAD6B712D50C}" type="presOf" srcId="{A88069A5-DEE2-D345-9D0A-3B6D29404FBF}" destId="{E7D4906B-772B-A54D-98E8-28799533596F}" srcOrd="0" destOrd="0" presId="urn:microsoft.com/office/officeart/2005/8/layout/hierarchy3"/>
    <dgm:cxn modelId="{ED11CEBC-0B88-6D41-A97A-223861F5D815}" type="presOf" srcId="{2E4BFB92-A73C-D047-8EF2-D121CC7BBB8C}" destId="{AEC6F072-103F-2241-9CBF-9E4261EF5972}" srcOrd="1" destOrd="0" presId="urn:microsoft.com/office/officeart/2005/8/layout/hierarchy3"/>
    <dgm:cxn modelId="{8C9A266E-3236-B94B-BEB3-E53FA23B0308}" srcId="{07E449FA-1627-F34D-80C6-82125A3F72C7}" destId="{0A8422C7-1E21-094F-A3E9-59A6CAC85BF7}" srcOrd="3" destOrd="0" parTransId="{5EF838CA-274D-CB48-B7BE-0631BF844027}" sibTransId="{CC3FEB7A-5D44-E34D-9784-54D92078261D}"/>
    <dgm:cxn modelId="{33898BF1-49AE-2D4F-BE4D-5E96F7D1DFC4}" type="presOf" srcId="{A8612688-92A7-394D-B698-694C39FFF6F7}" destId="{E453027F-6C86-1A4C-AF36-678B14EB262E}" srcOrd="0" destOrd="0" presId="urn:microsoft.com/office/officeart/2005/8/layout/hierarchy3"/>
    <dgm:cxn modelId="{A95370A8-5E4C-BB42-A02A-2349DFEEBDF3}" type="presOf" srcId="{07E449FA-1627-F34D-80C6-82125A3F72C7}" destId="{A0C38F86-BF35-3A45-8E6E-24B093F7D172}" srcOrd="0" destOrd="0" presId="urn:microsoft.com/office/officeart/2005/8/layout/hierarchy3"/>
    <dgm:cxn modelId="{F4C1C19E-2788-6446-ACEA-9D2CD1AB1839}" type="presOf" srcId="{3CAFAEB5-8986-EE42-99FC-49D3E6DF769C}" destId="{D9390F4D-5445-E442-B33F-427CBD5A0F21}" srcOrd="0" destOrd="0" presId="urn:microsoft.com/office/officeart/2005/8/layout/hierarchy3"/>
    <dgm:cxn modelId="{11572901-0B5E-5246-B33C-E73BD7F751EE}" type="presOf" srcId="{4FB523AA-4922-764A-A37F-4EADA594169E}" destId="{97E9C6ED-A6C1-5E4A-992D-9EE97DDF2AD7}" srcOrd="0" destOrd="0" presId="urn:microsoft.com/office/officeart/2005/8/layout/hierarchy3"/>
    <dgm:cxn modelId="{6FD9429C-2657-7C41-BE79-C5FBFADD730C}" srcId="{2E4BFB92-A73C-D047-8EF2-D121CC7BBB8C}" destId="{85034841-49DA-2742-98F0-D41C28C204AF}" srcOrd="2" destOrd="0" parTransId="{645347F1-925E-5545-897B-FCEA5E98229F}" sibTransId="{99CF9A93-39FD-4645-B5B6-59B977D8778D}"/>
    <dgm:cxn modelId="{59F97136-CFAD-074F-AAD7-918E069FC621}" srcId="{07E449FA-1627-F34D-80C6-82125A3F72C7}" destId="{2E4BFB92-A73C-D047-8EF2-D121CC7BBB8C}" srcOrd="4" destOrd="0" parTransId="{81B03C0D-E4CA-5047-A512-E51415A09AA6}" sibTransId="{294AC39A-6E1D-254A-8B5F-D049FA17768D}"/>
    <dgm:cxn modelId="{64429DB1-A4E1-1A43-A96D-E0B620C13D17}" type="presOf" srcId="{58E2E5F8-5872-1D42-9DC2-0AE468D09D67}" destId="{E5DDF357-2A58-0644-A85B-DB87566751F1}" srcOrd="0" destOrd="0" presId="urn:microsoft.com/office/officeart/2005/8/layout/hierarchy3"/>
    <dgm:cxn modelId="{3485EC5A-4FD1-3C4E-9D2A-422CD1496F87}" type="presOf" srcId="{0A8422C7-1E21-094F-A3E9-59A6CAC85BF7}" destId="{CB7CDE63-1E58-854F-989A-C6148717656F}" srcOrd="1" destOrd="0" presId="urn:microsoft.com/office/officeart/2005/8/layout/hierarchy3"/>
    <dgm:cxn modelId="{AE47CC28-24B6-CB4C-8E94-E29F8B37B37B}" type="presOf" srcId="{C81C0C76-EB6C-8D48-8106-2D62988C0CE2}" destId="{ED4EBD19-319A-DC46-9EC5-9F21CE4D4ECF}" srcOrd="0" destOrd="0" presId="urn:microsoft.com/office/officeart/2005/8/layout/hierarchy3"/>
    <dgm:cxn modelId="{4B7CA687-F3FA-4BB7-BD7F-655A6EF5FD8A}" type="presOf" srcId="{B84D9280-F3A8-FD4A-B734-B7DAF48FCF62}" destId="{2276D719-5A39-3245-A707-02ADAEEDACB9}" srcOrd="0" destOrd="0" presId="urn:microsoft.com/office/officeart/2005/8/layout/hierarchy3"/>
    <dgm:cxn modelId="{EE2EAB7F-CA95-4D91-BE4E-5A5C5EDEA939}" type="presOf" srcId="{2528B8C3-EA83-2346-8159-1A46CDA0B883}" destId="{90088AC2-1034-6840-932A-E76ACD84310B}" srcOrd="0" destOrd="0" presId="urn:microsoft.com/office/officeart/2005/8/layout/hierarchy3"/>
    <dgm:cxn modelId="{3F165468-5680-1541-8BB8-4398BE673FF5}" srcId="{58E2E5F8-5872-1D42-9DC2-0AE468D09D67}" destId="{F194E550-E162-5E44-B32D-8C83AE69B471}" srcOrd="1" destOrd="0" parTransId="{A8612688-92A7-394D-B698-694C39FFF6F7}" sibTransId="{9BA62EFC-C73C-0340-9A0C-E9C774B3AD0C}"/>
    <dgm:cxn modelId="{B0CEF8B9-ED1A-414E-A38B-4DC930BC102E}" srcId="{2E4BFB92-A73C-D047-8EF2-D121CC7BBB8C}" destId="{3CAFAEB5-8986-EE42-99FC-49D3E6DF769C}" srcOrd="0" destOrd="0" parTransId="{1C08383F-344B-4B49-8DAC-DBE581A5D89A}" sibTransId="{4AA29866-223B-1547-B715-90DDB51762E9}"/>
    <dgm:cxn modelId="{A646C63E-FF76-0C45-AD44-7FD77598BC4E}" type="presOf" srcId="{31A82BE1-E94C-1842-942E-8299CEFABD17}" destId="{7005E91E-042E-0E44-8A30-F97D7B646EAF}" srcOrd="0" destOrd="0" presId="urn:microsoft.com/office/officeart/2005/8/layout/hierarchy3"/>
    <dgm:cxn modelId="{38D967B2-30D2-664B-9040-430B9185ED5E}" type="presOf" srcId="{B71B0023-901D-3E43-9A7E-93A85C1A67A7}" destId="{B0440C03-1633-1344-814C-EE465D67617C}" srcOrd="0" destOrd="0" presId="urn:microsoft.com/office/officeart/2005/8/layout/hierarchy3"/>
    <dgm:cxn modelId="{9B0E8A60-AEB4-44AE-91C3-9E9D8FCF4E2C}" type="presOf" srcId="{D3F207A2-2AB2-264E-B80C-6C0738A12944}" destId="{EAF59235-738B-9045-85B6-1EB2406BDE93}" srcOrd="0" destOrd="0" presId="urn:microsoft.com/office/officeart/2005/8/layout/hierarchy3"/>
    <dgm:cxn modelId="{162C3EC5-88EF-C04E-B23B-D7E31C674B2A}" type="presOf" srcId="{85034841-49DA-2742-98F0-D41C28C204AF}" destId="{1B73B91B-88FE-1A49-8166-4B2B71DA3BD7}" srcOrd="0" destOrd="0" presId="urn:microsoft.com/office/officeart/2005/8/layout/hierarchy3"/>
    <dgm:cxn modelId="{A9D675ED-70A6-DC4A-BF27-0B3D6B84D76B}" type="presOf" srcId="{58E2E5F8-5872-1D42-9DC2-0AE468D09D67}" destId="{7459714A-AF66-384E-879E-DD41E5EC960A}" srcOrd="1" destOrd="0" presId="urn:microsoft.com/office/officeart/2005/8/layout/hierarchy3"/>
    <dgm:cxn modelId="{0C8F6D9F-2340-0E40-AFDB-2B4F4022A363}" type="presOf" srcId="{5CEA5816-5B4F-D041-8205-BB4670D41B80}" destId="{75EE3FB1-D50E-2646-8755-1C8516E9F664}" srcOrd="0" destOrd="0" presId="urn:microsoft.com/office/officeart/2005/8/layout/hierarchy3"/>
    <dgm:cxn modelId="{CA054C93-9C9E-8544-BF0E-81A2B667C188}" type="presOf" srcId="{C6B4C258-650B-B241-A7FF-2B764A7A11E5}" destId="{E31F1F28-B767-9C4D-ABBB-1FD79CA1903B}" srcOrd="1" destOrd="0" presId="urn:microsoft.com/office/officeart/2005/8/layout/hierarchy3"/>
    <dgm:cxn modelId="{D02A35D8-61FC-C945-B008-5B0FCBC15C8A}" type="presOf" srcId="{EAEEEC87-AEE4-9F4A-AD99-F958CEB9487C}" destId="{3E783ACF-A815-FB4B-9EBB-750E49636AB3}" srcOrd="0" destOrd="0" presId="urn:microsoft.com/office/officeart/2005/8/layout/hierarchy3"/>
    <dgm:cxn modelId="{7FD8D715-57FE-A24C-977D-FFF4C869373B}" type="presOf" srcId="{32972CD7-3462-4140-8D18-3EC4A306C990}" destId="{583F18CB-51C7-AD42-A5A1-4FA408341FCD}" srcOrd="0" destOrd="0" presId="urn:microsoft.com/office/officeart/2005/8/layout/hierarchy3"/>
    <dgm:cxn modelId="{F74AA1E0-0098-3E45-B486-A60CE06BE8E9}" type="presOf" srcId="{189DB85C-B10C-8747-A355-D2DEB5A00A21}" destId="{6CB94C7E-7D54-8846-9861-80617819ACB7}" srcOrd="0" destOrd="0" presId="urn:microsoft.com/office/officeart/2005/8/layout/hierarchy3"/>
    <dgm:cxn modelId="{5B66C3F7-D1F1-AC40-8BBE-886BF006CE2C}" type="presOf" srcId="{0A8422C7-1E21-094F-A3E9-59A6CAC85BF7}" destId="{EBC5C265-7FEE-4044-9090-733E26B5CBB5}" srcOrd="0" destOrd="0" presId="urn:microsoft.com/office/officeart/2005/8/layout/hierarchy3"/>
    <dgm:cxn modelId="{801DC844-708C-C841-8522-A3DE3E53C5BB}" type="presOf" srcId="{C6B4C258-650B-B241-A7FF-2B764A7A11E5}" destId="{FE69BD52-4804-474A-B456-069353FF283D}" srcOrd="0" destOrd="0" presId="urn:microsoft.com/office/officeart/2005/8/layout/hierarchy3"/>
    <dgm:cxn modelId="{9BE6E74B-05E6-BF42-95B5-928E9E87D10B}" srcId="{0A8422C7-1E21-094F-A3E9-59A6CAC85BF7}" destId="{31A82BE1-E94C-1842-942E-8299CEFABD17}" srcOrd="1" destOrd="0" parTransId="{32972CD7-3462-4140-8D18-3EC4A306C990}" sibTransId="{4468CD34-0454-224A-B1F2-62DEA465473F}"/>
    <dgm:cxn modelId="{4A5CA998-19F0-2C44-8401-2BC28469702C}" type="presOf" srcId="{645347F1-925E-5545-897B-FCEA5E98229F}" destId="{2501AF92-769C-7442-8B80-0CB2AB44B871}" srcOrd="0" destOrd="0" presId="urn:microsoft.com/office/officeart/2005/8/layout/hierarchy3"/>
    <dgm:cxn modelId="{84A2C613-94FA-5C48-9FDC-7F3A99CD28EA}" srcId="{008B0CFB-1363-41BA-B9B2-58F69BF5BF1D}" destId="{904DADC7-6F59-0748-9670-BEFC3AE48976}" srcOrd="1" destOrd="0" parTransId="{B84D9280-F3A8-FD4A-B734-B7DAF48FCF62}" sibTransId="{03EF63CC-770B-7342-90EF-83D1FA446499}"/>
    <dgm:cxn modelId="{B2935A67-058F-0040-AAD6-DEDAD382B40A}" srcId="{07E449FA-1627-F34D-80C6-82125A3F72C7}" destId="{58E2E5F8-5872-1D42-9DC2-0AE468D09D67}" srcOrd="0" destOrd="0" parTransId="{77377D8D-4C41-DE4A-8EFE-8A684DDC8CB8}" sibTransId="{E3B75FE6-993D-8344-B46D-7EA3633D762E}"/>
    <dgm:cxn modelId="{1EA6A796-1FFD-4A98-83F7-55422E7BE59E}" srcId="{07E449FA-1627-F34D-80C6-82125A3F72C7}" destId="{008B0CFB-1363-41BA-B9B2-58F69BF5BF1D}" srcOrd="2" destOrd="0" parTransId="{AD5E2D9C-9AC2-4971-A86B-BE95581B5168}" sibTransId="{81685105-47DE-4AC0-A595-BA788C135F38}"/>
    <dgm:cxn modelId="{FEB0B713-3718-C64F-8666-852D962BB147}" type="presOf" srcId="{2E4BFB92-A73C-D047-8EF2-D121CC7BBB8C}" destId="{53D2CFAD-94CD-0247-9BCF-751C31D738D3}" srcOrd="0" destOrd="0" presId="urn:microsoft.com/office/officeart/2005/8/layout/hierarchy3"/>
    <dgm:cxn modelId="{1AC4E93F-C5F8-0D4F-BDD1-79B10C053A00}" srcId="{07E449FA-1627-F34D-80C6-82125A3F72C7}" destId="{C6B4C258-650B-B241-A7FF-2B764A7A11E5}" srcOrd="1" destOrd="0" parTransId="{203E3D30-C621-F844-A688-51215677EE79}" sibTransId="{0195B9D9-BEAB-7E4A-8E9C-681545CED207}"/>
    <dgm:cxn modelId="{8375B22A-2EA5-4841-995F-E6AD077531D9}" srcId="{008B0CFB-1363-41BA-B9B2-58F69BF5BF1D}" destId="{2528B8C3-EA83-2346-8159-1A46CDA0B883}" srcOrd="0" destOrd="0" parTransId="{D3F207A2-2AB2-264E-B80C-6C0738A12944}" sibTransId="{8F7F074E-F26D-0B48-84B1-FC28B2B4FD03}"/>
    <dgm:cxn modelId="{C8A9B53C-D21A-B14A-9E48-41AAE6B326AE}" type="presParOf" srcId="{A0C38F86-BF35-3A45-8E6E-24B093F7D172}" destId="{D5D99015-9F10-A345-AA2E-9D2057622EDD}" srcOrd="0" destOrd="0" presId="urn:microsoft.com/office/officeart/2005/8/layout/hierarchy3"/>
    <dgm:cxn modelId="{3C7862FA-5486-1744-ACA8-296391EE8D1C}" type="presParOf" srcId="{D5D99015-9F10-A345-AA2E-9D2057622EDD}" destId="{1B740657-C51A-784E-B567-F23E64CB747A}" srcOrd="0" destOrd="0" presId="urn:microsoft.com/office/officeart/2005/8/layout/hierarchy3"/>
    <dgm:cxn modelId="{2139B014-571B-3F47-8200-839BAA341CFA}" type="presParOf" srcId="{1B740657-C51A-784E-B567-F23E64CB747A}" destId="{E5DDF357-2A58-0644-A85B-DB87566751F1}" srcOrd="0" destOrd="0" presId="urn:microsoft.com/office/officeart/2005/8/layout/hierarchy3"/>
    <dgm:cxn modelId="{8C97A29B-C784-E24D-A6A0-52F163E2FBC1}" type="presParOf" srcId="{1B740657-C51A-784E-B567-F23E64CB747A}" destId="{7459714A-AF66-384E-879E-DD41E5EC960A}" srcOrd="1" destOrd="0" presId="urn:microsoft.com/office/officeart/2005/8/layout/hierarchy3"/>
    <dgm:cxn modelId="{69E6595C-E902-DA47-A506-4DF329A811C6}" type="presParOf" srcId="{D5D99015-9F10-A345-AA2E-9D2057622EDD}" destId="{839CC522-C5E2-0A44-A243-433821288AB7}" srcOrd="1" destOrd="0" presId="urn:microsoft.com/office/officeart/2005/8/layout/hierarchy3"/>
    <dgm:cxn modelId="{6B4AB5DF-CCFE-AD41-8291-ACC6A6B5DBBE}" type="presParOf" srcId="{839CC522-C5E2-0A44-A243-433821288AB7}" destId="{E7D4906B-772B-A54D-98E8-28799533596F}" srcOrd="0" destOrd="0" presId="urn:microsoft.com/office/officeart/2005/8/layout/hierarchy3"/>
    <dgm:cxn modelId="{8A5BA112-37A7-4B41-B2A0-33642BA3BBAF}" type="presParOf" srcId="{839CC522-C5E2-0A44-A243-433821288AB7}" destId="{75EE3FB1-D50E-2646-8755-1C8516E9F664}" srcOrd="1" destOrd="0" presId="urn:microsoft.com/office/officeart/2005/8/layout/hierarchy3"/>
    <dgm:cxn modelId="{A3210911-9D9C-4F48-8A4C-545CC6E27044}" type="presParOf" srcId="{839CC522-C5E2-0A44-A243-433821288AB7}" destId="{E453027F-6C86-1A4C-AF36-678B14EB262E}" srcOrd="2" destOrd="0" presId="urn:microsoft.com/office/officeart/2005/8/layout/hierarchy3"/>
    <dgm:cxn modelId="{88B66E78-AB62-1844-90FC-80F34D04EAA4}" type="presParOf" srcId="{839CC522-C5E2-0A44-A243-433821288AB7}" destId="{1FE3F078-4B87-FF4C-9C51-39B9D27ADE5D}" srcOrd="3" destOrd="0" presId="urn:microsoft.com/office/officeart/2005/8/layout/hierarchy3"/>
    <dgm:cxn modelId="{FC95FAB2-1F5F-BD4E-87E1-C27DFE17F529}" type="presParOf" srcId="{839CC522-C5E2-0A44-A243-433821288AB7}" destId="{050241E1-C51A-9242-A93E-E23D513D889E}" srcOrd="4" destOrd="0" presId="urn:microsoft.com/office/officeart/2005/8/layout/hierarchy3"/>
    <dgm:cxn modelId="{F86ACAFC-9BC0-E747-9D59-72898C3A73C3}" type="presParOf" srcId="{839CC522-C5E2-0A44-A243-433821288AB7}" destId="{8D7F085A-70F6-004E-90A7-60548527CF44}" srcOrd="5" destOrd="0" presId="urn:microsoft.com/office/officeart/2005/8/layout/hierarchy3"/>
    <dgm:cxn modelId="{FBE78A8C-99D6-EB48-85B3-EE7118391DAA}" type="presParOf" srcId="{A0C38F86-BF35-3A45-8E6E-24B093F7D172}" destId="{F1376AA5-D8B9-AE49-B6B4-6E0CC7D5F07C}" srcOrd="1" destOrd="0" presId="urn:microsoft.com/office/officeart/2005/8/layout/hierarchy3"/>
    <dgm:cxn modelId="{C7648AB5-7F52-AF49-80AF-3910B43B6C80}" type="presParOf" srcId="{F1376AA5-D8B9-AE49-B6B4-6E0CC7D5F07C}" destId="{A44464FD-33BF-F748-8635-B3AF7477A81E}" srcOrd="0" destOrd="0" presId="urn:microsoft.com/office/officeart/2005/8/layout/hierarchy3"/>
    <dgm:cxn modelId="{5B2BDE99-FBFA-BF47-B401-DCE6945B4B9B}" type="presParOf" srcId="{A44464FD-33BF-F748-8635-B3AF7477A81E}" destId="{FE69BD52-4804-474A-B456-069353FF283D}" srcOrd="0" destOrd="0" presId="urn:microsoft.com/office/officeart/2005/8/layout/hierarchy3"/>
    <dgm:cxn modelId="{ABDA57C7-36D5-FF4B-B32B-E0B08EC44A57}" type="presParOf" srcId="{A44464FD-33BF-F748-8635-B3AF7477A81E}" destId="{E31F1F28-B767-9C4D-ABBB-1FD79CA1903B}" srcOrd="1" destOrd="0" presId="urn:microsoft.com/office/officeart/2005/8/layout/hierarchy3"/>
    <dgm:cxn modelId="{3A952CD3-E68B-FB45-8764-A283B8DB616F}" type="presParOf" srcId="{F1376AA5-D8B9-AE49-B6B4-6E0CC7D5F07C}" destId="{93851B1C-889D-4246-90D3-2CE288D83963}" srcOrd="1" destOrd="0" presId="urn:microsoft.com/office/officeart/2005/8/layout/hierarchy3"/>
    <dgm:cxn modelId="{67A8FA7D-E92B-4597-9F66-7896883C0D3E}" type="presParOf" srcId="{A0C38F86-BF35-3A45-8E6E-24B093F7D172}" destId="{F3EFF93C-14AA-4EE1-972B-1DF9A3401990}" srcOrd="2" destOrd="0" presId="urn:microsoft.com/office/officeart/2005/8/layout/hierarchy3"/>
    <dgm:cxn modelId="{56EDBB9E-EE01-4E5C-A144-5122EAF80982}" type="presParOf" srcId="{F3EFF93C-14AA-4EE1-972B-1DF9A3401990}" destId="{93FB4088-FCF9-4326-83D7-A1960586EFDC}" srcOrd="0" destOrd="0" presId="urn:microsoft.com/office/officeart/2005/8/layout/hierarchy3"/>
    <dgm:cxn modelId="{53EEE9F7-F18C-4B08-A49C-938B036F4A28}" type="presParOf" srcId="{93FB4088-FCF9-4326-83D7-A1960586EFDC}" destId="{247635F8-DB15-4C58-B854-9BF040022006}" srcOrd="0" destOrd="0" presId="urn:microsoft.com/office/officeart/2005/8/layout/hierarchy3"/>
    <dgm:cxn modelId="{D462C40D-A646-4351-9094-DA4D8A3F42F1}" type="presParOf" srcId="{93FB4088-FCF9-4326-83D7-A1960586EFDC}" destId="{B8CFF14A-BA36-4551-8DFD-1544459791E0}" srcOrd="1" destOrd="0" presId="urn:microsoft.com/office/officeart/2005/8/layout/hierarchy3"/>
    <dgm:cxn modelId="{6F14E53B-3986-4227-8DCB-8BC7F0D1D987}" type="presParOf" srcId="{F3EFF93C-14AA-4EE1-972B-1DF9A3401990}" destId="{8DCE7E69-8860-484B-9A48-9D3FA2BFBC65}" srcOrd="1" destOrd="0" presId="urn:microsoft.com/office/officeart/2005/8/layout/hierarchy3"/>
    <dgm:cxn modelId="{C1532C8E-3C0F-4676-A697-5B6F231DFCBF}" type="presParOf" srcId="{8DCE7E69-8860-484B-9A48-9D3FA2BFBC65}" destId="{EAF59235-738B-9045-85B6-1EB2406BDE93}" srcOrd="0" destOrd="0" presId="urn:microsoft.com/office/officeart/2005/8/layout/hierarchy3"/>
    <dgm:cxn modelId="{C9978D44-C419-4F94-8469-D19CCB85BA74}" type="presParOf" srcId="{8DCE7E69-8860-484B-9A48-9D3FA2BFBC65}" destId="{90088AC2-1034-6840-932A-E76ACD84310B}" srcOrd="1" destOrd="0" presId="urn:microsoft.com/office/officeart/2005/8/layout/hierarchy3"/>
    <dgm:cxn modelId="{1820F1BC-03C8-4F72-8DC4-9337AB4948D8}" type="presParOf" srcId="{8DCE7E69-8860-484B-9A48-9D3FA2BFBC65}" destId="{2276D719-5A39-3245-A707-02ADAEEDACB9}" srcOrd="2" destOrd="0" presId="urn:microsoft.com/office/officeart/2005/8/layout/hierarchy3"/>
    <dgm:cxn modelId="{5C62F896-ECFD-4C2C-8B01-1BE18F366187}" type="presParOf" srcId="{8DCE7E69-8860-484B-9A48-9D3FA2BFBC65}" destId="{DA5075FF-BE83-A64B-A189-3012D3B7ECC6}" srcOrd="3" destOrd="0" presId="urn:microsoft.com/office/officeart/2005/8/layout/hierarchy3"/>
    <dgm:cxn modelId="{41122CE3-1E80-E441-BE2D-3D559EF955AC}" type="presParOf" srcId="{A0C38F86-BF35-3A45-8E6E-24B093F7D172}" destId="{A5CADB7D-70FC-354B-AFD9-868F1833CC94}" srcOrd="3" destOrd="0" presId="urn:microsoft.com/office/officeart/2005/8/layout/hierarchy3"/>
    <dgm:cxn modelId="{9BDC50F0-E852-B247-892A-2A877273C01A}" type="presParOf" srcId="{A5CADB7D-70FC-354B-AFD9-868F1833CC94}" destId="{2820931C-AC6B-5C45-9D4F-8C13E5D4D23D}" srcOrd="0" destOrd="0" presId="urn:microsoft.com/office/officeart/2005/8/layout/hierarchy3"/>
    <dgm:cxn modelId="{48D6541B-696F-414E-B0EF-E9ACC20A6C65}" type="presParOf" srcId="{2820931C-AC6B-5C45-9D4F-8C13E5D4D23D}" destId="{EBC5C265-7FEE-4044-9090-733E26B5CBB5}" srcOrd="0" destOrd="0" presId="urn:microsoft.com/office/officeart/2005/8/layout/hierarchy3"/>
    <dgm:cxn modelId="{3DCEF014-EBE6-0B4E-B454-C52ADFEA3E7B}" type="presParOf" srcId="{2820931C-AC6B-5C45-9D4F-8C13E5D4D23D}" destId="{CB7CDE63-1E58-854F-989A-C6148717656F}" srcOrd="1" destOrd="0" presId="urn:microsoft.com/office/officeart/2005/8/layout/hierarchy3"/>
    <dgm:cxn modelId="{8D25BDF2-9B90-8844-8767-93F2C8207CE4}" type="presParOf" srcId="{A5CADB7D-70FC-354B-AFD9-868F1833CC94}" destId="{9D123D85-3081-0E4A-B112-2F7119666AA4}" srcOrd="1" destOrd="0" presId="urn:microsoft.com/office/officeart/2005/8/layout/hierarchy3"/>
    <dgm:cxn modelId="{8D4137E2-40E8-524D-894F-BEF4B4CB6E93}" type="presParOf" srcId="{9D123D85-3081-0E4A-B112-2F7119666AA4}" destId="{ED4EBD19-319A-DC46-9EC5-9F21CE4D4ECF}" srcOrd="0" destOrd="0" presId="urn:microsoft.com/office/officeart/2005/8/layout/hierarchy3"/>
    <dgm:cxn modelId="{CB265682-CEE9-A345-B1D4-2F38CE306995}" type="presParOf" srcId="{9D123D85-3081-0E4A-B112-2F7119666AA4}" destId="{B0440C03-1633-1344-814C-EE465D67617C}" srcOrd="1" destOrd="0" presId="urn:microsoft.com/office/officeart/2005/8/layout/hierarchy3"/>
    <dgm:cxn modelId="{AE9922FB-2A69-8E45-964D-D7A25D6C3975}" type="presParOf" srcId="{9D123D85-3081-0E4A-B112-2F7119666AA4}" destId="{583F18CB-51C7-AD42-A5A1-4FA408341FCD}" srcOrd="2" destOrd="0" presId="urn:microsoft.com/office/officeart/2005/8/layout/hierarchy3"/>
    <dgm:cxn modelId="{0BE9852E-AEEA-DC42-9BD8-9D0C508EB6F2}" type="presParOf" srcId="{9D123D85-3081-0E4A-B112-2F7119666AA4}" destId="{7005E91E-042E-0E44-8A30-F97D7B646EAF}" srcOrd="3" destOrd="0" presId="urn:microsoft.com/office/officeart/2005/8/layout/hierarchy3"/>
    <dgm:cxn modelId="{3CD12EEF-C067-DB4B-9C28-1594842FCAE1}" type="presParOf" srcId="{A0C38F86-BF35-3A45-8E6E-24B093F7D172}" destId="{22BB5C62-5DC6-3B40-8E5C-CB0EB117DD6B}" srcOrd="4" destOrd="0" presId="urn:microsoft.com/office/officeart/2005/8/layout/hierarchy3"/>
    <dgm:cxn modelId="{75CD42CC-B4E8-1B41-9D2A-474EE47D8975}" type="presParOf" srcId="{22BB5C62-5DC6-3B40-8E5C-CB0EB117DD6B}" destId="{61B5840C-C3DA-904A-8D74-74E1FE31AE43}" srcOrd="0" destOrd="0" presId="urn:microsoft.com/office/officeart/2005/8/layout/hierarchy3"/>
    <dgm:cxn modelId="{AB54B3D9-E057-0E4A-9005-BEEEDE3E1158}" type="presParOf" srcId="{61B5840C-C3DA-904A-8D74-74E1FE31AE43}" destId="{53D2CFAD-94CD-0247-9BCF-751C31D738D3}" srcOrd="0" destOrd="0" presId="urn:microsoft.com/office/officeart/2005/8/layout/hierarchy3"/>
    <dgm:cxn modelId="{13A3BD06-4764-2C4F-BBC8-2EFD0340FC47}" type="presParOf" srcId="{61B5840C-C3DA-904A-8D74-74E1FE31AE43}" destId="{AEC6F072-103F-2241-9CBF-9E4261EF5972}" srcOrd="1" destOrd="0" presId="urn:microsoft.com/office/officeart/2005/8/layout/hierarchy3"/>
    <dgm:cxn modelId="{CB751724-FD28-5642-BC92-757BFAAC71DD}" type="presParOf" srcId="{22BB5C62-5DC6-3B40-8E5C-CB0EB117DD6B}" destId="{4846996A-887F-B548-87D5-F11DEA7A2DB4}" srcOrd="1" destOrd="0" presId="urn:microsoft.com/office/officeart/2005/8/layout/hierarchy3"/>
    <dgm:cxn modelId="{ED296ABE-E53C-514B-BE2E-038EC74F01A2}" type="presParOf" srcId="{4846996A-887F-B548-87D5-F11DEA7A2DB4}" destId="{164FCFCD-6811-1241-A619-4E8CFE1A4945}" srcOrd="0" destOrd="0" presId="urn:microsoft.com/office/officeart/2005/8/layout/hierarchy3"/>
    <dgm:cxn modelId="{F1713383-AB47-9847-8097-43457A67AE3B}" type="presParOf" srcId="{4846996A-887F-B548-87D5-F11DEA7A2DB4}" destId="{D9390F4D-5445-E442-B33F-427CBD5A0F21}" srcOrd="1" destOrd="0" presId="urn:microsoft.com/office/officeart/2005/8/layout/hierarchy3"/>
    <dgm:cxn modelId="{3275534E-1F93-3A47-8109-AA67AA75D191}" type="presParOf" srcId="{4846996A-887F-B548-87D5-F11DEA7A2DB4}" destId="{3E783ACF-A815-FB4B-9EBB-750E49636AB3}" srcOrd="2" destOrd="0" presId="urn:microsoft.com/office/officeart/2005/8/layout/hierarchy3"/>
    <dgm:cxn modelId="{1E1B9506-BC61-E145-868F-E92EDF38BD46}" type="presParOf" srcId="{4846996A-887F-B548-87D5-F11DEA7A2DB4}" destId="{97E9C6ED-A6C1-5E4A-992D-9EE97DDF2AD7}" srcOrd="3" destOrd="0" presId="urn:microsoft.com/office/officeart/2005/8/layout/hierarchy3"/>
    <dgm:cxn modelId="{627228A5-012D-C74B-BA17-FAD1FECC40E2}" type="presParOf" srcId="{4846996A-887F-B548-87D5-F11DEA7A2DB4}" destId="{2501AF92-769C-7442-8B80-0CB2AB44B871}" srcOrd="4" destOrd="0" presId="urn:microsoft.com/office/officeart/2005/8/layout/hierarchy3"/>
    <dgm:cxn modelId="{EAC8FE78-2ED6-4F40-9FA3-2A89A899EE43}" type="presParOf" srcId="{4846996A-887F-B548-87D5-F11DEA7A2DB4}" destId="{1B73B91B-88FE-1A49-8166-4B2B71DA3BD7}" srcOrd="5" destOrd="0" presId="urn:microsoft.com/office/officeart/2005/8/layout/hierarchy3"/>
    <dgm:cxn modelId="{8C4D303E-646E-ED48-A373-169C31C47BED}" type="presParOf" srcId="{4846996A-887F-B548-87D5-F11DEA7A2DB4}" destId="{6CB94C7E-7D54-8846-9861-80617819ACB7}" srcOrd="6" destOrd="0" presId="urn:microsoft.com/office/officeart/2005/8/layout/hierarchy3"/>
    <dgm:cxn modelId="{8CF6D9F7-9FE4-9E47-8D01-EF052A0DA1F1}" type="presParOf" srcId="{4846996A-887F-B548-87D5-F11DEA7A2DB4}" destId="{316BC836-E855-274F-8156-F23D615F165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E449FA-1627-F34D-80C6-82125A3F72C7}" type="doc">
      <dgm:prSet loTypeId="urn:microsoft.com/office/officeart/2005/8/layout/hierarchy3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E2E5F8-5872-1D42-9DC2-0AE468D09D67}">
      <dgm:prSet phldrT="[Text]"/>
      <dgm:spPr>
        <a:solidFill>
          <a:srgbClr val="F5C040"/>
        </a:solidFill>
      </dgm:spPr>
      <dgm:t>
        <a:bodyPr/>
        <a:lstStyle/>
        <a:p>
          <a:r>
            <a:rPr lang="en-US" dirty="0"/>
            <a:t>Community Manager</a:t>
          </a:r>
        </a:p>
      </dgm:t>
    </dgm:pt>
    <dgm:pt modelId="{77377D8D-4C41-DE4A-8EFE-8A684DDC8CB8}" type="parTrans" cxnId="{B2935A67-058F-0040-AAD6-DEDAD382B40A}">
      <dgm:prSet/>
      <dgm:spPr/>
      <dgm:t>
        <a:bodyPr/>
        <a:lstStyle/>
        <a:p>
          <a:endParaRPr lang="en-US"/>
        </a:p>
      </dgm:t>
    </dgm:pt>
    <dgm:pt modelId="{E3B75FE6-993D-8344-B46D-7EA3633D762E}" type="sibTrans" cxnId="{B2935A67-058F-0040-AAD6-DEDAD382B40A}">
      <dgm:prSet/>
      <dgm:spPr/>
      <dgm:t>
        <a:bodyPr/>
        <a:lstStyle/>
        <a:p>
          <a:endParaRPr lang="en-US"/>
        </a:p>
      </dgm:t>
    </dgm:pt>
    <dgm:pt modelId="{C6B4C258-650B-B241-A7FF-2B764A7A11E5}">
      <dgm:prSet phldrT="[Text]"/>
      <dgm:spPr>
        <a:solidFill>
          <a:srgbClr val="4583D3"/>
        </a:solidFill>
      </dgm:spPr>
      <dgm:t>
        <a:bodyPr/>
        <a:lstStyle/>
        <a:p>
          <a:r>
            <a:rPr lang="en-US" dirty="0"/>
            <a:t>Content Creator</a:t>
          </a:r>
        </a:p>
      </dgm:t>
    </dgm:pt>
    <dgm:pt modelId="{203E3D30-C621-F844-A688-51215677EE79}" type="parTrans" cxnId="{1AC4E93F-C5F8-0D4F-BDD1-79B10C053A00}">
      <dgm:prSet/>
      <dgm:spPr/>
      <dgm:t>
        <a:bodyPr/>
        <a:lstStyle/>
        <a:p>
          <a:endParaRPr lang="en-US"/>
        </a:p>
      </dgm:t>
    </dgm:pt>
    <dgm:pt modelId="{0195B9D9-BEAB-7E4A-8E9C-681545CED207}" type="sibTrans" cxnId="{1AC4E93F-C5F8-0D4F-BDD1-79B10C053A00}">
      <dgm:prSet/>
      <dgm:spPr/>
      <dgm:t>
        <a:bodyPr/>
        <a:lstStyle/>
        <a:p>
          <a:endParaRPr lang="en-US"/>
        </a:p>
      </dgm:t>
    </dgm:pt>
    <dgm:pt modelId="{2E4BFB92-A73C-D047-8EF2-D121CC7BBB8C}">
      <dgm:prSet phldrT="[Text]"/>
      <dgm:spPr>
        <a:solidFill>
          <a:srgbClr val="31B6FD"/>
        </a:solidFill>
      </dgm:spPr>
      <dgm:t>
        <a:bodyPr/>
        <a:lstStyle/>
        <a:p>
          <a:r>
            <a:rPr lang="en-US" dirty="0"/>
            <a:t>Campaign Manager</a:t>
          </a:r>
        </a:p>
      </dgm:t>
    </dgm:pt>
    <dgm:pt modelId="{81B03C0D-E4CA-5047-A512-E51415A09AA6}" type="parTrans" cxnId="{59F97136-CFAD-074F-AAD7-918E069FC621}">
      <dgm:prSet/>
      <dgm:spPr/>
      <dgm:t>
        <a:bodyPr/>
        <a:lstStyle/>
        <a:p>
          <a:endParaRPr lang="en-US"/>
        </a:p>
      </dgm:t>
    </dgm:pt>
    <dgm:pt modelId="{294AC39A-6E1D-254A-8B5F-D049FA17768D}" type="sibTrans" cxnId="{59F97136-CFAD-074F-AAD7-918E069FC621}">
      <dgm:prSet/>
      <dgm:spPr/>
      <dgm:t>
        <a:bodyPr/>
        <a:lstStyle/>
        <a:p>
          <a:endParaRPr lang="en-US"/>
        </a:p>
      </dgm:t>
    </dgm:pt>
    <dgm:pt modelId="{0A8422C7-1E21-094F-A3E9-59A6CAC85BF7}">
      <dgm:prSet/>
      <dgm:spPr>
        <a:solidFill>
          <a:srgbClr val="5BD078"/>
        </a:solidFill>
      </dgm:spPr>
      <dgm:t>
        <a:bodyPr/>
        <a:lstStyle/>
        <a:p>
          <a:r>
            <a:rPr lang="en-US" dirty="0"/>
            <a:t>Subject Matter Expert</a:t>
          </a:r>
        </a:p>
      </dgm:t>
    </dgm:pt>
    <dgm:pt modelId="{5EF838CA-274D-CB48-B7BE-0631BF844027}" type="parTrans" cxnId="{8C9A266E-3236-B94B-BEB3-E53FA23B0308}">
      <dgm:prSet/>
      <dgm:spPr/>
      <dgm:t>
        <a:bodyPr/>
        <a:lstStyle/>
        <a:p>
          <a:endParaRPr lang="en-US"/>
        </a:p>
      </dgm:t>
    </dgm:pt>
    <dgm:pt modelId="{CC3FEB7A-5D44-E34D-9784-54D92078261D}" type="sibTrans" cxnId="{8C9A266E-3236-B94B-BEB3-E53FA23B0308}">
      <dgm:prSet/>
      <dgm:spPr/>
      <dgm:t>
        <a:bodyPr/>
        <a:lstStyle/>
        <a:p>
          <a:endParaRPr lang="en-US"/>
        </a:p>
      </dgm:t>
    </dgm:pt>
    <dgm:pt modelId="{F194E550-E162-5E44-B32D-8C83AE69B471}">
      <dgm:prSet/>
      <dgm:spPr>
        <a:ln>
          <a:solidFill>
            <a:srgbClr val="F5C040"/>
          </a:solidFill>
        </a:ln>
      </dgm:spPr>
      <dgm:t>
        <a:bodyPr/>
        <a:lstStyle/>
        <a:p>
          <a:r>
            <a:rPr lang="en-US"/>
            <a:t>Assign</a:t>
          </a:r>
        </a:p>
      </dgm:t>
    </dgm:pt>
    <dgm:pt modelId="{A8612688-92A7-394D-B698-694C39FFF6F7}" type="parTrans" cxnId="{3F165468-5680-1541-8BB8-4398BE673FF5}">
      <dgm:prSet/>
      <dgm:spPr>
        <a:ln>
          <a:solidFill>
            <a:srgbClr val="F5C040"/>
          </a:solidFill>
        </a:ln>
      </dgm:spPr>
      <dgm:t>
        <a:bodyPr/>
        <a:lstStyle/>
        <a:p>
          <a:endParaRPr lang="en-US"/>
        </a:p>
      </dgm:t>
    </dgm:pt>
    <dgm:pt modelId="{9BA62EFC-C73C-0340-9A0C-E9C774B3AD0C}" type="sibTrans" cxnId="{3F165468-5680-1541-8BB8-4398BE673FF5}">
      <dgm:prSet/>
      <dgm:spPr/>
      <dgm:t>
        <a:bodyPr/>
        <a:lstStyle/>
        <a:p>
          <a:endParaRPr lang="en-US"/>
        </a:p>
      </dgm:t>
    </dgm:pt>
    <dgm:pt modelId="{5CEA5816-5B4F-D041-8205-BB4670D41B80}">
      <dgm:prSet phldrT="[Text]"/>
      <dgm:spPr>
        <a:ln>
          <a:solidFill>
            <a:srgbClr val="F5C040"/>
          </a:solidFill>
        </a:ln>
      </dgm:spPr>
      <dgm:t>
        <a:bodyPr/>
        <a:lstStyle/>
        <a:p>
          <a:r>
            <a:rPr lang="en-US"/>
            <a:t>Monitor</a:t>
          </a:r>
        </a:p>
      </dgm:t>
    </dgm:pt>
    <dgm:pt modelId="{A88069A5-DEE2-D345-9D0A-3B6D29404FBF}" type="parTrans" cxnId="{FB6F52C9-B61C-C34F-A1EE-C0B55C64E118}">
      <dgm:prSet/>
      <dgm:spPr>
        <a:ln>
          <a:solidFill>
            <a:srgbClr val="F5C040"/>
          </a:solidFill>
        </a:ln>
      </dgm:spPr>
      <dgm:t>
        <a:bodyPr/>
        <a:lstStyle/>
        <a:p>
          <a:endParaRPr lang="en-US"/>
        </a:p>
      </dgm:t>
    </dgm:pt>
    <dgm:pt modelId="{2FDC8148-C8B2-7043-8817-6B8B2740A7CF}" type="sibTrans" cxnId="{FB6F52C9-B61C-C34F-A1EE-C0B55C64E118}">
      <dgm:prSet/>
      <dgm:spPr/>
      <dgm:t>
        <a:bodyPr/>
        <a:lstStyle/>
        <a:p>
          <a:endParaRPr lang="en-US"/>
        </a:p>
      </dgm:t>
    </dgm:pt>
    <dgm:pt modelId="{2528B8C3-EA83-2346-8159-1A46CDA0B883}">
      <dgm:prSet phldrT="[Text]"/>
      <dgm:spPr>
        <a:ln>
          <a:solidFill>
            <a:srgbClr val="4583D3"/>
          </a:solidFill>
        </a:ln>
      </dgm:spPr>
      <dgm:t>
        <a:bodyPr/>
        <a:lstStyle/>
        <a:p>
          <a:r>
            <a:rPr lang="en-US"/>
            <a:t>Write Posts</a:t>
          </a:r>
        </a:p>
      </dgm:t>
    </dgm:pt>
    <dgm:pt modelId="{D3F207A2-2AB2-264E-B80C-6C0738A12944}" type="parTrans" cxnId="{8375B22A-2EA5-4841-995F-E6AD077531D9}">
      <dgm:prSet/>
      <dgm:spPr/>
      <dgm:t>
        <a:bodyPr/>
        <a:lstStyle/>
        <a:p>
          <a:endParaRPr lang="en-US"/>
        </a:p>
      </dgm:t>
    </dgm:pt>
    <dgm:pt modelId="{8F7F074E-F26D-0B48-84B1-FC28B2B4FD03}" type="sibTrans" cxnId="{8375B22A-2EA5-4841-995F-E6AD077531D9}">
      <dgm:prSet/>
      <dgm:spPr/>
      <dgm:t>
        <a:bodyPr/>
        <a:lstStyle/>
        <a:p>
          <a:endParaRPr lang="en-US"/>
        </a:p>
      </dgm:t>
    </dgm:pt>
    <dgm:pt modelId="{904DADC7-6F59-0748-9670-BEFC3AE48976}">
      <dgm:prSet phldrT="[Text]"/>
      <dgm:spPr>
        <a:ln>
          <a:solidFill>
            <a:srgbClr val="4583D3"/>
          </a:solidFill>
        </a:ln>
      </dgm:spPr>
      <dgm:t>
        <a:bodyPr/>
        <a:lstStyle/>
        <a:p>
          <a:r>
            <a:rPr lang="en-US" dirty="0"/>
            <a:t>Curate Content</a:t>
          </a:r>
        </a:p>
      </dgm:t>
    </dgm:pt>
    <dgm:pt modelId="{B84D9280-F3A8-FD4A-B734-B7DAF48FCF62}" type="parTrans" cxnId="{84A2C613-94FA-5C48-9FDC-7F3A99CD28EA}">
      <dgm:prSet/>
      <dgm:spPr/>
      <dgm:t>
        <a:bodyPr/>
        <a:lstStyle/>
        <a:p>
          <a:endParaRPr lang="en-US"/>
        </a:p>
      </dgm:t>
    </dgm:pt>
    <dgm:pt modelId="{03EF63CC-770B-7342-90EF-83D1FA446499}" type="sibTrans" cxnId="{84A2C613-94FA-5C48-9FDC-7F3A99CD28EA}">
      <dgm:prSet/>
      <dgm:spPr/>
      <dgm:t>
        <a:bodyPr/>
        <a:lstStyle/>
        <a:p>
          <a:endParaRPr lang="en-US"/>
        </a:p>
      </dgm:t>
    </dgm:pt>
    <dgm:pt modelId="{B71B0023-901D-3E43-9A7E-93A85C1A67A7}">
      <dgm:prSet/>
      <dgm:spPr>
        <a:ln>
          <a:solidFill>
            <a:srgbClr val="5BD078"/>
          </a:solidFill>
        </a:ln>
      </dgm:spPr>
      <dgm:t>
        <a:bodyPr/>
        <a:lstStyle/>
        <a:p>
          <a:r>
            <a:rPr lang="en-US"/>
            <a:t>Respond to support issues assigned to them by "Community Manager"</a:t>
          </a:r>
        </a:p>
      </dgm:t>
    </dgm:pt>
    <dgm:pt modelId="{C81C0C76-EB6C-8D48-8106-2D62988C0CE2}" type="parTrans" cxnId="{FA740568-4A7B-FB4C-8A1C-1CF3087CC088}">
      <dgm:prSet/>
      <dgm:spPr>
        <a:ln>
          <a:solidFill>
            <a:srgbClr val="5BD078"/>
          </a:solidFill>
        </a:ln>
      </dgm:spPr>
      <dgm:t>
        <a:bodyPr/>
        <a:lstStyle/>
        <a:p>
          <a:endParaRPr lang="en-US"/>
        </a:p>
      </dgm:t>
    </dgm:pt>
    <dgm:pt modelId="{2636BF3C-9274-E64D-8023-8865D4A4BD00}" type="sibTrans" cxnId="{FA740568-4A7B-FB4C-8A1C-1CF3087CC088}">
      <dgm:prSet/>
      <dgm:spPr/>
      <dgm:t>
        <a:bodyPr/>
        <a:lstStyle/>
        <a:p>
          <a:endParaRPr lang="en-US"/>
        </a:p>
      </dgm:t>
    </dgm:pt>
    <dgm:pt modelId="{31A82BE1-E94C-1842-942E-8299CEFABD17}">
      <dgm:prSet/>
      <dgm:spPr>
        <a:ln>
          <a:solidFill>
            <a:srgbClr val="5BD078"/>
          </a:solidFill>
        </a:ln>
      </dgm:spPr>
      <dgm:t>
        <a:bodyPr/>
        <a:lstStyle/>
        <a:p>
          <a:r>
            <a:rPr lang="en-US"/>
            <a:t>Approve posts by "Content Creator"</a:t>
          </a:r>
        </a:p>
      </dgm:t>
    </dgm:pt>
    <dgm:pt modelId="{32972CD7-3462-4140-8D18-3EC4A306C990}" type="parTrans" cxnId="{9BE6E74B-05E6-BF42-95B5-928E9E87D10B}">
      <dgm:prSet/>
      <dgm:spPr>
        <a:ln>
          <a:solidFill>
            <a:srgbClr val="5BD078"/>
          </a:solidFill>
        </a:ln>
      </dgm:spPr>
      <dgm:t>
        <a:bodyPr/>
        <a:lstStyle/>
        <a:p>
          <a:endParaRPr lang="en-US"/>
        </a:p>
      </dgm:t>
    </dgm:pt>
    <dgm:pt modelId="{4468CD34-0454-224A-B1F2-62DEA465473F}" type="sibTrans" cxnId="{9BE6E74B-05E6-BF42-95B5-928E9E87D10B}">
      <dgm:prSet/>
      <dgm:spPr/>
      <dgm:t>
        <a:bodyPr/>
        <a:lstStyle/>
        <a:p>
          <a:endParaRPr lang="en-US"/>
        </a:p>
      </dgm:t>
    </dgm:pt>
    <dgm:pt modelId="{3CAFAEB5-8986-EE42-99FC-49D3E6DF769C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/>
            <a:t>Define campaign ideas</a:t>
          </a:r>
        </a:p>
      </dgm:t>
    </dgm:pt>
    <dgm:pt modelId="{1C08383F-344B-4B49-8DAC-DBE581A5D89A}" type="parTrans" cxnId="{B0CEF8B9-ED1A-414E-A38B-4DC930BC102E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4AA29866-223B-1547-B715-90DDB51762E9}" type="sibTrans" cxnId="{B0CEF8B9-ED1A-414E-A38B-4DC930BC102E}">
      <dgm:prSet/>
      <dgm:spPr/>
      <dgm:t>
        <a:bodyPr/>
        <a:lstStyle/>
        <a:p>
          <a:endParaRPr lang="en-US"/>
        </a:p>
      </dgm:t>
    </dgm:pt>
    <dgm:pt modelId="{4FB523AA-4922-764A-A37F-4EADA594169E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/>
            <a:t>Manage and run campaigns</a:t>
          </a:r>
        </a:p>
      </dgm:t>
    </dgm:pt>
    <dgm:pt modelId="{EAEEEC87-AEE4-9F4A-AD99-F958CEB9487C}" type="parTrans" cxnId="{29D96F28-4CD6-AA43-BBE1-69E87703511C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57DED43F-147D-4D41-8100-C000B7182734}" type="sibTrans" cxnId="{29D96F28-4CD6-AA43-BBE1-69E87703511C}">
      <dgm:prSet/>
      <dgm:spPr/>
      <dgm:t>
        <a:bodyPr/>
        <a:lstStyle/>
        <a:p>
          <a:endParaRPr lang="en-US"/>
        </a:p>
      </dgm:t>
    </dgm:pt>
    <dgm:pt modelId="{85034841-49DA-2742-98F0-D41C28C204AF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/>
            <a:t>Collaborate with "Content Creator" to get creative produced</a:t>
          </a:r>
        </a:p>
      </dgm:t>
    </dgm:pt>
    <dgm:pt modelId="{645347F1-925E-5545-897B-FCEA5E98229F}" type="parTrans" cxnId="{6FD9429C-2657-7C41-BE79-C5FBFADD730C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99CF9A93-39FD-4645-B5B6-59B977D8778D}" type="sibTrans" cxnId="{6FD9429C-2657-7C41-BE79-C5FBFADD730C}">
      <dgm:prSet/>
      <dgm:spPr/>
      <dgm:t>
        <a:bodyPr/>
        <a:lstStyle/>
        <a:p>
          <a:endParaRPr lang="en-US"/>
        </a:p>
      </dgm:t>
    </dgm:pt>
    <dgm:pt modelId="{1D8C8B85-37DB-5745-A2A2-4C730AC05765}">
      <dgm:prSet/>
      <dgm:spPr>
        <a:ln>
          <a:solidFill>
            <a:srgbClr val="F5C040"/>
          </a:solidFill>
        </a:ln>
      </dgm:spPr>
      <dgm:t>
        <a:bodyPr/>
        <a:lstStyle/>
        <a:p>
          <a:r>
            <a:rPr lang="en-US"/>
            <a:t>Manage posting schedule</a:t>
          </a:r>
        </a:p>
      </dgm:t>
    </dgm:pt>
    <dgm:pt modelId="{D1A04421-D04B-A24B-9783-7FB435F830E4}" type="parTrans" cxnId="{FCFF35BD-DB54-A448-A739-BEDDD259F09A}">
      <dgm:prSet/>
      <dgm:spPr>
        <a:ln>
          <a:solidFill>
            <a:srgbClr val="F5C040"/>
          </a:solidFill>
        </a:ln>
      </dgm:spPr>
      <dgm:t>
        <a:bodyPr/>
        <a:lstStyle/>
        <a:p>
          <a:endParaRPr lang="en-US"/>
        </a:p>
      </dgm:t>
    </dgm:pt>
    <dgm:pt modelId="{73403855-0E19-CE49-A729-7C3414538B80}" type="sibTrans" cxnId="{FCFF35BD-DB54-A448-A739-BEDDD259F09A}">
      <dgm:prSet/>
      <dgm:spPr/>
      <dgm:t>
        <a:bodyPr/>
        <a:lstStyle/>
        <a:p>
          <a:endParaRPr lang="en-US"/>
        </a:p>
      </dgm:t>
    </dgm:pt>
    <dgm:pt modelId="{5BBECAB0-3B42-2149-A3A1-8E1D2595726F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 dirty="0"/>
            <a:t>Collaborate with "Community Manager" on posting schedule</a:t>
          </a:r>
        </a:p>
      </dgm:t>
    </dgm:pt>
    <dgm:pt modelId="{189DB85C-B10C-8747-A355-D2DEB5A00A21}" type="parTrans" cxnId="{BE212463-3624-1F40-A7A4-4C75DE33EC94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FC8B52D4-B6EF-9A42-B6B6-E5F5BCA3BBB9}" type="sibTrans" cxnId="{BE212463-3624-1F40-A7A4-4C75DE33EC94}">
      <dgm:prSet/>
      <dgm:spPr/>
      <dgm:t>
        <a:bodyPr/>
        <a:lstStyle/>
        <a:p>
          <a:endParaRPr lang="en-US"/>
        </a:p>
      </dgm:t>
    </dgm:pt>
    <dgm:pt modelId="{A0C38F86-BF35-3A45-8E6E-24B093F7D172}" type="pres">
      <dgm:prSet presAssocID="{07E449FA-1627-F34D-80C6-82125A3F72C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D99015-9F10-A345-AA2E-9D2057622EDD}" type="pres">
      <dgm:prSet presAssocID="{58E2E5F8-5872-1D42-9DC2-0AE468D09D67}" presName="root" presStyleCnt="0"/>
      <dgm:spPr/>
    </dgm:pt>
    <dgm:pt modelId="{1B740657-C51A-784E-B567-F23E64CB747A}" type="pres">
      <dgm:prSet presAssocID="{58E2E5F8-5872-1D42-9DC2-0AE468D09D67}" presName="rootComposite" presStyleCnt="0"/>
      <dgm:spPr/>
    </dgm:pt>
    <dgm:pt modelId="{E5DDF357-2A58-0644-A85B-DB87566751F1}" type="pres">
      <dgm:prSet presAssocID="{58E2E5F8-5872-1D42-9DC2-0AE468D09D67}" presName="rootText" presStyleLbl="node1" presStyleIdx="0" presStyleCnt="4"/>
      <dgm:spPr/>
    </dgm:pt>
    <dgm:pt modelId="{7459714A-AF66-384E-879E-DD41E5EC960A}" type="pres">
      <dgm:prSet presAssocID="{58E2E5F8-5872-1D42-9DC2-0AE468D09D67}" presName="rootConnector" presStyleLbl="node1" presStyleIdx="0" presStyleCnt="4"/>
      <dgm:spPr/>
    </dgm:pt>
    <dgm:pt modelId="{839CC522-C5E2-0A44-A243-433821288AB7}" type="pres">
      <dgm:prSet presAssocID="{58E2E5F8-5872-1D42-9DC2-0AE468D09D67}" presName="childShape" presStyleCnt="0"/>
      <dgm:spPr/>
    </dgm:pt>
    <dgm:pt modelId="{E7D4906B-772B-A54D-98E8-28799533596F}" type="pres">
      <dgm:prSet presAssocID="{A88069A5-DEE2-D345-9D0A-3B6D29404FBF}" presName="Name13" presStyleLbl="parChTrans1D2" presStyleIdx="0" presStyleCnt="11"/>
      <dgm:spPr/>
    </dgm:pt>
    <dgm:pt modelId="{75EE3FB1-D50E-2646-8755-1C8516E9F664}" type="pres">
      <dgm:prSet presAssocID="{5CEA5816-5B4F-D041-8205-BB4670D41B80}" presName="childText" presStyleLbl="bgAcc1" presStyleIdx="0" presStyleCnt="11">
        <dgm:presLayoutVars>
          <dgm:bulletEnabled val="1"/>
        </dgm:presLayoutVars>
      </dgm:prSet>
      <dgm:spPr/>
    </dgm:pt>
    <dgm:pt modelId="{E453027F-6C86-1A4C-AF36-678B14EB262E}" type="pres">
      <dgm:prSet presAssocID="{A8612688-92A7-394D-B698-694C39FFF6F7}" presName="Name13" presStyleLbl="parChTrans1D2" presStyleIdx="1" presStyleCnt="11"/>
      <dgm:spPr/>
    </dgm:pt>
    <dgm:pt modelId="{1FE3F078-4B87-FF4C-9C51-39B9D27ADE5D}" type="pres">
      <dgm:prSet presAssocID="{F194E550-E162-5E44-B32D-8C83AE69B471}" presName="childText" presStyleLbl="bgAcc1" presStyleIdx="1" presStyleCnt="11">
        <dgm:presLayoutVars>
          <dgm:bulletEnabled val="1"/>
        </dgm:presLayoutVars>
      </dgm:prSet>
      <dgm:spPr/>
    </dgm:pt>
    <dgm:pt modelId="{050241E1-C51A-9242-A93E-E23D513D889E}" type="pres">
      <dgm:prSet presAssocID="{D1A04421-D04B-A24B-9783-7FB435F830E4}" presName="Name13" presStyleLbl="parChTrans1D2" presStyleIdx="2" presStyleCnt="11"/>
      <dgm:spPr/>
    </dgm:pt>
    <dgm:pt modelId="{8D7F085A-70F6-004E-90A7-60548527CF44}" type="pres">
      <dgm:prSet presAssocID="{1D8C8B85-37DB-5745-A2A2-4C730AC05765}" presName="childText" presStyleLbl="bgAcc1" presStyleIdx="2" presStyleCnt="11">
        <dgm:presLayoutVars>
          <dgm:bulletEnabled val="1"/>
        </dgm:presLayoutVars>
      </dgm:prSet>
      <dgm:spPr/>
    </dgm:pt>
    <dgm:pt modelId="{F1376AA5-D8B9-AE49-B6B4-6E0CC7D5F07C}" type="pres">
      <dgm:prSet presAssocID="{C6B4C258-650B-B241-A7FF-2B764A7A11E5}" presName="root" presStyleCnt="0"/>
      <dgm:spPr/>
    </dgm:pt>
    <dgm:pt modelId="{A44464FD-33BF-F748-8635-B3AF7477A81E}" type="pres">
      <dgm:prSet presAssocID="{C6B4C258-650B-B241-A7FF-2B764A7A11E5}" presName="rootComposite" presStyleCnt="0"/>
      <dgm:spPr/>
    </dgm:pt>
    <dgm:pt modelId="{FE69BD52-4804-474A-B456-069353FF283D}" type="pres">
      <dgm:prSet presAssocID="{C6B4C258-650B-B241-A7FF-2B764A7A11E5}" presName="rootText" presStyleLbl="node1" presStyleIdx="1" presStyleCnt="4"/>
      <dgm:spPr/>
    </dgm:pt>
    <dgm:pt modelId="{E31F1F28-B767-9C4D-ABBB-1FD79CA1903B}" type="pres">
      <dgm:prSet presAssocID="{C6B4C258-650B-B241-A7FF-2B764A7A11E5}" presName="rootConnector" presStyleLbl="node1" presStyleIdx="1" presStyleCnt="4"/>
      <dgm:spPr/>
    </dgm:pt>
    <dgm:pt modelId="{93851B1C-889D-4246-90D3-2CE288D83963}" type="pres">
      <dgm:prSet presAssocID="{C6B4C258-650B-B241-A7FF-2B764A7A11E5}" presName="childShape" presStyleCnt="0"/>
      <dgm:spPr/>
    </dgm:pt>
    <dgm:pt modelId="{EAF59235-738B-9045-85B6-1EB2406BDE93}" type="pres">
      <dgm:prSet presAssocID="{D3F207A2-2AB2-264E-B80C-6C0738A12944}" presName="Name13" presStyleLbl="parChTrans1D2" presStyleIdx="3" presStyleCnt="11"/>
      <dgm:spPr/>
    </dgm:pt>
    <dgm:pt modelId="{90088AC2-1034-6840-932A-E76ACD84310B}" type="pres">
      <dgm:prSet presAssocID="{2528B8C3-EA83-2346-8159-1A46CDA0B883}" presName="childText" presStyleLbl="bgAcc1" presStyleIdx="3" presStyleCnt="11">
        <dgm:presLayoutVars>
          <dgm:bulletEnabled val="1"/>
        </dgm:presLayoutVars>
      </dgm:prSet>
      <dgm:spPr/>
    </dgm:pt>
    <dgm:pt modelId="{2276D719-5A39-3245-A707-02ADAEEDACB9}" type="pres">
      <dgm:prSet presAssocID="{B84D9280-F3A8-FD4A-B734-B7DAF48FCF62}" presName="Name13" presStyleLbl="parChTrans1D2" presStyleIdx="4" presStyleCnt="11"/>
      <dgm:spPr/>
    </dgm:pt>
    <dgm:pt modelId="{DA5075FF-BE83-A64B-A189-3012D3B7ECC6}" type="pres">
      <dgm:prSet presAssocID="{904DADC7-6F59-0748-9670-BEFC3AE48976}" presName="childText" presStyleLbl="bgAcc1" presStyleIdx="4" presStyleCnt="11">
        <dgm:presLayoutVars>
          <dgm:bulletEnabled val="1"/>
        </dgm:presLayoutVars>
      </dgm:prSet>
      <dgm:spPr/>
    </dgm:pt>
    <dgm:pt modelId="{A5CADB7D-70FC-354B-AFD9-868F1833CC94}" type="pres">
      <dgm:prSet presAssocID="{0A8422C7-1E21-094F-A3E9-59A6CAC85BF7}" presName="root" presStyleCnt="0"/>
      <dgm:spPr/>
    </dgm:pt>
    <dgm:pt modelId="{2820931C-AC6B-5C45-9D4F-8C13E5D4D23D}" type="pres">
      <dgm:prSet presAssocID="{0A8422C7-1E21-094F-A3E9-59A6CAC85BF7}" presName="rootComposite" presStyleCnt="0"/>
      <dgm:spPr/>
    </dgm:pt>
    <dgm:pt modelId="{EBC5C265-7FEE-4044-9090-733E26B5CBB5}" type="pres">
      <dgm:prSet presAssocID="{0A8422C7-1E21-094F-A3E9-59A6CAC85BF7}" presName="rootText" presStyleLbl="node1" presStyleIdx="2" presStyleCnt="4"/>
      <dgm:spPr/>
    </dgm:pt>
    <dgm:pt modelId="{CB7CDE63-1E58-854F-989A-C6148717656F}" type="pres">
      <dgm:prSet presAssocID="{0A8422C7-1E21-094F-A3E9-59A6CAC85BF7}" presName="rootConnector" presStyleLbl="node1" presStyleIdx="2" presStyleCnt="4"/>
      <dgm:spPr/>
    </dgm:pt>
    <dgm:pt modelId="{9D123D85-3081-0E4A-B112-2F7119666AA4}" type="pres">
      <dgm:prSet presAssocID="{0A8422C7-1E21-094F-A3E9-59A6CAC85BF7}" presName="childShape" presStyleCnt="0"/>
      <dgm:spPr/>
    </dgm:pt>
    <dgm:pt modelId="{ED4EBD19-319A-DC46-9EC5-9F21CE4D4ECF}" type="pres">
      <dgm:prSet presAssocID="{C81C0C76-EB6C-8D48-8106-2D62988C0CE2}" presName="Name13" presStyleLbl="parChTrans1D2" presStyleIdx="5" presStyleCnt="11"/>
      <dgm:spPr/>
    </dgm:pt>
    <dgm:pt modelId="{B0440C03-1633-1344-814C-EE465D67617C}" type="pres">
      <dgm:prSet presAssocID="{B71B0023-901D-3E43-9A7E-93A85C1A67A7}" presName="childText" presStyleLbl="bgAcc1" presStyleIdx="5" presStyleCnt="11">
        <dgm:presLayoutVars>
          <dgm:bulletEnabled val="1"/>
        </dgm:presLayoutVars>
      </dgm:prSet>
      <dgm:spPr/>
    </dgm:pt>
    <dgm:pt modelId="{583F18CB-51C7-AD42-A5A1-4FA408341FCD}" type="pres">
      <dgm:prSet presAssocID="{32972CD7-3462-4140-8D18-3EC4A306C990}" presName="Name13" presStyleLbl="parChTrans1D2" presStyleIdx="6" presStyleCnt="11"/>
      <dgm:spPr/>
    </dgm:pt>
    <dgm:pt modelId="{7005E91E-042E-0E44-8A30-F97D7B646EAF}" type="pres">
      <dgm:prSet presAssocID="{31A82BE1-E94C-1842-942E-8299CEFABD17}" presName="childText" presStyleLbl="bgAcc1" presStyleIdx="6" presStyleCnt="11">
        <dgm:presLayoutVars>
          <dgm:bulletEnabled val="1"/>
        </dgm:presLayoutVars>
      </dgm:prSet>
      <dgm:spPr/>
    </dgm:pt>
    <dgm:pt modelId="{22BB5C62-5DC6-3B40-8E5C-CB0EB117DD6B}" type="pres">
      <dgm:prSet presAssocID="{2E4BFB92-A73C-D047-8EF2-D121CC7BBB8C}" presName="root" presStyleCnt="0"/>
      <dgm:spPr/>
    </dgm:pt>
    <dgm:pt modelId="{61B5840C-C3DA-904A-8D74-74E1FE31AE43}" type="pres">
      <dgm:prSet presAssocID="{2E4BFB92-A73C-D047-8EF2-D121CC7BBB8C}" presName="rootComposite" presStyleCnt="0"/>
      <dgm:spPr/>
    </dgm:pt>
    <dgm:pt modelId="{53D2CFAD-94CD-0247-9BCF-751C31D738D3}" type="pres">
      <dgm:prSet presAssocID="{2E4BFB92-A73C-D047-8EF2-D121CC7BBB8C}" presName="rootText" presStyleLbl="node1" presStyleIdx="3" presStyleCnt="4"/>
      <dgm:spPr/>
    </dgm:pt>
    <dgm:pt modelId="{AEC6F072-103F-2241-9CBF-9E4261EF5972}" type="pres">
      <dgm:prSet presAssocID="{2E4BFB92-A73C-D047-8EF2-D121CC7BBB8C}" presName="rootConnector" presStyleLbl="node1" presStyleIdx="3" presStyleCnt="4"/>
      <dgm:spPr/>
    </dgm:pt>
    <dgm:pt modelId="{4846996A-887F-B548-87D5-F11DEA7A2DB4}" type="pres">
      <dgm:prSet presAssocID="{2E4BFB92-A73C-D047-8EF2-D121CC7BBB8C}" presName="childShape" presStyleCnt="0"/>
      <dgm:spPr/>
    </dgm:pt>
    <dgm:pt modelId="{164FCFCD-6811-1241-A619-4E8CFE1A4945}" type="pres">
      <dgm:prSet presAssocID="{1C08383F-344B-4B49-8DAC-DBE581A5D89A}" presName="Name13" presStyleLbl="parChTrans1D2" presStyleIdx="7" presStyleCnt="11"/>
      <dgm:spPr/>
    </dgm:pt>
    <dgm:pt modelId="{D9390F4D-5445-E442-B33F-427CBD5A0F21}" type="pres">
      <dgm:prSet presAssocID="{3CAFAEB5-8986-EE42-99FC-49D3E6DF769C}" presName="childText" presStyleLbl="bgAcc1" presStyleIdx="7" presStyleCnt="11">
        <dgm:presLayoutVars>
          <dgm:bulletEnabled val="1"/>
        </dgm:presLayoutVars>
      </dgm:prSet>
      <dgm:spPr/>
    </dgm:pt>
    <dgm:pt modelId="{3E783ACF-A815-FB4B-9EBB-750E49636AB3}" type="pres">
      <dgm:prSet presAssocID="{EAEEEC87-AEE4-9F4A-AD99-F958CEB9487C}" presName="Name13" presStyleLbl="parChTrans1D2" presStyleIdx="8" presStyleCnt="11"/>
      <dgm:spPr/>
    </dgm:pt>
    <dgm:pt modelId="{97E9C6ED-A6C1-5E4A-992D-9EE97DDF2AD7}" type="pres">
      <dgm:prSet presAssocID="{4FB523AA-4922-764A-A37F-4EADA594169E}" presName="childText" presStyleLbl="bgAcc1" presStyleIdx="8" presStyleCnt="11">
        <dgm:presLayoutVars>
          <dgm:bulletEnabled val="1"/>
        </dgm:presLayoutVars>
      </dgm:prSet>
      <dgm:spPr/>
    </dgm:pt>
    <dgm:pt modelId="{2501AF92-769C-7442-8B80-0CB2AB44B871}" type="pres">
      <dgm:prSet presAssocID="{645347F1-925E-5545-897B-FCEA5E98229F}" presName="Name13" presStyleLbl="parChTrans1D2" presStyleIdx="9" presStyleCnt="11"/>
      <dgm:spPr/>
    </dgm:pt>
    <dgm:pt modelId="{1B73B91B-88FE-1A49-8166-4B2B71DA3BD7}" type="pres">
      <dgm:prSet presAssocID="{85034841-49DA-2742-98F0-D41C28C204AF}" presName="childText" presStyleLbl="bgAcc1" presStyleIdx="9" presStyleCnt="11">
        <dgm:presLayoutVars>
          <dgm:bulletEnabled val="1"/>
        </dgm:presLayoutVars>
      </dgm:prSet>
      <dgm:spPr/>
    </dgm:pt>
    <dgm:pt modelId="{6CB94C7E-7D54-8846-9861-80617819ACB7}" type="pres">
      <dgm:prSet presAssocID="{189DB85C-B10C-8747-A355-D2DEB5A00A21}" presName="Name13" presStyleLbl="parChTrans1D2" presStyleIdx="10" presStyleCnt="11"/>
      <dgm:spPr/>
    </dgm:pt>
    <dgm:pt modelId="{316BC836-E855-274F-8156-F23D615F165F}" type="pres">
      <dgm:prSet presAssocID="{5BBECAB0-3B42-2149-A3A1-8E1D2595726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CC29BC96-F20E-4F4A-9C26-021C4760491A}" type="presOf" srcId="{5BBECAB0-3B42-2149-A3A1-8E1D2595726F}" destId="{316BC836-E855-274F-8156-F23D615F165F}" srcOrd="0" destOrd="0" presId="urn:microsoft.com/office/officeart/2005/8/layout/hierarchy3"/>
    <dgm:cxn modelId="{315C08D9-5F8F-D94E-95E4-09C2B9046EC2}" type="presOf" srcId="{F194E550-E162-5E44-B32D-8C83AE69B471}" destId="{1FE3F078-4B87-FF4C-9C51-39B9D27ADE5D}" srcOrd="0" destOrd="0" presId="urn:microsoft.com/office/officeart/2005/8/layout/hierarchy3"/>
    <dgm:cxn modelId="{3E27FD1F-7AB6-D845-A3A5-99E9B2CB9632}" type="presOf" srcId="{D1A04421-D04B-A24B-9783-7FB435F830E4}" destId="{050241E1-C51A-9242-A93E-E23D513D889E}" srcOrd="0" destOrd="0" presId="urn:microsoft.com/office/officeart/2005/8/layout/hierarchy3"/>
    <dgm:cxn modelId="{496EA986-C3D0-6144-BCB3-8F6C92E7F2D2}" type="presOf" srcId="{1D8C8B85-37DB-5745-A2A2-4C730AC05765}" destId="{8D7F085A-70F6-004E-90A7-60548527CF44}" srcOrd="0" destOrd="0" presId="urn:microsoft.com/office/officeart/2005/8/layout/hierarchy3"/>
    <dgm:cxn modelId="{FA740568-4A7B-FB4C-8A1C-1CF3087CC088}" srcId="{0A8422C7-1E21-094F-A3E9-59A6CAC85BF7}" destId="{B71B0023-901D-3E43-9A7E-93A85C1A67A7}" srcOrd="0" destOrd="0" parTransId="{C81C0C76-EB6C-8D48-8106-2D62988C0CE2}" sibTransId="{2636BF3C-9274-E64D-8023-8865D4A4BD00}"/>
    <dgm:cxn modelId="{FCFF35BD-DB54-A448-A739-BEDDD259F09A}" srcId="{58E2E5F8-5872-1D42-9DC2-0AE468D09D67}" destId="{1D8C8B85-37DB-5745-A2A2-4C730AC05765}" srcOrd="2" destOrd="0" parTransId="{D1A04421-D04B-A24B-9783-7FB435F830E4}" sibTransId="{73403855-0E19-CE49-A729-7C3414538B80}"/>
    <dgm:cxn modelId="{C82CBBE5-68FF-3349-94FB-602A31183F55}" type="presOf" srcId="{1C08383F-344B-4B49-8DAC-DBE581A5D89A}" destId="{164FCFCD-6811-1241-A619-4E8CFE1A4945}" srcOrd="0" destOrd="0" presId="urn:microsoft.com/office/officeart/2005/8/layout/hierarchy3"/>
    <dgm:cxn modelId="{FB6F52C9-B61C-C34F-A1EE-C0B55C64E118}" srcId="{58E2E5F8-5872-1D42-9DC2-0AE468D09D67}" destId="{5CEA5816-5B4F-D041-8205-BB4670D41B80}" srcOrd="0" destOrd="0" parTransId="{A88069A5-DEE2-D345-9D0A-3B6D29404FBF}" sibTransId="{2FDC8148-C8B2-7043-8817-6B8B2740A7CF}"/>
    <dgm:cxn modelId="{BE212463-3624-1F40-A7A4-4C75DE33EC94}" srcId="{2E4BFB92-A73C-D047-8EF2-D121CC7BBB8C}" destId="{5BBECAB0-3B42-2149-A3A1-8E1D2595726F}" srcOrd="3" destOrd="0" parTransId="{189DB85C-B10C-8747-A355-D2DEB5A00A21}" sibTransId="{FC8B52D4-B6EF-9A42-B6B6-E5F5BCA3BBB9}"/>
    <dgm:cxn modelId="{29D96F28-4CD6-AA43-BBE1-69E87703511C}" srcId="{2E4BFB92-A73C-D047-8EF2-D121CC7BBB8C}" destId="{4FB523AA-4922-764A-A37F-4EADA594169E}" srcOrd="1" destOrd="0" parTransId="{EAEEEC87-AEE4-9F4A-AD99-F958CEB9487C}" sibTransId="{57DED43F-147D-4D41-8100-C000B7182734}"/>
    <dgm:cxn modelId="{D1761AC0-50D7-3A40-92EC-BAD6B712D50C}" type="presOf" srcId="{A88069A5-DEE2-D345-9D0A-3B6D29404FBF}" destId="{E7D4906B-772B-A54D-98E8-28799533596F}" srcOrd="0" destOrd="0" presId="urn:microsoft.com/office/officeart/2005/8/layout/hierarchy3"/>
    <dgm:cxn modelId="{F13C2825-32AF-DE43-AFA0-06D79C535339}" type="presOf" srcId="{2528B8C3-EA83-2346-8159-1A46CDA0B883}" destId="{90088AC2-1034-6840-932A-E76ACD84310B}" srcOrd="0" destOrd="0" presId="urn:microsoft.com/office/officeart/2005/8/layout/hierarchy3"/>
    <dgm:cxn modelId="{ED11CEBC-0B88-6D41-A97A-223861F5D815}" type="presOf" srcId="{2E4BFB92-A73C-D047-8EF2-D121CC7BBB8C}" destId="{AEC6F072-103F-2241-9CBF-9E4261EF5972}" srcOrd="1" destOrd="0" presId="urn:microsoft.com/office/officeart/2005/8/layout/hierarchy3"/>
    <dgm:cxn modelId="{8C9A266E-3236-B94B-BEB3-E53FA23B0308}" srcId="{07E449FA-1627-F34D-80C6-82125A3F72C7}" destId="{0A8422C7-1E21-094F-A3E9-59A6CAC85BF7}" srcOrd="2" destOrd="0" parTransId="{5EF838CA-274D-CB48-B7BE-0631BF844027}" sibTransId="{CC3FEB7A-5D44-E34D-9784-54D92078261D}"/>
    <dgm:cxn modelId="{33898BF1-49AE-2D4F-BE4D-5E96F7D1DFC4}" type="presOf" srcId="{A8612688-92A7-394D-B698-694C39FFF6F7}" destId="{E453027F-6C86-1A4C-AF36-678B14EB262E}" srcOrd="0" destOrd="0" presId="urn:microsoft.com/office/officeart/2005/8/layout/hierarchy3"/>
    <dgm:cxn modelId="{A95370A8-5E4C-BB42-A02A-2349DFEEBDF3}" type="presOf" srcId="{07E449FA-1627-F34D-80C6-82125A3F72C7}" destId="{A0C38F86-BF35-3A45-8E6E-24B093F7D172}" srcOrd="0" destOrd="0" presId="urn:microsoft.com/office/officeart/2005/8/layout/hierarchy3"/>
    <dgm:cxn modelId="{F4C1C19E-2788-6446-ACEA-9D2CD1AB1839}" type="presOf" srcId="{3CAFAEB5-8986-EE42-99FC-49D3E6DF769C}" destId="{D9390F4D-5445-E442-B33F-427CBD5A0F21}" srcOrd="0" destOrd="0" presId="urn:microsoft.com/office/officeart/2005/8/layout/hierarchy3"/>
    <dgm:cxn modelId="{11572901-0B5E-5246-B33C-E73BD7F751EE}" type="presOf" srcId="{4FB523AA-4922-764A-A37F-4EADA594169E}" destId="{97E9C6ED-A6C1-5E4A-992D-9EE97DDF2AD7}" srcOrd="0" destOrd="0" presId="urn:microsoft.com/office/officeart/2005/8/layout/hierarchy3"/>
    <dgm:cxn modelId="{6FD9429C-2657-7C41-BE79-C5FBFADD730C}" srcId="{2E4BFB92-A73C-D047-8EF2-D121CC7BBB8C}" destId="{85034841-49DA-2742-98F0-D41C28C204AF}" srcOrd="2" destOrd="0" parTransId="{645347F1-925E-5545-897B-FCEA5E98229F}" sibTransId="{99CF9A93-39FD-4645-B5B6-59B977D8778D}"/>
    <dgm:cxn modelId="{59F97136-CFAD-074F-AAD7-918E069FC621}" srcId="{07E449FA-1627-F34D-80C6-82125A3F72C7}" destId="{2E4BFB92-A73C-D047-8EF2-D121CC7BBB8C}" srcOrd="3" destOrd="0" parTransId="{81B03C0D-E4CA-5047-A512-E51415A09AA6}" sibTransId="{294AC39A-6E1D-254A-8B5F-D049FA17768D}"/>
    <dgm:cxn modelId="{64429DB1-A4E1-1A43-A96D-E0B620C13D17}" type="presOf" srcId="{58E2E5F8-5872-1D42-9DC2-0AE468D09D67}" destId="{E5DDF357-2A58-0644-A85B-DB87566751F1}" srcOrd="0" destOrd="0" presId="urn:microsoft.com/office/officeart/2005/8/layout/hierarchy3"/>
    <dgm:cxn modelId="{51609503-8865-C747-9AC6-053982D33383}" type="presOf" srcId="{D3F207A2-2AB2-264E-B80C-6C0738A12944}" destId="{EAF59235-738B-9045-85B6-1EB2406BDE93}" srcOrd="0" destOrd="0" presId="urn:microsoft.com/office/officeart/2005/8/layout/hierarchy3"/>
    <dgm:cxn modelId="{3485EC5A-4FD1-3C4E-9D2A-422CD1496F87}" type="presOf" srcId="{0A8422C7-1E21-094F-A3E9-59A6CAC85BF7}" destId="{CB7CDE63-1E58-854F-989A-C6148717656F}" srcOrd="1" destOrd="0" presId="urn:microsoft.com/office/officeart/2005/8/layout/hierarchy3"/>
    <dgm:cxn modelId="{AE47CC28-24B6-CB4C-8E94-E29F8B37B37B}" type="presOf" srcId="{C81C0C76-EB6C-8D48-8106-2D62988C0CE2}" destId="{ED4EBD19-319A-DC46-9EC5-9F21CE4D4ECF}" srcOrd="0" destOrd="0" presId="urn:microsoft.com/office/officeart/2005/8/layout/hierarchy3"/>
    <dgm:cxn modelId="{3F165468-5680-1541-8BB8-4398BE673FF5}" srcId="{58E2E5F8-5872-1D42-9DC2-0AE468D09D67}" destId="{F194E550-E162-5E44-B32D-8C83AE69B471}" srcOrd="1" destOrd="0" parTransId="{A8612688-92A7-394D-B698-694C39FFF6F7}" sibTransId="{9BA62EFC-C73C-0340-9A0C-E9C774B3AD0C}"/>
    <dgm:cxn modelId="{B0CEF8B9-ED1A-414E-A38B-4DC930BC102E}" srcId="{2E4BFB92-A73C-D047-8EF2-D121CC7BBB8C}" destId="{3CAFAEB5-8986-EE42-99FC-49D3E6DF769C}" srcOrd="0" destOrd="0" parTransId="{1C08383F-344B-4B49-8DAC-DBE581A5D89A}" sibTransId="{4AA29866-223B-1547-B715-90DDB51762E9}"/>
    <dgm:cxn modelId="{A646C63E-FF76-0C45-AD44-7FD77598BC4E}" type="presOf" srcId="{31A82BE1-E94C-1842-942E-8299CEFABD17}" destId="{7005E91E-042E-0E44-8A30-F97D7B646EAF}" srcOrd="0" destOrd="0" presId="urn:microsoft.com/office/officeart/2005/8/layout/hierarchy3"/>
    <dgm:cxn modelId="{38D967B2-30D2-664B-9040-430B9185ED5E}" type="presOf" srcId="{B71B0023-901D-3E43-9A7E-93A85C1A67A7}" destId="{B0440C03-1633-1344-814C-EE465D67617C}" srcOrd="0" destOrd="0" presId="urn:microsoft.com/office/officeart/2005/8/layout/hierarchy3"/>
    <dgm:cxn modelId="{162C3EC5-88EF-C04E-B23B-D7E31C674B2A}" type="presOf" srcId="{85034841-49DA-2742-98F0-D41C28C204AF}" destId="{1B73B91B-88FE-1A49-8166-4B2B71DA3BD7}" srcOrd="0" destOrd="0" presId="urn:microsoft.com/office/officeart/2005/8/layout/hierarchy3"/>
    <dgm:cxn modelId="{A9D675ED-70A6-DC4A-BF27-0B3D6B84D76B}" type="presOf" srcId="{58E2E5F8-5872-1D42-9DC2-0AE468D09D67}" destId="{7459714A-AF66-384E-879E-DD41E5EC960A}" srcOrd="1" destOrd="0" presId="urn:microsoft.com/office/officeart/2005/8/layout/hierarchy3"/>
    <dgm:cxn modelId="{1F1D4914-4CF4-CE42-8696-F156AB8B8A2C}" type="presOf" srcId="{904DADC7-6F59-0748-9670-BEFC3AE48976}" destId="{DA5075FF-BE83-A64B-A189-3012D3B7ECC6}" srcOrd="0" destOrd="0" presId="urn:microsoft.com/office/officeart/2005/8/layout/hierarchy3"/>
    <dgm:cxn modelId="{0C8F6D9F-2340-0E40-AFDB-2B4F4022A363}" type="presOf" srcId="{5CEA5816-5B4F-D041-8205-BB4670D41B80}" destId="{75EE3FB1-D50E-2646-8755-1C8516E9F664}" srcOrd="0" destOrd="0" presId="urn:microsoft.com/office/officeart/2005/8/layout/hierarchy3"/>
    <dgm:cxn modelId="{CA054C93-9C9E-8544-BF0E-81A2B667C188}" type="presOf" srcId="{C6B4C258-650B-B241-A7FF-2B764A7A11E5}" destId="{E31F1F28-B767-9C4D-ABBB-1FD79CA1903B}" srcOrd="1" destOrd="0" presId="urn:microsoft.com/office/officeart/2005/8/layout/hierarchy3"/>
    <dgm:cxn modelId="{D02A35D8-61FC-C945-B008-5B0FCBC15C8A}" type="presOf" srcId="{EAEEEC87-AEE4-9F4A-AD99-F958CEB9487C}" destId="{3E783ACF-A815-FB4B-9EBB-750E49636AB3}" srcOrd="0" destOrd="0" presId="urn:microsoft.com/office/officeart/2005/8/layout/hierarchy3"/>
    <dgm:cxn modelId="{7FD8D715-57FE-A24C-977D-FFF4C869373B}" type="presOf" srcId="{32972CD7-3462-4140-8D18-3EC4A306C990}" destId="{583F18CB-51C7-AD42-A5A1-4FA408341FCD}" srcOrd="0" destOrd="0" presId="urn:microsoft.com/office/officeart/2005/8/layout/hierarchy3"/>
    <dgm:cxn modelId="{54E9AA8D-ACED-A145-8C03-AC398EE3581B}" type="presOf" srcId="{B84D9280-F3A8-FD4A-B734-B7DAF48FCF62}" destId="{2276D719-5A39-3245-A707-02ADAEEDACB9}" srcOrd="0" destOrd="0" presId="urn:microsoft.com/office/officeart/2005/8/layout/hierarchy3"/>
    <dgm:cxn modelId="{F74AA1E0-0098-3E45-B486-A60CE06BE8E9}" type="presOf" srcId="{189DB85C-B10C-8747-A355-D2DEB5A00A21}" destId="{6CB94C7E-7D54-8846-9861-80617819ACB7}" srcOrd="0" destOrd="0" presId="urn:microsoft.com/office/officeart/2005/8/layout/hierarchy3"/>
    <dgm:cxn modelId="{5B66C3F7-D1F1-AC40-8BBE-886BF006CE2C}" type="presOf" srcId="{0A8422C7-1E21-094F-A3E9-59A6CAC85BF7}" destId="{EBC5C265-7FEE-4044-9090-733E26B5CBB5}" srcOrd="0" destOrd="0" presId="urn:microsoft.com/office/officeart/2005/8/layout/hierarchy3"/>
    <dgm:cxn modelId="{801DC844-708C-C841-8522-A3DE3E53C5BB}" type="presOf" srcId="{C6B4C258-650B-B241-A7FF-2B764A7A11E5}" destId="{FE69BD52-4804-474A-B456-069353FF283D}" srcOrd="0" destOrd="0" presId="urn:microsoft.com/office/officeart/2005/8/layout/hierarchy3"/>
    <dgm:cxn modelId="{9BE6E74B-05E6-BF42-95B5-928E9E87D10B}" srcId="{0A8422C7-1E21-094F-A3E9-59A6CAC85BF7}" destId="{31A82BE1-E94C-1842-942E-8299CEFABD17}" srcOrd="1" destOrd="0" parTransId="{32972CD7-3462-4140-8D18-3EC4A306C990}" sibTransId="{4468CD34-0454-224A-B1F2-62DEA465473F}"/>
    <dgm:cxn modelId="{4A5CA998-19F0-2C44-8401-2BC28469702C}" type="presOf" srcId="{645347F1-925E-5545-897B-FCEA5E98229F}" destId="{2501AF92-769C-7442-8B80-0CB2AB44B871}" srcOrd="0" destOrd="0" presId="urn:microsoft.com/office/officeart/2005/8/layout/hierarchy3"/>
    <dgm:cxn modelId="{84A2C613-94FA-5C48-9FDC-7F3A99CD28EA}" srcId="{C6B4C258-650B-B241-A7FF-2B764A7A11E5}" destId="{904DADC7-6F59-0748-9670-BEFC3AE48976}" srcOrd="1" destOrd="0" parTransId="{B84D9280-F3A8-FD4A-B734-B7DAF48FCF62}" sibTransId="{03EF63CC-770B-7342-90EF-83D1FA446499}"/>
    <dgm:cxn modelId="{B2935A67-058F-0040-AAD6-DEDAD382B40A}" srcId="{07E449FA-1627-F34D-80C6-82125A3F72C7}" destId="{58E2E5F8-5872-1D42-9DC2-0AE468D09D67}" srcOrd="0" destOrd="0" parTransId="{77377D8D-4C41-DE4A-8EFE-8A684DDC8CB8}" sibTransId="{E3B75FE6-993D-8344-B46D-7EA3633D762E}"/>
    <dgm:cxn modelId="{FEB0B713-3718-C64F-8666-852D962BB147}" type="presOf" srcId="{2E4BFB92-A73C-D047-8EF2-D121CC7BBB8C}" destId="{53D2CFAD-94CD-0247-9BCF-751C31D738D3}" srcOrd="0" destOrd="0" presId="urn:microsoft.com/office/officeart/2005/8/layout/hierarchy3"/>
    <dgm:cxn modelId="{1AC4E93F-C5F8-0D4F-BDD1-79B10C053A00}" srcId="{07E449FA-1627-F34D-80C6-82125A3F72C7}" destId="{C6B4C258-650B-B241-A7FF-2B764A7A11E5}" srcOrd="1" destOrd="0" parTransId="{203E3D30-C621-F844-A688-51215677EE79}" sibTransId="{0195B9D9-BEAB-7E4A-8E9C-681545CED207}"/>
    <dgm:cxn modelId="{8375B22A-2EA5-4841-995F-E6AD077531D9}" srcId="{C6B4C258-650B-B241-A7FF-2B764A7A11E5}" destId="{2528B8C3-EA83-2346-8159-1A46CDA0B883}" srcOrd="0" destOrd="0" parTransId="{D3F207A2-2AB2-264E-B80C-6C0738A12944}" sibTransId="{8F7F074E-F26D-0B48-84B1-FC28B2B4FD03}"/>
    <dgm:cxn modelId="{C8A9B53C-D21A-B14A-9E48-41AAE6B326AE}" type="presParOf" srcId="{A0C38F86-BF35-3A45-8E6E-24B093F7D172}" destId="{D5D99015-9F10-A345-AA2E-9D2057622EDD}" srcOrd="0" destOrd="0" presId="urn:microsoft.com/office/officeart/2005/8/layout/hierarchy3"/>
    <dgm:cxn modelId="{3C7862FA-5486-1744-ACA8-296391EE8D1C}" type="presParOf" srcId="{D5D99015-9F10-A345-AA2E-9D2057622EDD}" destId="{1B740657-C51A-784E-B567-F23E64CB747A}" srcOrd="0" destOrd="0" presId="urn:microsoft.com/office/officeart/2005/8/layout/hierarchy3"/>
    <dgm:cxn modelId="{2139B014-571B-3F47-8200-839BAA341CFA}" type="presParOf" srcId="{1B740657-C51A-784E-B567-F23E64CB747A}" destId="{E5DDF357-2A58-0644-A85B-DB87566751F1}" srcOrd="0" destOrd="0" presId="urn:microsoft.com/office/officeart/2005/8/layout/hierarchy3"/>
    <dgm:cxn modelId="{8C97A29B-C784-E24D-A6A0-52F163E2FBC1}" type="presParOf" srcId="{1B740657-C51A-784E-B567-F23E64CB747A}" destId="{7459714A-AF66-384E-879E-DD41E5EC960A}" srcOrd="1" destOrd="0" presId="urn:microsoft.com/office/officeart/2005/8/layout/hierarchy3"/>
    <dgm:cxn modelId="{69E6595C-E902-DA47-A506-4DF329A811C6}" type="presParOf" srcId="{D5D99015-9F10-A345-AA2E-9D2057622EDD}" destId="{839CC522-C5E2-0A44-A243-433821288AB7}" srcOrd="1" destOrd="0" presId="urn:microsoft.com/office/officeart/2005/8/layout/hierarchy3"/>
    <dgm:cxn modelId="{6B4AB5DF-CCFE-AD41-8291-ACC6A6B5DBBE}" type="presParOf" srcId="{839CC522-C5E2-0A44-A243-433821288AB7}" destId="{E7D4906B-772B-A54D-98E8-28799533596F}" srcOrd="0" destOrd="0" presId="urn:microsoft.com/office/officeart/2005/8/layout/hierarchy3"/>
    <dgm:cxn modelId="{8A5BA112-37A7-4B41-B2A0-33642BA3BBAF}" type="presParOf" srcId="{839CC522-C5E2-0A44-A243-433821288AB7}" destId="{75EE3FB1-D50E-2646-8755-1C8516E9F664}" srcOrd="1" destOrd="0" presId="urn:microsoft.com/office/officeart/2005/8/layout/hierarchy3"/>
    <dgm:cxn modelId="{A3210911-9D9C-4F48-8A4C-545CC6E27044}" type="presParOf" srcId="{839CC522-C5E2-0A44-A243-433821288AB7}" destId="{E453027F-6C86-1A4C-AF36-678B14EB262E}" srcOrd="2" destOrd="0" presId="urn:microsoft.com/office/officeart/2005/8/layout/hierarchy3"/>
    <dgm:cxn modelId="{88B66E78-AB62-1844-90FC-80F34D04EAA4}" type="presParOf" srcId="{839CC522-C5E2-0A44-A243-433821288AB7}" destId="{1FE3F078-4B87-FF4C-9C51-39B9D27ADE5D}" srcOrd="3" destOrd="0" presId="urn:microsoft.com/office/officeart/2005/8/layout/hierarchy3"/>
    <dgm:cxn modelId="{FC95FAB2-1F5F-BD4E-87E1-C27DFE17F529}" type="presParOf" srcId="{839CC522-C5E2-0A44-A243-433821288AB7}" destId="{050241E1-C51A-9242-A93E-E23D513D889E}" srcOrd="4" destOrd="0" presId="urn:microsoft.com/office/officeart/2005/8/layout/hierarchy3"/>
    <dgm:cxn modelId="{F86ACAFC-9BC0-E747-9D59-72898C3A73C3}" type="presParOf" srcId="{839CC522-C5E2-0A44-A243-433821288AB7}" destId="{8D7F085A-70F6-004E-90A7-60548527CF44}" srcOrd="5" destOrd="0" presId="urn:microsoft.com/office/officeart/2005/8/layout/hierarchy3"/>
    <dgm:cxn modelId="{FBE78A8C-99D6-EB48-85B3-EE7118391DAA}" type="presParOf" srcId="{A0C38F86-BF35-3A45-8E6E-24B093F7D172}" destId="{F1376AA5-D8B9-AE49-B6B4-6E0CC7D5F07C}" srcOrd="1" destOrd="0" presId="urn:microsoft.com/office/officeart/2005/8/layout/hierarchy3"/>
    <dgm:cxn modelId="{C7648AB5-7F52-AF49-80AF-3910B43B6C80}" type="presParOf" srcId="{F1376AA5-D8B9-AE49-B6B4-6E0CC7D5F07C}" destId="{A44464FD-33BF-F748-8635-B3AF7477A81E}" srcOrd="0" destOrd="0" presId="urn:microsoft.com/office/officeart/2005/8/layout/hierarchy3"/>
    <dgm:cxn modelId="{5B2BDE99-FBFA-BF47-B401-DCE6945B4B9B}" type="presParOf" srcId="{A44464FD-33BF-F748-8635-B3AF7477A81E}" destId="{FE69BD52-4804-474A-B456-069353FF283D}" srcOrd="0" destOrd="0" presId="urn:microsoft.com/office/officeart/2005/8/layout/hierarchy3"/>
    <dgm:cxn modelId="{ABDA57C7-36D5-FF4B-B32B-E0B08EC44A57}" type="presParOf" srcId="{A44464FD-33BF-F748-8635-B3AF7477A81E}" destId="{E31F1F28-B767-9C4D-ABBB-1FD79CA1903B}" srcOrd="1" destOrd="0" presId="urn:microsoft.com/office/officeart/2005/8/layout/hierarchy3"/>
    <dgm:cxn modelId="{3A952CD3-E68B-FB45-8764-A283B8DB616F}" type="presParOf" srcId="{F1376AA5-D8B9-AE49-B6B4-6E0CC7D5F07C}" destId="{93851B1C-889D-4246-90D3-2CE288D83963}" srcOrd="1" destOrd="0" presId="urn:microsoft.com/office/officeart/2005/8/layout/hierarchy3"/>
    <dgm:cxn modelId="{743E2FA3-82B3-9A42-B145-59304CDF18EE}" type="presParOf" srcId="{93851B1C-889D-4246-90D3-2CE288D83963}" destId="{EAF59235-738B-9045-85B6-1EB2406BDE93}" srcOrd="0" destOrd="0" presId="urn:microsoft.com/office/officeart/2005/8/layout/hierarchy3"/>
    <dgm:cxn modelId="{D3420C76-A2AF-0146-911E-907B45E5ACFE}" type="presParOf" srcId="{93851B1C-889D-4246-90D3-2CE288D83963}" destId="{90088AC2-1034-6840-932A-E76ACD84310B}" srcOrd="1" destOrd="0" presId="urn:microsoft.com/office/officeart/2005/8/layout/hierarchy3"/>
    <dgm:cxn modelId="{FE7B6C93-573C-0048-901E-3DB80E002520}" type="presParOf" srcId="{93851B1C-889D-4246-90D3-2CE288D83963}" destId="{2276D719-5A39-3245-A707-02ADAEEDACB9}" srcOrd="2" destOrd="0" presId="urn:microsoft.com/office/officeart/2005/8/layout/hierarchy3"/>
    <dgm:cxn modelId="{F18326E1-BB47-6A4E-833A-77E7D666C1C5}" type="presParOf" srcId="{93851B1C-889D-4246-90D3-2CE288D83963}" destId="{DA5075FF-BE83-A64B-A189-3012D3B7ECC6}" srcOrd="3" destOrd="0" presId="urn:microsoft.com/office/officeart/2005/8/layout/hierarchy3"/>
    <dgm:cxn modelId="{41122CE3-1E80-E441-BE2D-3D559EF955AC}" type="presParOf" srcId="{A0C38F86-BF35-3A45-8E6E-24B093F7D172}" destId="{A5CADB7D-70FC-354B-AFD9-868F1833CC94}" srcOrd="2" destOrd="0" presId="urn:microsoft.com/office/officeart/2005/8/layout/hierarchy3"/>
    <dgm:cxn modelId="{9BDC50F0-E852-B247-892A-2A877273C01A}" type="presParOf" srcId="{A5CADB7D-70FC-354B-AFD9-868F1833CC94}" destId="{2820931C-AC6B-5C45-9D4F-8C13E5D4D23D}" srcOrd="0" destOrd="0" presId="urn:microsoft.com/office/officeart/2005/8/layout/hierarchy3"/>
    <dgm:cxn modelId="{48D6541B-696F-414E-B0EF-E9ACC20A6C65}" type="presParOf" srcId="{2820931C-AC6B-5C45-9D4F-8C13E5D4D23D}" destId="{EBC5C265-7FEE-4044-9090-733E26B5CBB5}" srcOrd="0" destOrd="0" presId="urn:microsoft.com/office/officeart/2005/8/layout/hierarchy3"/>
    <dgm:cxn modelId="{3DCEF014-EBE6-0B4E-B454-C52ADFEA3E7B}" type="presParOf" srcId="{2820931C-AC6B-5C45-9D4F-8C13E5D4D23D}" destId="{CB7CDE63-1E58-854F-989A-C6148717656F}" srcOrd="1" destOrd="0" presId="urn:microsoft.com/office/officeart/2005/8/layout/hierarchy3"/>
    <dgm:cxn modelId="{8D25BDF2-9B90-8844-8767-93F2C8207CE4}" type="presParOf" srcId="{A5CADB7D-70FC-354B-AFD9-868F1833CC94}" destId="{9D123D85-3081-0E4A-B112-2F7119666AA4}" srcOrd="1" destOrd="0" presId="urn:microsoft.com/office/officeart/2005/8/layout/hierarchy3"/>
    <dgm:cxn modelId="{8D4137E2-40E8-524D-894F-BEF4B4CB6E93}" type="presParOf" srcId="{9D123D85-3081-0E4A-B112-2F7119666AA4}" destId="{ED4EBD19-319A-DC46-9EC5-9F21CE4D4ECF}" srcOrd="0" destOrd="0" presId="urn:microsoft.com/office/officeart/2005/8/layout/hierarchy3"/>
    <dgm:cxn modelId="{CB265682-CEE9-A345-B1D4-2F38CE306995}" type="presParOf" srcId="{9D123D85-3081-0E4A-B112-2F7119666AA4}" destId="{B0440C03-1633-1344-814C-EE465D67617C}" srcOrd="1" destOrd="0" presId="urn:microsoft.com/office/officeart/2005/8/layout/hierarchy3"/>
    <dgm:cxn modelId="{AE9922FB-2A69-8E45-964D-D7A25D6C3975}" type="presParOf" srcId="{9D123D85-3081-0E4A-B112-2F7119666AA4}" destId="{583F18CB-51C7-AD42-A5A1-4FA408341FCD}" srcOrd="2" destOrd="0" presId="urn:microsoft.com/office/officeart/2005/8/layout/hierarchy3"/>
    <dgm:cxn modelId="{0BE9852E-AEEA-DC42-9BD8-9D0C508EB6F2}" type="presParOf" srcId="{9D123D85-3081-0E4A-B112-2F7119666AA4}" destId="{7005E91E-042E-0E44-8A30-F97D7B646EAF}" srcOrd="3" destOrd="0" presId="urn:microsoft.com/office/officeart/2005/8/layout/hierarchy3"/>
    <dgm:cxn modelId="{3CD12EEF-C067-DB4B-9C28-1594842FCAE1}" type="presParOf" srcId="{A0C38F86-BF35-3A45-8E6E-24B093F7D172}" destId="{22BB5C62-5DC6-3B40-8E5C-CB0EB117DD6B}" srcOrd="3" destOrd="0" presId="urn:microsoft.com/office/officeart/2005/8/layout/hierarchy3"/>
    <dgm:cxn modelId="{75CD42CC-B4E8-1B41-9D2A-474EE47D8975}" type="presParOf" srcId="{22BB5C62-5DC6-3B40-8E5C-CB0EB117DD6B}" destId="{61B5840C-C3DA-904A-8D74-74E1FE31AE43}" srcOrd="0" destOrd="0" presId="urn:microsoft.com/office/officeart/2005/8/layout/hierarchy3"/>
    <dgm:cxn modelId="{AB54B3D9-E057-0E4A-9005-BEEEDE3E1158}" type="presParOf" srcId="{61B5840C-C3DA-904A-8D74-74E1FE31AE43}" destId="{53D2CFAD-94CD-0247-9BCF-751C31D738D3}" srcOrd="0" destOrd="0" presId="urn:microsoft.com/office/officeart/2005/8/layout/hierarchy3"/>
    <dgm:cxn modelId="{13A3BD06-4764-2C4F-BBC8-2EFD0340FC47}" type="presParOf" srcId="{61B5840C-C3DA-904A-8D74-74E1FE31AE43}" destId="{AEC6F072-103F-2241-9CBF-9E4261EF5972}" srcOrd="1" destOrd="0" presId="urn:microsoft.com/office/officeart/2005/8/layout/hierarchy3"/>
    <dgm:cxn modelId="{CB751724-FD28-5642-BC92-757BFAAC71DD}" type="presParOf" srcId="{22BB5C62-5DC6-3B40-8E5C-CB0EB117DD6B}" destId="{4846996A-887F-B548-87D5-F11DEA7A2DB4}" srcOrd="1" destOrd="0" presId="urn:microsoft.com/office/officeart/2005/8/layout/hierarchy3"/>
    <dgm:cxn modelId="{ED296ABE-E53C-514B-BE2E-038EC74F01A2}" type="presParOf" srcId="{4846996A-887F-B548-87D5-F11DEA7A2DB4}" destId="{164FCFCD-6811-1241-A619-4E8CFE1A4945}" srcOrd="0" destOrd="0" presId="urn:microsoft.com/office/officeart/2005/8/layout/hierarchy3"/>
    <dgm:cxn modelId="{F1713383-AB47-9847-8097-43457A67AE3B}" type="presParOf" srcId="{4846996A-887F-B548-87D5-F11DEA7A2DB4}" destId="{D9390F4D-5445-E442-B33F-427CBD5A0F21}" srcOrd="1" destOrd="0" presId="urn:microsoft.com/office/officeart/2005/8/layout/hierarchy3"/>
    <dgm:cxn modelId="{3275534E-1F93-3A47-8109-AA67AA75D191}" type="presParOf" srcId="{4846996A-887F-B548-87D5-F11DEA7A2DB4}" destId="{3E783ACF-A815-FB4B-9EBB-750E49636AB3}" srcOrd="2" destOrd="0" presId="urn:microsoft.com/office/officeart/2005/8/layout/hierarchy3"/>
    <dgm:cxn modelId="{1E1B9506-BC61-E145-868F-E92EDF38BD46}" type="presParOf" srcId="{4846996A-887F-B548-87D5-F11DEA7A2DB4}" destId="{97E9C6ED-A6C1-5E4A-992D-9EE97DDF2AD7}" srcOrd="3" destOrd="0" presId="urn:microsoft.com/office/officeart/2005/8/layout/hierarchy3"/>
    <dgm:cxn modelId="{627228A5-012D-C74B-BA17-FAD1FECC40E2}" type="presParOf" srcId="{4846996A-887F-B548-87D5-F11DEA7A2DB4}" destId="{2501AF92-769C-7442-8B80-0CB2AB44B871}" srcOrd="4" destOrd="0" presId="urn:microsoft.com/office/officeart/2005/8/layout/hierarchy3"/>
    <dgm:cxn modelId="{EAC8FE78-2ED6-4F40-9FA3-2A89A899EE43}" type="presParOf" srcId="{4846996A-887F-B548-87D5-F11DEA7A2DB4}" destId="{1B73B91B-88FE-1A49-8166-4B2B71DA3BD7}" srcOrd="5" destOrd="0" presId="urn:microsoft.com/office/officeart/2005/8/layout/hierarchy3"/>
    <dgm:cxn modelId="{8C4D303E-646E-ED48-A373-169C31C47BED}" type="presParOf" srcId="{4846996A-887F-B548-87D5-F11DEA7A2DB4}" destId="{6CB94C7E-7D54-8846-9861-80617819ACB7}" srcOrd="6" destOrd="0" presId="urn:microsoft.com/office/officeart/2005/8/layout/hierarchy3"/>
    <dgm:cxn modelId="{8CF6D9F7-9FE4-9E47-8D01-EF052A0DA1F1}" type="presParOf" srcId="{4846996A-887F-B548-87D5-F11DEA7A2DB4}" destId="{316BC836-E855-274F-8156-F23D615F165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E449FA-1627-F34D-80C6-82125A3F72C7}" type="doc">
      <dgm:prSet loTypeId="urn:microsoft.com/office/officeart/2005/8/layout/hierarchy3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E2E5F8-5872-1D42-9DC2-0AE468D09D67}">
      <dgm:prSet phldrT="[Text]"/>
      <dgm:spPr>
        <a:solidFill>
          <a:srgbClr val="F5C040"/>
        </a:solidFill>
      </dgm:spPr>
      <dgm:t>
        <a:bodyPr/>
        <a:lstStyle/>
        <a:p>
          <a:r>
            <a:rPr lang="en-US" dirty="0"/>
            <a:t>Community Manager</a:t>
          </a:r>
        </a:p>
      </dgm:t>
    </dgm:pt>
    <dgm:pt modelId="{77377D8D-4C41-DE4A-8EFE-8A684DDC8CB8}" type="parTrans" cxnId="{B2935A67-058F-0040-AAD6-DEDAD382B40A}">
      <dgm:prSet/>
      <dgm:spPr/>
      <dgm:t>
        <a:bodyPr/>
        <a:lstStyle/>
        <a:p>
          <a:endParaRPr lang="en-US"/>
        </a:p>
      </dgm:t>
    </dgm:pt>
    <dgm:pt modelId="{E3B75FE6-993D-8344-B46D-7EA3633D762E}" type="sibTrans" cxnId="{B2935A67-058F-0040-AAD6-DEDAD382B40A}">
      <dgm:prSet/>
      <dgm:spPr/>
      <dgm:t>
        <a:bodyPr/>
        <a:lstStyle/>
        <a:p>
          <a:endParaRPr lang="en-US"/>
        </a:p>
      </dgm:t>
    </dgm:pt>
    <dgm:pt modelId="{C6B4C258-650B-B241-A7FF-2B764A7A11E5}">
      <dgm:prSet phldrT="[Text]"/>
      <dgm:spPr>
        <a:solidFill>
          <a:srgbClr val="4583D3"/>
        </a:solidFill>
      </dgm:spPr>
      <dgm:t>
        <a:bodyPr/>
        <a:lstStyle/>
        <a:p>
          <a:r>
            <a:rPr lang="en-US" dirty="0"/>
            <a:t>Content Creator</a:t>
          </a:r>
        </a:p>
      </dgm:t>
    </dgm:pt>
    <dgm:pt modelId="{203E3D30-C621-F844-A688-51215677EE79}" type="parTrans" cxnId="{1AC4E93F-C5F8-0D4F-BDD1-79B10C053A00}">
      <dgm:prSet/>
      <dgm:spPr/>
      <dgm:t>
        <a:bodyPr/>
        <a:lstStyle/>
        <a:p>
          <a:endParaRPr lang="en-US"/>
        </a:p>
      </dgm:t>
    </dgm:pt>
    <dgm:pt modelId="{0195B9D9-BEAB-7E4A-8E9C-681545CED207}" type="sibTrans" cxnId="{1AC4E93F-C5F8-0D4F-BDD1-79B10C053A00}">
      <dgm:prSet/>
      <dgm:spPr/>
      <dgm:t>
        <a:bodyPr/>
        <a:lstStyle/>
        <a:p>
          <a:endParaRPr lang="en-US"/>
        </a:p>
      </dgm:t>
    </dgm:pt>
    <dgm:pt modelId="{2E4BFB92-A73C-D047-8EF2-D121CC7BBB8C}">
      <dgm:prSet phldrT="[Text]"/>
      <dgm:spPr>
        <a:solidFill>
          <a:srgbClr val="31B6FD"/>
        </a:solidFill>
      </dgm:spPr>
      <dgm:t>
        <a:bodyPr/>
        <a:lstStyle/>
        <a:p>
          <a:r>
            <a:rPr lang="en-US" dirty="0"/>
            <a:t>Campaign Manager</a:t>
          </a:r>
        </a:p>
      </dgm:t>
    </dgm:pt>
    <dgm:pt modelId="{81B03C0D-E4CA-5047-A512-E51415A09AA6}" type="parTrans" cxnId="{59F97136-CFAD-074F-AAD7-918E069FC621}">
      <dgm:prSet/>
      <dgm:spPr/>
      <dgm:t>
        <a:bodyPr/>
        <a:lstStyle/>
        <a:p>
          <a:endParaRPr lang="en-US"/>
        </a:p>
      </dgm:t>
    </dgm:pt>
    <dgm:pt modelId="{294AC39A-6E1D-254A-8B5F-D049FA17768D}" type="sibTrans" cxnId="{59F97136-CFAD-074F-AAD7-918E069FC621}">
      <dgm:prSet/>
      <dgm:spPr/>
      <dgm:t>
        <a:bodyPr/>
        <a:lstStyle/>
        <a:p>
          <a:endParaRPr lang="en-US"/>
        </a:p>
      </dgm:t>
    </dgm:pt>
    <dgm:pt modelId="{0A8422C7-1E21-094F-A3E9-59A6CAC85BF7}">
      <dgm:prSet/>
      <dgm:spPr>
        <a:solidFill>
          <a:srgbClr val="5BD078"/>
        </a:solidFill>
      </dgm:spPr>
      <dgm:t>
        <a:bodyPr/>
        <a:lstStyle/>
        <a:p>
          <a:r>
            <a:rPr lang="en-US" dirty="0"/>
            <a:t>Subject Matter Expert</a:t>
          </a:r>
        </a:p>
      </dgm:t>
    </dgm:pt>
    <dgm:pt modelId="{5EF838CA-274D-CB48-B7BE-0631BF844027}" type="parTrans" cxnId="{8C9A266E-3236-B94B-BEB3-E53FA23B0308}">
      <dgm:prSet/>
      <dgm:spPr/>
      <dgm:t>
        <a:bodyPr/>
        <a:lstStyle/>
        <a:p>
          <a:endParaRPr lang="en-US"/>
        </a:p>
      </dgm:t>
    </dgm:pt>
    <dgm:pt modelId="{CC3FEB7A-5D44-E34D-9784-54D92078261D}" type="sibTrans" cxnId="{8C9A266E-3236-B94B-BEB3-E53FA23B0308}">
      <dgm:prSet/>
      <dgm:spPr/>
      <dgm:t>
        <a:bodyPr/>
        <a:lstStyle/>
        <a:p>
          <a:endParaRPr lang="en-US"/>
        </a:p>
      </dgm:t>
    </dgm:pt>
    <dgm:pt modelId="{F194E550-E162-5E44-B32D-8C83AE69B471}">
      <dgm:prSet/>
      <dgm:spPr>
        <a:ln>
          <a:solidFill>
            <a:srgbClr val="F5C040"/>
          </a:solidFill>
        </a:ln>
      </dgm:spPr>
      <dgm:t>
        <a:bodyPr/>
        <a:lstStyle/>
        <a:p>
          <a:r>
            <a:rPr lang="en-US"/>
            <a:t>Assign</a:t>
          </a:r>
        </a:p>
      </dgm:t>
    </dgm:pt>
    <dgm:pt modelId="{A8612688-92A7-394D-B698-694C39FFF6F7}" type="parTrans" cxnId="{3F165468-5680-1541-8BB8-4398BE673FF5}">
      <dgm:prSet/>
      <dgm:spPr>
        <a:ln>
          <a:solidFill>
            <a:srgbClr val="F5C040"/>
          </a:solidFill>
        </a:ln>
      </dgm:spPr>
      <dgm:t>
        <a:bodyPr/>
        <a:lstStyle/>
        <a:p>
          <a:endParaRPr lang="en-US"/>
        </a:p>
      </dgm:t>
    </dgm:pt>
    <dgm:pt modelId="{9BA62EFC-C73C-0340-9A0C-E9C774B3AD0C}" type="sibTrans" cxnId="{3F165468-5680-1541-8BB8-4398BE673FF5}">
      <dgm:prSet/>
      <dgm:spPr/>
      <dgm:t>
        <a:bodyPr/>
        <a:lstStyle/>
        <a:p>
          <a:endParaRPr lang="en-US"/>
        </a:p>
      </dgm:t>
    </dgm:pt>
    <dgm:pt modelId="{5CEA5816-5B4F-D041-8205-BB4670D41B80}">
      <dgm:prSet phldrT="[Text]"/>
      <dgm:spPr>
        <a:ln>
          <a:solidFill>
            <a:srgbClr val="F5C040"/>
          </a:solidFill>
        </a:ln>
      </dgm:spPr>
      <dgm:t>
        <a:bodyPr/>
        <a:lstStyle/>
        <a:p>
          <a:r>
            <a:rPr lang="en-US"/>
            <a:t>Monitor</a:t>
          </a:r>
        </a:p>
      </dgm:t>
    </dgm:pt>
    <dgm:pt modelId="{A88069A5-DEE2-D345-9D0A-3B6D29404FBF}" type="parTrans" cxnId="{FB6F52C9-B61C-C34F-A1EE-C0B55C64E118}">
      <dgm:prSet/>
      <dgm:spPr>
        <a:ln>
          <a:solidFill>
            <a:srgbClr val="F5C040"/>
          </a:solidFill>
        </a:ln>
      </dgm:spPr>
      <dgm:t>
        <a:bodyPr/>
        <a:lstStyle/>
        <a:p>
          <a:endParaRPr lang="en-US"/>
        </a:p>
      </dgm:t>
    </dgm:pt>
    <dgm:pt modelId="{2FDC8148-C8B2-7043-8817-6B8B2740A7CF}" type="sibTrans" cxnId="{FB6F52C9-B61C-C34F-A1EE-C0B55C64E118}">
      <dgm:prSet/>
      <dgm:spPr/>
      <dgm:t>
        <a:bodyPr/>
        <a:lstStyle/>
        <a:p>
          <a:endParaRPr lang="en-US"/>
        </a:p>
      </dgm:t>
    </dgm:pt>
    <dgm:pt modelId="{2528B8C3-EA83-2346-8159-1A46CDA0B883}">
      <dgm:prSet phldrT="[Text]"/>
      <dgm:spPr>
        <a:ln>
          <a:solidFill>
            <a:srgbClr val="4583D3"/>
          </a:solidFill>
        </a:ln>
      </dgm:spPr>
      <dgm:t>
        <a:bodyPr/>
        <a:lstStyle/>
        <a:p>
          <a:r>
            <a:rPr lang="en-US"/>
            <a:t>Write Posts</a:t>
          </a:r>
        </a:p>
      </dgm:t>
    </dgm:pt>
    <dgm:pt modelId="{D3F207A2-2AB2-264E-B80C-6C0738A12944}" type="parTrans" cxnId="{8375B22A-2EA5-4841-995F-E6AD077531D9}">
      <dgm:prSet/>
      <dgm:spPr/>
      <dgm:t>
        <a:bodyPr/>
        <a:lstStyle/>
        <a:p>
          <a:endParaRPr lang="en-US"/>
        </a:p>
      </dgm:t>
    </dgm:pt>
    <dgm:pt modelId="{8F7F074E-F26D-0B48-84B1-FC28B2B4FD03}" type="sibTrans" cxnId="{8375B22A-2EA5-4841-995F-E6AD077531D9}">
      <dgm:prSet/>
      <dgm:spPr/>
      <dgm:t>
        <a:bodyPr/>
        <a:lstStyle/>
        <a:p>
          <a:endParaRPr lang="en-US"/>
        </a:p>
      </dgm:t>
    </dgm:pt>
    <dgm:pt modelId="{904DADC7-6F59-0748-9670-BEFC3AE48976}">
      <dgm:prSet phldrT="[Text]"/>
      <dgm:spPr>
        <a:ln>
          <a:solidFill>
            <a:srgbClr val="4583D3"/>
          </a:solidFill>
        </a:ln>
      </dgm:spPr>
      <dgm:t>
        <a:bodyPr/>
        <a:lstStyle/>
        <a:p>
          <a:r>
            <a:rPr lang="en-US" dirty="0"/>
            <a:t>Curate Content</a:t>
          </a:r>
        </a:p>
      </dgm:t>
    </dgm:pt>
    <dgm:pt modelId="{B84D9280-F3A8-FD4A-B734-B7DAF48FCF62}" type="parTrans" cxnId="{84A2C613-94FA-5C48-9FDC-7F3A99CD28EA}">
      <dgm:prSet/>
      <dgm:spPr/>
      <dgm:t>
        <a:bodyPr/>
        <a:lstStyle/>
        <a:p>
          <a:endParaRPr lang="en-US"/>
        </a:p>
      </dgm:t>
    </dgm:pt>
    <dgm:pt modelId="{03EF63CC-770B-7342-90EF-83D1FA446499}" type="sibTrans" cxnId="{84A2C613-94FA-5C48-9FDC-7F3A99CD28EA}">
      <dgm:prSet/>
      <dgm:spPr/>
      <dgm:t>
        <a:bodyPr/>
        <a:lstStyle/>
        <a:p>
          <a:endParaRPr lang="en-US"/>
        </a:p>
      </dgm:t>
    </dgm:pt>
    <dgm:pt modelId="{B71B0023-901D-3E43-9A7E-93A85C1A67A7}">
      <dgm:prSet/>
      <dgm:spPr>
        <a:ln>
          <a:solidFill>
            <a:srgbClr val="5BD078"/>
          </a:solidFill>
        </a:ln>
      </dgm:spPr>
      <dgm:t>
        <a:bodyPr/>
        <a:lstStyle/>
        <a:p>
          <a:r>
            <a:rPr lang="en-US"/>
            <a:t>Respond to support issues assigned to them by "Community Manager"</a:t>
          </a:r>
        </a:p>
      </dgm:t>
    </dgm:pt>
    <dgm:pt modelId="{C81C0C76-EB6C-8D48-8106-2D62988C0CE2}" type="parTrans" cxnId="{FA740568-4A7B-FB4C-8A1C-1CF3087CC088}">
      <dgm:prSet/>
      <dgm:spPr>
        <a:ln>
          <a:solidFill>
            <a:srgbClr val="5BD078"/>
          </a:solidFill>
        </a:ln>
      </dgm:spPr>
      <dgm:t>
        <a:bodyPr/>
        <a:lstStyle/>
        <a:p>
          <a:endParaRPr lang="en-US"/>
        </a:p>
      </dgm:t>
    </dgm:pt>
    <dgm:pt modelId="{2636BF3C-9274-E64D-8023-8865D4A4BD00}" type="sibTrans" cxnId="{FA740568-4A7B-FB4C-8A1C-1CF3087CC088}">
      <dgm:prSet/>
      <dgm:spPr/>
      <dgm:t>
        <a:bodyPr/>
        <a:lstStyle/>
        <a:p>
          <a:endParaRPr lang="en-US"/>
        </a:p>
      </dgm:t>
    </dgm:pt>
    <dgm:pt modelId="{31A82BE1-E94C-1842-942E-8299CEFABD17}">
      <dgm:prSet/>
      <dgm:spPr>
        <a:ln>
          <a:solidFill>
            <a:srgbClr val="5BD078"/>
          </a:solidFill>
        </a:ln>
      </dgm:spPr>
      <dgm:t>
        <a:bodyPr/>
        <a:lstStyle/>
        <a:p>
          <a:r>
            <a:rPr lang="en-US"/>
            <a:t>Approve posts by "Content Creator"</a:t>
          </a:r>
        </a:p>
      </dgm:t>
    </dgm:pt>
    <dgm:pt modelId="{32972CD7-3462-4140-8D18-3EC4A306C990}" type="parTrans" cxnId="{9BE6E74B-05E6-BF42-95B5-928E9E87D10B}">
      <dgm:prSet/>
      <dgm:spPr>
        <a:ln>
          <a:solidFill>
            <a:srgbClr val="5BD078"/>
          </a:solidFill>
        </a:ln>
      </dgm:spPr>
      <dgm:t>
        <a:bodyPr/>
        <a:lstStyle/>
        <a:p>
          <a:endParaRPr lang="en-US"/>
        </a:p>
      </dgm:t>
    </dgm:pt>
    <dgm:pt modelId="{4468CD34-0454-224A-B1F2-62DEA465473F}" type="sibTrans" cxnId="{9BE6E74B-05E6-BF42-95B5-928E9E87D10B}">
      <dgm:prSet/>
      <dgm:spPr/>
      <dgm:t>
        <a:bodyPr/>
        <a:lstStyle/>
        <a:p>
          <a:endParaRPr lang="en-US"/>
        </a:p>
      </dgm:t>
    </dgm:pt>
    <dgm:pt modelId="{3CAFAEB5-8986-EE42-99FC-49D3E6DF769C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/>
            <a:t>Define campaign ideas</a:t>
          </a:r>
        </a:p>
      </dgm:t>
    </dgm:pt>
    <dgm:pt modelId="{1C08383F-344B-4B49-8DAC-DBE581A5D89A}" type="parTrans" cxnId="{B0CEF8B9-ED1A-414E-A38B-4DC930BC102E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4AA29866-223B-1547-B715-90DDB51762E9}" type="sibTrans" cxnId="{B0CEF8B9-ED1A-414E-A38B-4DC930BC102E}">
      <dgm:prSet/>
      <dgm:spPr/>
      <dgm:t>
        <a:bodyPr/>
        <a:lstStyle/>
        <a:p>
          <a:endParaRPr lang="en-US"/>
        </a:p>
      </dgm:t>
    </dgm:pt>
    <dgm:pt modelId="{4FB523AA-4922-764A-A37F-4EADA594169E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/>
            <a:t>Manage and run campaigns</a:t>
          </a:r>
        </a:p>
      </dgm:t>
    </dgm:pt>
    <dgm:pt modelId="{EAEEEC87-AEE4-9F4A-AD99-F958CEB9487C}" type="parTrans" cxnId="{29D96F28-4CD6-AA43-BBE1-69E87703511C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57DED43F-147D-4D41-8100-C000B7182734}" type="sibTrans" cxnId="{29D96F28-4CD6-AA43-BBE1-69E87703511C}">
      <dgm:prSet/>
      <dgm:spPr/>
      <dgm:t>
        <a:bodyPr/>
        <a:lstStyle/>
        <a:p>
          <a:endParaRPr lang="en-US"/>
        </a:p>
      </dgm:t>
    </dgm:pt>
    <dgm:pt modelId="{85034841-49DA-2742-98F0-D41C28C204AF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/>
            <a:t>Collaborate with "Content Creator" to get creative produced</a:t>
          </a:r>
        </a:p>
      </dgm:t>
    </dgm:pt>
    <dgm:pt modelId="{645347F1-925E-5545-897B-FCEA5E98229F}" type="parTrans" cxnId="{6FD9429C-2657-7C41-BE79-C5FBFADD730C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99CF9A93-39FD-4645-B5B6-59B977D8778D}" type="sibTrans" cxnId="{6FD9429C-2657-7C41-BE79-C5FBFADD730C}">
      <dgm:prSet/>
      <dgm:spPr/>
      <dgm:t>
        <a:bodyPr/>
        <a:lstStyle/>
        <a:p>
          <a:endParaRPr lang="en-US"/>
        </a:p>
      </dgm:t>
    </dgm:pt>
    <dgm:pt modelId="{1D8C8B85-37DB-5745-A2A2-4C730AC05765}">
      <dgm:prSet/>
      <dgm:spPr>
        <a:ln>
          <a:solidFill>
            <a:srgbClr val="F5C040"/>
          </a:solidFill>
        </a:ln>
      </dgm:spPr>
      <dgm:t>
        <a:bodyPr/>
        <a:lstStyle/>
        <a:p>
          <a:r>
            <a:rPr lang="en-US"/>
            <a:t>Manage posting schedule</a:t>
          </a:r>
        </a:p>
      </dgm:t>
    </dgm:pt>
    <dgm:pt modelId="{D1A04421-D04B-A24B-9783-7FB435F830E4}" type="parTrans" cxnId="{FCFF35BD-DB54-A448-A739-BEDDD259F09A}">
      <dgm:prSet/>
      <dgm:spPr>
        <a:ln>
          <a:solidFill>
            <a:srgbClr val="F5C040"/>
          </a:solidFill>
        </a:ln>
      </dgm:spPr>
      <dgm:t>
        <a:bodyPr/>
        <a:lstStyle/>
        <a:p>
          <a:endParaRPr lang="en-US"/>
        </a:p>
      </dgm:t>
    </dgm:pt>
    <dgm:pt modelId="{73403855-0E19-CE49-A729-7C3414538B80}" type="sibTrans" cxnId="{FCFF35BD-DB54-A448-A739-BEDDD259F09A}">
      <dgm:prSet/>
      <dgm:spPr/>
      <dgm:t>
        <a:bodyPr/>
        <a:lstStyle/>
        <a:p>
          <a:endParaRPr lang="en-US"/>
        </a:p>
      </dgm:t>
    </dgm:pt>
    <dgm:pt modelId="{5BBECAB0-3B42-2149-A3A1-8E1D2595726F}">
      <dgm:prSet phldrT="[Text]"/>
      <dgm:spPr>
        <a:ln>
          <a:solidFill>
            <a:srgbClr val="31B6FD"/>
          </a:solidFill>
        </a:ln>
      </dgm:spPr>
      <dgm:t>
        <a:bodyPr/>
        <a:lstStyle/>
        <a:p>
          <a:r>
            <a:rPr lang="en-US" dirty="0"/>
            <a:t>Collaborate with "Community Manager" on posting schedule</a:t>
          </a:r>
        </a:p>
      </dgm:t>
    </dgm:pt>
    <dgm:pt modelId="{189DB85C-B10C-8747-A355-D2DEB5A00A21}" type="parTrans" cxnId="{BE212463-3624-1F40-A7A4-4C75DE33EC94}">
      <dgm:prSet/>
      <dgm:spPr>
        <a:ln>
          <a:solidFill>
            <a:srgbClr val="31B6FD"/>
          </a:solidFill>
        </a:ln>
      </dgm:spPr>
      <dgm:t>
        <a:bodyPr/>
        <a:lstStyle/>
        <a:p>
          <a:endParaRPr lang="en-US"/>
        </a:p>
      </dgm:t>
    </dgm:pt>
    <dgm:pt modelId="{FC8B52D4-B6EF-9A42-B6B6-E5F5BCA3BBB9}" type="sibTrans" cxnId="{BE212463-3624-1F40-A7A4-4C75DE33EC94}">
      <dgm:prSet/>
      <dgm:spPr/>
      <dgm:t>
        <a:bodyPr/>
        <a:lstStyle/>
        <a:p>
          <a:endParaRPr lang="en-US"/>
        </a:p>
      </dgm:t>
    </dgm:pt>
    <dgm:pt modelId="{A0C38F86-BF35-3A45-8E6E-24B093F7D172}" type="pres">
      <dgm:prSet presAssocID="{07E449FA-1627-F34D-80C6-82125A3F72C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D99015-9F10-A345-AA2E-9D2057622EDD}" type="pres">
      <dgm:prSet presAssocID="{58E2E5F8-5872-1D42-9DC2-0AE468D09D67}" presName="root" presStyleCnt="0"/>
      <dgm:spPr/>
    </dgm:pt>
    <dgm:pt modelId="{1B740657-C51A-784E-B567-F23E64CB747A}" type="pres">
      <dgm:prSet presAssocID="{58E2E5F8-5872-1D42-9DC2-0AE468D09D67}" presName="rootComposite" presStyleCnt="0"/>
      <dgm:spPr/>
    </dgm:pt>
    <dgm:pt modelId="{E5DDF357-2A58-0644-A85B-DB87566751F1}" type="pres">
      <dgm:prSet presAssocID="{58E2E5F8-5872-1D42-9DC2-0AE468D09D67}" presName="rootText" presStyleLbl="node1" presStyleIdx="0" presStyleCnt="4"/>
      <dgm:spPr/>
    </dgm:pt>
    <dgm:pt modelId="{7459714A-AF66-384E-879E-DD41E5EC960A}" type="pres">
      <dgm:prSet presAssocID="{58E2E5F8-5872-1D42-9DC2-0AE468D09D67}" presName="rootConnector" presStyleLbl="node1" presStyleIdx="0" presStyleCnt="4"/>
      <dgm:spPr/>
    </dgm:pt>
    <dgm:pt modelId="{839CC522-C5E2-0A44-A243-433821288AB7}" type="pres">
      <dgm:prSet presAssocID="{58E2E5F8-5872-1D42-9DC2-0AE468D09D67}" presName="childShape" presStyleCnt="0"/>
      <dgm:spPr/>
    </dgm:pt>
    <dgm:pt modelId="{E7D4906B-772B-A54D-98E8-28799533596F}" type="pres">
      <dgm:prSet presAssocID="{A88069A5-DEE2-D345-9D0A-3B6D29404FBF}" presName="Name13" presStyleLbl="parChTrans1D2" presStyleIdx="0" presStyleCnt="11"/>
      <dgm:spPr/>
    </dgm:pt>
    <dgm:pt modelId="{75EE3FB1-D50E-2646-8755-1C8516E9F664}" type="pres">
      <dgm:prSet presAssocID="{5CEA5816-5B4F-D041-8205-BB4670D41B80}" presName="childText" presStyleLbl="bgAcc1" presStyleIdx="0" presStyleCnt="11">
        <dgm:presLayoutVars>
          <dgm:bulletEnabled val="1"/>
        </dgm:presLayoutVars>
      </dgm:prSet>
      <dgm:spPr/>
    </dgm:pt>
    <dgm:pt modelId="{E453027F-6C86-1A4C-AF36-678B14EB262E}" type="pres">
      <dgm:prSet presAssocID="{A8612688-92A7-394D-B698-694C39FFF6F7}" presName="Name13" presStyleLbl="parChTrans1D2" presStyleIdx="1" presStyleCnt="11"/>
      <dgm:spPr/>
    </dgm:pt>
    <dgm:pt modelId="{1FE3F078-4B87-FF4C-9C51-39B9D27ADE5D}" type="pres">
      <dgm:prSet presAssocID="{F194E550-E162-5E44-B32D-8C83AE69B471}" presName="childText" presStyleLbl="bgAcc1" presStyleIdx="1" presStyleCnt="11">
        <dgm:presLayoutVars>
          <dgm:bulletEnabled val="1"/>
        </dgm:presLayoutVars>
      </dgm:prSet>
      <dgm:spPr/>
    </dgm:pt>
    <dgm:pt modelId="{050241E1-C51A-9242-A93E-E23D513D889E}" type="pres">
      <dgm:prSet presAssocID="{D1A04421-D04B-A24B-9783-7FB435F830E4}" presName="Name13" presStyleLbl="parChTrans1D2" presStyleIdx="2" presStyleCnt="11"/>
      <dgm:spPr/>
    </dgm:pt>
    <dgm:pt modelId="{8D7F085A-70F6-004E-90A7-60548527CF44}" type="pres">
      <dgm:prSet presAssocID="{1D8C8B85-37DB-5745-A2A2-4C730AC05765}" presName="childText" presStyleLbl="bgAcc1" presStyleIdx="2" presStyleCnt="11">
        <dgm:presLayoutVars>
          <dgm:bulletEnabled val="1"/>
        </dgm:presLayoutVars>
      </dgm:prSet>
      <dgm:spPr/>
    </dgm:pt>
    <dgm:pt modelId="{F1376AA5-D8B9-AE49-B6B4-6E0CC7D5F07C}" type="pres">
      <dgm:prSet presAssocID="{C6B4C258-650B-B241-A7FF-2B764A7A11E5}" presName="root" presStyleCnt="0"/>
      <dgm:spPr/>
    </dgm:pt>
    <dgm:pt modelId="{A44464FD-33BF-F748-8635-B3AF7477A81E}" type="pres">
      <dgm:prSet presAssocID="{C6B4C258-650B-B241-A7FF-2B764A7A11E5}" presName="rootComposite" presStyleCnt="0"/>
      <dgm:spPr/>
    </dgm:pt>
    <dgm:pt modelId="{FE69BD52-4804-474A-B456-069353FF283D}" type="pres">
      <dgm:prSet presAssocID="{C6B4C258-650B-B241-A7FF-2B764A7A11E5}" presName="rootText" presStyleLbl="node1" presStyleIdx="1" presStyleCnt="4"/>
      <dgm:spPr/>
    </dgm:pt>
    <dgm:pt modelId="{E31F1F28-B767-9C4D-ABBB-1FD79CA1903B}" type="pres">
      <dgm:prSet presAssocID="{C6B4C258-650B-B241-A7FF-2B764A7A11E5}" presName="rootConnector" presStyleLbl="node1" presStyleIdx="1" presStyleCnt="4"/>
      <dgm:spPr/>
    </dgm:pt>
    <dgm:pt modelId="{93851B1C-889D-4246-90D3-2CE288D83963}" type="pres">
      <dgm:prSet presAssocID="{C6B4C258-650B-B241-A7FF-2B764A7A11E5}" presName="childShape" presStyleCnt="0"/>
      <dgm:spPr/>
    </dgm:pt>
    <dgm:pt modelId="{EAF59235-738B-9045-85B6-1EB2406BDE93}" type="pres">
      <dgm:prSet presAssocID="{D3F207A2-2AB2-264E-B80C-6C0738A12944}" presName="Name13" presStyleLbl="parChTrans1D2" presStyleIdx="3" presStyleCnt="11"/>
      <dgm:spPr/>
    </dgm:pt>
    <dgm:pt modelId="{90088AC2-1034-6840-932A-E76ACD84310B}" type="pres">
      <dgm:prSet presAssocID="{2528B8C3-EA83-2346-8159-1A46CDA0B883}" presName="childText" presStyleLbl="bgAcc1" presStyleIdx="3" presStyleCnt="11">
        <dgm:presLayoutVars>
          <dgm:bulletEnabled val="1"/>
        </dgm:presLayoutVars>
      </dgm:prSet>
      <dgm:spPr/>
    </dgm:pt>
    <dgm:pt modelId="{2276D719-5A39-3245-A707-02ADAEEDACB9}" type="pres">
      <dgm:prSet presAssocID="{B84D9280-F3A8-FD4A-B734-B7DAF48FCF62}" presName="Name13" presStyleLbl="parChTrans1D2" presStyleIdx="4" presStyleCnt="11"/>
      <dgm:spPr/>
    </dgm:pt>
    <dgm:pt modelId="{DA5075FF-BE83-A64B-A189-3012D3B7ECC6}" type="pres">
      <dgm:prSet presAssocID="{904DADC7-6F59-0748-9670-BEFC3AE48976}" presName="childText" presStyleLbl="bgAcc1" presStyleIdx="4" presStyleCnt="11">
        <dgm:presLayoutVars>
          <dgm:bulletEnabled val="1"/>
        </dgm:presLayoutVars>
      </dgm:prSet>
      <dgm:spPr/>
    </dgm:pt>
    <dgm:pt modelId="{A5CADB7D-70FC-354B-AFD9-868F1833CC94}" type="pres">
      <dgm:prSet presAssocID="{0A8422C7-1E21-094F-A3E9-59A6CAC85BF7}" presName="root" presStyleCnt="0"/>
      <dgm:spPr/>
    </dgm:pt>
    <dgm:pt modelId="{2820931C-AC6B-5C45-9D4F-8C13E5D4D23D}" type="pres">
      <dgm:prSet presAssocID="{0A8422C7-1E21-094F-A3E9-59A6CAC85BF7}" presName="rootComposite" presStyleCnt="0"/>
      <dgm:spPr/>
    </dgm:pt>
    <dgm:pt modelId="{EBC5C265-7FEE-4044-9090-733E26B5CBB5}" type="pres">
      <dgm:prSet presAssocID="{0A8422C7-1E21-094F-A3E9-59A6CAC85BF7}" presName="rootText" presStyleLbl="node1" presStyleIdx="2" presStyleCnt="4"/>
      <dgm:spPr/>
    </dgm:pt>
    <dgm:pt modelId="{CB7CDE63-1E58-854F-989A-C6148717656F}" type="pres">
      <dgm:prSet presAssocID="{0A8422C7-1E21-094F-A3E9-59A6CAC85BF7}" presName="rootConnector" presStyleLbl="node1" presStyleIdx="2" presStyleCnt="4"/>
      <dgm:spPr/>
    </dgm:pt>
    <dgm:pt modelId="{9D123D85-3081-0E4A-B112-2F7119666AA4}" type="pres">
      <dgm:prSet presAssocID="{0A8422C7-1E21-094F-A3E9-59A6CAC85BF7}" presName="childShape" presStyleCnt="0"/>
      <dgm:spPr/>
    </dgm:pt>
    <dgm:pt modelId="{ED4EBD19-319A-DC46-9EC5-9F21CE4D4ECF}" type="pres">
      <dgm:prSet presAssocID="{C81C0C76-EB6C-8D48-8106-2D62988C0CE2}" presName="Name13" presStyleLbl="parChTrans1D2" presStyleIdx="5" presStyleCnt="11"/>
      <dgm:spPr/>
    </dgm:pt>
    <dgm:pt modelId="{B0440C03-1633-1344-814C-EE465D67617C}" type="pres">
      <dgm:prSet presAssocID="{B71B0023-901D-3E43-9A7E-93A85C1A67A7}" presName="childText" presStyleLbl="bgAcc1" presStyleIdx="5" presStyleCnt="11">
        <dgm:presLayoutVars>
          <dgm:bulletEnabled val="1"/>
        </dgm:presLayoutVars>
      </dgm:prSet>
      <dgm:spPr/>
    </dgm:pt>
    <dgm:pt modelId="{583F18CB-51C7-AD42-A5A1-4FA408341FCD}" type="pres">
      <dgm:prSet presAssocID="{32972CD7-3462-4140-8D18-3EC4A306C990}" presName="Name13" presStyleLbl="parChTrans1D2" presStyleIdx="6" presStyleCnt="11"/>
      <dgm:spPr/>
    </dgm:pt>
    <dgm:pt modelId="{7005E91E-042E-0E44-8A30-F97D7B646EAF}" type="pres">
      <dgm:prSet presAssocID="{31A82BE1-E94C-1842-942E-8299CEFABD17}" presName="childText" presStyleLbl="bgAcc1" presStyleIdx="6" presStyleCnt="11">
        <dgm:presLayoutVars>
          <dgm:bulletEnabled val="1"/>
        </dgm:presLayoutVars>
      </dgm:prSet>
      <dgm:spPr/>
    </dgm:pt>
    <dgm:pt modelId="{22BB5C62-5DC6-3B40-8E5C-CB0EB117DD6B}" type="pres">
      <dgm:prSet presAssocID="{2E4BFB92-A73C-D047-8EF2-D121CC7BBB8C}" presName="root" presStyleCnt="0"/>
      <dgm:spPr/>
    </dgm:pt>
    <dgm:pt modelId="{61B5840C-C3DA-904A-8D74-74E1FE31AE43}" type="pres">
      <dgm:prSet presAssocID="{2E4BFB92-A73C-D047-8EF2-D121CC7BBB8C}" presName="rootComposite" presStyleCnt="0"/>
      <dgm:spPr/>
    </dgm:pt>
    <dgm:pt modelId="{53D2CFAD-94CD-0247-9BCF-751C31D738D3}" type="pres">
      <dgm:prSet presAssocID="{2E4BFB92-A73C-D047-8EF2-D121CC7BBB8C}" presName="rootText" presStyleLbl="node1" presStyleIdx="3" presStyleCnt="4"/>
      <dgm:spPr/>
    </dgm:pt>
    <dgm:pt modelId="{AEC6F072-103F-2241-9CBF-9E4261EF5972}" type="pres">
      <dgm:prSet presAssocID="{2E4BFB92-A73C-D047-8EF2-D121CC7BBB8C}" presName="rootConnector" presStyleLbl="node1" presStyleIdx="3" presStyleCnt="4"/>
      <dgm:spPr/>
    </dgm:pt>
    <dgm:pt modelId="{4846996A-887F-B548-87D5-F11DEA7A2DB4}" type="pres">
      <dgm:prSet presAssocID="{2E4BFB92-A73C-D047-8EF2-D121CC7BBB8C}" presName="childShape" presStyleCnt="0"/>
      <dgm:spPr/>
    </dgm:pt>
    <dgm:pt modelId="{164FCFCD-6811-1241-A619-4E8CFE1A4945}" type="pres">
      <dgm:prSet presAssocID="{1C08383F-344B-4B49-8DAC-DBE581A5D89A}" presName="Name13" presStyleLbl="parChTrans1D2" presStyleIdx="7" presStyleCnt="11"/>
      <dgm:spPr/>
    </dgm:pt>
    <dgm:pt modelId="{D9390F4D-5445-E442-B33F-427CBD5A0F21}" type="pres">
      <dgm:prSet presAssocID="{3CAFAEB5-8986-EE42-99FC-49D3E6DF769C}" presName="childText" presStyleLbl="bgAcc1" presStyleIdx="7" presStyleCnt="11">
        <dgm:presLayoutVars>
          <dgm:bulletEnabled val="1"/>
        </dgm:presLayoutVars>
      </dgm:prSet>
      <dgm:spPr/>
    </dgm:pt>
    <dgm:pt modelId="{3E783ACF-A815-FB4B-9EBB-750E49636AB3}" type="pres">
      <dgm:prSet presAssocID="{EAEEEC87-AEE4-9F4A-AD99-F958CEB9487C}" presName="Name13" presStyleLbl="parChTrans1D2" presStyleIdx="8" presStyleCnt="11"/>
      <dgm:spPr/>
    </dgm:pt>
    <dgm:pt modelId="{97E9C6ED-A6C1-5E4A-992D-9EE97DDF2AD7}" type="pres">
      <dgm:prSet presAssocID="{4FB523AA-4922-764A-A37F-4EADA594169E}" presName="childText" presStyleLbl="bgAcc1" presStyleIdx="8" presStyleCnt="11">
        <dgm:presLayoutVars>
          <dgm:bulletEnabled val="1"/>
        </dgm:presLayoutVars>
      </dgm:prSet>
      <dgm:spPr/>
    </dgm:pt>
    <dgm:pt modelId="{2501AF92-769C-7442-8B80-0CB2AB44B871}" type="pres">
      <dgm:prSet presAssocID="{645347F1-925E-5545-897B-FCEA5E98229F}" presName="Name13" presStyleLbl="parChTrans1D2" presStyleIdx="9" presStyleCnt="11"/>
      <dgm:spPr/>
    </dgm:pt>
    <dgm:pt modelId="{1B73B91B-88FE-1A49-8166-4B2B71DA3BD7}" type="pres">
      <dgm:prSet presAssocID="{85034841-49DA-2742-98F0-D41C28C204AF}" presName="childText" presStyleLbl="bgAcc1" presStyleIdx="9" presStyleCnt="11">
        <dgm:presLayoutVars>
          <dgm:bulletEnabled val="1"/>
        </dgm:presLayoutVars>
      </dgm:prSet>
      <dgm:spPr/>
    </dgm:pt>
    <dgm:pt modelId="{6CB94C7E-7D54-8846-9861-80617819ACB7}" type="pres">
      <dgm:prSet presAssocID="{189DB85C-B10C-8747-A355-D2DEB5A00A21}" presName="Name13" presStyleLbl="parChTrans1D2" presStyleIdx="10" presStyleCnt="11"/>
      <dgm:spPr/>
    </dgm:pt>
    <dgm:pt modelId="{316BC836-E855-274F-8156-F23D615F165F}" type="pres">
      <dgm:prSet presAssocID="{5BBECAB0-3B42-2149-A3A1-8E1D2595726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CC29BC96-F20E-4F4A-9C26-021C4760491A}" type="presOf" srcId="{5BBECAB0-3B42-2149-A3A1-8E1D2595726F}" destId="{316BC836-E855-274F-8156-F23D615F165F}" srcOrd="0" destOrd="0" presId="urn:microsoft.com/office/officeart/2005/8/layout/hierarchy3"/>
    <dgm:cxn modelId="{315C08D9-5F8F-D94E-95E4-09C2B9046EC2}" type="presOf" srcId="{F194E550-E162-5E44-B32D-8C83AE69B471}" destId="{1FE3F078-4B87-FF4C-9C51-39B9D27ADE5D}" srcOrd="0" destOrd="0" presId="urn:microsoft.com/office/officeart/2005/8/layout/hierarchy3"/>
    <dgm:cxn modelId="{3E27FD1F-7AB6-D845-A3A5-99E9B2CB9632}" type="presOf" srcId="{D1A04421-D04B-A24B-9783-7FB435F830E4}" destId="{050241E1-C51A-9242-A93E-E23D513D889E}" srcOrd="0" destOrd="0" presId="urn:microsoft.com/office/officeart/2005/8/layout/hierarchy3"/>
    <dgm:cxn modelId="{496EA986-C3D0-6144-BCB3-8F6C92E7F2D2}" type="presOf" srcId="{1D8C8B85-37DB-5745-A2A2-4C730AC05765}" destId="{8D7F085A-70F6-004E-90A7-60548527CF44}" srcOrd="0" destOrd="0" presId="urn:microsoft.com/office/officeart/2005/8/layout/hierarchy3"/>
    <dgm:cxn modelId="{FA740568-4A7B-FB4C-8A1C-1CF3087CC088}" srcId="{0A8422C7-1E21-094F-A3E9-59A6CAC85BF7}" destId="{B71B0023-901D-3E43-9A7E-93A85C1A67A7}" srcOrd="0" destOrd="0" parTransId="{C81C0C76-EB6C-8D48-8106-2D62988C0CE2}" sibTransId="{2636BF3C-9274-E64D-8023-8865D4A4BD00}"/>
    <dgm:cxn modelId="{FCFF35BD-DB54-A448-A739-BEDDD259F09A}" srcId="{58E2E5F8-5872-1D42-9DC2-0AE468D09D67}" destId="{1D8C8B85-37DB-5745-A2A2-4C730AC05765}" srcOrd="2" destOrd="0" parTransId="{D1A04421-D04B-A24B-9783-7FB435F830E4}" sibTransId="{73403855-0E19-CE49-A729-7C3414538B80}"/>
    <dgm:cxn modelId="{C82CBBE5-68FF-3349-94FB-602A31183F55}" type="presOf" srcId="{1C08383F-344B-4B49-8DAC-DBE581A5D89A}" destId="{164FCFCD-6811-1241-A619-4E8CFE1A4945}" srcOrd="0" destOrd="0" presId="urn:microsoft.com/office/officeart/2005/8/layout/hierarchy3"/>
    <dgm:cxn modelId="{FB6F52C9-B61C-C34F-A1EE-C0B55C64E118}" srcId="{58E2E5F8-5872-1D42-9DC2-0AE468D09D67}" destId="{5CEA5816-5B4F-D041-8205-BB4670D41B80}" srcOrd="0" destOrd="0" parTransId="{A88069A5-DEE2-D345-9D0A-3B6D29404FBF}" sibTransId="{2FDC8148-C8B2-7043-8817-6B8B2740A7CF}"/>
    <dgm:cxn modelId="{BE212463-3624-1F40-A7A4-4C75DE33EC94}" srcId="{2E4BFB92-A73C-D047-8EF2-D121CC7BBB8C}" destId="{5BBECAB0-3B42-2149-A3A1-8E1D2595726F}" srcOrd="3" destOrd="0" parTransId="{189DB85C-B10C-8747-A355-D2DEB5A00A21}" sibTransId="{FC8B52D4-B6EF-9A42-B6B6-E5F5BCA3BBB9}"/>
    <dgm:cxn modelId="{29D96F28-4CD6-AA43-BBE1-69E87703511C}" srcId="{2E4BFB92-A73C-D047-8EF2-D121CC7BBB8C}" destId="{4FB523AA-4922-764A-A37F-4EADA594169E}" srcOrd="1" destOrd="0" parTransId="{EAEEEC87-AEE4-9F4A-AD99-F958CEB9487C}" sibTransId="{57DED43F-147D-4D41-8100-C000B7182734}"/>
    <dgm:cxn modelId="{D1761AC0-50D7-3A40-92EC-BAD6B712D50C}" type="presOf" srcId="{A88069A5-DEE2-D345-9D0A-3B6D29404FBF}" destId="{E7D4906B-772B-A54D-98E8-28799533596F}" srcOrd="0" destOrd="0" presId="urn:microsoft.com/office/officeart/2005/8/layout/hierarchy3"/>
    <dgm:cxn modelId="{F13C2825-32AF-DE43-AFA0-06D79C535339}" type="presOf" srcId="{2528B8C3-EA83-2346-8159-1A46CDA0B883}" destId="{90088AC2-1034-6840-932A-E76ACD84310B}" srcOrd="0" destOrd="0" presId="urn:microsoft.com/office/officeart/2005/8/layout/hierarchy3"/>
    <dgm:cxn modelId="{ED11CEBC-0B88-6D41-A97A-223861F5D815}" type="presOf" srcId="{2E4BFB92-A73C-D047-8EF2-D121CC7BBB8C}" destId="{AEC6F072-103F-2241-9CBF-9E4261EF5972}" srcOrd="1" destOrd="0" presId="urn:microsoft.com/office/officeart/2005/8/layout/hierarchy3"/>
    <dgm:cxn modelId="{8C9A266E-3236-B94B-BEB3-E53FA23B0308}" srcId="{07E449FA-1627-F34D-80C6-82125A3F72C7}" destId="{0A8422C7-1E21-094F-A3E9-59A6CAC85BF7}" srcOrd="2" destOrd="0" parTransId="{5EF838CA-274D-CB48-B7BE-0631BF844027}" sibTransId="{CC3FEB7A-5D44-E34D-9784-54D92078261D}"/>
    <dgm:cxn modelId="{33898BF1-49AE-2D4F-BE4D-5E96F7D1DFC4}" type="presOf" srcId="{A8612688-92A7-394D-B698-694C39FFF6F7}" destId="{E453027F-6C86-1A4C-AF36-678B14EB262E}" srcOrd="0" destOrd="0" presId="urn:microsoft.com/office/officeart/2005/8/layout/hierarchy3"/>
    <dgm:cxn modelId="{A95370A8-5E4C-BB42-A02A-2349DFEEBDF3}" type="presOf" srcId="{07E449FA-1627-F34D-80C6-82125A3F72C7}" destId="{A0C38F86-BF35-3A45-8E6E-24B093F7D172}" srcOrd="0" destOrd="0" presId="urn:microsoft.com/office/officeart/2005/8/layout/hierarchy3"/>
    <dgm:cxn modelId="{F4C1C19E-2788-6446-ACEA-9D2CD1AB1839}" type="presOf" srcId="{3CAFAEB5-8986-EE42-99FC-49D3E6DF769C}" destId="{D9390F4D-5445-E442-B33F-427CBD5A0F21}" srcOrd="0" destOrd="0" presId="urn:microsoft.com/office/officeart/2005/8/layout/hierarchy3"/>
    <dgm:cxn modelId="{11572901-0B5E-5246-B33C-E73BD7F751EE}" type="presOf" srcId="{4FB523AA-4922-764A-A37F-4EADA594169E}" destId="{97E9C6ED-A6C1-5E4A-992D-9EE97DDF2AD7}" srcOrd="0" destOrd="0" presId="urn:microsoft.com/office/officeart/2005/8/layout/hierarchy3"/>
    <dgm:cxn modelId="{6FD9429C-2657-7C41-BE79-C5FBFADD730C}" srcId="{2E4BFB92-A73C-D047-8EF2-D121CC7BBB8C}" destId="{85034841-49DA-2742-98F0-D41C28C204AF}" srcOrd="2" destOrd="0" parTransId="{645347F1-925E-5545-897B-FCEA5E98229F}" sibTransId="{99CF9A93-39FD-4645-B5B6-59B977D8778D}"/>
    <dgm:cxn modelId="{59F97136-CFAD-074F-AAD7-918E069FC621}" srcId="{07E449FA-1627-F34D-80C6-82125A3F72C7}" destId="{2E4BFB92-A73C-D047-8EF2-D121CC7BBB8C}" srcOrd="3" destOrd="0" parTransId="{81B03C0D-E4CA-5047-A512-E51415A09AA6}" sibTransId="{294AC39A-6E1D-254A-8B5F-D049FA17768D}"/>
    <dgm:cxn modelId="{64429DB1-A4E1-1A43-A96D-E0B620C13D17}" type="presOf" srcId="{58E2E5F8-5872-1D42-9DC2-0AE468D09D67}" destId="{E5DDF357-2A58-0644-A85B-DB87566751F1}" srcOrd="0" destOrd="0" presId="urn:microsoft.com/office/officeart/2005/8/layout/hierarchy3"/>
    <dgm:cxn modelId="{51609503-8865-C747-9AC6-053982D33383}" type="presOf" srcId="{D3F207A2-2AB2-264E-B80C-6C0738A12944}" destId="{EAF59235-738B-9045-85B6-1EB2406BDE93}" srcOrd="0" destOrd="0" presId="urn:microsoft.com/office/officeart/2005/8/layout/hierarchy3"/>
    <dgm:cxn modelId="{3485EC5A-4FD1-3C4E-9D2A-422CD1496F87}" type="presOf" srcId="{0A8422C7-1E21-094F-A3E9-59A6CAC85BF7}" destId="{CB7CDE63-1E58-854F-989A-C6148717656F}" srcOrd="1" destOrd="0" presId="urn:microsoft.com/office/officeart/2005/8/layout/hierarchy3"/>
    <dgm:cxn modelId="{AE47CC28-24B6-CB4C-8E94-E29F8B37B37B}" type="presOf" srcId="{C81C0C76-EB6C-8D48-8106-2D62988C0CE2}" destId="{ED4EBD19-319A-DC46-9EC5-9F21CE4D4ECF}" srcOrd="0" destOrd="0" presId="urn:microsoft.com/office/officeart/2005/8/layout/hierarchy3"/>
    <dgm:cxn modelId="{3F165468-5680-1541-8BB8-4398BE673FF5}" srcId="{58E2E5F8-5872-1D42-9DC2-0AE468D09D67}" destId="{F194E550-E162-5E44-B32D-8C83AE69B471}" srcOrd="1" destOrd="0" parTransId="{A8612688-92A7-394D-B698-694C39FFF6F7}" sibTransId="{9BA62EFC-C73C-0340-9A0C-E9C774B3AD0C}"/>
    <dgm:cxn modelId="{B0CEF8B9-ED1A-414E-A38B-4DC930BC102E}" srcId="{2E4BFB92-A73C-D047-8EF2-D121CC7BBB8C}" destId="{3CAFAEB5-8986-EE42-99FC-49D3E6DF769C}" srcOrd="0" destOrd="0" parTransId="{1C08383F-344B-4B49-8DAC-DBE581A5D89A}" sibTransId="{4AA29866-223B-1547-B715-90DDB51762E9}"/>
    <dgm:cxn modelId="{A646C63E-FF76-0C45-AD44-7FD77598BC4E}" type="presOf" srcId="{31A82BE1-E94C-1842-942E-8299CEFABD17}" destId="{7005E91E-042E-0E44-8A30-F97D7B646EAF}" srcOrd="0" destOrd="0" presId="urn:microsoft.com/office/officeart/2005/8/layout/hierarchy3"/>
    <dgm:cxn modelId="{38D967B2-30D2-664B-9040-430B9185ED5E}" type="presOf" srcId="{B71B0023-901D-3E43-9A7E-93A85C1A67A7}" destId="{B0440C03-1633-1344-814C-EE465D67617C}" srcOrd="0" destOrd="0" presId="urn:microsoft.com/office/officeart/2005/8/layout/hierarchy3"/>
    <dgm:cxn modelId="{162C3EC5-88EF-C04E-B23B-D7E31C674B2A}" type="presOf" srcId="{85034841-49DA-2742-98F0-D41C28C204AF}" destId="{1B73B91B-88FE-1A49-8166-4B2B71DA3BD7}" srcOrd="0" destOrd="0" presId="urn:microsoft.com/office/officeart/2005/8/layout/hierarchy3"/>
    <dgm:cxn modelId="{A9D675ED-70A6-DC4A-BF27-0B3D6B84D76B}" type="presOf" srcId="{58E2E5F8-5872-1D42-9DC2-0AE468D09D67}" destId="{7459714A-AF66-384E-879E-DD41E5EC960A}" srcOrd="1" destOrd="0" presId="urn:microsoft.com/office/officeart/2005/8/layout/hierarchy3"/>
    <dgm:cxn modelId="{1F1D4914-4CF4-CE42-8696-F156AB8B8A2C}" type="presOf" srcId="{904DADC7-6F59-0748-9670-BEFC3AE48976}" destId="{DA5075FF-BE83-A64B-A189-3012D3B7ECC6}" srcOrd="0" destOrd="0" presId="urn:microsoft.com/office/officeart/2005/8/layout/hierarchy3"/>
    <dgm:cxn modelId="{0C8F6D9F-2340-0E40-AFDB-2B4F4022A363}" type="presOf" srcId="{5CEA5816-5B4F-D041-8205-BB4670D41B80}" destId="{75EE3FB1-D50E-2646-8755-1C8516E9F664}" srcOrd="0" destOrd="0" presId="urn:microsoft.com/office/officeart/2005/8/layout/hierarchy3"/>
    <dgm:cxn modelId="{CA054C93-9C9E-8544-BF0E-81A2B667C188}" type="presOf" srcId="{C6B4C258-650B-B241-A7FF-2B764A7A11E5}" destId="{E31F1F28-B767-9C4D-ABBB-1FD79CA1903B}" srcOrd="1" destOrd="0" presId="urn:microsoft.com/office/officeart/2005/8/layout/hierarchy3"/>
    <dgm:cxn modelId="{D02A35D8-61FC-C945-B008-5B0FCBC15C8A}" type="presOf" srcId="{EAEEEC87-AEE4-9F4A-AD99-F958CEB9487C}" destId="{3E783ACF-A815-FB4B-9EBB-750E49636AB3}" srcOrd="0" destOrd="0" presId="urn:microsoft.com/office/officeart/2005/8/layout/hierarchy3"/>
    <dgm:cxn modelId="{7FD8D715-57FE-A24C-977D-FFF4C869373B}" type="presOf" srcId="{32972CD7-3462-4140-8D18-3EC4A306C990}" destId="{583F18CB-51C7-AD42-A5A1-4FA408341FCD}" srcOrd="0" destOrd="0" presId="urn:microsoft.com/office/officeart/2005/8/layout/hierarchy3"/>
    <dgm:cxn modelId="{54E9AA8D-ACED-A145-8C03-AC398EE3581B}" type="presOf" srcId="{B84D9280-F3A8-FD4A-B734-B7DAF48FCF62}" destId="{2276D719-5A39-3245-A707-02ADAEEDACB9}" srcOrd="0" destOrd="0" presId="urn:microsoft.com/office/officeart/2005/8/layout/hierarchy3"/>
    <dgm:cxn modelId="{F74AA1E0-0098-3E45-B486-A60CE06BE8E9}" type="presOf" srcId="{189DB85C-B10C-8747-A355-D2DEB5A00A21}" destId="{6CB94C7E-7D54-8846-9861-80617819ACB7}" srcOrd="0" destOrd="0" presId="urn:microsoft.com/office/officeart/2005/8/layout/hierarchy3"/>
    <dgm:cxn modelId="{5B66C3F7-D1F1-AC40-8BBE-886BF006CE2C}" type="presOf" srcId="{0A8422C7-1E21-094F-A3E9-59A6CAC85BF7}" destId="{EBC5C265-7FEE-4044-9090-733E26B5CBB5}" srcOrd="0" destOrd="0" presId="urn:microsoft.com/office/officeart/2005/8/layout/hierarchy3"/>
    <dgm:cxn modelId="{801DC844-708C-C841-8522-A3DE3E53C5BB}" type="presOf" srcId="{C6B4C258-650B-B241-A7FF-2B764A7A11E5}" destId="{FE69BD52-4804-474A-B456-069353FF283D}" srcOrd="0" destOrd="0" presId="urn:microsoft.com/office/officeart/2005/8/layout/hierarchy3"/>
    <dgm:cxn modelId="{9BE6E74B-05E6-BF42-95B5-928E9E87D10B}" srcId="{0A8422C7-1E21-094F-A3E9-59A6CAC85BF7}" destId="{31A82BE1-E94C-1842-942E-8299CEFABD17}" srcOrd="1" destOrd="0" parTransId="{32972CD7-3462-4140-8D18-3EC4A306C990}" sibTransId="{4468CD34-0454-224A-B1F2-62DEA465473F}"/>
    <dgm:cxn modelId="{4A5CA998-19F0-2C44-8401-2BC28469702C}" type="presOf" srcId="{645347F1-925E-5545-897B-FCEA5E98229F}" destId="{2501AF92-769C-7442-8B80-0CB2AB44B871}" srcOrd="0" destOrd="0" presId="urn:microsoft.com/office/officeart/2005/8/layout/hierarchy3"/>
    <dgm:cxn modelId="{84A2C613-94FA-5C48-9FDC-7F3A99CD28EA}" srcId="{C6B4C258-650B-B241-A7FF-2B764A7A11E5}" destId="{904DADC7-6F59-0748-9670-BEFC3AE48976}" srcOrd="1" destOrd="0" parTransId="{B84D9280-F3A8-FD4A-B734-B7DAF48FCF62}" sibTransId="{03EF63CC-770B-7342-90EF-83D1FA446499}"/>
    <dgm:cxn modelId="{B2935A67-058F-0040-AAD6-DEDAD382B40A}" srcId="{07E449FA-1627-F34D-80C6-82125A3F72C7}" destId="{58E2E5F8-5872-1D42-9DC2-0AE468D09D67}" srcOrd="0" destOrd="0" parTransId="{77377D8D-4C41-DE4A-8EFE-8A684DDC8CB8}" sibTransId="{E3B75FE6-993D-8344-B46D-7EA3633D762E}"/>
    <dgm:cxn modelId="{FEB0B713-3718-C64F-8666-852D962BB147}" type="presOf" srcId="{2E4BFB92-A73C-D047-8EF2-D121CC7BBB8C}" destId="{53D2CFAD-94CD-0247-9BCF-751C31D738D3}" srcOrd="0" destOrd="0" presId="urn:microsoft.com/office/officeart/2005/8/layout/hierarchy3"/>
    <dgm:cxn modelId="{1AC4E93F-C5F8-0D4F-BDD1-79B10C053A00}" srcId="{07E449FA-1627-F34D-80C6-82125A3F72C7}" destId="{C6B4C258-650B-B241-A7FF-2B764A7A11E5}" srcOrd="1" destOrd="0" parTransId="{203E3D30-C621-F844-A688-51215677EE79}" sibTransId="{0195B9D9-BEAB-7E4A-8E9C-681545CED207}"/>
    <dgm:cxn modelId="{8375B22A-2EA5-4841-995F-E6AD077531D9}" srcId="{C6B4C258-650B-B241-A7FF-2B764A7A11E5}" destId="{2528B8C3-EA83-2346-8159-1A46CDA0B883}" srcOrd="0" destOrd="0" parTransId="{D3F207A2-2AB2-264E-B80C-6C0738A12944}" sibTransId="{8F7F074E-F26D-0B48-84B1-FC28B2B4FD03}"/>
    <dgm:cxn modelId="{C8A9B53C-D21A-B14A-9E48-41AAE6B326AE}" type="presParOf" srcId="{A0C38F86-BF35-3A45-8E6E-24B093F7D172}" destId="{D5D99015-9F10-A345-AA2E-9D2057622EDD}" srcOrd="0" destOrd="0" presId="urn:microsoft.com/office/officeart/2005/8/layout/hierarchy3"/>
    <dgm:cxn modelId="{3C7862FA-5486-1744-ACA8-296391EE8D1C}" type="presParOf" srcId="{D5D99015-9F10-A345-AA2E-9D2057622EDD}" destId="{1B740657-C51A-784E-B567-F23E64CB747A}" srcOrd="0" destOrd="0" presId="urn:microsoft.com/office/officeart/2005/8/layout/hierarchy3"/>
    <dgm:cxn modelId="{2139B014-571B-3F47-8200-839BAA341CFA}" type="presParOf" srcId="{1B740657-C51A-784E-B567-F23E64CB747A}" destId="{E5DDF357-2A58-0644-A85B-DB87566751F1}" srcOrd="0" destOrd="0" presId="urn:microsoft.com/office/officeart/2005/8/layout/hierarchy3"/>
    <dgm:cxn modelId="{8C97A29B-C784-E24D-A6A0-52F163E2FBC1}" type="presParOf" srcId="{1B740657-C51A-784E-B567-F23E64CB747A}" destId="{7459714A-AF66-384E-879E-DD41E5EC960A}" srcOrd="1" destOrd="0" presId="urn:microsoft.com/office/officeart/2005/8/layout/hierarchy3"/>
    <dgm:cxn modelId="{69E6595C-E902-DA47-A506-4DF329A811C6}" type="presParOf" srcId="{D5D99015-9F10-A345-AA2E-9D2057622EDD}" destId="{839CC522-C5E2-0A44-A243-433821288AB7}" srcOrd="1" destOrd="0" presId="urn:microsoft.com/office/officeart/2005/8/layout/hierarchy3"/>
    <dgm:cxn modelId="{6B4AB5DF-CCFE-AD41-8291-ACC6A6B5DBBE}" type="presParOf" srcId="{839CC522-C5E2-0A44-A243-433821288AB7}" destId="{E7D4906B-772B-A54D-98E8-28799533596F}" srcOrd="0" destOrd="0" presId="urn:microsoft.com/office/officeart/2005/8/layout/hierarchy3"/>
    <dgm:cxn modelId="{8A5BA112-37A7-4B41-B2A0-33642BA3BBAF}" type="presParOf" srcId="{839CC522-C5E2-0A44-A243-433821288AB7}" destId="{75EE3FB1-D50E-2646-8755-1C8516E9F664}" srcOrd="1" destOrd="0" presId="urn:microsoft.com/office/officeart/2005/8/layout/hierarchy3"/>
    <dgm:cxn modelId="{A3210911-9D9C-4F48-8A4C-545CC6E27044}" type="presParOf" srcId="{839CC522-C5E2-0A44-A243-433821288AB7}" destId="{E453027F-6C86-1A4C-AF36-678B14EB262E}" srcOrd="2" destOrd="0" presId="urn:microsoft.com/office/officeart/2005/8/layout/hierarchy3"/>
    <dgm:cxn modelId="{88B66E78-AB62-1844-90FC-80F34D04EAA4}" type="presParOf" srcId="{839CC522-C5E2-0A44-A243-433821288AB7}" destId="{1FE3F078-4B87-FF4C-9C51-39B9D27ADE5D}" srcOrd="3" destOrd="0" presId="urn:microsoft.com/office/officeart/2005/8/layout/hierarchy3"/>
    <dgm:cxn modelId="{FC95FAB2-1F5F-BD4E-87E1-C27DFE17F529}" type="presParOf" srcId="{839CC522-C5E2-0A44-A243-433821288AB7}" destId="{050241E1-C51A-9242-A93E-E23D513D889E}" srcOrd="4" destOrd="0" presId="urn:microsoft.com/office/officeart/2005/8/layout/hierarchy3"/>
    <dgm:cxn modelId="{F86ACAFC-9BC0-E747-9D59-72898C3A73C3}" type="presParOf" srcId="{839CC522-C5E2-0A44-A243-433821288AB7}" destId="{8D7F085A-70F6-004E-90A7-60548527CF44}" srcOrd="5" destOrd="0" presId="urn:microsoft.com/office/officeart/2005/8/layout/hierarchy3"/>
    <dgm:cxn modelId="{FBE78A8C-99D6-EB48-85B3-EE7118391DAA}" type="presParOf" srcId="{A0C38F86-BF35-3A45-8E6E-24B093F7D172}" destId="{F1376AA5-D8B9-AE49-B6B4-6E0CC7D5F07C}" srcOrd="1" destOrd="0" presId="urn:microsoft.com/office/officeart/2005/8/layout/hierarchy3"/>
    <dgm:cxn modelId="{C7648AB5-7F52-AF49-80AF-3910B43B6C80}" type="presParOf" srcId="{F1376AA5-D8B9-AE49-B6B4-6E0CC7D5F07C}" destId="{A44464FD-33BF-F748-8635-B3AF7477A81E}" srcOrd="0" destOrd="0" presId="urn:microsoft.com/office/officeart/2005/8/layout/hierarchy3"/>
    <dgm:cxn modelId="{5B2BDE99-FBFA-BF47-B401-DCE6945B4B9B}" type="presParOf" srcId="{A44464FD-33BF-F748-8635-B3AF7477A81E}" destId="{FE69BD52-4804-474A-B456-069353FF283D}" srcOrd="0" destOrd="0" presId="urn:microsoft.com/office/officeart/2005/8/layout/hierarchy3"/>
    <dgm:cxn modelId="{ABDA57C7-36D5-FF4B-B32B-E0B08EC44A57}" type="presParOf" srcId="{A44464FD-33BF-F748-8635-B3AF7477A81E}" destId="{E31F1F28-B767-9C4D-ABBB-1FD79CA1903B}" srcOrd="1" destOrd="0" presId="urn:microsoft.com/office/officeart/2005/8/layout/hierarchy3"/>
    <dgm:cxn modelId="{3A952CD3-E68B-FB45-8764-A283B8DB616F}" type="presParOf" srcId="{F1376AA5-D8B9-AE49-B6B4-6E0CC7D5F07C}" destId="{93851B1C-889D-4246-90D3-2CE288D83963}" srcOrd="1" destOrd="0" presId="urn:microsoft.com/office/officeart/2005/8/layout/hierarchy3"/>
    <dgm:cxn modelId="{743E2FA3-82B3-9A42-B145-59304CDF18EE}" type="presParOf" srcId="{93851B1C-889D-4246-90D3-2CE288D83963}" destId="{EAF59235-738B-9045-85B6-1EB2406BDE93}" srcOrd="0" destOrd="0" presId="urn:microsoft.com/office/officeart/2005/8/layout/hierarchy3"/>
    <dgm:cxn modelId="{D3420C76-A2AF-0146-911E-907B45E5ACFE}" type="presParOf" srcId="{93851B1C-889D-4246-90D3-2CE288D83963}" destId="{90088AC2-1034-6840-932A-E76ACD84310B}" srcOrd="1" destOrd="0" presId="urn:microsoft.com/office/officeart/2005/8/layout/hierarchy3"/>
    <dgm:cxn modelId="{FE7B6C93-573C-0048-901E-3DB80E002520}" type="presParOf" srcId="{93851B1C-889D-4246-90D3-2CE288D83963}" destId="{2276D719-5A39-3245-A707-02ADAEEDACB9}" srcOrd="2" destOrd="0" presId="urn:microsoft.com/office/officeart/2005/8/layout/hierarchy3"/>
    <dgm:cxn modelId="{F18326E1-BB47-6A4E-833A-77E7D666C1C5}" type="presParOf" srcId="{93851B1C-889D-4246-90D3-2CE288D83963}" destId="{DA5075FF-BE83-A64B-A189-3012D3B7ECC6}" srcOrd="3" destOrd="0" presId="urn:microsoft.com/office/officeart/2005/8/layout/hierarchy3"/>
    <dgm:cxn modelId="{41122CE3-1E80-E441-BE2D-3D559EF955AC}" type="presParOf" srcId="{A0C38F86-BF35-3A45-8E6E-24B093F7D172}" destId="{A5CADB7D-70FC-354B-AFD9-868F1833CC94}" srcOrd="2" destOrd="0" presId="urn:microsoft.com/office/officeart/2005/8/layout/hierarchy3"/>
    <dgm:cxn modelId="{9BDC50F0-E852-B247-892A-2A877273C01A}" type="presParOf" srcId="{A5CADB7D-70FC-354B-AFD9-868F1833CC94}" destId="{2820931C-AC6B-5C45-9D4F-8C13E5D4D23D}" srcOrd="0" destOrd="0" presId="urn:microsoft.com/office/officeart/2005/8/layout/hierarchy3"/>
    <dgm:cxn modelId="{48D6541B-696F-414E-B0EF-E9ACC20A6C65}" type="presParOf" srcId="{2820931C-AC6B-5C45-9D4F-8C13E5D4D23D}" destId="{EBC5C265-7FEE-4044-9090-733E26B5CBB5}" srcOrd="0" destOrd="0" presId="urn:microsoft.com/office/officeart/2005/8/layout/hierarchy3"/>
    <dgm:cxn modelId="{3DCEF014-EBE6-0B4E-B454-C52ADFEA3E7B}" type="presParOf" srcId="{2820931C-AC6B-5C45-9D4F-8C13E5D4D23D}" destId="{CB7CDE63-1E58-854F-989A-C6148717656F}" srcOrd="1" destOrd="0" presId="urn:microsoft.com/office/officeart/2005/8/layout/hierarchy3"/>
    <dgm:cxn modelId="{8D25BDF2-9B90-8844-8767-93F2C8207CE4}" type="presParOf" srcId="{A5CADB7D-70FC-354B-AFD9-868F1833CC94}" destId="{9D123D85-3081-0E4A-B112-2F7119666AA4}" srcOrd="1" destOrd="0" presId="urn:microsoft.com/office/officeart/2005/8/layout/hierarchy3"/>
    <dgm:cxn modelId="{8D4137E2-40E8-524D-894F-BEF4B4CB6E93}" type="presParOf" srcId="{9D123D85-3081-0E4A-B112-2F7119666AA4}" destId="{ED4EBD19-319A-DC46-9EC5-9F21CE4D4ECF}" srcOrd="0" destOrd="0" presId="urn:microsoft.com/office/officeart/2005/8/layout/hierarchy3"/>
    <dgm:cxn modelId="{CB265682-CEE9-A345-B1D4-2F38CE306995}" type="presParOf" srcId="{9D123D85-3081-0E4A-B112-2F7119666AA4}" destId="{B0440C03-1633-1344-814C-EE465D67617C}" srcOrd="1" destOrd="0" presId="urn:microsoft.com/office/officeart/2005/8/layout/hierarchy3"/>
    <dgm:cxn modelId="{AE9922FB-2A69-8E45-964D-D7A25D6C3975}" type="presParOf" srcId="{9D123D85-3081-0E4A-B112-2F7119666AA4}" destId="{583F18CB-51C7-AD42-A5A1-4FA408341FCD}" srcOrd="2" destOrd="0" presId="urn:microsoft.com/office/officeart/2005/8/layout/hierarchy3"/>
    <dgm:cxn modelId="{0BE9852E-AEEA-DC42-9BD8-9D0C508EB6F2}" type="presParOf" srcId="{9D123D85-3081-0E4A-B112-2F7119666AA4}" destId="{7005E91E-042E-0E44-8A30-F97D7B646EAF}" srcOrd="3" destOrd="0" presId="urn:microsoft.com/office/officeart/2005/8/layout/hierarchy3"/>
    <dgm:cxn modelId="{3CD12EEF-C067-DB4B-9C28-1594842FCAE1}" type="presParOf" srcId="{A0C38F86-BF35-3A45-8E6E-24B093F7D172}" destId="{22BB5C62-5DC6-3B40-8E5C-CB0EB117DD6B}" srcOrd="3" destOrd="0" presId="urn:microsoft.com/office/officeart/2005/8/layout/hierarchy3"/>
    <dgm:cxn modelId="{75CD42CC-B4E8-1B41-9D2A-474EE47D8975}" type="presParOf" srcId="{22BB5C62-5DC6-3B40-8E5C-CB0EB117DD6B}" destId="{61B5840C-C3DA-904A-8D74-74E1FE31AE43}" srcOrd="0" destOrd="0" presId="urn:microsoft.com/office/officeart/2005/8/layout/hierarchy3"/>
    <dgm:cxn modelId="{AB54B3D9-E057-0E4A-9005-BEEEDE3E1158}" type="presParOf" srcId="{61B5840C-C3DA-904A-8D74-74E1FE31AE43}" destId="{53D2CFAD-94CD-0247-9BCF-751C31D738D3}" srcOrd="0" destOrd="0" presId="urn:microsoft.com/office/officeart/2005/8/layout/hierarchy3"/>
    <dgm:cxn modelId="{13A3BD06-4764-2C4F-BBC8-2EFD0340FC47}" type="presParOf" srcId="{61B5840C-C3DA-904A-8D74-74E1FE31AE43}" destId="{AEC6F072-103F-2241-9CBF-9E4261EF5972}" srcOrd="1" destOrd="0" presId="urn:microsoft.com/office/officeart/2005/8/layout/hierarchy3"/>
    <dgm:cxn modelId="{CB751724-FD28-5642-BC92-757BFAAC71DD}" type="presParOf" srcId="{22BB5C62-5DC6-3B40-8E5C-CB0EB117DD6B}" destId="{4846996A-887F-B548-87D5-F11DEA7A2DB4}" srcOrd="1" destOrd="0" presId="urn:microsoft.com/office/officeart/2005/8/layout/hierarchy3"/>
    <dgm:cxn modelId="{ED296ABE-E53C-514B-BE2E-038EC74F01A2}" type="presParOf" srcId="{4846996A-887F-B548-87D5-F11DEA7A2DB4}" destId="{164FCFCD-6811-1241-A619-4E8CFE1A4945}" srcOrd="0" destOrd="0" presId="urn:microsoft.com/office/officeart/2005/8/layout/hierarchy3"/>
    <dgm:cxn modelId="{F1713383-AB47-9847-8097-43457A67AE3B}" type="presParOf" srcId="{4846996A-887F-B548-87D5-F11DEA7A2DB4}" destId="{D9390F4D-5445-E442-B33F-427CBD5A0F21}" srcOrd="1" destOrd="0" presId="urn:microsoft.com/office/officeart/2005/8/layout/hierarchy3"/>
    <dgm:cxn modelId="{3275534E-1F93-3A47-8109-AA67AA75D191}" type="presParOf" srcId="{4846996A-887F-B548-87D5-F11DEA7A2DB4}" destId="{3E783ACF-A815-FB4B-9EBB-750E49636AB3}" srcOrd="2" destOrd="0" presId="urn:microsoft.com/office/officeart/2005/8/layout/hierarchy3"/>
    <dgm:cxn modelId="{1E1B9506-BC61-E145-868F-E92EDF38BD46}" type="presParOf" srcId="{4846996A-887F-B548-87D5-F11DEA7A2DB4}" destId="{97E9C6ED-A6C1-5E4A-992D-9EE97DDF2AD7}" srcOrd="3" destOrd="0" presId="urn:microsoft.com/office/officeart/2005/8/layout/hierarchy3"/>
    <dgm:cxn modelId="{627228A5-012D-C74B-BA17-FAD1FECC40E2}" type="presParOf" srcId="{4846996A-887F-B548-87D5-F11DEA7A2DB4}" destId="{2501AF92-769C-7442-8B80-0CB2AB44B871}" srcOrd="4" destOrd="0" presId="urn:microsoft.com/office/officeart/2005/8/layout/hierarchy3"/>
    <dgm:cxn modelId="{EAC8FE78-2ED6-4F40-9FA3-2A89A899EE43}" type="presParOf" srcId="{4846996A-887F-B548-87D5-F11DEA7A2DB4}" destId="{1B73B91B-88FE-1A49-8166-4B2B71DA3BD7}" srcOrd="5" destOrd="0" presId="urn:microsoft.com/office/officeart/2005/8/layout/hierarchy3"/>
    <dgm:cxn modelId="{8C4D303E-646E-ED48-A373-169C31C47BED}" type="presParOf" srcId="{4846996A-887F-B548-87D5-F11DEA7A2DB4}" destId="{6CB94C7E-7D54-8846-9861-80617819ACB7}" srcOrd="6" destOrd="0" presId="urn:microsoft.com/office/officeart/2005/8/layout/hierarchy3"/>
    <dgm:cxn modelId="{8CF6D9F7-9FE4-9E47-8D01-EF052A0DA1F1}" type="presParOf" srcId="{4846996A-887F-B548-87D5-F11DEA7A2DB4}" destId="{316BC836-E855-274F-8156-F23D615F165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10884-09F8-4B9E-9831-116967844AEA}" type="doc">
      <dgm:prSet loTypeId="urn:microsoft.com/office/officeart/2005/8/layout/cycle4" loCatId="cycle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US"/>
        </a:p>
      </dgm:t>
    </dgm:pt>
    <dgm:pt modelId="{FA10BFD0-7F47-428F-BA8F-24D3D2CDE000}">
      <dgm:prSet phldrT="[Text]" phldr="1"/>
      <dgm:spPr/>
      <dgm:t>
        <a:bodyPr/>
        <a:lstStyle/>
        <a:p>
          <a:endParaRPr lang="en-US"/>
        </a:p>
      </dgm:t>
    </dgm:pt>
    <dgm:pt modelId="{6741BF28-DE6C-4D12-BF8A-EB347F699A73}" type="parTrans" cxnId="{3692F8D1-BA89-415F-958E-363B1FA8BC1C}">
      <dgm:prSet/>
      <dgm:spPr/>
      <dgm:t>
        <a:bodyPr/>
        <a:lstStyle/>
        <a:p>
          <a:endParaRPr lang="en-US"/>
        </a:p>
      </dgm:t>
    </dgm:pt>
    <dgm:pt modelId="{2F64D6FB-9772-479B-A598-068DB3CE8742}" type="sibTrans" cxnId="{3692F8D1-BA89-415F-958E-363B1FA8BC1C}">
      <dgm:prSet/>
      <dgm:spPr/>
      <dgm:t>
        <a:bodyPr/>
        <a:lstStyle/>
        <a:p>
          <a:endParaRPr lang="en-US"/>
        </a:p>
      </dgm:t>
    </dgm:pt>
    <dgm:pt modelId="{7A5A66F6-36B6-4EA8-994F-4DFE4A0E27E1}">
      <dgm:prSet phldrT="[Text]" phldr="1"/>
      <dgm:spPr/>
      <dgm:t>
        <a:bodyPr/>
        <a:lstStyle/>
        <a:p>
          <a:endParaRPr lang="en-US" dirty="0"/>
        </a:p>
      </dgm:t>
    </dgm:pt>
    <dgm:pt modelId="{2F91E13C-29DD-4131-8159-9A6DD4BD06C6}" type="parTrans" cxnId="{6977F384-ED3F-4740-A6B7-41B62DE2C4D3}">
      <dgm:prSet/>
      <dgm:spPr/>
      <dgm:t>
        <a:bodyPr/>
        <a:lstStyle/>
        <a:p>
          <a:endParaRPr lang="en-US"/>
        </a:p>
      </dgm:t>
    </dgm:pt>
    <dgm:pt modelId="{E09F128B-D17A-4E73-A6C2-0D6F84EC9DC0}" type="sibTrans" cxnId="{6977F384-ED3F-4740-A6B7-41B62DE2C4D3}">
      <dgm:prSet/>
      <dgm:spPr/>
      <dgm:t>
        <a:bodyPr/>
        <a:lstStyle/>
        <a:p>
          <a:endParaRPr lang="en-US"/>
        </a:p>
      </dgm:t>
    </dgm:pt>
    <dgm:pt modelId="{CAC676E6-B969-4D07-AA6A-F505FE6586C4}">
      <dgm:prSet phldrT="[Text]" phldr="1"/>
      <dgm:spPr/>
      <dgm:t>
        <a:bodyPr/>
        <a:lstStyle/>
        <a:p>
          <a:endParaRPr lang="en-US"/>
        </a:p>
      </dgm:t>
    </dgm:pt>
    <dgm:pt modelId="{F609C9A6-C606-47F6-836D-76188AF0BDF5}" type="parTrans" cxnId="{3389E4EB-558F-42DA-A35A-FDCF5EA36B03}">
      <dgm:prSet/>
      <dgm:spPr/>
      <dgm:t>
        <a:bodyPr/>
        <a:lstStyle/>
        <a:p>
          <a:endParaRPr lang="en-US"/>
        </a:p>
      </dgm:t>
    </dgm:pt>
    <dgm:pt modelId="{622179D6-D71B-4915-853B-2BFE8F28872E}" type="sibTrans" cxnId="{3389E4EB-558F-42DA-A35A-FDCF5EA36B03}">
      <dgm:prSet/>
      <dgm:spPr/>
      <dgm:t>
        <a:bodyPr/>
        <a:lstStyle/>
        <a:p>
          <a:endParaRPr lang="en-US"/>
        </a:p>
      </dgm:t>
    </dgm:pt>
    <dgm:pt modelId="{DFCE2713-CA77-4E17-850B-F4F3C03D7EB4}">
      <dgm:prSet phldrT="[Text]" phldr="1"/>
      <dgm:spPr/>
      <dgm:t>
        <a:bodyPr/>
        <a:lstStyle/>
        <a:p>
          <a:endParaRPr lang="en-US"/>
        </a:p>
      </dgm:t>
    </dgm:pt>
    <dgm:pt modelId="{A283EEE4-9606-4E46-9998-C502BEE70B03}" type="parTrans" cxnId="{78F5E0D8-7A86-4ABF-B9DC-90DF26B3E3CC}">
      <dgm:prSet/>
      <dgm:spPr/>
      <dgm:t>
        <a:bodyPr/>
        <a:lstStyle/>
        <a:p>
          <a:endParaRPr lang="en-US"/>
        </a:p>
      </dgm:t>
    </dgm:pt>
    <dgm:pt modelId="{20AE265E-2585-46B1-AC8D-7A3FCA78E728}" type="sibTrans" cxnId="{78F5E0D8-7A86-4ABF-B9DC-90DF26B3E3CC}">
      <dgm:prSet/>
      <dgm:spPr/>
      <dgm:t>
        <a:bodyPr/>
        <a:lstStyle/>
        <a:p>
          <a:endParaRPr lang="en-US"/>
        </a:p>
      </dgm:t>
    </dgm:pt>
    <dgm:pt modelId="{94F5F1D4-FB3A-40E2-801B-B19F84BCC7B4}">
      <dgm:prSet phldrT="[Text]" phldr="1"/>
      <dgm:spPr/>
      <dgm:t>
        <a:bodyPr/>
        <a:lstStyle/>
        <a:p>
          <a:endParaRPr lang="en-US"/>
        </a:p>
      </dgm:t>
    </dgm:pt>
    <dgm:pt modelId="{D40F3D0C-95AE-4E8C-B77A-3CA29429689A}" type="parTrans" cxnId="{910F1CA2-DB88-4615-9D58-FCB92E10AD72}">
      <dgm:prSet/>
      <dgm:spPr/>
      <dgm:t>
        <a:bodyPr/>
        <a:lstStyle/>
        <a:p>
          <a:endParaRPr lang="en-US"/>
        </a:p>
      </dgm:t>
    </dgm:pt>
    <dgm:pt modelId="{D4038E6B-8929-46B3-8B5A-8C8D56661451}" type="sibTrans" cxnId="{910F1CA2-DB88-4615-9D58-FCB92E10AD72}">
      <dgm:prSet/>
      <dgm:spPr/>
      <dgm:t>
        <a:bodyPr/>
        <a:lstStyle/>
        <a:p>
          <a:endParaRPr lang="en-US"/>
        </a:p>
      </dgm:t>
    </dgm:pt>
    <dgm:pt modelId="{A9476149-664E-4EB0-890B-80EFF7A05A7E}">
      <dgm:prSet phldrT="[Text]" phldr="1"/>
      <dgm:spPr/>
      <dgm:t>
        <a:bodyPr/>
        <a:lstStyle/>
        <a:p>
          <a:endParaRPr lang="en-US"/>
        </a:p>
      </dgm:t>
    </dgm:pt>
    <dgm:pt modelId="{604D8510-1AB8-4E91-9278-88D55DD01EF5}" type="parTrans" cxnId="{02C5B722-2738-4244-97B6-3EE4499CCA44}">
      <dgm:prSet/>
      <dgm:spPr/>
      <dgm:t>
        <a:bodyPr/>
        <a:lstStyle/>
        <a:p>
          <a:endParaRPr lang="en-US"/>
        </a:p>
      </dgm:t>
    </dgm:pt>
    <dgm:pt modelId="{5BF8C796-00E0-42FD-8C3F-E84D4D2A6601}" type="sibTrans" cxnId="{02C5B722-2738-4244-97B6-3EE4499CCA44}">
      <dgm:prSet/>
      <dgm:spPr/>
      <dgm:t>
        <a:bodyPr/>
        <a:lstStyle/>
        <a:p>
          <a:endParaRPr lang="en-US"/>
        </a:p>
      </dgm:t>
    </dgm:pt>
    <dgm:pt modelId="{F6832C73-643E-460B-9578-884863466ED5}">
      <dgm:prSet phldrT="[Text]" phldr="1"/>
      <dgm:spPr/>
      <dgm:t>
        <a:bodyPr/>
        <a:lstStyle/>
        <a:p>
          <a:endParaRPr lang="en-US"/>
        </a:p>
      </dgm:t>
    </dgm:pt>
    <dgm:pt modelId="{E1E896E8-C07D-4B3D-9795-6B75A1C1FCA6}" type="parTrans" cxnId="{D80A647C-6241-4BED-8971-1F2C575DFECA}">
      <dgm:prSet/>
      <dgm:spPr/>
      <dgm:t>
        <a:bodyPr/>
        <a:lstStyle/>
        <a:p>
          <a:endParaRPr lang="en-US"/>
        </a:p>
      </dgm:t>
    </dgm:pt>
    <dgm:pt modelId="{159D7B52-271D-4FC1-83E0-E710507A705F}" type="sibTrans" cxnId="{D80A647C-6241-4BED-8971-1F2C575DFECA}">
      <dgm:prSet/>
      <dgm:spPr/>
      <dgm:t>
        <a:bodyPr/>
        <a:lstStyle/>
        <a:p>
          <a:endParaRPr lang="en-US"/>
        </a:p>
      </dgm:t>
    </dgm:pt>
    <dgm:pt modelId="{B8F39937-9A58-48A6-8E3D-9F98A1BEA14A}">
      <dgm:prSet phldrT="[Text]" phldr="1"/>
      <dgm:spPr/>
      <dgm:t>
        <a:bodyPr/>
        <a:lstStyle/>
        <a:p>
          <a:endParaRPr lang="en-US"/>
        </a:p>
      </dgm:t>
    </dgm:pt>
    <dgm:pt modelId="{9C308308-ECCD-4457-B424-1FBD6E6F5B1D}" type="parTrans" cxnId="{FD69F246-6771-49EA-AEE9-F89CBBE1B171}">
      <dgm:prSet/>
      <dgm:spPr/>
      <dgm:t>
        <a:bodyPr/>
        <a:lstStyle/>
        <a:p>
          <a:endParaRPr lang="en-US"/>
        </a:p>
      </dgm:t>
    </dgm:pt>
    <dgm:pt modelId="{B6561715-4D0E-463D-8E59-5CFF94261FDB}" type="sibTrans" cxnId="{FD69F246-6771-49EA-AEE9-F89CBBE1B171}">
      <dgm:prSet/>
      <dgm:spPr/>
      <dgm:t>
        <a:bodyPr/>
        <a:lstStyle/>
        <a:p>
          <a:endParaRPr lang="en-US"/>
        </a:p>
      </dgm:t>
    </dgm:pt>
    <dgm:pt modelId="{D3E20CC3-D2EC-4C28-AC7A-9970D400F3C2}" type="pres">
      <dgm:prSet presAssocID="{98810884-09F8-4B9E-9831-116967844AE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2B81D4E-1790-479C-8848-122F50C8245B}" type="pres">
      <dgm:prSet presAssocID="{98810884-09F8-4B9E-9831-116967844AEA}" presName="children" presStyleCnt="0"/>
      <dgm:spPr/>
    </dgm:pt>
    <dgm:pt modelId="{E2EAF26F-83F1-4EFB-9716-938D5EE756DF}" type="pres">
      <dgm:prSet presAssocID="{98810884-09F8-4B9E-9831-116967844AEA}" presName="child1group" presStyleCnt="0"/>
      <dgm:spPr/>
    </dgm:pt>
    <dgm:pt modelId="{8578DE44-E100-44E6-BD41-53B6E4F5C1D6}" type="pres">
      <dgm:prSet presAssocID="{98810884-09F8-4B9E-9831-116967844AEA}" presName="child1" presStyleLbl="bgAcc1" presStyleIdx="0" presStyleCnt="4"/>
      <dgm:spPr/>
    </dgm:pt>
    <dgm:pt modelId="{DE8F8E35-A4B2-4C7B-A657-5BE8FABEBC9A}" type="pres">
      <dgm:prSet presAssocID="{98810884-09F8-4B9E-9831-116967844AEA}" presName="child1Text" presStyleLbl="bgAcc1" presStyleIdx="0" presStyleCnt="4">
        <dgm:presLayoutVars>
          <dgm:bulletEnabled val="1"/>
        </dgm:presLayoutVars>
      </dgm:prSet>
      <dgm:spPr/>
    </dgm:pt>
    <dgm:pt modelId="{DD1199DE-28C9-4FA9-9CBB-9CA3FEBC268E}" type="pres">
      <dgm:prSet presAssocID="{98810884-09F8-4B9E-9831-116967844AEA}" presName="child2group" presStyleCnt="0"/>
      <dgm:spPr/>
    </dgm:pt>
    <dgm:pt modelId="{A14A8351-A1A8-4F07-BED4-4D12EC03AEE2}" type="pres">
      <dgm:prSet presAssocID="{98810884-09F8-4B9E-9831-116967844AEA}" presName="child2" presStyleLbl="bgAcc1" presStyleIdx="1" presStyleCnt="4"/>
      <dgm:spPr/>
    </dgm:pt>
    <dgm:pt modelId="{5ACA3CB0-7011-4DF6-8064-351F2CACE956}" type="pres">
      <dgm:prSet presAssocID="{98810884-09F8-4B9E-9831-116967844AEA}" presName="child2Text" presStyleLbl="bgAcc1" presStyleIdx="1" presStyleCnt="4">
        <dgm:presLayoutVars>
          <dgm:bulletEnabled val="1"/>
        </dgm:presLayoutVars>
      </dgm:prSet>
      <dgm:spPr/>
    </dgm:pt>
    <dgm:pt modelId="{894B7CA6-39FC-458E-AE48-0042DA63263C}" type="pres">
      <dgm:prSet presAssocID="{98810884-09F8-4B9E-9831-116967844AEA}" presName="child3group" presStyleCnt="0"/>
      <dgm:spPr/>
    </dgm:pt>
    <dgm:pt modelId="{5780F219-EDBB-402B-A7F9-3F9701335B9B}" type="pres">
      <dgm:prSet presAssocID="{98810884-09F8-4B9E-9831-116967844AEA}" presName="child3" presStyleLbl="bgAcc1" presStyleIdx="2" presStyleCnt="4"/>
      <dgm:spPr/>
    </dgm:pt>
    <dgm:pt modelId="{011EFF34-5BCC-4267-9228-713E5F24B014}" type="pres">
      <dgm:prSet presAssocID="{98810884-09F8-4B9E-9831-116967844AEA}" presName="child3Text" presStyleLbl="bgAcc1" presStyleIdx="2" presStyleCnt="4">
        <dgm:presLayoutVars>
          <dgm:bulletEnabled val="1"/>
        </dgm:presLayoutVars>
      </dgm:prSet>
      <dgm:spPr/>
    </dgm:pt>
    <dgm:pt modelId="{0414FCAA-79EA-4442-A622-C4CAAC027E0A}" type="pres">
      <dgm:prSet presAssocID="{98810884-09F8-4B9E-9831-116967844AEA}" presName="child4group" presStyleCnt="0"/>
      <dgm:spPr/>
    </dgm:pt>
    <dgm:pt modelId="{8368993B-29FD-462C-8CC6-F1407F42EF9E}" type="pres">
      <dgm:prSet presAssocID="{98810884-09F8-4B9E-9831-116967844AEA}" presName="child4" presStyleLbl="bgAcc1" presStyleIdx="3" presStyleCnt="4"/>
      <dgm:spPr/>
    </dgm:pt>
    <dgm:pt modelId="{29C50D36-BCB0-44AC-BAC3-D56DE1936317}" type="pres">
      <dgm:prSet presAssocID="{98810884-09F8-4B9E-9831-116967844AEA}" presName="child4Text" presStyleLbl="bgAcc1" presStyleIdx="3" presStyleCnt="4">
        <dgm:presLayoutVars>
          <dgm:bulletEnabled val="1"/>
        </dgm:presLayoutVars>
      </dgm:prSet>
      <dgm:spPr/>
    </dgm:pt>
    <dgm:pt modelId="{2D746581-2CBB-4C92-88DE-915525A4B96C}" type="pres">
      <dgm:prSet presAssocID="{98810884-09F8-4B9E-9831-116967844AEA}" presName="childPlaceholder" presStyleCnt="0"/>
      <dgm:spPr/>
    </dgm:pt>
    <dgm:pt modelId="{A6106F49-1602-4DCC-BCBF-59EF8DE96E6A}" type="pres">
      <dgm:prSet presAssocID="{98810884-09F8-4B9E-9831-116967844AEA}" presName="circle" presStyleCnt="0"/>
      <dgm:spPr/>
    </dgm:pt>
    <dgm:pt modelId="{F7204FB6-1BA7-4EA3-A5EB-75518C498AC8}" type="pres">
      <dgm:prSet presAssocID="{98810884-09F8-4B9E-9831-116967844AE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A820FE1-B542-4940-832D-D9051E3B9106}" type="pres">
      <dgm:prSet presAssocID="{98810884-09F8-4B9E-9831-116967844AE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5A30004-998C-49A1-AE87-CCADFCD69778}" type="pres">
      <dgm:prSet presAssocID="{98810884-09F8-4B9E-9831-116967844AE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15C6158-2AB8-4401-9F3E-60B9AF91D03E}" type="pres">
      <dgm:prSet presAssocID="{98810884-09F8-4B9E-9831-116967844AE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2ACC495-5E71-44A3-865F-C68230427781}" type="pres">
      <dgm:prSet presAssocID="{98810884-09F8-4B9E-9831-116967844AEA}" presName="quadrantPlaceholder" presStyleCnt="0"/>
      <dgm:spPr/>
    </dgm:pt>
    <dgm:pt modelId="{A38DF69C-2995-4932-8D05-9CC114F11D10}" type="pres">
      <dgm:prSet presAssocID="{98810884-09F8-4B9E-9831-116967844AEA}" presName="center1" presStyleLbl="fgShp" presStyleIdx="0" presStyleCnt="2"/>
      <dgm:spPr/>
    </dgm:pt>
    <dgm:pt modelId="{09ED7E13-DE9E-484C-81C0-252263188EA9}" type="pres">
      <dgm:prSet presAssocID="{98810884-09F8-4B9E-9831-116967844AEA}" presName="center2" presStyleLbl="fgShp" presStyleIdx="1" presStyleCnt="2"/>
      <dgm:spPr/>
    </dgm:pt>
  </dgm:ptLst>
  <dgm:cxnLst>
    <dgm:cxn modelId="{1B3B041F-34CC-4EFF-86D3-22DA2563D7A9}" type="presOf" srcId="{B8F39937-9A58-48A6-8E3D-9F98A1BEA14A}" destId="{29C50D36-BCB0-44AC-BAC3-D56DE1936317}" srcOrd="1" destOrd="0" presId="urn:microsoft.com/office/officeart/2005/8/layout/cycle4"/>
    <dgm:cxn modelId="{E2D1B6DB-DEBF-4AB9-BF5C-2FE9309BD880}" type="presOf" srcId="{DFCE2713-CA77-4E17-850B-F4F3C03D7EB4}" destId="{A14A8351-A1A8-4F07-BED4-4D12EC03AEE2}" srcOrd="0" destOrd="0" presId="urn:microsoft.com/office/officeart/2005/8/layout/cycle4"/>
    <dgm:cxn modelId="{FD69F246-6771-49EA-AEE9-F89CBBE1B171}" srcId="{F6832C73-643E-460B-9578-884863466ED5}" destId="{B8F39937-9A58-48A6-8E3D-9F98A1BEA14A}" srcOrd="0" destOrd="0" parTransId="{9C308308-ECCD-4457-B424-1FBD6E6F5B1D}" sibTransId="{B6561715-4D0E-463D-8E59-5CFF94261FDB}"/>
    <dgm:cxn modelId="{78F5E0D8-7A86-4ABF-B9DC-90DF26B3E3CC}" srcId="{CAC676E6-B969-4D07-AA6A-F505FE6586C4}" destId="{DFCE2713-CA77-4E17-850B-F4F3C03D7EB4}" srcOrd="0" destOrd="0" parTransId="{A283EEE4-9606-4E46-9998-C502BEE70B03}" sibTransId="{20AE265E-2585-46B1-AC8D-7A3FCA78E728}"/>
    <dgm:cxn modelId="{3389E4EB-558F-42DA-A35A-FDCF5EA36B03}" srcId="{98810884-09F8-4B9E-9831-116967844AEA}" destId="{CAC676E6-B969-4D07-AA6A-F505FE6586C4}" srcOrd="1" destOrd="0" parTransId="{F609C9A6-C606-47F6-836D-76188AF0BDF5}" sibTransId="{622179D6-D71B-4915-853B-2BFE8F28872E}"/>
    <dgm:cxn modelId="{DA4C28EC-0CAE-4AA0-B6C9-CE889C7405E1}" type="presOf" srcId="{F6832C73-643E-460B-9578-884863466ED5}" destId="{D15C6158-2AB8-4401-9F3E-60B9AF91D03E}" srcOrd="0" destOrd="0" presId="urn:microsoft.com/office/officeart/2005/8/layout/cycle4"/>
    <dgm:cxn modelId="{36744AD0-9F31-4B05-ADF1-C9F306F4E941}" type="presOf" srcId="{A9476149-664E-4EB0-890B-80EFF7A05A7E}" destId="{5780F219-EDBB-402B-A7F9-3F9701335B9B}" srcOrd="0" destOrd="0" presId="urn:microsoft.com/office/officeart/2005/8/layout/cycle4"/>
    <dgm:cxn modelId="{17A4303F-E2D4-4E1B-A229-62F1BC331497}" type="presOf" srcId="{B8F39937-9A58-48A6-8E3D-9F98A1BEA14A}" destId="{8368993B-29FD-462C-8CC6-F1407F42EF9E}" srcOrd="0" destOrd="0" presId="urn:microsoft.com/office/officeart/2005/8/layout/cycle4"/>
    <dgm:cxn modelId="{02C5B722-2738-4244-97B6-3EE4499CCA44}" srcId="{94F5F1D4-FB3A-40E2-801B-B19F84BCC7B4}" destId="{A9476149-664E-4EB0-890B-80EFF7A05A7E}" srcOrd="0" destOrd="0" parTransId="{604D8510-1AB8-4E91-9278-88D55DD01EF5}" sibTransId="{5BF8C796-00E0-42FD-8C3F-E84D4D2A6601}"/>
    <dgm:cxn modelId="{6977F384-ED3F-4740-A6B7-41B62DE2C4D3}" srcId="{FA10BFD0-7F47-428F-BA8F-24D3D2CDE000}" destId="{7A5A66F6-36B6-4EA8-994F-4DFE4A0E27E1}" srcOrd="0" destOrd="0" parTransId="{2F91E13C-29DD-4131-8159-9A6DD4BD06C6}" sibTransId="{E09F128B-D17A-4E73-A6C2-0D6F84EC9DC0}"/>
    <dgm:cxn modelId="{AD8A1AFE-99DC-4D35-8E90-8AA24B66A99B}" type="presOf" srcId="{7A5A66F6-36B6-4EA8-994F-4DFE4A0E27E1}" destId="{8578DE44-E100-44E6-BD41-53B6E4F5C1D6}" srcOrd="0" destOrd="0" presId="urn:microsoft.com/office/officeart/2005/8/layout/cycle4"/>
    <dgm:cxn modelId="{47FF27CE-C12D-43C4-AC70-32BB86376ADE}" type="presOf" srcId="{A9476149-664E-4EB0-890B-80EFF7A05A7E}" destId="{011EFF34-5BCC-4267-9228-713E5F24B014}" srcOrd="1" destOrd="0" presId="urn:microsoft.com/office/officeart/2005/8/layout/cycle4"/>
    <dgm:cxn modelId="{D700E9BD-5EDC-41F7-B17C-F66114AAC4CF}" type="presOf" srcId="{CAC676E6-B969-4D07-AA6A-F505FE6586C4}" destId="{7A820FE1-B542-4940-832D-D9051E3B9106}" srcOrd="0" destOrd="0" presId="urn:microsoft.com/office/officeart/2005/8/layout/cycle4"/>
    <dgm:cxn modelId="{CFC75F05-9DB5-4AA4-820E-6F17B709D1FE}" type="presOf" srcId="{FA10BFD0-7F47-428F-BA8F-24D3D2CDE000}" destId="{F7204FB6-1BA7-4EA3-A5EB-75518C498AC8}" srcOrd="0" destOrd="0" presId="urn:microsoft.com/office/officeart/2005/8/layout/cycle4"/>
    <dgm:cxn modelId="{9566EFAF-630F-4D72-ACB4-AEDC4C8820A1}" type="presOf" srcId="{94F5F1D4-FB3A-40E2-801B-B19F84BCC7B4}" destId="{85A30004-998C-49A1-AE87-CCADFCD69778}" srcOrd="0" destOrd="0" presId="urn:microsoft.com/office/officeart/2005/8/layout/cycle4"/>
    <dgm:cxn modelId="{64F1F0DE-59D9-4B05-81B6-E37216697A25}" type="presOf" srcId="{98810884-09F8-4B9E-9831-116967844AEA}" destId="{D3E20CC3-D2EC-4C28-AC7A-9970D400F3C2}" srcOrd="0" destOrd="0" presId="urn:microsoft.com/office/officeart/2005/8/layout/cycle4"/>
    <dgm:cxn modelId="{3692F8D1-BA89-415F-958E-363B1FA8BC1C}" srcId="{98810884-09F8-4B9E-9831-116967844AEA}" destId="{FA10BFD0-7F47-428F-BA8F-24D3D2CDE000}" srcOrd="0" destOrd="0" parTransId="{6741BF28-DE6C-4D12-BF8A-EB347F699A73}" sibTransId="{2F64D6FB-9772-479B-A598-068DB3CE8742}"/>
    <dgm:cxn modelId="{B1600586-6EA9-4AB0-9564-8EF05AC5C7AE}" type="presOf" srcId="{DFCE2713-CA77-4E17-850B-F4F3C03D7EB4}" destId="{5ACA3CB0-7011-4DF6-8064-351F2CACE956}" srcOrd="1" destOrd="0" presId="urn:microsoft.com/office/officeart/2005/8/layout/cycle4"/>
    <dgm:cxn modelId="{910F1CA2-DB88-4615-9D58-FCB92E10AD72}" srcId="{98810884-09F8-4B9E-9831-116967844AEA}" destId="{94F5F1D4-FB3A-40E2-801B-B19F84BCC7B4}" srcOrd="2" destOrd="0" parTransId="{D40F3D0C-95AE-4E8C-B77A-3CA29429689A}" sibTransId="{D4038E6B-8929-46B3-8B5A-8C8D56661451}"/>
    <dgm:cxn modelId="{97FC30D0-DA6F-4C71-AE60-EE93521E746E}" type="presOf" srcId="{7A5A66F6-36B6-4EA8-994F-4DFE4A0E27E1}" destId="{DE8F8E35-A4B2-4C7B-A657-5BE8FABEBC9A}" srcOrd="1" destOrd="0" presId="urn:microsoft.com/office/officeart/2005/8/layout/cycle4"/>
    <dgm:cxn modelId="{D80A647C-6241-4BED-8971-1F2C575DFECA}" srcId="{98810884-09F8-4B9E-9831-116967844AEA}" destId="{F6832C73-643E-460B-9578-884863466ED5}" srcOrd="3" destOrd="0" parTransId="{E1E896E8-C07D-4B3D-9795-6B75A1C1FCA6}" sibTransId="{159D7B52-271D-4FC1-83E0-E710507A705F}"/>
    <dgm:cxn modelId="{247071BE-FD91-46E9-97D9-B2F691965926}" type="presParOf" srcId="{D3E20CC3-D2EC-4C28-AC7A-9970D400F3C2}" destId="{A2B81D4E-1790-479C-8848-122F50C8245B}" srcOrd="0" destOrd="0" presId="urn:microsoft.com/office/officeart/2005/8/layout/cycle4"/>
    <dgm:cxn modelId="{C1655AA1-7B70-491B-89BA-300F663C6723}" type="presParOf" srcId="{A2B81D4E-1790-479C-8848-122F50C8245B}" destId="{E2EAF26F-83F1-4EFB-9716-938D5EE756DF}" srcOrd="0" destOrd="0" presId="urn:microsoft.com/office/officeart/2005/8/layout/cycle4"/>
    <dgm:cxn modelId="{B07B7587-E418-4414-844E-6305DC1F413E}" type="presParOf" srcId="{E2EAF26F-83F1-4EFB-9716-938D5EE756DF}" destId="{8578DE44-E100-44E6-BD41-53B6E4F5C1D6}" srcOrd="0" destOrd="0" presId="urn:microsoft.com/office/officeart/2005/8/layout/cycle4"/>
    <dgm:cxn modelId="{D4291B1D-5066-4180-8CE8-32173682B4B0}" type="presParOf" srcId="{E2EAF26F-83F1-4EFB-9716-938D5EE756DF}" destId="{DE8F8E35-A4B2-4C7B-A657-5BE8FABEBC9A}" srcOrd="1" destOrd="0" presId="urn:microsoft.com/office/officeart/2005/8/layout/cycle4"/>
    <dgm:cxn modelId="{A4ED4D74-7063-45C8-B09D-149F3AE4A396}" type="presParOf" srcId="{A2B81D4E-1790-479C-8848-122F50C8245B}" destId="{DD1199DE-28C9-4FA9-9CBB-9CA3FEBC268E}" srcOrd="1" destOrd="0" presId="urn:microsoft.com/office/officeart/2005/8/layout/cycle4"/>
    <dgm:cxn modelId="{6796E191-06E8-4628-81C4-8E433E45787C}" type="presParOf" srcId="{DD1199DE-28C9-4FA9-9CBB-9CA3FEBC268E}" destId="{A14A8351-A1A8-4F07-BED4-4D12EC03AEE2}" srcOrd="0" destOrd="0" presId="urn:microsoft.com/office/officeart/2005/8/layout/cycle4"/>
    <dgm:cxn modelId="{7B6CC5B6-28E6-4278-AEAD-848773321140}" type="presParOf" srcId="{DD1199DE-28C9-4FA9-9CBB-9CA3FEBC268E}" destId="{5ACA3CB0-7011-4DF6-8064-351F2CACE956}" srcOrd="1" destOrd="0" presId="urn:microsoft.com/office/officeart/2005/8/layout/cycle4"/>
    <dgm:cxn modelId="{4E01EB83-37E6-4B06-B3C9-F628EF3B8B42}" type="presParOf" srcId="{A2B81D4E-1790-479C-8848-122F50C8245B}" destId="{894B7CA6-39FC-458E-AE48-0042DA63263C}" srcOrd="2" destOrd="0" presId="urn:microsoft.com/office/officeart/2005/8/layout/cycle4"/>
    <dgm:cxn modelId="{78AF4F0E-2467-4AFD-8734-147E276F7AA1}" type="presParOf" srcId="{894B7CA6-39FC-458E-AE48-0042DA63263C}" destId="{5780F219-EDBB-402B-A7F9-3F9701335B9B}" srcOrd="0" destOrd="0" presId="urn:microsoft.com/office/officeart/2005/8/layout/cycle4"/>
    <dgm:cxn modelId="{33E2EBAA-639B-47B4-9370-4904A47C7BB6}" type="presParOf" srcId="{894B7CA6-39FC-458E-AE48-0042DA63263C}" destId="{011EFF34-5BCC-4267-9228-713E5F24B014}" srcOrd="1" destOrd="0" presId="urn:microsoft.com/office/officeart/2005/8/layout/cycle4"/>
    <dgm:cxn modelId="{748B92F8-0BCA-43A1-BAD0-0E44CD8139AF}" type="presParOf" srcId="{A2B81D4E-1790-479C-8848-122F50C8245B}" destId="{0414FCAA-79EA-4442-A622-C4CAAC027E0A}" srcOrd="3" destOrd="0" presId="urn:microsoft.com/office/officeart/2005/8/layout/cycle4"/>
    <dgm:cxn modelId="{24FA44F3-8457-4050-9492-A1A3DC8B3A9E}" type="presParOf" srcId="{0414FCAA-79EA-4442-A622-C4CAAC027E0A}" destId="{8368993B-29FD-462C-8CC6-F1407F42EF9E}" srcOrd="0" destOrd="0" presId="urn:microsoft.com/office/officeart/2005/8/layout/cycle4"/>
    <dgm:cxn modelId="{EE063CDD-8279-4175-99DD-E2AD0BE28D56}" type="presParOf" srcId="{0414FCAA-79EA-4442-A622-C4CAAC027E0A}" destId="{29C50D36-BCB0-44AC-BAC3-D56DE1936317}" srcOrd="1" destOrd="0" presId="urn:microsoft.com/office/officeart/2005/8/layout/cycle4"/>
    <dgm:cxn modelId="{67F6605D-BF6F-4B8E-9DCC-806728543D96}" type="presParOf" srcId="{A2B81D4E-1790-479C-8848-122F50C8245B}" destId="{2D746581-2CBB-4C92-88DE-915525A4B96C}" srcOrd="4" destOrd="0" presId="urn:microsoft.com/office/officeart/2005/8/layout/cycle4"/>
    <dgm:cxn modelId="{3C35E309-250C-4D32-BAAE-D3F44F53C08A}" type="presParOf" srcId="{D3E20CC3-D2EC-4C28-AC7A-9970D400F3C2}" destId="{A6106F49-1602-4DCC-BCBF-59EF8DE96E6A}" srcOrd="1" destOrd="0" presId="urn:microsoft.com/office/officeart/2005/8/layout/cycle4"/>
    <dgm:cxn modelId="{62D23A50-B8AF-4A3A-8656-52F931BD7F7F}" type="presParOf" srcId="{A6106F49-1602-4DCC-BCBF-59EF8DE96E6A}" destId="{F7204FB6-1BA7-4EA3-A5EB-75518C498AC8}" srcOrd="0" destOrd="0" presId="urn:microsoft.com/office/officeart/2005/8/layout/cycle4"/>
    <dgm:cxn modelId="{7ED8B60A-8CA8-49F7-87B1-0F4A1567DB10}" type="presParOf" srcId="{A6106F49-1602-4DCC-BCBF-59EF8DE96E6A}" destId="{7A820FE1-B542-4940-832D-D9051E3B9106}" srcOrd="1" destOrd="0" presId="urn:microsoft.com/office/officeart/2005/8/layout/cycle4"/>
    <dgm:cxn modelId="{86FD0438-932C-4A75-BFC1-DA7231F73237}" type="presParOf" srcId="{A6106F49-1602-4DCC-BCBF-59EF8DE96E6A}" destId="{85A30004-998C-49A1-AE87-CCADFCD69778}" srcOrd="2" destOrd="0" presId="urn:microsoft.com/office/officeart/2005/8/layout/cycle4"/>
    <dgm:cxn modelId="{EDBC297B-61DE-4D4C-BB8E-0169D65BC610}" type="presParOf" srcId="{A6106F49-1602-4DCC-BCBF-59EF8DE96E6A}" destId="{D15C6158-2AB8-4401-9F3E-60B9AF91D03E}" srcOrd="3" destOrd="0" presId="urn:microsoft.com/office/officeart/2005/8/layout/cycle4"/>
    <dgm:cxn modelId="{BAC1727B-CCAF-43B1-9783-64563BF6CBA3}" type="presParOf" srcId="{A6106F49-1602-4DCC-BCBF-59EF8DE96E6A}" destId="{92ACC495-5E71-44A3-865F-C68230427781}" srcOrd="4" destOrd="0" presId="urn:microsoft.com/office/officeart/2005/8/layout/cycle4"/>
    <dgm:cxn modelId="{05833E38-E83F-4317-89BA-054216B9971D}" type="presParOf" srcId="{D3E20CC3-D2EC-4C28-AC7A-9970D400F3C2}" destId="{A38DF69C-2995-4932-8D05-9CC114F11D10}" srcOrd="2" destOrd="0" presId="urn:microsoft.com/office/officeart/2005/8/layout/cycle4"/>
    <dgm:cxn modelId="{ED279165-605D-403A-8AC4-2032E3F3B5FB}" type="presParOf" srcId="{D3E20CC3-D2EC-4C28-AC7A-9970D400F3C2}" destId="{09ED7E13-DE9E-484C-81C0-252263188EA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C27D3CC-7DF4-432B-85C3-F27DC428B1A9}" type="doc">
      <dgm:prSet loTypeId="urn:microsoft.com/office/officeart/2005/8/layout/hierarchy5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96564-5CA2-4497-9EC0-408D02F3EABC}">
      <dgm:prSet phldrT="[Text]"/>
      <dgm:spPr/>
      <dgm:t>
        <a:bodyPr/>
        <a:lstStyle/>
        <a:p>
          <a:r>
            <a:rPr lang="en-US"/>
            <a:t>Managing Director 1</a:t>
          </a:r>
        </a:p>
      </dgm:t>
    </dgm:pt>
    <dgm:pt modelId="{46AE9B0C-B03C-4696-A9DA-C31A0E6451CD}" type="parTrans" cxnId="{9266DD98-5876-4D55-845C-ECC77DA2E05E}">
      <dgm:prSet/>
      <dgm:spPr/>
      <dgm:t>
        <a:bodyPr/>
        <a:lstStyle/>
        <a:p>
          <a:endParaRPr lang="en-US"/>
        </a:p>
      </dgm:t>
    </dgm:pt>
    <dgm:pt modelId="{AA22CEB1-BC1E-48DC-98DD-8D76769B8AAE}" type="sibTrans" cxnId="{9266DD98-5876-4D55-845C-ECC77DA2E05E}">
      <dgm:prSet/>
      <dgm:spPr/>
      <dgm:t>
        <a:bodyPr/>
        <a:lstStyle/>
        <a:p>
          <a:endParaRPr lang="en-US"/>
        </a:p>
      </dgm:t>
    </dgm:pt>
    <dgm:pt modelId="{A74384A0-675E-4755-84A3-F03BC17358CA}">
      <dgm:prSet phldrT="[Text]"/>
      <dgm:spPr/>
      <dgm:t>
        <a:bodyPr/>
        <a:lstStyle/>
        <a:p>
          <a:r>
            <a:rPr lang="en-US"/>
            <a:t>Office Manager</a:t>
          </a:r>
        </a:p>
      </dgm:t>
    </dgm:pt>
    <dgm:pt modelId="{6FF4551F-B07A-453F-B670-6AB778FE3AF8}" type="parTrans" cxnId="{B338A278-B020-438A-A208-10787BB68997}">
      <dgm:prSet/>
      <dgm:spPr/>
      <dgm:t>
        <a:bodyPr/>
        <a:lstStyle/>
        <a:p>
          <a:endParaRPr lang="en-US"/>
        </a:p>
      </dgm:t>
    </dgm:pt>
    <dgm:pt modelId="{CD06874D-B092-4B25-A138-B62013FEF70D}" type="sibTrans" cxnId="{B338A278-B020-438A-A208-10787BB68997}">
      <dgm:prSet/>
      <dgm:spPr/>
      <dgm:t>
        <a:bodyPr/>
        <a:lstStyle/>
        <a:p>
          <a:endParaRPr lang="en-US"/>
        </a:p>
      </dgm:t>
    </dgm:pt>
    <dgm:pt modelId="{D143FEA6-EF93-4AD2-810E-A772FDC35228}">
      <dgm:prSet phldrT="[Text]"/>
      <dgm:spPr/>
      <dgm:t>
        <a:bodyPr/>
        <a:lstStyle/>
        <a:p>
          <a:r>
            <a:rPr lang="en-US"/>
            <a:t>Senior</a:t>
          </a:r>
        </a:p>
      </dgm:t>
    </dgm:pt>
    <dgm:pt modelId="{5C3F57F1-ED56-4214-83E0-6831B99DDFF8}" type="parTrans" cxnId="{DF61DB99-9C11-4FD9-B70C-5EA6FFBA2751}">
      <dgm:prSet/>
      <dgm:spPr/>
      <dgm:t>
        <a:bodyPr/>
        <a:lstStyle/>
        <a:p>
          <a:endParaRPr lang="en-US"/>
        </a:p>
      </dgm:t>
    </dgm:pt>
    <dgm:pt modelId="{A870CA9D-9857-4D7B-AFA9-F69FF86C23EB}" type="sibTrans" cxnId="{DF61DB99-9C11-4FD9-B70C-5EA6FFBA2751}">
      <dgm:prSet/>
      <dgm:spPr/>
      <dgm:t>
        <a:bodyPr/>
        <a:lstStyle/>
        <a:p>
          <a:endParaRPr lang="en-US"/>
        </a:p>
      </dgm:t>
    </dgm:pt>
    <dgm:pt modelId="{EE422B50-A031-49E0-A765-209BD3B030C1}">
      <dgm:prSet phldrT="[Text]"/>
      <dgm:spPr/>
      <dgm:t>
        <a:bodyPr/>
        <a:lstStyle/>
        <a:p>
          <a:r>
            <a:rPr lang="en-US"/>
            <a:t>Junior</a:t>
          </a:r>
        </a:p>
      </dgm:t>
    </dgm:pt>
    <dgm:pt modelId="{ADAE9E87-BB0B-40E8-BBCD-4A1B73035389}" type="parTrans" cxnId="{8222CD26-FF1E-49E1-9CC7-FA0424CEA19E}">
      <dgm:prSet/>
      <dgm:spPr/>
      <dgm:t>
        <a:bodyPr/>
        <a:lstStyle/>
        <a:p>
          <a:endParaRPr lang="en-US"/>
        </a:p>
      </dgm:t>
    </dgm:pt>
    <dgm:pt modelId="{23188A0E-1D12-4D0D-A32B-3926B45030A1}" type="sibTrans" cxnId="{8222CD26-FF1E-49E1-9CC7-FA0424CEA19E}">
      <dgm:prSet/>
      <dgm:spPr/>
      <dgm:t>
        <a:bodyPr/>
        <a:lstStyle/>
        <a:p>
          <a:endParaRPr lang="en-US"/>
        </a:p>
      </dgm:t>
    </dgm:pt>
    <dgm:pt modelId="{C941B052-D9B0-477A-99AA-C554D1FB57B3}">
      <dgm:prSet phldrT="[Text]"/>
      <dgm:spPr/>
      <dgm:t>
        <a:bodyPr/>
        <a:lstStyle/>
        <a:p>
          <a:r>
            <a:rPr lang="en-US"/>
            <a:t>Intern</a:t>
          </a:r>
        </a:p>
      </dgm:t>
    </dgm:pt>
    <dgm:pt modelId="{5B6C446C-7AC7-4C1A-B3A1-92A941254A00}" type="parTrans" cxnId="{87C23A01-1D1D-4AB6-BD67-94ADB26690B0}">
      <dgm:prSet/>
      <dgm:spPr/>
      <dgm:t>
        <a:bodyPr/>
        <a:lstStyle/>
        <a:p>
          <a:endParaRPr lang="en-US"/>
        </a:p>
      </dgm:t>
    </dgm:pt>
    <dgm:pt modelId="{AB89EFC5-6C22-4831-B063-27997468DF36}" type="sibTrans" cxnId="{87C23A01-1D1D-4AB6-BD67-94ADB26690B0}">
      <dgm:prSet/>
      <dgm:spPr/>
      <dgm:t>
        <a:bodyPr/>
        <a:lstStyle/>
        <a:p>
          <a:endParaRPr lang="en-US"/>
        </a:p>
      </dgm:t>
    </dgm:pt>
    <dgm:pt modelId="{A4E89EF1-BECE-4D53-8AD1-1AC5A65ABB1F}">
      <dgm:prSet phldrT="[Text]"/>
      <dgm:spPr/>
      <dgm:t>
        <a:bodyPr/>
        <a:lstStyle/>
        <a:p>
          <a:r>
            <a:rPr lang="en-US"/>
            <a:t>BookKeeper</a:t>
          </a:r>
        </a:p>
      </dgm:t>
    </dgm:pt>
    <dgm:pt modelId="{F172AFC5-ADE3-478A-810C-8D51E137DFA5}" type="sibTrans" cxnId="{B8BCFBE3-DC4E-4D37-B0D5-711BF7782872}">
      <dgm:prSet/>
      <dgm:spPr/>
      <dgm:t>
        <a:bodyPr/>
        <a:lstStyle/>
        <a:p>
          <a:endParaRPr lang="en-US"/>
        </a:p>
      </dgm:t>
    </dgm:pt>
    <dgm:pt modelId="{48348A21-5D34-48D6-8CEA-FD0E9A2FC2B9}" type="parTrans" cxnId="{B8BCFBE3-DC4E-4D37-B0D5-711BF7782872}">
      <dgm:prSet/>
      <dgm:spPr/>
      <dgm:t>
        <a:bodyPr/>
        <a:lstStyle/>
        <a:p>
          <a:endParaRPr lang="en-US"/>
        </a:p>
      </dgm:t>
    </dgm:pt>
    <dgm:pt modelId="{BBBEAD24-5F55-4F4C-ADDB-CB83F3E9FE4C}">
      <dgm:prSet phldrT="[Text]"/>
      <dgm:spPr/>
      <dgm:t>
        <a:bodyPr/>
        <a:lstStyle/>
        <a:p>
          <a:r>
            <a:rPr lang="en-US"/>
            <a:t>Account Manager</a:t>
          </a:r>
        </a:p>
      </dgm:t>
    </dgm:pt>
    <dgm:pt modelId="{FCD5A13D-7E72-47CB-9B66-FCFD30F1FE4C}" type="parTrans" cxnId="{D03EF269-0C18-432B-BCD3-569BF594B697}">
      <dgm:prSet/>
      <dgm:spPr/>
      <dgm:t>
        <a:bodyPr/>
        <a:lstStyle/>
        <a:p>
          <a:endParaRPr lang="en-US"/>
        </a:p>
      </dgm:t>
    </dgm:pt>
    <dgm:pt modelId="{903ECD7A-CFB1-4425-B682-1FB3ED586874}" type="sibTrans" cxnId="{D03EF269-0C18-432B-BCD3-569BF594B697}">
      <dgm:prSet/>
      <dgm:spPr/>
      <dgm:t>
        <a:bodyPr/>
        <a:lstStyle/>
        <a:p>
          <a:endParaRPr lang="en-US"/>
        </a:p>
      </dgm:t>
    </dgm:pt>
    <dgm:pt modelId="{991C0AD6-B78C-4C28-AC78-559FB7A0DA0D}">
      <dgm:prSet/>
      <dgm:spPr/>
      <dgm:t>
        <a:bodyPr/>
        <a:lstStyle/>
        <a:p>
          <a:endParaRPr lang="en-US"/>
        </a:p>
      </dgm:t>
    </dgm:pt>
    <dgm:pt modelId="{858B76A6-C25E-41BF-889E-6DB4BD6FDA9C}" type="parTrans" cxnId="{DAC6B361-2337-48AC-894D-EA6B145B131C}">
      <dgm:prSet/>
      <dgm:spPr/>
      <dgm:t>
        <a:bodyPr/>
        <a:lstStyle/>
        <a:p>
          <a:endParaRPr lang="en-US"/>
        </a:p>
      </dgm:t>
    </dgm:pt>
    <dgm:pt modelId="{E4A3A7C6-C27C-42CC-B3C1-50C0A358030E}" type="sibTrans" cxnId="{DAC6B361-2337-48AC-894D-EA6B145B131C}">
      <dgm:prSet/>
      <dgm:spPr/>
      <dgm:t>
        <a:bodyPr/>
        <a:lstStyle/>
        <a:p>
          <a:endParaRPr lang="en-US"/>
        </a:p>
      </dgm:t>
    </dgm:pt>
    <dgm:pt modelId="{18154E7D-4AB0-4A60-B964-9B810343A4A8}">
      <dgm:prSet/>
      <dgm:spPr/>
      <dgm:t>
        <a:bodyPr/>
        <a:lstStyle/>
        <a:p>
          <a:r>
            <a:rPr lang="en-US"/>
            <a:t>IT</a:t>
          </a:r>
        </a:p>
      </dgm:t>
    </dgm:pt>
    <dgm:pt modelId="{66759770-DEE5-4007-AFF0-63D4D354C945}" type="parTrans" cxnId="{A8425FE4-E6D6-4057-9522-89C72D3C424E}">
      <dgm:prSet/>
      <dgm:spPr/>
      <dgm:t>
        <a:bodyPr/>
        <a:lstStyle/>
        <a:p>
          <a:endParaRPr lang="en-US"/>
        </a:p>
      </dgm:t>
    </dgm:pt>
    <dgm:pt modelId="{1B1922D0-D5C4-4A7B-841D-8F37416835B8}" type="sibTrans" cxnId="{A8425FE4-E6D6-4057-9522-89C72D3C424E}">
      <dgm:prSet/>
      <dgm:spPr/>
      <dgm:t>
        <a:bodyPr/>
        <a:lstStyle/>
        <a:p>
          <a:endParaRPr lang="en-US"/>
        </a:p>
      </dgm:t>
    </dgm:pt>
    <dgm:pt modelId="{351372EF-6F8F-4DEA-AB82-C4CB49652835}" type="pres">
      <dgm:prSet presAssocID="{6C27D3CC-7DF4-432B-85C3-F27DC428B1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E9A9F9-A39F-4552-8508-16196348478F}" type="pres">
      <dgm:prSet presAssocID="{6C27D3CC-7DF4-432B-85C3-F27DC428B1A9}" presName="hierFlow" presStyleCnt="0"/>
      <dgm:spPr/>
    </dgm:pt>
    <dgm:pt modelId="{7C4BB3D2-A2CA-409F-A769-82E38460D729}" type="pres">
      <dgm:prSet presAssocID="{6C27D3CC-7DF4-432B-85C3-F27DC428B1A9}" presName="firstBuf" presStyleCnt="0"/>
      <dgm:spPr/>
    </dgm:pt>
    <dgm:pt modelId="{6A8A0475-06DA-4149-A35E-E375BEA2C551}" type="pres">
      <dgm:prSet presAssocID="{6C27D3CC-7DF4-432B-85C3-F27DC428B1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6EA47AE-62C4-4DDF-91F8-AA6BFCEF70E5}" type="pres">
      <dgm:prSet presAssocID="{EF296564-5CA2-4497-9EC0-408D02F3EABC}" presName="Name17" presStyleCnt="0"/>
      <dgm:spPr/>
    </dgm:pt>
    <dgm:pt modelId="{452E7E9C-3DDC-435A-A769-70D37835FABA}" type="pres">
      <dgm:prSet presAssocID="{EF296564-5CA2-4497-9EC0-408D02F3EABC}" presName="level1Shape" presStyleLbl="node0" presStyleIdx="0" presStyleCnt="1">
        <dgm:presLayoutVars>
          <dgm:chPref val="3"/>
        </dgm:presLayoutVars>
      </dgm:prSet>
      <dgm:spPr/>
    </dgm:pt>
    <dgm:pt modelId="{A9B5AD27-9976-4A22-9A5F-43DCAA445BC1}" type="pres">
      <dgm:prSet presAssocID="{EF296564-5CA2-4497-9EC0-408D02F3EABC}" presName="hierChild2" presStyleCnt="0"/>
      <dgm:spPr/>
    </dgm:pt>
    <dgm:pt modelId="{99A4275E-64B6-4AFA-9896-3B79A7DF1E2F}" type="pres">
      <dgm:prSet presAssocID="{6FF4551F-B07A-453F-B670-6AB778FE3AF8}" presName="Name25" presStyleLbl="parChTrans1D2" presStyleIdx="0" presStyleCnt="2"/>
      <dgm:spPr/>
    </dgm:pt>
    <dgm:pt modelId="{8E1804CC-12FB-4B0F-A58E-E274DA4A625A}" type="pres">
      <dgm:prSet presAssocID="{6FF4551F-B07A-453F-B670-6AB778FE3AF8}" presName="connTx" presStyleLbl="parChTrans1D2" presStyleIdx="0" presStyleCnt="2"/>
      <dgm:spPr/>
    </dgm:pt>
    <dgm:pt modelId="{EC93F015-2F34-448C-B9C3-E8BC8F822BAA}" type="pres">
      <dgm:prSet presAssocID="{A74384A0-675E-4755-84A3-F03BC17358CA}" presName="Name30" presStyleCnt="0"/>
      <dgm:spPr/>
    </dgm:pt>
    <dgm:pt modelId="{C124DF5A-563A-4500-B8E4-1FE58B02E986}" type="pres">
      <dgm:prSet presAssocID="{A74384A0-675E-4755-84A3-F03BC17358CA}" presName="level2Shape" presStyleLbl="node2" presStyleIdx="0" presStyleCnt="2"/>
      <dgm:spPr/>
    </dgm:pt>
    <dgm:pt modelId="{8BE26E9C-8A6D-4945-81F9-D1E3D53C6745}" type="pres">
      <dgm:prSet presAssocID="{A74384A0-675E-4755-84A3-F03BC17358CA}" presName="hierChild3" presStyleCnt="0"/>
      <dgm:spPr/>
    </dgm:pt>
    <dgm:pt modelId="{8FF8A4B2-06A0-4CAE-A6B4-BEC1DEDCA6FD}" type="pres">
      <dgm:prSet presAssocID="{66759770-DEE5-4007-AFF0-63D4D354C945}" presName="Name25" presStyleLbl="parChTrans1D3" presStyleIdx="0" presStyleCnt="3"/>
      <dgm:spPr/>
    </dgm:pt>
    <dgm:pt modelId="{E86EA587-CB1C-492E-8F3E-8006E844CB40}" type="pres">
      <dgm:prSet presAssocID="{66759770-DEE5-4007-AFF0-63D4D354C945}" presName="connTx" presStyleLbl="parChTrans1D3" presStyleIdx="0" presStyleCnt="3"/>
      <dgm:spPr/>
    </dgm:pt>
    <dgm:pt modelId="{24EFC131-A310-49CA-87F5-8B060E37457E}" type="pres">
      <dgm:prSet presAssocID="{18154E7D-4AB0-4A60-B964-9B810343A4A8}" presName="Name30" presStyleCnt="0"/>
      <dgm:spPr/>
    </dgm:pt>
    <dgm:pt modelId="{5490338C-71EC-4B68-A950-DCC71999C492}" type="pres">
      <dgm:prSet presAssocID="{18154E7D-4AB0-4A60-B964-9B810343A4A8}" presName="level2Shape" presStyleLbl="node3" presStyleIdx="0" presStyleCnt="3" custLinFactNeighborX="695" custLinFactNeighborY="81964"/>
      <dgm:spPr/>
    </dgm:pt>
    <dgm:pt modelId="{B470AF3D-E475-4E6D-9D68-8CC578D5D211}" type="pres">
      <dgm:prSet presAssocID="{18154E7D-4AB0-4A60-B964-9B810343A4A8}" presName="hierChild3" presStyleCnt="0"/>
      <dgm:spPr/>
    </dgm:pt>
    <dgm:pt modelId="{A9718E29-A2B3-493E-98C6-D532571C3419}" type="pres">
      <dgm:prSet presAssocID="{858B76A6-C25E-41BF-889E-6DB4BD6FDA9C}" presName="Name25" presStyleLbl="parChTrans1D3" presStyleIdx="1" presStyleCnt="3"/>
      <dgm:spPr/>
    </dgm:pt>
    <dgm:pt modelId="{2ED763E0-8650-43C5-B06D-C10D01F24A70}" type="pres">
      <dgm:prSet presAssocID="{858B76A6-C25E-41BF-889E-6DB4BD6FDA9C}" presName="connTx" presStyleLbl="parChTrans1D3" presStyleIdx="1" presStyleCnt="3"/>
      <dgm:spPr/>
    </dgm:pt>
    <dgm:pt modelId="{7A2F08B9-C583-4F39-A07A-2A4A0FBF15BE}" type="pres">
      <dgm:prSet presAssocID="{991C0AD6-B78C-4C28-AC78-559FB7A0DA0D}" presName="Name30" presStyleCnt="0"/>
      <dgm:spPr/>
    </dgm:pt>
    <dgm:pt modelId="{5DA90842-ECAE-47D0-9800-F9652E2758E4}" type="pres">
      <dgm:prSet presAssocID="{991C0AD6-B78C-4C28-AC78-559FB7A0DA0D}" presName="level2Shape" presStyleLbl="node3" presStyleIdx="1" presStyleCnt="3" custLinFactY="1414" custLinFactNeighborY="100000"/>
      <dgm:spPr/>
    </dgm:pt>
    <dgm:pt modelId="{6EBEFB15-E28B-424E-99D6-C2AA1225C01D}" type="pres">
      <dgm:prSet presAssocID="{991C0AD6-B78C-4C28-AC78-559FB7A0DA0D}" presName="hierChild3" presStyleCnt="0"/>
      <dgm:spPr/>
    </dgm:pt>
    <dgm:pt modelId="{36657DEE-04AB-4FC8-8469-2730235B5C0F}" type="pres">
      <dgm:prSet presAssocID="{FCD5A13D-7E72-47CB-9B66-FCFD30F1FE4C}" presName="Name25" presStyleLbl="parChTrans1D3" presStyleIdx="2" presStyleCnt="3"/>
      <dgm:spPr/>
    </dgm:pt>
    <dgm:pt modelId="{EE4C755F-C606-4DDB-B7D5-7B6D0C6CB42A}" type="pres">
      <dgm:prSet presAssocID="{FCD5A13D-7E72-47CB-9B66-FCFD30F1FE4C}" presName="connTx" presStyleLbl="parChTrans1D3" presStyleIdx="2" presStyleCnt="3"/>
      <dgm:spPr/>
    </dgm:pt>
    <dgm:pt modelId="{FE3AF09B-6431-4D64-AF92-F93B86AB5A2D}" type="pres">
      <dgm:prSet presAssocID="{BBBEAD24-5F55-4F4C-ADDB-CB83F3E9FE4C}" presName="Name30" presStyleCnt="0"/>
      <dgm:spPr/>
    </dgm:pt>
    <dgm:pt modelId="{CCD8AA2C-7E78-4A38-AC21-48CF0BD78877}" type="pres">
      <dgm:prSet presAssocID="{BBBEAD24-5F55-4F4C-ADDB-CB83F3E9FE4C}" presName="level2Shape" presStyleLbl="node3" presStyleIdx="2" presStyleCnt="3" custLinFactY="-100000" custLinFactNeighborX="942" custLinFactNeighborY="-170653"/>
      <dgm:spPr/>
    </dgm:pt>
    <dgm:pt modelId="{E0680A6B-5410-4B1F-A9BA-533BB1F43D9A}" type="pres">
      <dgm:prSet presAssocID="{BBBEAD24-5F55-4F4C-ADDB-CB83F3E9FE4C}" presName="hierChild3" presStyleCnt="0"/>
      <dgm:spPr/>
    </dgm:pt>
    <dgm:pt modelId="{EBD3D194-6CBF-4751-9E3A-79948D7B6A73}" type="pres">
      <dgm:prSet presAssocID="{48348A21-5D34-48D6-8CEA-FD0E9A2FC2B9}" presName="Name25" presStyleLbl="parChTrans1D2" presStyleIdx="1" presStyleCnt="2"/>
      <dgm:spPr/>
    </dgm:pt>
    <dgm:pt modelId="{787CADAD-BC88-4004-8B5C-4F3157C6EB8B}" type="pres">
      <dgm:prSet presAssocID="{48348A21-5D34-48D6-8CEA-FD0E9A2FC2B9}" presName="connTx" presStyleLbl="parChTrans1D2" presStyleIdx="1" presStyleCnt="2"/>
      <dgm:spPr/>
    </dgm:pt>
    <dgm:pt modelId="{708B0CCE-C306-45F6-AA95-6BE3ABE2FDD1}" type="pres">
      <dgm:prSet presAssocID="{A4E89EF1-BECE-4D53-8AD1-1AC5A65ABB1F}" presName="Name30" presStyleCnt="0"/>
      <dgm:spPr/>
    </dgm:pt>
    <dgm:pt modelId="{48F92932-BCEE-4811-BF0D-8BF033EC11F2}" type="pres">
      <dgm:prSet presAssocID="{A4E89EF1-BECE-4D53-8AD1-1AC5A65ABB1F}" presName="level2Shape" presStyleLbl="node2" presStyleIdx="1" presStyleCnt="2"/>
      <dgm:spPr/>
    </dgm:pt>
    <dgm:pt modelId="{5CDDC60F-9AD8-4CC1-9094-DFC06ADBCE8B}" type="pres">
      <dgm:prSet presAssocID="{A4E89EF1-BECE-4D53-8AD1-1AC5A65ABB1F}" presName="hierChild3" presStyleCnt="0"/>
      <dgm:spPr/>
    </dgm:pt>
    <dgm:pt modelId="{FA2A440F-F593-441B-8E3D-442510FA2E0D}" type="pres">
      <dgm:prSet presAssocID="{6C27D3CC-7DF4-432B-85C3-F27DC428B1A9}" presName="bgShapesFlow" presStyleCnt="0"/>
      <dgm:spPr/>
    </dgm:pt>
    <dgm:pt modelId="{54C870AB-C8C6-4B3B-98BE-09FE33FF482A}" type="pres">
      <dgm:prSet presAssocID="{D143FEA6-EF93-4AD2-810E-A772FDC35228}" presName="rectComp" presStyleCnt="0"/>
      <dgm:spPr/>
    </dgm:pt>
    <dgm:pt modelId="{5580F881-C71B-4C1F-BFA3-F811FA87502C}" type="pres">
      <dgm:prSet presAssocID="{D143FEA6-EF93-4AD2-810E-A772FDC35228}" presName="bgRect" presStyleLbl="bgShp" presStyleIdx="0" presStyleCnt="3"/>
      <dgm:spPr/>
    </dgm:pt>
    <dgm:pt modelId="{343C9A61-1937-408D-83B3-E3DB265D60E6}" type="pres">
      <dgm:prSet presAssocID="{D143FEA6-EF93-4AD2-810E-A772FDC35228}" presName="bgRectTx" presStyleLbl="bgShp" presStyleIdx="0" presStyleCnt="3">
        <dgm:presLayoutVars>
          <dgm:bulletEnabled val="1"/>
        </dgm:presLayoutVars>
      </dgm:prSet>
      <dgm:spPr/>
    </dgm:pt>
    <dgm:pt modelId="{9586BE35-FF14-485B-AC92-3AE092C8DEA8}" type="pres">
      <dgm:prSet presAssocID="{D143FEA6-EF93-4AD2-810E-A772FDC35228}" presName="spComp" presStyleCnt="0"/>
      <dgm:spPr/>
    </dgm:pt>
    <dgm:pt modelId="{88C5BD86-8BB3-4241-AE41-6F1169014671}" type="pres">
      <dgm:prSet presAssocID="{D143FEA6-EF93-4AD2-810E-A772FDC35228}" presName="hSp" presStyleCnt="0"/>
      <dgm:spPr/>
    </dgm:pt>
    <dgm:pt modelId="{D5D9BCCA-AC96-44D1-B3E5-83D74CD2A72C}" type="pres">
      <dgm:prSet presAssocID="{EE422B50-A031-49E0-A765-209BD3B030C1}" presName="rectComp" presStyleCnt="0"/>
      <dgm:spPr/>
    </dgm:pt>
    <dgm:pt modelId="{052C3711-91C6-4A50-8998-C62A45C008BB}" type="pres">
      <dgm:prSet presAssocID="{EE422B50-A031-49E0-A765-209BD3B030C1}" presName="bgRect" presStyleLbl="bgShp" presStyleIdx="1" presStyleCnt="3"/>
      <dgm:spPr/>
    </dgm:pt>
    <dgm:pt modelId="{FEBD02D2-B14D-432C-9949-4E697650A462}" type="pres">
      <dgm:prSet presAssocID="{EE422B50-A031-49E0-A765-209BD3B030C1}" presName="bgRectTx" presStyleLbl="bgShp" presStyleIdx="1" presStyleCnt="3">
        <dgm:presLayoutVars>
          <dgm:bulletEnabled val="1"/>
        </dgm:presLayoutVars>
      </dgm:prSet>
      <dgm:spPr/>
    </dgm:pt>
    <dgm:pt modelId="{A412A0D1-D9AA-43B8-8585-A36208D8D046}" type="pres">
      <dgm:prSet presAssocID="{EE422B50-A031-49E0-A765-209BD3B030C1}" presName="spComp" presStyleCnt="0"/>
      <dgm:spPr/>
    </dgm:pt>
    <dgm:pt modelId="{F233FF45-F575-43E3-8963-C268E9432BB8}" type="pres">
      <dgm:prSet presAssocID="{EE422B50-A031-49E0-A765-209BD3B030C1}" presName="hSp" presStyleCnt="0"/>
      <dgm:spPr/>
    </dgm:pt>
    <dgm:pt modelId="{B76E6E9D-D804-4CB7-9694-44A9808C7AB1}" type="pres">
      <dgm:prSet presAssocID="{C941B052-D9B0-477A-99AA-C554D1FB57B3}" presName="rectComp" presStyleCnt="0"/>
      <dgm:spPr/>
    </dgm:pt>
    <dgm:pt modelId="{BD0D3C35-F0D8-4A09-877B-4F56B56E330E}" type="pres">
      <dgm:prSet presAssocID="{C941B052-D9B0-477A-99AA-C554D1FB57B3}" presName="bgRect" presStyleLbl="bgShp" presStyleIdx="2" presStyleCnt="3"/>
      <dgm:spPr/>
    </dgm:pt>
    <dgm:pt modelId="{FD60CC8F-14C8-4A1C-9C72-1AE491D51874}" type="pres">
      <dgm:prSet presAssocID="{C941B052-D9B0-477A-99AA-C554D1FB57B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AC6B361-2337-48AC-894D-EA6B145B131C}" srcId="{A74384A0-675E-4755-84A3-F03BC17358CA}" destId="{991C0AD6-B78C-4C28-AC78-559FB7A0DA0D}" srcOrd="1" destOrd="0" parTransId="{858B76A6-C25E-41BF-889E-6DB4BD6FDA9C}" sibTransId="{E4A3A7C6-C27C-42CC-B3C1-50C0A358030E}"/>
    <dgm:cxn modelId="{2EF66AD7-071D-461F-9902-E17A37980F43}" type="presOf" srcId="{BBBEAD24-5F55-4F4C-ADDB-CB83F3E9FE4C}" destId="{CCD8AA2C-7E78-4A38-AC21-48CF0BD78877}" srcOrd="0" destOrd="0" presId="urn:microsoft.com/office/officeart/2005/8/layout/hierarchy5"/>
    <dgm:cxn modelId="{0BA06292-C587-4B21-BEB4-55CD4447D123}" type="presOf" srcId="{C941B052-D9B0-477A-99AA-C554D1FB57B3}" destId="{FD60CC8F-14C8-4A1C-9C72-1AE491D51874}" srcOrd="1" destOrd="0" presId="urn:microsoft.com/office/officeart/2005/8/layout/hierarchy5"/>
    <dgm:cxn modelId="{6F76C26A-7F00-4AC8-9C0F-578E7542FCC7}" type="presOf" srcId="{18154E7D-4AB0-4A60-B964-9B810343A4A8}" destId="{5490338C-71EC-4B68-A950-DCC71999C492}" srcOrd="0" destOrd="0" presId="urn:microsoft.com/office/officeart/2005/8/layout/hierarchy5"/>
    <dgm:cxn modelId="{5910C5A1-EB11-4E0A-BF93-ECF73E4D0808}" type="presOf" srcId="{A74384A0-675E-4755-84A3-F03BC17358CA}" destId="{C124DF5A-563A-4500-B8E4-1FE58B02E986}" srcOrd="0" destOrd="0" presId="urn:microsoft.com/office/officeart/2005/8/layout/hierarchy5"/>
    <dgm:cxn modelId="{F37BFD16-52BF-4AA6-A6CD-81AFFC42C107}" type="presOf" srcId="{858B76A6-C25E-41BF-889E-6DB4BD6FDA9C}" destId="{A9718E29-A2B3-493E-98C6-D532571C3419}" srcOrd="0" destOrd="0" presId="urn:microsoft.com/office/officeart/2005/8/layout/hierarchy5"/>
    <dgm:cxn modelId="{DF61DB99-9C11-4FD9-B70C-5EA6FFBA2751}" srcId="{6C27D3CC-7DF4-432B-85C3-F27DC428B1A9}" destId="{D143FEA6-EF93-4AD2-810E-A772FDC35228}" srcOrd="1" destOrd="0" parTransId="{5C3F57F1-ED56-4214-83E0-6831B99DDFF8}" sibTransId="{A870CA9D-9857-4D7B-AFA9-F69FF86C23EB}"/>
    <dgm:cxn modelId="{3E6D1B7D-50A6-4E57-B3DB-F893F0EAAA9C}" type="presOf" srcId="{6C27D3CC-7DF4-432B-85C3-F27DC428B1A9}" destId="{351372EF-6F8F-4DEA-AB82-C4CB49652835}" srcOrd="0" destOrd="0" presId="urn:microsoft.com/office/officeart/2005/8/layout/hierarchy5"/>
    <dgm:cxn modelId="{65D6ECE2-7A69-4F4B-96BA-9DE76F7650A9}" type="presOf" srcId="{858B76A6-C25E-41BF-889E-6DB4BD6FDA9C}" destId="{2ED763E0-8650-43C5-B06D-C10D01F24A70}" srcOrd="1" destOrd="0" presId="urn:microsoft.com/office/officeart/2005/8/layout/hierarchy5"/>
    <dgm:cxn modelId="{BBDC2062-52D6-48F3-8902-3DD72AED1C1C}" type="presOf" srcId="{991C0AD6-B78C-4C28-AC78-559FB7A0DA0D}" destId="{5DA90842-ECAE-47D0-9800-F9652E2758E4}" srcOrd="0" destOrd="0" presId="urn:microsoft.com/office/officeart/2005/8/layout/hierarchy5"/>
    <dgm:cxn modelId="{C1F912C7-B0DE-422B-B2D3-EA1C45544423}" type="presOf" srcId="{EF296564-5CA2-4497-9EC0-408D02F3EABC}" destId="{452E7E9C-3DDC-435A-A769-70D37835FABA}" srcOrd="0" destOrd="0" presId="urn:microsoft.com/office/officeart/2005/8/layout/hierarchy5"/>
    <dgm:cxn modelId="{931FDD18-1823-42B5-BB92-5C97845E59A3}" type="presOf" srcId="{EE422B50-A031-49E0-A765-209BD3B030C1}" destId="{FEBD02D2-B14D-432C-9949-4E697650A462}" srcOrd="1" destOrd="0" presId="urn:microsoft.com/office/officeart/2005/8/layout/hierarchy5"/>
    <dgm:cxn modelId="{B3F78DA1-05CD-4E20-BEB2-B30EFD50A525}" type="presOf" srcId="{FCD5A13D-7E72-47CB-9B66-FCFD30F1FE4C}" destId="{36657DEE-04AB-4FC8-8469-2730235B5C0F}" srcOrd="0" destOrd="0" presId="urn:microsoft.com/office/officeart/2005/8/layout/hierarchy5"/>
    <dgm:cxn modelId="{B338A278-B020-438A-A208-10787BB68997}" srcId="{EF296564-5CA2-4497-9EC0-408D02F3EABC}" destId="{A74384A0-675E-4755-84A3-F03BC17358CA}" srcOrd="0" destOrd="0" parTransId="{6FF4551F-B07A-453F-B670-6AB778FE3AF8}" sibTransId="{CD06874D-B092-4B25-A138-B62013FEF70D}"/>
    <dgm:cxn modelId="{F256F35B-3E5D-44D2-AE88-B1946013EEEF}" type="presOf" srcId="{48348A21-5D34-48D6-8CEA-FD0E9A2FC2B9}" destId="{787CADAD-BC88-4004-8B5C-4F3157C6EB8B}" srcOrd="1" destOrd="0" presId="urn:microsoft.com/office/officeart/2005/8/layout/hierarchy5"/>
    <dgm:cxn modelId="{459A25C2-102E-4916-8E44-635DCA00F933}" type="presOf" srcId="{EE422B50-A031-49E0-A765-209BD3B030C1}" destId="{052C3711-91C6-4A50-8998-C62A45C008BB}" srcOrd="0" destOrd="0" presId="urn:microsoft.com/office/officeart/2005/8/layout/hierarchy5"/>
    <dgm:cxn modelId="{87C23A01-1D1D-4AB6-BD67-94ADB26690B0}" srcId="{6C27D3CC-7DF4-432B-85C3-F27DC428B1A9}" destId="{C941B052-D9B0-477A-99AA-C554D1FB57B3}" srcOrd="3" destOrd="0" parTransId="{5B6C446C-7AC7-4C1A-B3A1-92A941254A00}" sibTransId="{AB89EFC5-6C22-4831-B063-27997468DF36}"/>
    <dgm:cxn modelId="{A8425FE4-E6D6-4057-9522-89C72D3C424E}" srcId="{A74384A0-675E-4755-84A3-F03BC17358CA}" destId="{18154E7D-4AB0-4A60-B964-9B810343A4A8}" srcOrd="0" destOrd="0" parTransId="{66759770-DEE5-4007-AFF0-63D4D354C945}" sibTransId="{1B1922D0-D5C4-4A7B-841D-8F37416835B8}"/>
    <dgm:cxn modelId="{DB398CC8-5D9D-4DC5-822A-D6B4A52B7D59}" type="presOf" srcId="{C941B052-D9B0-477A-99AA-C554D1FB57B3}" destId="{BD0D3C35-F0D8-4A09-877B-4F56B56E330E}" srcOrd="0" destOrd="0" presId="urn:microsoft.com/office/officeart/2005/8/layout/hierarchy5"/>
    <dgm:cxn modelId="{D20C3EDF-A4C2-4718-BAAB-94621851E6F8}" type="presOf" srcId="{66759770-DEE5-4007-AFF0-63D4D354C945}" destId="{8FF8A4B2-06A0-4CAE-A6B4-BEC1DEDCA6FD}" srcOrd="0" destOrd="0" presId="urn:microsoft.com/office/officeart/2005/8/layout/hierarchy5"/>
    <dgm:cxn modelId="{D03EF269-0C18-432B-BCD3-569BF594B697}" srcId="{A74384A0-675E-4755-84A3-F03BC17358CA}" destId="{BBBEAD24-5F55-4F4C-ADDB-CB83F3E9FE4C}" srcOrd="2" destOrd="0" parTransId="{FCD5A13D-7E72-47CB-9B66-FCFD30F1FE4C}" sibTransId="{903ECD7A-CFB1-4425-B682-1FB3ED586874}"/>
    <dgm:cxn modelId="{301EE7B2-4E73-4606-9D1B-5766B7883E76}" type="presOf" srcId="{A4E89EF1-BECE-4D53-8AD1-1AC5A65ABB1F}" destId="{48F92932-BCEE-4811-BF0D-8BF033EC11F2}" srcOrd="0" destOrd="0" presId="urn:microsoft.com/office/officeart/2005/8/layout/hierarchy5"/>
    <dgm:cxn modelId="{B8BCFBE3-DC4E-4D37-B0D5-711BF7782872}" srcId="{EF296564-5CA2-4497-9EC0-408D02F3EABC}" destId="{A4E89EF1-BECE-4D53-8AD1-1AC5A65ABB1F}" srcOrd="1" destOrd="0" parTransId="{48348A21-5D34-48D6-8CEA-FD0E9A2FC2B9}" sibTransId="{F172AFC5-ADE3-478A-810C-8D51E137DFA5}"/>
    <dgm:cxn modelId="{2FE7E871-52ED-48CF-A817-5F613977617D}" type="presOf" srcId="{D143FEA6-EF93-4AD2-810E-A772FDC35228}" destId="{343C9A61-1937-408D-83B3-E3DB265D60E6}" srcOrd="1" destOrd="0" presId="urn:microsoft.com/office/officeart/2005/8/layout/hierarchy5"/>
    <dgm:cxn modelId="{AA6FD734-5A23-4E4A-ADC0-E9FF89E682E9}" type="presOf" srcId="{D143FEA6-EF93-4AD2-810E-A772FDC35228}" destId="{5580F881-C71B-4C1F-BFA3-F811FA87502C}" srcOrd="0" destOrd="0" presId="urn:microsoft.com/office/officeart/2005/8/layout/hierarchy5"/>
    <dgm:cxn modelId="{DD3C7702-465B-42EE-929E-149228F25B41}" type="presOf" srcId="{FCD5A13D-7E72-47CB-9B66-FCFD30F1FE4C}" destId="{EE4C755F-C606-4DDB-B7D5-7B6D0C6CB42A}" srcOrd="1" destOrd="0" presId="urn:microsoft.com/office/officeart/2005/8/layout/hierarchy5"/>
    <dgm:cxn modelId="{9266DD98-5876-4D55-845C-ECC77DA2E05E}" srcId="{6C27D3CC-7DF4-432B-85C3-F27DC428B1A9}" destId="{EF296564-5CA2-4497-9EC0-408D02F3EABC}" srcOrd="0" destOrd="0" parTransId="{46AE9B0C-B03C-4696-A9DA-C31A0E6451CD}" sibTransId="{AA22CEB1-BC1E-48DC-98DD-8D76769B8AAE}"/>
    <dgm:cxn modelId="{2B63ADE0-DB17-4421-8D95-B533253EDBF0}" type="presOf" srcId="{6FF4551F-B07A-453F-B670-6AB778FE3AF8}" destId="{99A4275E-64B6-4AFA-9896-3B79A7DF1E2F}" srcOrd="0" destOrd="0" presId="urn:microsoft.com/office/officeart/2005/8/layout/hierarchy5"/>
    <dgm:cxn modelId="{8222CD26-FF1E-49E1-9CC7-FA0424CEA19E}" srcId="{6C27D3CC-7DF4-432B-85C3-F27DC428B1A9}" destId="{EE422B50-A031-49E0-A765-209BD3B030C1}" srcOrd="2" destOrd="0" parTransId="{ADAE9E87-BB0B-40E8-BBCD-4A1B73035389}" sibTransId="{23188A0E-1D12-4D0D-A32B-3926B45030A1}"/>
    <dgm:cxn modelId="{CCA23818-ACAE-4EA0-8A23-E188892029E7}" type="presOf" srcId="{48348A21-5D34-48D6-8CEA-FD0E9A2FC2B9}" destId="{EBD3D194-6CBF-4751-9E3A-79948D7B6A73}" srcOrd="0" destOrd="0" presId="urn:microsoft.com/office/officeart/2005/8/layout/hierarchy5"/>
    <dgm:cxn modelId="{ED0C7115-156B-4495-B342-0C0E6B33B2FB}" type="presOf" srcId="{66759770-DEE5-4007-AFF0-63D4D354C945}" destId="{E86EA587-CB1C-492E-8F3E-8006E844CB40}" srcOrd="1" destOrd="0" presId="urn:microsoft.com/office/officeart/2005/8/layout/hierarchy5"/>
    <dgm:cxn modelId="{FA964803-2705-4C9E-8A8B-A65F32E3A457}" type="presOf" srcId="{6FF4551F-B07A-453F-B670-6AB778FE3AF8}" destId="{8E1804CC-12FB-4B0F-A58E-E274DA4A625A}" srcOrd="1" destOrd="0" presId="urn:microsoft.com/office/officeart/2005/8/layout/hierarchy5"/>
    <dgm:cxn modelId="{346E790D-CA67-48D3-8AA6-2EC9ACFB440B}" type="presParOf" srcId="{351372EF-6F8F-4DEA-AB82-C4CB49652835}" destId="{0DE9A9F9-A39F-4552-8508-16196348478F}" srcOrd="0" destOrd="0" presId="urn:microsoft.com/office/officeart/2005/8/layout/hierarchy5"/>
    <dgm:cxn modelId="{F1692B3C-12A1-4084-B131-4BA30123749F}" type="presParOf" srcId="{0DE9A9F9-A39F-4552-8508-16196348478F}" destId="{7C4BB3D2-A2CA-409F-A769-82E38460D729}" srcOrd="0" destOrd="0" presId="urn:microsoft.com/office/officeart/2005/8/layout/hierarchy5"/>
    <dgm:cxn modelId="{251E3A6A-418A-4AA9-B561-FF68475F4B70}" type="presParOf" srcId="{0DE9A9F9-A39F-4552-8508-16196348478F}" destId="{6A8A0475-06DA-4149-A35E-E375BEA2C551}" srcOrd="1" destOrd="0" presId="urn:microsoft.com/office/officeart/2005/8/layout/hierarchy5"/>
    <dgm:cxn modelId="{C418CB0A-A712-4868-AE37-A02991919701}" type="presParOf" srcId="{6A8A0475-06DA-4149-A35E-E375BEA2C551}" destId="{16EA47AE-62C4-4DDF-91F8-AA6BFCEF70E5}" srcOrd="0" destOrd="0" presId="urn:microsoft.com/office/officeart/2005/8/layout/hierarchy5"/>
    <dgm:cxn modelId="{B20405F6-E340-4C97-84B1-3985356BB07E}" type="presParOf" srcId="{16EA47AE-62C4-4DDF-91F8-AA6BFCEF70E5}" destId="{452E7E9C-3DDC-435A-A769-70D37835FABA}" srcOrd="0" destOrd="0" presId="urn:microsoft.com/office/officeart/2005/8/layout/hierarchy5"/>
    <dgm:cxn modelId="{B4132821-2E04-4234-9243-E5B34856A3CE}" type="presParOf" srcId="{16EA47AE-62C4-4DDF-91F8-AA6BFCEF70E5}" destId="{A9B5AD27-9976-4A22-9A5F-43DCAA445BC1}" srcOrd="1" destOrd="0" presId="urn:microsoft.com/office/officeart/2005/8/layout/hierarchy5"/>
    <dgm:cxn modelId="{EA87C2D8-30DD-49D4-8DE7-2662465AED7B}" type="presParOf" srcId="{A9B5AD27-9976-4A22-9A5F-43DCAA445BC1}" destId="{99A4275E-64B6-4AFA-9896-3B79A7DF1E2F}" srcOrd="0" destOrd="0" presId="urn:microsoft.com/office/officeart/2005/8/layout/hierarchy5"/>
    <dgm:cxn modelId="{567AF84F-F719-434B-B736-B27183A14007}" type="presParOf" srcId="{99A4275E-64B6-4AFA-9896-3B79A7DF1E2F}" destId="{8E1804CC-12FB-4B0F-A58E-E274DA4A625A}" srcOrd="0" destOrd="0" presId="urn:microsoft.com/office/officeart/2005/8/layout/hierarchy5"/>
    <dgm:cxn modelId="{17725CE8-D98C-4A07-BA82-5D9F780A5CF9}" type="presParOf" srcId="{A9B5AD27-9976-4A22-9A5F-43DCAA445BC1}" destId="{EC93F015-2F34-448C-B9C3-E8BC8F822BAA}" srcOrd="1" destOrd="0" presId="urn:microsoft.com/office/officeart/2005/8/layout/hierarchy5"/>
    <dgm:cxn modelId="{C0273B24-71FF-47EC-A984-8F14EC9F0857}" type="presParOf" srcId="{EC93F015-2F34-448C-B9C3-E8BC8F822BAA}" destId="{C124DF5A-563A-4500-B8E4-1FE58B02E986}" srcOrd="0" destOrd="0" presId="urn:microsoft.com/office/officeart/2005/8/layout/hierarchy5"/>
    <dgm:cxn modelId="{C2798F3C-336B-4549-A272-952E7929BFB1}" type="presParOf" srcId="{EC93F015-2F34-448C-B9C3-E8BC8F822BAA}" destId="{8BE26E9C-8A6D-4945-81F9-D1E3D53C6745}" srcOrd="1" destOrd="0" presId="urn:microsoft.com/office/officeart/2005/8/layout/hierarchy5"/>
    <dgm:cxn modelId="{23FE87D9-700D-4C05-869D-D5D94EDF0047}" type="presParOf" srcId="{8BE26E9C-8A6D-4945-81F9-D1E3D53C6745}" destId="{8FF8A4B2-06A0-4CAE-A6B4-BEC1DEDCA6FD}" srcOrd="0" destOrd="0" presId="urn:microsoft.com/office/officeart/2005/8/layout/hierarchy5"/>
    <dgm:cxn modelId="{F7C46244-B197-4D40-B179-467B52223EA6}" type="presParOf" srcId="{8FF8A4B2-06A0-4CAE-A6B4-BEC1DEDCA6FD}" destId="{E86EA587-CB1C-492E-8F3E-8006E844CB40}" srcOrd="0" destOrd="0" presId="urn:microsoft.com/office/officeart/2005/8/layout/hierarchy5"/>
    <dgm:cxn modelId="{99D400CA-49CF-4FA0-8DD8-039B7FC47151}" type="presParOf" srcId="{8BE26E9C-8A6D-4945-81F9-D1E3D53C6745}" destId="{24EFC131-A310-49CA-87F5-8B060E37457E}" srcOrd="1" destOrd="0" presId="urn:microsoft.com/office/officeart/2005/8/layout/hierarchy5"/>
    <dgm:cxn modelId="{9561CF02-3B9D-4F17-A284-4BF8797CF1CC}" type="presParOf" srcId="{24EFC131-A310-49CA-87F5-8B060E37457E}" destId="{5490338C-71EC-4B68-A950-DCC71999C492}" srcOrd="0" destOrd="0" presId="urn:microsoft.com/office/officeart/2005/8/layout/hierarchy5"/>
    <dgm:cxn modelId="{1A7C8B19-D528-4382-8289-7BCF8ED87AB8}" type="presParOf" srcId="{24EFC131-A310-49CA-87F5-8B060E37457E}" destId="{B470AF3D-E475-4E6D-9D68-8CC578D5D211}" srcOrd="1" destOrd="0" presId="urn:microsoft.com/office/officeart/2005/8/layout/hierarchy5"/>
    <dgm:cxn modelId="{4FD21D6D-8424-4F13-A2BE-ED5C3D7ABACB}" type="presParOf" srcId="{8BE26E9C-8A6D-4945-81F9-D1E3D53C6745}" destId="{A9718E29-A2B3-493E-98C6-D532571C3419}" srcOrd="2" destOrd="0" presId="urn:microsoft.com/office/officeart/2005/8/layout/hierarchy5"/>
    <dgm:cxn modelId="{159F5801-0F5C-40F4-95A3-CD10370FF5D3}" type="presParOf" srcId="{A9718E29-A2B3-493E-98C6-D532571C3419}" destId="{2ED763E0-8650-43C5-B06D-C10D01F24A70}" srcOrd="0" destOrd="0" presId="urn:microsoft.com/office/officeart/2005/8/layout/hierarchy5"/>
    <dgm:cxn modelId="{5B84E7B6-1AA3-4EB7-BDBE-D5F800DD4C8A}" type="presParOf" srcId="{8BE26E9C-8A6D-4945-81F9-D1E3D53C6745}" destId="{7A2F08B9-C583-4F39-A07A-2A4A0FBF15BE}" srcOrd="3" destOrd="0" presId="urn:microsoft.com/office/officeart/2005/8/layout/hierarchy5"/>
    <dgm:cxn modelId="{5B930319-407C-40FB-B385-988F2B38DE64}" type="presParOf" srcId="{7A2F08B9-C583-4F39-A07A-2A4A0FBF15BE}" destId="{5DA90842-ECAE-47D0-9800-F9652E2758E4}" srcOrd="0" destOrd="0" presId="urn:microsoft.com/office/officeart/2005/8/layout/hierarchy5"/>
    <dgm:cxn modelId="{F8D25805-3DD5-4706-A698-EB7D93474CB3}" type="presParOf" srcId="{7A2F08B9-C583-4F39-A07A-2A4A0FBF15BE}" destId="{6EBEFB15-E28B-424E-99D6-C2AA1225C01D}" srcOrd="1" destOrd="0" presId="urn:microsoft.com/office/officeart/2005/8/layout/hierarchy5"/>
    <dgm:cxn modelId="{A888263F-A45C-4C4D-ADB2-CCF6D1C10192}" type="presParOf" srcId="{8BE26E9C-8A6D-4945-81F9-D1E3D53C6745}" destId="{36657DEE-04AB-4FC8-8469-2730235B5C0F}" srcOrd="4" destOrd="0" presId="urn:microsoft.com/office/officeart/2005/8/layout/hierarchy5"/>
    <dgm:cxn modelId="{9561ED40-8BBA-483B-988B-3A9F5FAFCD8E}" type="presParOf" srcId="{36657DEE-04AB-4FC8-8469-2730235B5C0F}" destId="{EE4C755F-C606-4DDB-B7D5-7B6D0C6CB42A}" srcOrd="0" destOrd="0" presId="urn:microsoft.com/office/officeart/2005/8/layout/hierarchy5"/>
    <dgm:cxn modelId="{E8D509D7-8386-486B-AB5B-D426E0736B60}" type="presParOf" srcId="{8BE26E9C-8A6D-4945-81F9-D1E3D53C6745}" destId="{FE3AF09B-6431-4D64-AF92-F93B86AB5A2D}" srcOrd="5" destOrd="0" presId="urn:microsoft.com/office/officeart/2005/8/layout/hierarchy5"/>
    <dgm:cxn modelId="{0C5A625C-43B0-4E6F-AC3B-4215E140DDC3}" type="presParOf" srcId="{FE3AF09B-6431-4D64-AF92-F93B86AB5A2D}" destId="{CCD8AA2C-7E78-4A38-AC21-48CF0BD78877}" srcOrd="0" destOrd="0" presId="urn:microsoft.com/office/officeart/2005/8/layout/hierarchy5"/>
    <dgm:cxn modelId="{3FFBB9EC-DC24-4555-AE87-B064FBBE45DE}" type="presParOf" srcId="{FE3AF09B-6431-4D64-AF92-F93B86AB5A2D}" destId="{E0680A6B-5410-4B1F-A9BA-533BB1F43D9A}" srcOrd="1" destOrd="0" presId="urn:microsoft.com/office/officeart/2005/8/layout/hierarchy5"/>
    <dgm:cxn modelId="{7740F354-2D5A-4DF7-9B26-EB667A6F8B17}" type="presParOf" srcId="{A9B5AD27-9976-4A22-9A5F-43DCAA445BC1}" destId="{EBD3D194-6CBF-4751-9E3A-79948D7B6A73}" srcOrd="2" destOrd="0" presId="urn:microsoft.com/office/officeart/2005/8/layout/hierarchy5"/>
    <dgm:cxn modelId="{26F6E547-D4F0-4898-B385-F837C6C782E3}" type="presParOf" srcId="{EBD3D194-6CBF-4751-9E3A-79948D7B6A73}" destId="{787CADAD-BC88-4004-8B5C-4F3157C6EB8B}" srcOrd="0" destOrd="0" presId="urn:microsoft.com/office/officeart/2005/8/layout/hierarchy5"/>
    <dgm:cxn modelId="{D528BBAD-1C57-45EA-BE5D-888DE842959E}" type="presParOf" srcId="{A9B5AD27-9976-4A22-9A5F-43DCAA445BC1}" destId="{708B0CCE-C306-45F6-AA95-6BE3ABE2FDD1}" srcOrd="3" destOrd="0" presId="urn:microsoft.com/office/officeart/2005/8/layout/hierarchy5"/>
    <dgm:cxn modelId="{57CF3840-7458-47AE-B926-52182F048719}" type="presParOf" srcId="{708B0CCE-C306-45F6-AA95-6BE3ABE2FDD1}" destId="{48F92932-BCEE-4811-BF0D-8BF033EC11F2}" srcOrd="0" destOrd="0" presId="urn:microsoft.com/office/officeart/2005/8/layout/hierarchy5"/>
    <dgm:cxn modelId="{6E19C873-3B21-414D-BAFF-3F6AAC15BA6D}" type="presParOf" srcId="{708B0CCE-C306-45F6-AA95-6BE3ABE2FDD1}" destId="{5CDDC60F-9AD8-4CC1-9094-DFC06ADBCE8B}" srcOrd="1" destOrd="0" presId="urn:microsoft.com/office/officeart/2005/8/layout/hierarchy5"/>
    <dgm:cxn modelId="{23F892E5-D6DE-477F-8E20-E7670D13A552}" type="presParOf" srcId="{351372EF-6F8F-4DEA-AB82-C4CB49652835}" destId="{FA2A440F-F593-441B-8E3D-442510FA2E0D}" srcOrd="1" destOrd="0" presId="urn:microsoft.com/office/officeart/2005/8/layout/hierarchy5"/>
    <dgm:cxn modelId="{56795826-5659-47EA-BCBE-0167B0FA8910}" type="presParOf" srcId="{FA2A440F-F593-441B-8E3D-442510FA2E0D}" destId="{54C870AB-C8C6-4B3B-98BE-09FE33FF482A}" srcOrd="0" destOrd="0" presId="urn:microsoft.com/office/officeart/2005/8/layout/hierarchy5"/>
    <dgm:cxn modelId="{14A3E427-550E-4F42-BCB5-00E7E1AB4F62}" type="presParOf" srcId="{54C870AB-C8C6-4B3B-98BE-09FE33FF482A}" destId="{5580F881-C71B-4C1F-BFA3-F811FA87502C}" srcOrd="0" destOrd="0" presId="urn:microsoft.com/office/officeart/2005/8/layout/hierarchy5"/>
    <dgm:cxn modelId="{03F941E1-3474-4279-ABE7-01CE0ACFDF37}" type="presParOf" srcId="{54C870AB-C8C6-4B3B-98BE-09FE33FF482A}" destId="{343C9A61-1937-408D-83B3-E3DB265D60E6}" srcOrd="1" destOrd="0" presId="urn:microsoft.com/office/officeart/2005/8/layout/hierarchy5"/>
    <dgm:cxn modelId="{F8E1B53A-D493-46B0-87BA-DDE848767EFC}" type="presParOf" srcId="{FA2A440F-F593-441B-8E3D-442510FA2E0D}" destId="{9586BE35-FF14-485B-AC92-3AE092C8DEA8}" srcOrd="1" destOrd="0" presId="urn:microsoft.com/office/officeart/2005/8/layout/hierarchy5"/>
    <dgm:cxn modelId="{4C6BD1AE-348D-48BB-9E05-4171AC2EADCF}" type="presParOf" srcId="{9586BE35-FF14-485B-AC92-3AE092C8DEA8}" destId="{88C5BD86-8BB3-4241-AE41-6F1169014671}" srcOrd="0" destOrd="0" presId="urn:microsoft.com/office/officeart/2005/8/layout/hierarchy5"/>
    <dgm:cxn modelId="{E9E2D62A-8793-425A-8133-D40996BB006C}" type="presParOf" srcId="{FA2A440F-F593-441B-8E3D-442510FA2E0D}" destId="{D5D9BCCA-AC96-44D1-B3E5-83D74CD2A72C}" srcOrd="2" destOrd="0" presId="urn:microsoft.com/office/officeart/2005/8/layout/hierarchy5"/>
    <dgm:cxn modelId="{D0FBEA9C-41AA-428D-999D-FD1CDF8928E4}" type="presParOf" srcId="{D5D9BCCA-AC96-44D1-B3E5-83D74CD2A72C}" destId="{052C3711-91C6-4A50-8998-C62A45C008BB}" srcOrd="0" destOrd="0" presId="urn:microsoft.com/office/officeart/2005/8/layout/hierarchy5"/>
    <dgm:cxn modelId="{91EC9B79-A5E0-4919-99E3-1815065E534F}" type="presParOf" srcId="{D5D9BCCA-AC96-44D1-B3E5-83D74CD2A72C}" destId="{FEBD02D2-B14D-432C-9949-4E697650A462}" srcOrd="1" destOrd="0" presId="urn:microsoft.com/office/officeart/2005/8/layout/hierarchy5"/>
    <dgm:cxn modelId="{F84D7911-763F-43C2-8981-5E456974FA9A}" type="presParOf" srcId="{FA2A440F-F593-441B-8E3D-442510FA2E0D}" destId="{A412A0D1-D9AA-43B8-8585-A36208D8D046}" srcOrd="3" destOrd="0" presId="urn:microsoft.com/office/officeart/2005/8/layout/hierarchy5"/>
    <dgm:cxn modelId="{9636A3F0-68BA-471B-8F1C-F187CCC22AFB}" type="presParOf" srcId="{A412A0D1-D9AA-43B8-8585-A36208D8D046}" destId="{F233FF45-F575-43E3-8963-C268E9432BB8}" srcOrd="0" destOrd="0" presId="urn:microsoft.com/office/officeart/2005/8/layout/hierarchy5"/>
    <dgm:cxn modelId="{2C799F0E-76B8-4C35-90F0-9EA4C75677BC}" type="presParOf" srcId="{FA2A440F-F593-441B-8E3D-442510FA2E0D}" destId="{B76E6E9D-D804-4CB7-9694-44A9808C7AB1}" srcOrd="4" destOrd="0" presId="urn:microsoft.com/office/officeart/2005/8/layout/hierarchy5"/>
    <dgm:cxn modelId="{7A7AAAE0-16BF-41D3-B0AC-3CD8E40A306F}" type="presParOf" srcId="{B76E6E9D-D804-4CB7-9694-44A9808C7AB1}" destId="{BD0D3C35-F0D8-4A09-877B-4F56B56E330E}" srcOrd="0" destOrd="0" presId="urn:microsoft.com/office/officeart/2005/8/layout/hierarchy5"/>
    <dgm:cxn modelId="{602F4A29-9E63-4F99-81E8-36775C7CFC48}" type="presParOf" srcId="{B76E6E9D-D804-4CB7-9694-44A9808C7AB1}" destId="{FD60CC8F-14C8-4A1C-9C72-1AE491D5187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C27D3CC-7DF4-432B-85C3-F27DC428B1A9}" type="doc">
      <dgm:prSet loTypeId="urn:microsoft.com/office/officeart/2005/8/layout/hierarchy5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96564-5CA2-4497-9EC0-408D02F3EABC}">
      <dgm:prSet phldrT="[Text]"/>
      <dgm:spPr/>
      <dgm:t>
        <a:bodyPr/>
        <a:lstStyle/>
        <a:p>
          <a:r>
            <a:rPr lang="en-US"/>
            <a:t>Producer 1</a:t>
          </a:r>
        </a:p>
      </dgm:t>
    </dgm:pt>
    <dgm:pt modelId="{46AE9B0C-B03C-4696-A9DA-C31A0E6451CD}" type="parTrans" cxnId="{9266DD98-5876-4D55-845C-ECC77DA2E05E}">
      <dgm:prSet/>
      <dgm:spPr/>
      <dgm:t>
        <a:bodyPr/>
        <a:lstStyle/>
        <a:p>
          <a:endParaRPr lang="en-US"/>
        </a:p>
      </dgm:t>
    </dgm:pt>
    <dgm:pt modelId="{AA22CEB1-BC1E-48DC-98DD-8D76769B8AAE}" type="sibTrans" cxnId="{9266DD98-5876-4D55-845C-ECC77DA2E05E}">
      <dgm:prSet/>
      <dgm:spPr/>
      <dgm:t>
        <a:bodyPr/>
        <a:lstStyle/>
        <a:p>
          <a:endParaRPr lang="en-US"/>
        </a:p>
      </dgm:t>
    </dgm:pt>
    <dgm:pt modelId="{A74384A0-675E-4755-84A3-F03BC17358CA}">
      <dgm:prSet phldrT="[Text]"/>
      <dgm:spPr/>
      <dgm:t>
        <a:bodyPr/>
        <a:lstStyle/>
        <a:p>
          <a:r>
            <a:rPr lang="en-US"/>
            <a:t>Producer 2</a:t>
          </a:r>
        </a:p>
      </dgm:t>
    </dgm:pt>
    <dgm:pt modelId="{6FF4551F-B07A-453F-B670-6AB778FE3AF8}" type="parTrans" cxnId="{B338A278-B020-438A-A208-10787BB68997}">
      <dgm:prSet/>
      <dgm:spPr/>
      <dgm:t>
        <a:bodyPr/>
        <a:lstStyle/>
        <a:p>
          <a:endParaRPr lang="en-US"/>
        </a:p>
      </dgm:t>
    </dgm:pt>
    <dgm:pt modelId="{CD06874D-B092-4B25-A138-B62013FEF70D}" type="sibTrans" cxnId="{B338A278-B020-438A-A208-10787BB68997}">
      <dgm:prSet/>
      <dgm:spPr/>
      <dgm:t>
        <a:bodyPr/>
        <a:lstStyle/>
        <a:p>
          <a:endParaRPr lang="en-US"/>
        </a:p>
      </dgm:t>
    </dgm:pt>
    <dgm:pt modelId="{E87F52DD-3270-4B0C-8E7D-F547172FF050}">
      <dgm:prSet phldrT="[Text]"/>
      <dgm:spPr/>
      <dgm:t>
        <a:bodyPr/>
        <a:lstStyle/>
        <a:p>
          <a:r>
            <a:rPr lang="en-US"/>
            <a:t>Producer 3</a:t>
          </a:r>
        </a:p>
      </dgm:t>
    </dgm:pt>
    <dgm:pt modelId="{F95F8D58-D666-4CA8-8492-D95C8E6DFAFE}" type="parTrans" cxnId="{FE961A7B-2738-44E7-93AF-50F9B5CA8383}">
      <dgm:prSet/>
      <dgm:spPr/>
      <dgm:t>
        <a:bodyPr/>
        <a:lstStyle/>
        <a:p>
          <a:endParaRPr lang="en-US"/>
        </a:p>
      </dgm:t>
    </dgm:pt>
    <dgm:pt modelId="{271A0D51-B69D-4C8B-A585-8E0A2B11FBFD}" type="sibTrans" cxnId="{FE961A7B-2738-44E7-93AF-50F9B5CA8383}">
      <dgm:prSet/>
      <dgm:spPr/>
      <dgm:t>
        <a:bodyPr/>
        <a:lstStyle/>
        <a:p>
          <a:endParaRPr lang="en-US"/>
        </a:p>
      </dgm:t>
    </dgm:pt>
    <dgm:pt modelId="{FADAE1EB-D5E5-477A-B7CD-B6827697D2B7}">
      <dgm:prSet phldrT="[Text]"/>
      <dgm:spPr/>
      <dgm:t>
        <a:bodyPr/>
        <a:lstStyle/>
        <a:p>
          <a:r>
            <a:rPr lang="en-US"/>
            <a:t>Producer 4</a:t>
          </a:r>
          <a:endParaRPr lang="en-US" b="1"/>
        </a:p>
      </dgm:t>
    </dgm:pt>
    <dgm:pt modelId="{95CD2E50-640F-45EC-A929-A9AC862C0BD6}" type="parTrans" cxnId="{D7EBD437-20D1-4088-B334-B8C706301C72}">
      <dgm:prSet/>
      <dgm:spPr/>
      <dgm:t>
        <a:bodyPr/>
        <a:lstStyle/>
        <a:p>
          <a:endParaRPr lang="en-US"/>
        </a:p>
      </dgm:t>
    </dgm:pt>
    <dgm:pt modelId="{CA56BCD3-37D1-4E41-94F9-3B548DEA321A}" type="sibTrans" cxnId="{D7EBD437-20D1-4088-B334-B8C706301C72}">
      <dgm:prSet/>
      <dgm:spPr/>
      <dgm:t>
        <a:bodyPr/>
        <a:lstStyle/>
        <a:p>
          <a:endParaRPr lang="en-US"/>
        </a:p>
      </dgm:t>
    </dgm:pt>
    <dgm:pt modelId="{3A83CDEE-2822-4D48-BB03-556A93CAA833}">
      <dgm:prSet phldrT="[Text]"/>
      <dgm:spPr/>
      <dgm:t>
        <a:bodyPr/>
        <a:lstStyle/>
        <a:p>
          <a:r>
            <a:rPr lang="en-US"/>
            <a:t>Producer 3</a:t>
          </a:r>
        </a:p>
      </dgm:t>
    </dgm:pt>
    <dgm:pt modelId="{97C34FC9-82FC-4C6F-9065-053C7F589F6B}" type="parTrans" cxnId="{E2670F1B-F9FE-4AAF-8A68-266240C7EBFE}">
      <dgm:prSet/>
      <dgm:spPr/>
      <dgm:t>
        <a:bodyPr/>
        <a:lstStyle/>
        <a:p>
          <a:endParaRPr lang="en-US"/>
        </a:p>
      </dgm:t>
    </dgm:pt>
    <dgm:pt modelId="{5EA12760-B263-44F7-9F27-1994342B0FF8}" type="sibTrans" cxnId="{E2670F1B-F9FE-4AAF-8A68-266240C7EBFE}">
      <dgm:prSet/>
      <dgm:spPr/>
      <dgm:t>
        <a:bodyPr/>
        <a:lstStyle/>
        <a:p>
          <a:endParaRPr lang="en-US"/>
        </a:p>
      </dgm:t>
    </dgm:pt>
    <dgm:pt modelId="{A4E89EF1-BECE-4D53-8AD1-1AC5A65ABB1F}">
      <dgm:prSet phldrT="[Text]"/>
      <dgm:spPr/>
      <dgm:t>
        <a:bodyPr/>
        <a:lstStyle/>
        <a:p>
          <a:r>
            <a:rPr lang="en-US"/>
            <a:t>Producer 5</a:t>
          </a:r>
        </a:p>
      </dgm:t>
    </dgm:pt>
    <dgm:pt modelId="{48348A21-5D34-48D6-8CEA-FD0E9A2FC2B9}" type="parTrans" cxnId="{B8BCFBE3-DC4E-4D37-B0D5-711BF7782872}">
      <dgm:prSet/>
      <dgm:spPr/>
      <dgm:t>
        <a:bodyPr/>
        <a:lstStyle/>
        <a:p>
          <a:endParaRPr lang="en-US"/>
        </a:p>
      </dgm:t>
    </dgm:pt>
    <dgm:pt modelId="{F172AFC5-ADE3-478A-810C-8D51E137DFA5}" type="sibTrans" cxnId="{B8BCFBE3-DC4E-4D37-B0D5-711BF7782872}">
      <dgm:prSet/>
      <dgm:spPr/>
      <dgm:t>
        <a:bodyPr/>
        <a:lstStyle/>
        <a:p>
          <a:endParaRPr lang="en-US"/>
        </a:p>
      </dgm:t>
    </dgm:pt>
    <dgm:pt modelId="{D143FEA6-EF93-4AD2-810E-A772FDC35228}">
      <dgm:prSet phldrT="[Text]"/>
      <dgm:spPr/>
      <dgm:t>
        <a:bodyPr/>
        <a:lstStyle/>
        <a:p>
          <a:r>
            <a:rPr lang="en-US"/>
            <a:t>Senior</a:t>
          </a:r>
        </a:p>
      </dgm:t>
    </dgm:pt>
    <dgm:pt modelId="{5C3F57F1-ED56-4214-83E0-6831B99DDFF8}" type="parTrans" cxnId="{DF61DB99-9C11-4FD9-B70C-5EA6FFBA2751}">
      <dgm:prSet/>
      <dgm:spPr/>
      <dgm:t>
        <a:bodyPr/>
        <a:lstStyle/>
        <a:p>
          <a:endParaRPr lang="en-US"/>
        </a:p>
      </dgm:t>
    </dgm:pt>
    <dgm:pt modelId="{A870CA9D-9857-4D7B-AFA9-F69FF86C23EB}" type="sibTrans" cxnId="{DF61DB99-9C11-4FD9-B70C-5EA6FFBA2751}">
      <dgm:prSet/>
      <dgm:spPr/>
      <dgm:t>
        <a:bodyPr/>
        <a:lstStyle/>
        <a:p>
          <a:endParaRPr lang="en-US"/>
        </a:p>
      </dgm:t>
    </dgm:pt>
    <dgm:pt modelId="{EE422B50-A031-49E0-A765-209BD3B030C1}">
      <dgm:prSet phldrT="[Text]"/>
      <dgm:spPr/>
      <dgm:t>
        <a:bodyPr/>
        <a:lstStyle/>
        <a:p>
          <a:r>
            <a:rPr lang="en-US"/>
            <a:t>Junior</a:t>
          </a:r>
        </a:p>
      </dgm:t>
    </dgm:pt>
    <dgm:pt modelId="{ADAE9E87-BB0B-40E8-BBCD-4A1B73035389}" type="parTrans" cxnId="{8222CD26-FF1E-49E1-9CC7-FA0424CEA19E}">
      <dgm:prSet/>
      <dgm:spPr/>
      <dgm:t>
        <a:bodyPr/>
        <a:lstStyle/>
        <a:p>
          <a:endParaRPr lang="en-US"/>
        </a:p>
      </dgm:t>
    </dgm:pt>
    <dgm:pt modelId="{23188A0E-1D12-4D0D-A32B-3926B45030A1}" type="sibTrans" cxnId="{8222CD26-FF1E-49E1-9CC7-FA0424CEA19E}">
      <dgm:prSet/>
      <dgm:spPr/>
      <dgm:t>
        <a:bodyPr/>
        <a:lstStyle/>
        <a:p>
          <a:endParaRPr lang="en-US"/>
        </a:p>
      </dgm:t>
    </dgm:pt>
    <dgm:pt modelId="{C941B052-D9B0-477A-99AA-C554D1FB57B3}">
      <dgm:prSet phldrT="[Text]"/>
      <dgm:spPr/>
      <dgm:t>
        <a:bodyPr/>
        <a:lstStyle/>
        <a:p>
          <a:r>
            <a:rPr lang="en-US"/>
            <a:t>Intern</a:t>
          </a:r>
        </a:p>
      </dgm:t>
    </dgm:pt>
    <dgm:pt modelId="{5B6C446C-7AC7-4C1A-B3A1-92A941254A00}" type="parTrans" cxnId="{87C23A01-1D1D-4AB6-BD67-94ADB26690B0}">
      <dgm:prSet/>
      <dgm:spPr/>
      <dgm:t>
        <a:bodyPr/>
        <a:lstStyle/>
        <a:p>
          <a:endParaRPr lang="en-US"/>
        </a:p>
      </dgm:t>
    </dgm:pt>
    <dgm:pt modelId="{AB89EFC5-6C22-4831-B063-27997468DF36}" type="sibTrans" cxnId="{87C23A01-1D1D-4AB6-BD67-94ADB26690B0}">
      <dgm:prSet/>
      <dgm:spPr/>
      <dgm:t>
        <a:bodyPr/>
        <a:lstStyle/>
        <a:p>
          <a:endParaRPr lang="en-US"/>
        </a:p>
      </dgm:t>
    </dgm:pt>
    <dgm:pt modelId="{351372EF-6F8F-4DEA-AB82-C4CB49652835}" type="pres">
      <dgm:prSet presAssocID="{6C27D3CC-7DF4-432B-85C3-F27DC428B1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E9A9F9-A39F-4552-8508-16196348478F}" type="pres">
      <dgm:prSet presAssocID="{6C27D3CC-7DF4-432B-85C3-F27DC428B1A9}" presName="hierFlow" presStyleCnt="0"/>
      <dgm:spPr/>
    </dgm:pt>
    <dgm:pt modelId="{7C4BB3D2-A2CA-409F-A769-82E38460D729}" type="pres">
      <dgm:prSet presAssocID="{6C27D3CC-7DF4-432B-85C3-F27DC428B1A9}" presName="firstBuf" presStyleCnt="0"/>
      <dgm:spPr/>
    </dgm:pt>
    <dgm:pt modelId="{6A8A0475-06DA-4149-A35E-E375BEA2C551}" type="pres">
      <dgm:prSet presAssocID="{6C27D3CC-7DF4-432B-85C3-F27DC428B1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6EA47AE-62C4-4DDF-91F8-AA6BFCEF70E5}" type="pres">
      <dgm:prSet presAssocID="{EF296564-5CA2-4497-9EC0-408D02F3EABC}" presName="Name17" presStyleCnt="0"/>
      <dgm:spPr/>
    </dgm:pt>
    <dgm:pt modelId="{452E7E9C-3DDC-435A-A769-70D37835FABA}" type="pres">
      <dgm:prSet presAssocID="{EF296564-5CA2-4497-9EC0-408D02F3EABC}" presName="level1Shape" presStyleLbl="node0" presStyleIdx="0" presStyleCnt="1">
        <dgm:presLayoutVars>
          <dgm:chPref val="3"/>
        </dgm:presLayoutVars>
      </dgm:prSet>
      <dgm:spPr/>
    </dgm:pt>
    <dgm:pt modelId="{A9B5AD27-9976-4A22-9A5F-43DCAA445BC1}" type="pres">
      <dgm:prSet presAssocID="{EF296564-5CA2-4497-9EC0-408D02F3EABC}" presName="hierChild2" presStyleCnt="0"/>
      <dgm:spPr/>
    </dgm:pt>
    <dgm:pt modelId="{99A4275E-64B6-4AFA-9896-3B79A7DF1E2F}" type="pres">
      <dgm:prSet presAssocID="{6FF4551F-B07A-453F-B670-6AB778FE3AF8}" presName="Name25" presStyleLbl="parChTrans1D2" presStyleIdx="0" presStyleCnt="2"/>
      <dgm:spPr/>
    </dgm:pt>
    <dgm:pt modelId="{8E1804CC-12FB-4B0F-A58E-E274DA4A625A}" type="pres">
      <dgm:prSet presAssocID="{6FF4551F-B07A-453F-B670-6AB778FE3AF8}" presName="connTx" presStyleLbl="parChTrans1D2" presStyleIdx="0" presStyleCnt="2"/>
      <dgm:spPr/>
    </dgm:pt>
    <dgm:pt modelId="{EC93F015-2F34-448C-B9C3-E8BC8F822BAA}" type="pres">
      <dgm:prSet presAssocID="{A74384A0-675E-4755-84A3-F03BC17358CA}" presName="Name30" presStyleCnt="0"/>
      <dgm:spPr/>
    </dgm:pt>
    <dgm:pt modelId="{C124DF5A-563A-4500-B8E4-1FE58B02E986}" type="pres">
      <dgm:prSet presAssocID="{A74384A0-675E-4755-84A3-F03BC17358CA}" presName="level2Shape" presStyleLbl="node2" presStyleIdx="0" presStyleCnt="2"/>
      <dgm:spPr/>
    </dgm:pt>
    <dgm:pt modelId="{8BE26E9C-8A6D-4945-81F9-D1E3D53C6745}" type="pres">
      <dgm:prSet presAssocID="{A74384A0-675E-4755-84A3-F03BC17358CA}" presName="hierChild3" presStyleCnt="0"/>
      <dgm:spPr/>
    </dgm:pt>
    <dgm:pt modelId="{EA3EF822-67EB-42E2-84CD-DC04BC15E6A2}" type="pres">
      <dgm:prSet presAssocID="{F95F8D58-D666-4CA8-8492-D95C8E6DFAFE}" presName="Name25" presStyleLbl="parChTrans1D3" presStyleIdx="0" presStyleCnt="3"/>
      <dgm:spPr/>
    </dgm:pt>
    <dgm:pt modelId="{84BE5AEE-335B-4AF7-A2AB-32F50DEACE0D}" type="pres">
      <dgm:prSet presAssocID="{F95F8D58-D666-4CA8-8492-D95C8E6DFAFE}" presName="connTx" presStyleLbl="parChTrans1D3" presStyleIdx="0" presStyleCnt="3"/>
      <dgm:spPr/>
    </dgm:pt>
    <dgm:pt modelId="{258748B8-4D47-4AB9-8B50-6DCCAA061A8E}" type="pres">
      <dgm:prSet presAssocID="{E87F52DD-3270-4B0C-8E7D-F547172FF050}" presName="Name30" presStyleCnt="0"/>
      <dgm:spPr/>
    </dgm:pt>
    <dgm:pt modelId="{A8C4219A-4FCE-4094-A225-F74C7C080809}" type="pres">
      <dgm:prSet presAssocID="{E87F52DD-3270-4B0C-8E7D-F547172FF050}" presName="level2Shape" presStyleLbl="node3" presStyleIdx="0" presStyleCnt="3"/>
      <dgm:spPr/>
    </dgm:pt>
    <dgm:pt modelId="{188185CB-8F4B-4612-8F61-5F96273C1E1D}" type="pres">
      <dgm:prSet presAssocID="{E87F52DD-3270-4B0C-8E7D-F547172FF050}" presName="hierChild3" presStyleCnt="0"/>
      <dgm:spPr/>
    </dgm:pt>
    <dgm:pt modelId="{920B545D-4ED0-4D3E-90E7-9E1A98F84849}" type="pres">
      <dgm:prSet presAssocID="{95CD2E50-640F-45EC-A929-A9AC862C0BD6}" presName="Name25" presStyleLbl="parChTrans1D3" presStyleIdx="1" presStyleCnt="3"/>
      <dgm:spPr/>
    </dgm:pt>
    <dgm:pt modelId="{7E8F1117-F706-4CB8-B427-C1F03BF86972}" type="pres">
      <dgm:prSet presAssocID="{95CD2E50-640F-45EC-A929-A9AC862C0BD6}" presName="connTx" presStyleLbl="parChTrans1D3" presStyleIdx="1" presStyleCnt="3"/>
      <dgm:spPr/>
    </dgm:pt>
    <dgm:pt modelId="{00E87232-D73B-4F1F-A176-5DACCE8B43F6}" type="pres">
      <dgm:prSet presAssocID="{FADAE1EB-D5E5-477A-B7CD-B6827697D2B7}" presName="Name30" presStyleCnt="0"/>
      <dgm:spPr/>
    </dgm:pt>
    <dgm:pt modelId="{E70A3C6A-C3FB-4BD9-A271-6A277F805D98}" type="pres">
      <dgm:prSet presAssocID="{FADAE1EB-D5E5-477A-B7CD-B6827697D2B7}" presName="level2Shape" presStyleLbl="node3" presStyleIdx="1" presStyleCnt="3"/>
      <dgm:spPr/>
    </dgm:pt>
    <dgm:pt modelId="{798ED360-FACD-461E-98E2-90AE5675A479}" type="pres">
      <dgm:prSet presAssocID="{FADAE1EB-D5E5-477A-B7CD-B6827697D2B7}" presName="hierChild3" presStyleCnt="0"/>
      <dgm:spPr/>
    </dgm:pt>
    <dgm:pt modelId="{1397E00B-7EB4-4523-808B-E0B2B2917997}" type="pres">
      <dgm:prSet presAssocID="{97C34FC9-82FC-4C6F-9065-053C7F589F6B}" presName="Name25" presStyleLbl="parChTrans1D2" presStyleIdx="1" presStyleCnt="2"/>
      <dgm:spPr/>
    </dgm:pt>
    <dgm:pt modelId="{3850D1A9-E8F8-4525-A398-D6AC22F4AC59}" type="pres">
      <dgm:prSet presAssocID="{97C34FC9-82FC-4C6F-9065-053C7F589F6B}" presName="connTx" presStyleLbl="parChTrans1D2" presStyleIdx="1" presStyleCnt="2"/>
      <dgm:spPr/>
    </dgm:pt>
    <dgm:pt modelId="{DC4EDC44-3BB6-4428-9A2B-44CD14B4DD02}" type="pres">
      <dgm:prSet presAssocID="{3A83CDEE-2822-4D48-BB03-556A93CAA833}" presName="Name30" presStyleCnt="0"/>
      <dgm:spPr/>
    </dgm:pt>
    <dgm:pt modelId="{243F555B-12BE-48A3-B869-16DA3FA33134}" type="pres">
      <dgm:prSet presAssocID="{3A83CDEE-2822-4D48-BB03-556A93CAA833}" presName="level2Shape" presStyleLbl="node2" presStyleIdx="1" presStyleCnt="2"/>
      <dgm:spPr/>
    </dgm:pt>
    <dgm:pt modelId="{496BEE8F-F30F-40D1-87D0-197138481C6F}" type="pres">
      <dgm:prSet presAssocID="{3A83CDEE-2822-4D48-BB03-556A93CAA833}" presName="hierChild3" presStyleCnt="0"/>
      <dgm:spPr/>
    </dgm:pt>
    <dgm:pt modelId="{EBD3D194-6CBF-4751-9E3A-79948D7B6A73}" type="pres">
      <dgm:prSet presAssocID="{48348A21-5D34-48D6-8CEA-FD0E9A2FC2B9}" presName="Name25" presStyleLbl="parChTrans1D3" presStyleIdx="2" presStyleCnt="3"/>
      <dgm:spPr/>
    </dgm:pt>
    <dgm:pt modelId="{787CADAD-BC88-4004-8B5C-4F3157C6EB8B}" type="pres">
      <dgm:prSet presAssocID="{48348A21-5D34-48D6-8CEA-FD0E9A2FC2B9}" presName="connTx" presStyleLbl="parChTrans1D3" presStyleIdx="2" presStyleCnt="3"/>
      <dgm:spPr/>
    </dgm:pt>
    <dgm:pt modelId="{708B0CCE-C306-45F6-AA95-6BE3ABE2FDD1}" type="pres">
      <dgm:prSet presAssocID="{A4E89EF1-BECE-4D53-8AD1-1AC5A65ABB1F}" presName="Name30" presStyleCnt="0"/>
      <dgm:spPr/>
    </dgm:pt>
    <dgm:pt modelId="{48F92932-BCEE-4811-BF0D-8BF033EC11F2}" type="pres">
      <dgm:prSet presAssocID="{A4E89EF1-BECE-4D53-8AD1-1AC5A65ABB1F}" presName="level2Shape" presStyleLbl="node3" presStyleIdx="2" presStyleCnt="3"/>
      <dgm:spPr/>
    </dgm:pt>
    <dgm:pt modelId="{5CDDC60F-9AD8-4CC1-9094-DFC06ADBCE8B}" type="pres">
      <dgm:prSet presAssocID="{A4E89EF1-BECE-4D53-8AD1-1AC5A65ABB1F}" presName="hierChild3" presStyleCnt="0"/>
      <dgm:spPr/>
    </dgm:pt>
    <dgm:pt modelId="{FA2A440F-F593-441B-8E3D-442510FA2E0D}" type="pres">
      <dgm:prSet presAssocID="{6C27D3CC-7DF4-432B-85C3-F27DC428B1A9}" presName="bgShapesFlow" presStyleCnt="0"/>
      <dgm:spPr/>
    </dgm:pt>
    <dgm:pt modelId="{54C870AB-C8C6-4B3B-98BE-09FE33FF482A}" type="pres">
      <dgm:prSet presAssocID="{D143FEA6-EF93-4AD2-810E-A772FDC35228}" presName="rectComp" presStyleCnt="0"/>
      <dgm:spPr/>
    </dgm:pt>
    <dgm:pt modelId="{5580F881-C71B-4C1F-BFA3-F811FA87502C}" type="pres">
      <dgm:prSet presAssocID="{D143FEA6-EF93-4AD2-810E-A772FDC35228}" presName="bgRect" presStyleLbl="bgShp" presStyleIdx="0" presStyleCnt="3"/>
      <dgm:spPr/>
    </dgm:pt>
    <dgm:pt modelId="{343C9A61-1937-408D-83B3-E3DB265D60E6}" type="pres">
      <dgm:prSet presAssocID="{D143FEA6-EF93-4AD2-810E-A772FDC35228}" presName="bgRectTx" presStyleLbl="bgShp" presStyleIdx="0" presStyleCnt="3">
        <dgm:presLayoutVars>
          <dgm:bulletEnabled val="1"/>
        </dgm:presLayoutVars>
      </dgm:prSet>
      <dgm:spPr/>
    </dgm:pt>
    <dgm:pt modelId="{9586BE35-FF14-485B-AC92-3AE092C8DEA8}" type="pres">
      <dgm:prSet presAssocID="{D143FEA6-EF93-4AD2-810E-A772FDC35228}" presName="spComp" presStyleCnt="0"/>
      <dgm:spPr/>
    </dgm:pt>
    <dgm:pt modelId="{88C5BD86-8BB3-4241-AE41-6F1169014671}" type="pres">
      <dgm:prSet presAssocID="{D143FEA6-EF93-4AD2-810E-A772FDC35228}" presName="hSp" presStyleCnt="0"/>
      <dgm:spPr/>
    </dgm:pt>
    <dgm:pt modelId="{D5D9BCCA-AC96-44D1-B3E5-83D74CD2A72C}" type="pres">
      <dgm:prSet presAssocID="{EE422B50-A031-49E0-A765-209BD3B030C1}" presName="rectComp" presStyleCnt="0"/>
      <dgm:spPr/>
    </dgm:pt>
    <dgm:pt modelId="{052C3711-91C6-4A50-8998-C62A45C008BB}" type="pres">
      <dgm:prSet presAssocID="{EE422B50-A031-49E0-A765-209BD3B030C1}" presName="bgRect" presStyleLbl="bgShp" presStyleIdx="1" presStyleCnt="3"/>
      <dgm:spPr/>
    </dgm:pt>
    <dgm:pt modelId="{FEBD02D2-B14D-432C-9949-4E697650A462}" type="pres">
      <dgm:prSet presAssocID="{EE422B50-A031-49E0-A765-209BD3B030C1}" presName="bgRectTx" presStyleLbl="bgShp" presStyleIdx="1" presStyleCnt="3">
        <dgm:presLayoutVars>
          <dgm:bulletEnabled val="1"/>
        </dgm:presLayoutVars>
      </dgm:prSet>
      <dgm:spPr/>
    </dgm:pt>
    <dgm:pt modelId="{A412A0D1-D9AA-43B8-8585-A36208D8D046}" type="pres">
      <dgm:prSet presAssocID="{EE422B50-A031-49E0-A765-209BD3B030C1}" presName="spComp" presStyleCnt="0"/>
      <dgm:spPr/>
    </dgm:pt>
    <dgm:pt modelId="{F233FF45-F575-43E3-8963-C268E9432BB8}" type="pres">
      <dgm:prSet presAssocID="{EE422B50-A031-49E0-A765-209BD3B030C1}" presName="hSp" presStyleCnt="0"/>
      <dgm:spPr/>
    </dgm:pt>
    <dgm:pt modelId="{B76E6E9D-D804-4CB7-9694-44A9808C7AB1}" type="pres">
      <dgm:prSet presAssocID="{C941B052-D9B0-477A-99AA-C554D1FB57B3}" presName="rectComp" presStyleCnt="0"/>
      <dgm:spPr/>
    </dgm:pt>
    <dgm:pt modelId="{BD0D3C35-F0D8-4A09-877B-4F56B56E330E}" type="pres">
      <dgm:prSet presAssocID="{C941B052-D9B0-477A-99AA-C554D1FB57B3}" presName="bgRect" presStyleLbl="bgShp" presStyleIdx="2" presStyleCnt="3"/>
      <dgm:spPr/>
    </dgm:pt>
    <dgm:pt modelId="{FD60CC8F-14C8-4A1C-9C72-1AE491D51874}" type="pres">
      <dgm:prSet presAssocID="{C941B052-D9B0-477A-99AA-C554D1FB57B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516690E-FC56-47A2-AD7C-7E0EE4DC5E97}" type="presOf" srcId="{EF296564-5CA2-4497-9EC0-408D02F3EABC}" destId="{452E7E9C-3DDC-435A-A769-70D37835FABA}" srcOrd="0" destOrd="0" presId="urn:microsoft.com/office/officeart/2005/8/layout/hierarchy5"/>
    <dgm:cxn modelId="{09C8B577-2F70-4A6E-B252-8341346400B2}" type="presOf" srcId="{C941B052-D9B0-477A-99AA-C554D1FB57B3}" destId="{FD60CC8F-14C8-4A1C-9C72-1AE491D51874}" srcOrd="1" destOrd="0" presId="urn:microsoft.com/office/officeart/2005/8/layout/hierarchy5"/>
    <dgm:cxn modelId="{E2670F1B-F9FE-4AAF-8A68-266240C7EBFE}" srcId="{EF296564-5CA2-4497-9EC0-408D02F3EABC}" destId="{3A83CDEE-2822-4D48-BB03-556A93CAA833}" srcOrd="1" destOrd="0" parTransId="{97C34FC9-82FC-4C6F-9065-053C7F589F6B}" sibTransId="{5EA12760-B263-44F7-9F27-1994342B0FF8}"/>
    <dgm:cxn modelId="{CD520789-D5CE-46D5-AD32-29072DA24A82}" type="presOf" srcId="{6FF4551F-B07A-453F-B670-6AB778FE3AF8}" destId="{99A4275E-64B6-4AFA-9896-3B79A7DF1E2F}" srcOrd="0" destOrd="0" presId="urn:microsoft.com/office/officeart/2005/8/layout/hierarchy5"/>
    <dgm:cxn modelId="{47555F94-4982-4CE4-828F-4D4A0EFA1531}" type="presOf" srcId="{A4E89EF1-BECE-4D53-8AD1-1AC5A65ABB1F}" destId="{48F92932-BCEE-4811-BF0D-8BF033EC11F2}" srcOrd="0" destOrd="0" presId="urn:microsoft.com/office/officeart/2005/8/layout/hierarchy5"/>
    <dgm:cxn modelId="{F13A01A2-D441-47F9-8E08-F54C266BDEBC}" type="presOf" srcId="{F95F8D58-D666-4CA8-8492-D95C8E6DFAFE}" destId="{EA3EF822-67EB-42E2-84CD-DC04BC15E6A2}" srcOrd="0" destOrd="0" presId="urn:microsoft.com/office/officeart/2005/8/layout/hierarchy5"/>
    <dgm:cxn modelId="{DF61DB99-9C11-4FD9-B70C-5EA6FFBA2751}" srcId="{6C27D3CC-7DF4-432B-85C3-F27DC428B1A9}" destId="{D143FEA6-EF93-4AD2-810E-A772FDC35228}" srcOrd="1" destOrd="0" parTransId="{5C3F57F1-ED56-4214-83E0-6831B99DDFF8}" sibTransId="{A870CA9D-9857-4D7B-AFA9-F69FF86C23EB}"/>
    <dgm:cxn modelId="{3E6D1B7D-50A6-4E57-B3DB-F893F0EAAA9C}" type="presOf" srcId="{6C27D3CC-7DF4-432B-85C3-F27DC428B1A9}" destId="{351372EF-6F8F-4DEA-AB82-C4CB49652835}" srcOrd="0" destOrd="0" presId="urn:microsoft.com/office/officeart/2005/8/layout/hierarchy5"/>
    <dgm:cxn modelId="{0611ADAD-E72A-4612-BEAB-95EC026D77E4}" type="presOf" srcId="{95CD2E50-640F-45EC-A929-A9AC862C0BD6}" destId="{7E8F1117-F706-4CB8-B427-C1F03BF86972}" srcOrd="1" destOrd="0" presId="urn:microsoft.com/office/officeart/2005/8/layout/hierarchy5"/>
    <dgm:cxn modelId="{7D1F15A6-A85C-48C4-B219-C37E7FE884AC}" type="presOf" srcId="{F95F8D58-D666-4CA8-8492-D95C8E6DFAFE}" destId="{84BE5AEE-335B-4AF7-A2AB-32F50DEACE0D}" srcOrd="1" destOrd="0" presId="urn:microsoft.com/office/officeart/2005/8/layout/hierarchy5"/>
    <dgm:cxn modelId="{D7EBD437-20D1-4088-B334-B8C706301C72}" srcId="{A74384A0-675E-4755-84A3-F03BC17358CA}" destId="{FADAE1EB-D5E5-477A-B7CD-B6827697D2B7}" srcOrd="1" destOrd="0" parTransId="{95CD2E50-640F-45EC-A929-A9AC862C0BD6}" sibTransId="{CA56BCD3-37D1-4E41-94F9-3B548DEA321A}"/>
    <dgm:cxn modelId="{10D2DF15-6F64-425F-9EAB-2F2BF00CC4D7}" type="presOf" srcId="{A74384A0-675E-4755-84A3-F03BC17358CA}" destId="{C124DF5A-563A-4500-B8E4-1FE58B02E986}" srcOrd="0" destOrd="0" presId="urn:microsoft.com/office/officeart/2005/8/layout/hierarchy5"/>
    <dgm:cxn modelId="{1B711435-C7AE-42B1-BDBA-C10A8B1269C4}" type="presOf" srcId="{95CD2E50-640F-45EC-A929-A9AC862C0BD6}" destId="{920B545D-4ED0-4D3E-90E7-9E1A98F84849}" srcOrd="0" destOrd="0" presId="urn:microsoft.com/office/officeart/2005/8/layout/hierarchy5"/>
    <dgm:cxn modelId="{2CD48C8A-07E3-4041-9ED6-5153EE172E30}" type="presOf" srcId="{97C34FC9-82FC-4C6F-9065-053C7F589F6B}" destId="{1397E00B-7EB4-4523-808B-E0B2B2917997}" srcOrd="0" destOrd="0" presId="urn:microsoft.com/office/officeart/2005/8/layout/hierarchy5"/>
    <dgm:cxn modelId="{5BD8D670-30CD-44D7-8D7D-BF6C6B8AA5DD}" type="presOf" srcId="{D143FEA6-EF93-4AD2-810E-A772FDC35228}" destId="{5580F881-C71B-4C1F-BFA3-F811FA87502C}" srcOrd="0" destOrd="0" presId="urn:microsoft.com/office/officeart/2005/8/layout/hierarchy5"/>
    <dgm:cxn modelId="{B338A278-B020-438A-A208-10787BB68997}" srcId="{EF296564-5CA2-4497-9EC0-408D02F3EABC}" destId="{A74384A0-675E-4755-84A3-F03BC17358CA}" srcOrd="0" destOrd="0" parTransId="{6FF4551F-B07A-453F-B670-6AB778FE3AF8}" sibTransId="{CD06874D-B092-4B25-A138-B62013FEF70D}"/>
    <dgm:cxn modelId="{87C23A01-1D1D-4AB6-BD67-94ADB26690B0}" srcId="{6C27D3CC-7DF4-432B-85C3-F27DC428B1A9}" destId="{C941B052-D9B0-477A-99AA-C554D1FB57B3}" srcOrd="3" destOrd="0" parTransId="{5B6C446C-7AC7-4C1A-B3A1-92A941254A00}" sibTransId="{AB89EFC5-6C22-4831-B063-27997468DF36}"/>
    <dgm:cxn modelId="{0D66C23E-AAED-4622-926F-2C8350528C39}" type="presOf" srcId="{3A83CDEE-2822-4D48-BB03-556A93CAA833}" destId="{243F555B-12BE-48A3-B869-16DA3FA33134}" srcOrd="0" destOrd="0" presId="urn:microsoft.com/office/officeart/2005/8/layout/hierarchy5"/>
    <dgm:cxn modelId="{764E8C88-5816-482D-B929-F111E965D8F8}" type="presOf" srcId="{48348A21-5D34-48D6-8CEA-FD0E9A2FC2B9}" destId="{787CADAD-BC88-4004-8B5C-4F3157C6EB8B}" srcOrd="1" destOrd="0" presId="urn:microsoft.com/office/officeart/2005/8/layout/hierarchy5"/>
    <dgm:cxn modelId="{B4A07568-36FA-40E7-9A01-5E4BA344C64D}" type="presOf" srcId="{48348A21-5D34-48D6-8CEA-FD0E9A2FC2B9}" destId="{EBD3D194-6CBF-4751-9E3A-79948D7B6A73}" srcOrd="0" destOrd="0" presId="urn:microsoft.com/office/officeart/2005/8/layout/hierarchy5"/>
    <dgm:cxn modelId="{B8BCFBE3-DC4E-4D37-B0D5-711BF7782872}" srcId="{3A83CDEE-2822-4D48-BB03-556A93CAA833}" destId="{A4E89EF1-BECE-4D53-8AD1-1AC5A65ABB1F}" srcOrd="0" destOrd="0" parTransId="{48348A21-5D34-48D6-8CEA-FD0E9A2FC2B9}" sibTransId="{F172AFC5-ADE3-478A-810C-8D51E137DFA5}"/>
    <dgm:cxn modelId="{FE961A7B-2738-44E7-93AF-50F9B5CA8383}" srcId="{A74384A0-675E-4755-84A3-F03BC17358CA}" destId="{E87F52DD-3270-4B0C-8E7D-F547172FF050}" srcOrd="0" destOrd="0" parTransId="{F95F8D58-D666-4CA8-8492-D95C8E6DFAFE}" sibTransId="{271A0D51-B69D-4C8B-A585-8E0A2B11FBFD}"/>
    <dgm:cxn modelId="{21A62641-18B4-48B8-9120-33405F5AD84E}" type="presOf" srcId="{EE422B50-A031-49E0-A765-209BD3B030C1}" destId="{FEBD02D2-B14D-432C-9949-4E697650A462}" srcOrd="1" destOrd="0" presId="urn:microsoft.com/office/officeart/2005/8/layout/hierarchy5"/>
    <dgm:cxn modelId="{9266DD98-5876-4D55-845C-ECC77DA2E05E}" srcId="{6C27D3CC-7DF4-432B-85C3-F27DC428B1A9}" destId="{EF296564-5CA2-4497-9EC0-408D02F3EABC}" srcOrd="0" destOrd="0" parTransId="{46AE9B0C-B03C-4696-A9DA-C31A0E6451CD}" sibTransId="{AA22CEB1-BC1E-48DC-98DD-8D76769B8AAE}"/>
    <dgm:cxn modelId="{8222CD26-FF1E-49E1-9CC7-FA0424CEA19E}" srcId="{6C27D3CC-7DF4-432B-85C3-F27DC428B1A9}" destId="{EE422B50-A031-49E0-A765-209BD3B030C1}" srcOrd="2" destOrd="0" parTransId="{ADAE9E87-BB0B-40E8-BBCD-4A1B73035389}" sibTransId="{23188A0E-1D12-4D0D-A32B-3926B45030A1}"/>
    <dgm:cxn modelId="{AC8395D0-70B6-4C46-BA73-FF46B367B8BA}" type="presOf" srcId="{FADAE1EB-D5E5-477A-B7CD-B6827697D2B7}" destId="{E70A3C6A-C3FB-4BD9-A271-6A277F805D98}" srcOrd="0" destOrd="0" presId="urn:microsoft.com/office/officeart/2005/8/layout/hierarchy5"/>
    <dgm:cxn modelId="{8DD6117D-8D9D-4C08-A2C3-D79B4365C603}" type="presOf" srcId="{E87F52DD-3270-4B0C-8E7D-F547172FF050}" destId="{A8C4219A-4FCE-4094-A225-F74C7C080809}" srcOrd="0" destOrd="0" presId="urn:microsoft.com/office/officeart/2005/8/layout/hierarchy5"/>
    <dgm:cxn modelId="{108F109E-229F-4DCC-A12D-153B52356603}" type="presOf" srcId="{6FF4551F-B07A-453F-B670-6AB778FE3AF8}" destId="{8E1804CC-12FB-4B0F-A58E-E274DA4A625A}" srcOrd="1" destOrd="0" presId="urn:microsoft.com/office/officeart/2005/8/layout/hierarchy5"/>
    <dgm:cxn modelId="{3D00C02B-165B-4243-811B-D53C2F3E73D8}" type="presOf" srcId="{D143FEA6-EF93-4AD2-810E-A772FDC35228}" destId="{343C9A61-1937-408D-83B3-E3DB265D60E6}" srcOrd="1" destOrd="0" presId="urn:microsoft.com/office/officeart/2005/8/layout/hierarchy5"/>
    <dgm:cxn modelId="{7EB73EBF-1EC4-4631-A356-555EA136D9C4}" type="presOf" srcId="{C941B052-D9B0-477A-99AA-C554D1FB57B3}" destId="{BD0D3C35-F0D8-4A09-877B-4F56B56E330E}" srcOrd="0" destOrd="0" presId="urn:microsoft.com/office/officeart/2005/8/layout/hierarchy5"/>
    <dgm:cxn modelId="{9DE301AF-2E85-49C5-B455-BC9729946799}" type="presOf" srcId="{97C34FC9-82FC-4C6F-9065-053C7F589F6B}" destId="{3850D1A9-E8F8-4525-A398-D6AC22F4AC59}" srcOrd="1" destOrd="0" presId="urn:microsoft.com/office/officeart/2005/8/layout/hierarchy5"/>
    <dgm:cxn modelId="{41A68C42-A537-4EBE-8CEB-1FCB7CA3C6E1}" type="presOf" srcId="{EE422B50-A031-49E0-A765-209BD3B030C1}" destId="{052C3711-91C6-4A50-8998-C62A45C008BB}" srcOrd="0" destOrd="0" presId="urn:microsoft.com/office/officeart/2005/8/layout/hierarchy5"/>
    <dgm:cxn modelId="{4EF1177F-4394-4652-89D4-8BFD73F907E6}" type="presParOf" srcId="{351372EF-6F8F-4DEA-AB82-C4CB49652835}" destId="{0DE9A9F9-A39F-4552-8508-16196348478F}" srcOrd="0" destOrd="0" presId="urn:microsoft.com/office/officeart/2005/8/layout/hierarchy5"/>
    <dgm:cxn modelId="{F62B1503-C562-467D-AF5C-344573B9B33E}" type="presParOf" srcId="{0DE9A9F9-A39F-4552-8508-16196348478F}" destId="{7C4BB3D2-A2CA-409F-A769-82E38460D729}" srcOrd="0" destOrd="0" presId="urn:microsoft.com/office/officeart/2005/8/layout/hierarchy5"/>
    <dgm:cxn modelId="{74993C10-961F-49C7-8DF5-4D3EB4C3FF27}" type="presParOf" srcId="{0DE9A9F9-A39F-4552-8508-16196348478F}" destId="{6A8A0475-06DA-4149-A35E-E375BEA2C551}" srcOrd="1" destOrd="0" presId="urn:microsoft.com/office/officeart/2005/8/layout/hierarchy5"/>
    <dgm:cxn modelId="{C90DB47B-7128-4EE4-9B73-B7A2479365DA}" type="presParOf" srcId="{6A8A0475-06DA-4149-A35E-E375BEA2C551}" destId="{16EA47AE-62C4-4DDF-91F8-AA6BFCEF70E5}" srcOrd="0" destOrd="0" presId="urn:microsoft.com/office/officeart/2005/8/layout/hierarchy5"/>
    <dgm:cxn modelId="{C3514654-75E2-4EF4-BEE8-D7B3DF6E8976}" type="presParOf" srcId="{16EA47AE-62C4-4DDF-91F8-AA6BFCEF70E5}" destId="{452E7E9C-3DDC-435A-A769-70D37835FABA}" srcOrd="0" destOrd="0" presId="urn:microsoft.com/office/officeart/2005/8/layout/hierarchy5"/>
    <dgm:cxn modelId="{CC309376-8A6A-4BA6-83E2-D7F56900D774}" type="presParOf" srcId="{16EA47AE-62C4-4DDF-91F8-AA6BFCEF70E5}" destId="{A9B5AD27-9976-4A22-9A5F-43DCAA445BC1}" srcOrd="1" destOrd="0" presId="urn:microsoft.com/office/officeart/2005/8/layout/hierarchy5"/>
    <dgm:cxn modelId="{3F8E8D16-F7B2-44A0-BA0F-5C0FFD16E515}" type="presParOf" srcId="{A9B5AD27-9976-4A22-9A5F-43DCAA445BC1}" destId="{99A4275E-64B6-4AFA-9896-3B79A7DF1E2F}" srcOrd="0" destOrd="0" presId="urn:microsoft.com/office/officeart/2005/8/layout/hierarchy5"/>
    <dgm:cxn modelId="{795E7862-1D39-462B-BA37-4484F098BFF2}" type="presParOf" srcId="{99A4275E-64B6-4AFA-9896-3B79A7DF1E2F}" destId="{8E1804CC-12FB-4B0F-A58E-E274DA4A625A}" srcOrd="0" destOrd="0" presId="urn:microsoft.com/office/officeart/2005/8/layout/hierarchy5"/>
    <dgm:cxn modelId="{02FD68A9-F5A1-43A8-8BAD-BC3AAC34004D}" type="presParOf" srcId="{A9B5AD27-9976-4A22-9A5F-43DCAA445BC1}" destId="{EC93F015-2F34-448C-B9C3-E8BC8F822BAA}" srcOrd="1" destOrd="0" presId="urn:microsoft.com/office/officeart/2005/8/layout/hierarchy5"/>
    <dgm:cxn modelId="{04755834-81F0-40FA-99B8-325910270E1C}" type="presParOf" srcId="{EC93F015-2F34-448C-B9C3-E8BC8F822BAA}" destId="{C124DF5A-563A-4500-B8E4-1FE58B02E986}" srcOrd="0" destOrd="0" presId="urn:microsoft.com/office/officeart/2005/8/layout/hierarchy5"/>
    <dgm:cxn modelId="{EE63F862-9833-4FBC-BAD3-16661F13EE4C}" type="presParOf" srcId="{EC93F015-2F34-448C-B9C3-E8BC8F822BAA}" destId="{8BE26E9C-8A6D-4945-81F9-D1E3D53C6745}" srcOrd="1" destOrd="0" presId="urn:microsoft.com/office/officeart/2005/8/layout/hierarchy5"/>
    <dgm:cxn modelId="{C6CABA6C-B66E-4881-A934-7AB40CDEBBA6}" type="presParOf" srcId="{8BE26E9C-8A6D-4945-81F9-D1E3D53C6745}" destId="{EA3EF822-67EB-42E2-84CD-DC04BC15E6A2}" srcOrd="0" destOrd="0" presId="urn:microsoft.com/office/officeart/2005/8/layout/hierarchy5"/>
    <dgm:cxn modelId="{8AE695F7-48E6-417C-8F76-E7D6FC28C2D2}" type="presParOf" srcId="{EA3EF822-67EB-42E2-84CD-DC04BC15E6A2}" destId="{84BE5AEE-335B-4AF7-A2AB-32F50DEACE0D}" srcOrd="0" destOrd="0" presId="urn:microsoft.com/office/officeart/2005/8/layout/hierarchy5"/>
    <dgm:cxn modelId="{87510153-946D-47D9-8BDF-8C76BECCFD91}" type="presParOf" srcId="{8BE26E9C-8A6D-4945-81F9-D1E3D53C6745}" destId="{258748B8-4D47-4AB9-8B50-6DCCAA061A8E}" srcOrd="1" destOrd="0" presId="urn:microsoft.com/office/officeart/2005/8/layout/hierarchy5"/>
    <dgm:cxn modelId="{050B5C94-F0C0-4652-A6CB-6ECB8F5F6120}" type="presParOf" srcId="{258748B8-4D47-4AB9-8B50-6DCCAA061A8E}" destId="{A8C4219A-4FCE-4094-A225-F74C7C080809}" srcOrd="0" destOrd="0" presId="urn:microsoft.com/office/officeart/2005/8/layout/hierarchy5"/>
    <dgm:cxn modelId="{C319A232-07AC-4D06-9F58-BE7F3B0AF958}" type="presParOf" srcId="{258748B8-4D47-4AB9-8B50-6DCCAA061A8E}" destId="{188185CB-8F4B-4612-8F61-5F96273C1E1D}" srcOrd="1" destOrd="0" presId="urn:microsoft.com/office/officeart/2005/8/layout/hierarchy5"/>
    <dgm:cxn modelId="{9F593E28-878C-4C71-A851-92EC0C1ED236}" type="presParOf" srcId="{8BE26E9C-8A6D-4945-81F9-D1E3D53C6745}" destId="{920B545D-4ED0-4D3E-90E7-9E1A98F84849}" srcOrd="2" destOrd="0" presId="urn:microsoft.com/office/officeart/2005/8/layout/hierarchy5"/>
    <dgm:cxn modelId="{C11278D4-7BF2-4C47-9509-4183211125C0}" type="presParOf" srcId="{920B545D-4ED0-4D3E-90E7-9E1A98F84849}" destId="{7E8F1117-F706-4CB8-B427-C1F03BF86972}" srcOrd="0" destOrd="0" presId="urn:microsoft.com/office/officeart/2005/8/layout/hierarchy5"/>
    <dgm:cxn modelId="{7A3E588C-30F4-4F17-BDC5-9B4F9CAD5FFA}" type="presParOf" srcId="{8BE26E9C-8A6D-4945-81F9-D1E3D53C6745}" destId="{00E87232-D73B-4F1F-A176-5DACCE8B43F6}" srcOrd="3" destOrd="0" presId="urn:microsoft.com/office/officeart/2005/8/layout/hierarchy5"/>
    <dgm:cxn modelId="{D269B4DE-9744-4FA6-BBF7-1F45CF7CDC2E}" type="presParOf" srcId="{00E87232-D73B-4F1F-A176-5DACCE8B43F6}" destId="{E70A3C6A-C3FB-4BD9-A271-6A277F805D98}" srcOrd="0" destOrd="0" presId="urn:microsoft.com/office/officeart/2005/8/layout/hierarchy5"/>
    <dgm:cxn modelId="{260E7E4A-8D6F-4969-AF2D-83EC4C642CFE}" type="presParOf" srcId="{00E87232-D73B-4F1F-A176-5DACCE8B43F6}" destId="{798ED360-FACD-461E-98E2-90AE5675A479}" srcOrd="1" destOrd="0" presId="urn:microsoft.com/office/officeart/2005/8/layout/hierarchy5"/>
    <dgm:cxn modelId="{232EF7CF-24B9-442F-9CEE-46D323C3F227}" type="presParOf" srcId="{A9B5AD27-9976-4A22-9A5F-43DCAA445BC1}" destId="{1397E00B-7EB4-4523-808B-E0B2B2917997}" srcOrd="2" destOrd="0" presId="urn:microsoft.com/office/officeart/2005/8/layout/hierarchy5"/>
    <dgm:cxn modelId="{62FF648E-08F8-4811-B651-668B89810B60}" type="presParOf" srcId="{1397E00B-7EB4-4523-808B-E0B2B2917997}" destId="{3850D1A9-E8F8-4525-A398-D6AC22F4AC59}" srcOrd="0" destOrd="0" presId="urn:microsoft.com/office/officeart/2005/8/layout/hierarchy5"/>
    <dgm:cxn modelId="{BFD308F1-288A-4696-841D-8C7A0177A73F}" type="presParOf" srcId="{A9B5AD27-9976-4A22-9A5F-43DCAA445BC1}" destId="{DC4EDC44-3BB6-4428-9A2B-44CD14B4DD02}" srcOrd="3" destOrd="0" presId="urn:microsoft.com/office/officeart/2005/8/layout/hierarchy5"/>
    <dgm:cxn modelId="{DD0E734D-702D-45EF-9E75-8B48F6FBBB60}" type="presParOf" srcId="{DC4EDC44-3BB6-4428-9A2B-44CD14B4DD02}" destId="{243F555B-12BE-48A3-B869-16DA3FA33134}" srcOrd="0" destOrd="0" presId="urn:microsoft.com/office/officeart/2005/8/layout/hierarchy5"/>
    <dgm:cxn modelId="{9FD8BB77-F2DE-4809-9FF5-5507199BB372}" type="presParOf" srcId="{DC4EDC44-3BB6-4428-9A2B-44CD14B4DD02}" destId="{496BEE8F-F30F-40D1-87D0-197138481C6F}" srcOrd="1" destOrd="0" presId="urn:microsoft.com/office/officeart/2005/8/layout/hierarchy5"/>
    <dgm:cxn modelId="{4DF1E3C2-85C0-49F7-8C24-4507E5A0643F}" type="presParOf" srcId="{496BEE8F-F30F-40D1-87D0-197138481C6F}" destId="{EBD3D194-6CBF-4751-9E3A-79948D7B6A73}" srcOrd="0" destOrd="0" presId="urn:microsoft.com/office/officeart/2005/8/layout/hierarchy5"/>
    <dgm:cxn modelId="{7B004341-6701-46EA-99AE-8A0F88C9D6AA}" type="presParOf" srcId="{EBD3D194-6CBF-4751-9E3A-79948D7B6A73}" destId="{787CADAD-BC88-4004-8B5C-4F3157C6EB8B}" srcOrd="0" destOrd="0" presId="urn:microsoft.com/office/officeart/2005/8/layout/hierarchy5"/>
    <dgm:cxn modelId="{D7D71CBB-02B7-415E-A54A-50A90A79C350}" type="presParOf" srcId="{496BEE8F-F30F-40D1-87D0-197138481C6F}" destId="{708B0CCE-C306-45F6-AA95-6BE3ABE2FDD1}" srcOrd="1" destOrd="0" presId="urn:microsoft.com/office/officeart/2005/8/layout/hierarchy5"/>
    <dgm:cxn modelId="{606811B0-34DE-4717-840F-62AC26B05F73}" type="presParOf" srcId="{708B0CCE-C306-45F6-AA95-6BE3ABE2FDD1}" destId="{48F92932-BCEE-4811-BF0D-8BF033EC11F2}" srcOrd="0" destOrd="0" presId="urn:microsoft.com/office/officeart/2005/8/layout/hierarchy5"/>
    <dgm:cxn modelId="{E97F4229-0DF2-4DED-A958-8F0475DB9AD6}" type="presParOf" srcId="{708B0CCE-C306-45F6-AA95-6BE3ABE2FDD1}" destId="{5CDDC60F-9AD8-4CC1-9094-DFC06ADBCE8B}" srcOrd="1" destOrd="0" presId="urn:microsoft.com/office/officeart/2005/8/layout/hierarchy5"/>
    <dgm:cxn modelId="{C882D96A-61D1-45F9-B8E7-32C3EA060ABE}" type="presParOf" srcId="{351372EF-6F8F-4DEA-AB82-C4CB49652835}" destId="{FA2A440F-F593-441B-8E3D-442510FA2E0D}" srcOrd="1" destOrd="0" presId="urn:microsoft.com/office/officeart/2005/8/layout/hierarchy5"/>
    <dgm:cxn modelId="{4420F25B-A0FE-4112-B8F8-FFEA279BD34D}" type="presParOf" srcId="{FA2A440F-F593-441B-8E3D-442510FA2E0D}" destId="{54C870AB-C8C6-4B3B-98BE-09FE33FF482A}" srcOrd="0" destOrd="0" presId="urn:microsoft.com/office/officeart/2005/8/layout/hierarchy5"/>
    <dgm:cxn modelId="{2A2B2A05-028B-48E7-AFCE-FB37D466FC82}" type="presParOf" srcId="{54C870AB-C8C6-4B3B-98BE-09FE33FF482A}" destId="{5580F881-C71B-4C1F-BFA3-F811FA87502C}" srcOrd="0" destOrd="0" presId="urn:microsoft.com/office/officeart/2005/8/layout/hierarchy5"/>
    <dgm:cxn modelId="{332412CE-E336-4A14-9A8C-0624665B735A}" type="presParOf" srcId="{54C870AB-C8C6-4B3B-98BE-09FE33FF482A}" destId="{343C9A61-1937-408D-83B3-E3DB265D60E6}" srcOrd="1" destOrd="0" presId="urn:microsoft.com/office/officeart/2005/8/layout/hierarchy5"/>
    <dgm:cxn modelId="{7009A11C-BDC2-47E9-B833-8840C0A80093}" type="presParOf" srcId="{FA2A440F-F593-441B-8E3D-442510FA2E0D}" destId="{9586BE35-FF14-485B-AC92-3AE092C8DEA8}" srcOrd="1" destOrd="0" presId="urn:microsoft.com/office/officeart/2005/8/layout/hierarchy5"/>
    <dgm:cxn modelId="{4205BF3A-5EB6-4E93-95E7-1B90ED39DF3D}" type="presParOf" srcId="{9586BE35-FF14-485B-AC92-3AE092C8DEA8}" destId="{88C5BD86-8BB3-4241-AE41-6F1169014671}" srcOrd="0" destOrd="0" presId="urn:microsoft.com/office/officeart/2005/8/layout/hierarchy5"/>
    <dgm:cxn modelId="{3EBDA46E-62E1-485F-9C4E-602F97E4E024}" type="presParOf" srcId="{FA2A440F-F593-441B-8E3D-442510FA2E0D}" destId="{D5D9BCCA-AC96-44D1-B3E5-83D74CD2A72C}" srcOrd="2" destOrd="0" presId="urn:microsoft.com/office/officeart/2005/8/layout/hierarchy5"/>
    <dgm:cxn modelId="{BDFFFC68-63CD-462F-999B-434DE2FF9502}" type="presParOf" srcId="{D5D9BCCA-AC96-44D1-B3E5-83D74CD2A72C}" destId="{052C3711-91C6-4A50-8998-C62A45C008BB}" srcOrd="0" destOrd="0" presId="urn:microsoft.com/office/officeart/2005/8/layout/hierarchy5"/>
    <dgm:cxn modelId="{FCDBACB7-0602-4B22-8639-8E714F359CB3}" type="presParOf" srcId="{D5D9BCCA-AC96-44D1-B3E5-83D74CD2A72C}" destId="{FEBD02D2-B14D-432C-9949-4E697650A462}" srcOrd="1" destOrd="0" presId="urn:microsoft.com/office/officeart/2005/8/layout/hierarchy5"/>
    <dgm:cxn modelId="{60FF6E15-911E-4268-953F-79F96B4EF6F8}" type="presParOf" srcId="{FA2A440F-F593-441B-8E3D-442510FA2E0D}" destId="{A412A0D1-D9AA-43B8-8585-A36208D8D046}" srcOrd="3" destOrd="0" presId="urn:microsoft.com/office/officeart/2005/8/layout/hierarchy5"/>
    <dgm:cxn modelId="{97E78687-EF5C-4D29-8247-EA3E070C1C9D}" type="presParOf" srcId="{A412A0D1-D9AA-43B8-8585-A36208D8D046}" destId="{F233FF45-F575-43E3-8963-C268E9432BB8}" srcOrd="0" destOrd="0" presId="urn:microsoft.com/office/officeart/2005/8/layout/hierarchy5"/>
    <dgm:cxn modelId="{9BB08611-97E9-4E4B-AA3F-BC8FC8073967}" type="presParOf" srcId="{FA2A440F-F593-441B-8E3D-442510FA2E0D}" destId="{B76E6E9D-D804-4CB7-9694-44A9808C7AB1}" srcOrd="4" destOrd="0" presId="urn:microsoft.com/office/officeart/2005/8/layout/hierarchy5"/>
    <dgm:cxn modelId="{5C07B76C-5976-43A1-827E-F7AA2DA9E1AE}" type="presParOf" srcId="{B76E6E9D-D804-4CB7-9694-44A9808C7AB1}" destId="{BD0D3C35-F0D8-4A09-877B-4F56B56E330E}" srcOrd="0" destOrd="0" presId="urn:microsoft.com/office/officeart/2005/8/layout/hierarchy5"/>
    <dgm:cxn modelId="{BDB550F0-B4A3-4826-9E88-8755A5B9939C}" type="presParOf" srcId="{B76E6E9D-D804-4CB7-9694-44A9808C7AB1}" destId="{FD60CC8F-14C8-4A1C-9C72-1AE491D5187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810884-09F8-4B9E-9831-116967844AEA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FA10BFD0-7F47-428F-BA8F-24D3D2CDE000}">
      <dgm:prSet phldrT="[Text]" phldr="1"/>
      <dgm:spPr/>
      <dgm:t>
        <a:bodyPr/>
        <a:lstStyle/>
        <a:p>
          <a:endParaRPr lang="en-US"/>
        </a:p>
      </dgm:t>
    </dgm:pt>
    <dgm:pt modelId="{6741BF28-DE6C-4D12-BF8A-EB347F699A73}" type="parTrans" cxnId="{3692F8D1-BA89-415F-958E-363B1FA8BC1C}">
      <dgm:prSet/>
      <dgm:spPr/>
      <dgm:t>
        <a:bodyPr/>
        <a:lstStyle/>
        <a:p>
          <a:endParaRPr lang="en-US"/>
        </a:p>
      </dgm:t>
    </dgm:pt>
    <dgm:pt modelId="{2F64D6FB-9772-479B-A598-068DB3CE8742}" type="sibTrans" cxnId="{3692F8D1-BA89-415F-958E-363B1FA8BC1C}">
      <dgm:prSet/>
      <dgm:spPr/>
      <dgm:t>
        <a:bodyPr/>
        <a:lstStyle/>
        <a:p>
          <a:endParaRPr lang="en-US"/>
        </a:p>
      </dgm:t>
    </dgm:pt>
    <dgm:pt modelId="{7A5A66F6-36B6-4EA8-994F-4DFE4A0E27E1}">
      <dgm:prSet phldrT="[Text]" phldr="1"/>
      <dgm:spPr/>
      <dgm:t>
        <a:bodyPr/>
        <a:lstStyle/>
        <a:p>
          <a:endParaRPr lang="en-US" dirty="0"/>
        </a:p>
      </dgm:t>
    </dgm:pt>
    <dgm:pt modelId="{2F91E13C-29DD-4131-8159-9A6DD4BD06C6}" type="parTrans" cxnId="{6977F384-ED3F-4740-A6B7-41B62DE2C4D3}">
      <dgm:prSet/>
      <dgm:spPr/>
      <dgm:t>
        <a:bodyPr/>
        <a:lstStyle/>
        <a:p>
          <a:endParaRPr lang="en-US"/>
        </a:p>
      </dgm:t>
    </dgm:pt>
    <dgm:pt modelId="{E09F128B-D17A-4E73-A6C2-0D6F84EC9DC0}" type="sibTrans" cxnId="{6977F384-ED3F-4740-A6B7-41B62DE2C4D3}">
      <dgm:prSet/>
      <dgm:spPr/>
      <dgm:t>
        <a:bodyPr/>
        <a:lstStyle/>
        <a:p>
          <a:endParaRPr lang="en-US"/>
        </a:p>
      </dgm:t>
    </dgm:pt>
    <dgm:pt modelId="{CAC676E6-B969-4D07-AA6A-F505FE6586C4}">
      <dgm:prSet phldrT="[Text]" phldr="1"/>
      <dgm:spPr/>
      <dgm:t>
        <a:bodyPr/>
        <a:lstStyle/>
        <a:p>
          <a:endParaRPr lang="en-US"/>
        </a:p>
      </dgm:t>
    </dgm:pt>
    <dgm:pt modelId="{F609C9A6-C606-47F6-836D-76188AF0BDF5}" type="parTrans" cxnId="{3389E4EB-558F-42DA-A35A-FDCF5EA36B03}">
      <dgm:prSet/>
      <dgm:spPr/>
      <dgm:t>
        <a:bodyPr/>
        <a:lstStyle/>
        <a:p>
          <a:endParaRPr lang="en-US"/>
        </a:p>
      </dgm:t>
    </dgm:pt>
    <dgm:pt modelId="{622179D6-D71B-4915-853B-2BFE8F28872E}" type="sibTrans" cxnId="{3389E4EB-558F-42DA-A35A-FDCF5EA36B03}">
      <dgm:prSet/>
      <dgm:spPr/>
      <dgm:t>
        <a:bodyPr/>
        <a:lstStyle/>
        <a:p>
          <a:endParaRPr lang="en-US"/>
        </a:p>
      </dgm:t>
    </dgm:pt>
    <dgm:pt modelId="{DFCE2713-CA77-4E17-850B-F4F3C03D7EB4}">
      <dgm:prSet phldrT="[Text]" phldr="1"/>
      <dgm:spPr/>
      <dgm:t>
        <a:bodyPr/>
        <a:lstStyle/>
        <a:p>
          <a:endParaRPr lang="en-US"/>
        </a:p>
      </dgm:t>
    </dgm:pt>
    <dgm:pt modelId="{A283EEE4-9606-4E46-9998-C502BEE70B03}" type="parTrans" cxnId="{78F5E0D8-7A86-4ABF-B9DC-90DF26B3E3CC}">
      <dgm:prSet/>
      <dgm:spPr/>
      <dgm:t>
        <a:bodyPr/>
        <a:lstStyle/>
        <a:p>
          <a:endParaRPr lang="en-US"/>
        </a:p>
      </dgm:t>
    </dgm:pt>
    <dgm:pt modelId="{20AE265E-2585-46B1-AC8D-7A3FCA78E728}" type="sibTrans" cxnId="{78F5E0D8-7A86-4ABF-B9DC-90DF26B3E3CC}">
      <dgm:prSet/>
      <dgm:spPr/>
      <dgm:t>
        <a:bodyPr/>
        <a:lstStyle/>
        <a:p>
          <a:endParaRPr lang="en-US"/>
        </a:p>
      </dgm:t>
    </dgm:pt>
    <dgm:pt modelId="{94F5F1D4-FB3A-40E2-801B-B19F84BCC7B4}">
      <dgm:prSet phldrT="[Text]" phldr="1"/>
      <dgm:spPr/>
      <dgm:t>
        <a:bodyPr/>
        <a:lstStyle/>
        <a:p>
          <a:endParaRPr lang="en-US"/>
        </a:p>
      </dgm:t>
    </dgm:pt>
    <dgm:pt modelId="{D40F3D0C-95AE-4E8C-B77A-3CA29429689A}" type="parTrans" cxnId="{910F1CA2-DB88-4615-9D58-FCB92E10AD72}">
      <dgm:prSet/>
      <dgm:spPr/>
      <dgm:t>
        <a:bodyPr/>
        <a:lstStyle/>
        <a:p>
          <a:endParaRPr lang="en-US"/>
        </a:p>
      </dgm:t>
    </dgm:pt>
    <dgm:pt modelId="{D4038E6B-8929-46B3-8B5A-8C8D56661451}" type="sibTrans" cxnId="{910F1CA2-DB88-4615-9D58-FCB92E10AD72}">
      <dgm:prSet/>
      <dgm:spPr/>
      <dgm:t>
        <a:bodyPr/>
        <a:lstStyle/>
        <a:p>
          <a:endParaRPr lang="en-US"/>
        </a:p>
      </dgm:t>
    </dgm:pt>
    <dgm:pt modelId="{A9476149-664E-4EB0-890B-80EFF7A05A7E}">
      <dgm:prSet phldrT="[Text]" phldr="1"/>
      <dgm:spPr/>
      <dgm:t>
        <a:bodyPr/>
        <a:lstStyle/>
        <a:p>
          <a:endParaRPr lang="en-US"/>
        </a:p>
      </dgm:t>
    </dgm:pt>
    <dgm:pt modelId="{604D8510-1AB8-4E91-9278-88D55DD01EF5}" type="parTrans" cxnId="{02C5B722-2738-4244-97B6-3EE4499CCA44}">
      <dgm:prSet/>
      <dgm:spPr/>
      <dgm:t>
        <a:bodyPr/>
        <a:lstStyle/>
        <a:p>
          <a:endParaRPr lang="en-US"/>
        </a:p>
      </dgm:t>
    </dgm:pt>
    <dgm:pt modelId="{5BF8C796-00E0-42FD-8C3F-E84D4D2A6601}" type="sibTrans" cxnId="{02C5B722-2738-4244-97B6-3EE4499CCA44}">
      <dgm:prSet/>
      <dgm:spPr/>
      <dgm:t>
        <a:bodyPr/>
        <a:lstStyle/>
        <a:p>
          <a:endParaRPr lang="en-US"/>
        </a:p>
      </dgm:t>
    </dgm:pt>
    <dgm:pt modelId="{F6832C73-643E-460B-9578-884863466ED5}">
      <dgm:prSet phldrT="[Text]" phldr="1"/>
      <dgm:spPr/>
      <dgm:t>
        <a:bodyPr/>
        <a:lstStyle/>
        <a:p>
          <a:endParaRPr lang="en-US"/>
        </a:p>
      </dgm:t>
    </dgm:pt>
    <dgm:pt modelId="{E1E896E8-C07D-4B3D-9795-6B75A1C1FCA6}" type="parTrans" cxnId="{D80A647C-6241-4BED-8971-1F2C575DFECA}">
      <dgm:prSet/>
      <dgm:spPr/>
      <dgm:t>
        <a:bodyPr/>
        <a:lstStyle/>
        <a:p>
          <a:endParaRPr lang="en-US"/>
        </a:p>
      </dgm:t>
    </dgm:pt>
    <dgm:pt modelId="{159D7B52-271D-4FC1-83E0-E710507A705F}" type="sibTrans" cxnId="{D80A647C-6241-4BED-8971-1F2C575DFECA}">
      <dgm:prSet/>
      <dgm:spPr/>
      <dgm:t>
        <a:bodyPr/>
        <a:lstStyle/>
        <a:p>
          <a:endParaRPr lang="en-US"/>
        </a:p>
      </dgm:t>
    </dgm:pt>
    <dgm:pt modelId="{B8F39937-9A58-48A6-8E3D-9F98A1BEA14A}">
      <dgm:prSet phldrT="[Text]" phldr="1"/>
      <dgm:spPr/>
      <dgm:t>
        <a:bodyPr/>
        <a:lstStyle/>
        <a:p>
          <a:endParaRPr lang="en-US"/>
        </a:p>
      </dgm:t>
    </dgm:pt>
    <dgm:pt modelId="{9C308308-ECCD-4457-B424-1FBD6E6F5B1D}" type="parTrans" cxnId="{FD69F246-6771-49EA-AEE9-F89CBBE1B171}">
      <dgm:prSet/>
      <dgm:spPr/>
      <dgm:t>
        <a:bodyPr/>
        <a:lstStyle/>
        <a:p>
          <a:endParaRPr lang="en-US"/>
        </a:p>
      </dgm:t>
    </dgm:pt>
    <dgm:pt modelId="{B6561715-4D0E-463D-8E59-5CFF94261FDB}" type="sibTrans" cxnId="{FD69F246-6771-49EA-AEE9-F89CBBE1B171}">
      <dgm:prSet/>
      <dgm:spPr/>
      <dgm:t>
        <a:bodyPr/>
        <a:lstStyle/>
        <a:p>
          <a:endParaRPr lang="en-US"/>
        </a:p>
      </dgm:t>
    </dgm:pt>
    <dgm:pt modelId="{D3E20CC3-D2EC-4C28-AC7A-9970D400F3C2}" type="pres">
      <dgm:prSet presAssocID="{98810884-09F8-4B9E-9831-116967844AE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2B81D4E-1790-479C-8848-122F50C8245B}" type="pres">
      <dgm:prSet presAssocID="{98810884-09F8-4B9E-9831-116967844AEA}" presName="children" presStyleCnt="0"/>
      <dgm:spPr/>
    </dgm:pt>
    <dgm:pt modelId="{E2EAF26F-83F1-4EFB-9716-938D5EE756DF}" type="pres">
      <dgm:prSet presAssocID="{98810884-09F8-4B9E-9831-116967844AEA}" presName="child1group" presStyleCnt="0"/>
      <dgm:spPr/>
    </dgm:pt>
    <dgm:pt modelId="{8578DE44-E100-44E6-BD41-53B6E4F5C1D6}" type="pres">
      <dgm:prSet presAssocID="{98810884-09F8-4B9E-9831-116967844AEA}" presName="child1" presStyleLbl="bgAcc1" presStyleIdx="0" presStyleCnt="4"/>
      <dgm:spPr/>
    </dgm:pt>
    <dgm:pt modelId="{DE8F8E35-A4B2-4C7B-A657-5BE8FABEBC9A}" type="pres">
      <dgm:prSet presAssocID="{98810884-09F8-4B9E-9831-116967844AEA}" presName="child1Text" presStyleLbl="bgAcc1" presStyleIdx="0" presStyleCnt="4">
        <dgm:presLayoutVars>
          <dgm:bulletEnabled val="1"/>
        </dgm:presLayoutVars>
      </dgm:prSet>
      <dgm:spPr/>
    </dgm:pt>
    <dgm:pt modelId="{DD1199DE-28C9-4FA9-9CBB-9CA3FEBC268E}" type="pres">
      <dgm:prSet presAssocID="{98810884-09F8-4B9E-9831-116967844AEA}" presName="child2group" presStyleCnt="0"/>
      <dgm:spPr/>
    </dgm:pt>
    <dgm:pt modelId="{A14A8351-A1A8-4F07-BED4-4D12EC03AEE2}" type="pres">
      <dgm:prSet presAssocID="{98810884-09F8-4B9E-9831-116967844AEA}" presName="child2" presStyleLbl="bgAcc1" presStyleIdx="1" presStyleCnt="4"/>
      <dgm:spPr/>
    </dgm:pt>
    <dgm:pt modelId="{5ACA3CB0-7011-4DF6-8064-351F2CACE956}" type="pres">
      <dgm:prSet presAssocID="{98810884-09F8-4B9E-9831-116967844AEA}" presName="child2Text" presStyleLbl="bgAcc1" presStyleIdx="1" presStyleCnt="4">
        <dgm:presLayoutVars>
          <dgm:bulletEnabled val="1"/>
        </dgm:presLayoutVars>
      </dgm:prSet>
      <dgm:spPr/>
    </dgm:pt>
    <dgm:pt modelId="{894B7CA6-39FC-458E-AE48-0042DA63263C}" type="pres">
      <dgm:prSet presAssocID="{98810884-09F8-4B9E-9831-116967844AEA}" presName="child3group" presStyleCnt="0"/>
      <dgm:spPr/>
    </dgm:pt>
    <dgm:pt modelId="{5780F219-EDBB-402B-A7F9-3F9701335B9B}" type="pres">
      <dgm:prSet presAssocID="{98810884-09F8-4B9E-9831-116967844AEA}" presName="child3" presStyleLbl="bgAcc1" presStyleIdx="2" presStyleCnt="4"/>
      <dgm:spPr/>
    </dgm:pt>
    <dgm:pt modelId="{011EFF34-5BCC-4267-9228-713E5F24B014}" type="pres">
      <dgm:prSet presAssocID="{98810884-09F8-4B9E-9831-116967844AEA}" presName="child3Text" presStyleLbl="bgAcc1" presStyleIdx="2" presStyleCnt="4">
        <dgm:presLayoutVars>
          <dgm:bulletEnabled val="1"/>
        </dgm:presLayoutVars>
      </dgm:prSet>
      <dgm:spPr/>
    </dgm:pt>
    <dgm:pt modelId="{0414FCAA-79EA-4442-A622-C4CAAC027E0A}" type="pres">
      <dgm:prSet presAssocID="{98810884-09F8-4B9E-9831-116967844AEA}" presName="child4group" presStyleCnt="0"/>
      <dgm:spPr/>
    </dgm:pt>
    <dgm:pt modelId="{8368993B-29FD-462C-8CC6-F1407F42EF9E}" type="pres">
      <dgm:prSet presAssocID="{98810884-09F8-4B9E-9831-116967844AEA}" presName="child4" presStyleLbl="bgAcc1" presStyleIdx="3" presStyleCnt="4"/>
      <dgm:spPr/>
    </dgm:pt>
    <dgm:pt modelId="{29C50D36-BCB0-44AC-BAC3-D56DE1936317}" type="pres">
      <dgm:prSet presAssocID="{98810884-09F8-4B9E-9831-116967844AEA}" presName="child4Text" presStyleLbl="bgAcc1" presStyleIdx="3" presStyleCnt="4">
        <dgm:presLayoutVars>
          <dgm:bulletEnabled val="1"/>
        </dgm:presLayoutVars>
      </dgm:prSet>
      <dgm:spPr/>
    </dgm:pt>
    <dgm:pt modelId="{2D746581-2CBB-4C92-88DE-915525A4B96C}" type="pres">
      <dgm:prSet presAssocID="{98810884-09F8-4B9E-9831-116967844AEA}" presName="childPlaceholder" presStyleCnt="0"/>
      <dgm:spPr/>
    </dgm:pt>
    <dgm:pt modelId="{A6106F49-1602-4DCC-BCBF-59EF8DE96E6A}" type="pres">
      <dgm:prSet presAssocID="{98810884-09F8-4B9E-9831-116967844AEA}" presName="circle" presStyleCnt="0"/>
      <dgm:spPr/>
    </dgm:pt>
    <dgm:pt modelId="{F7204FB6-1BA7-4EA3-A5EB-75518C498AC8}" type="pres">
      <dgm:prSet presAssocID="{98810884-09F8-4B9E-9831-116967844AE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A820FE1-B542-4940-832D-D9051E3B9106}" type="pres">
      <dgm:prSet presAssocID="{98810884-09F8-4B9E-9831-116967844AE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5A30004-998C-49A1-AE87-CCADFCD69778}" type="pres">
      <dgm:prSet presAssocID="{98810884-09F8-4B9E-9831-116967844AE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15C6158-2AB8-4401-9F3E-60B9AF91D03E}" type="pres">
      <dgm:prSet presAssocID="{98810884-09F8-4B9E-9831-116967844AE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2ACC495-5E71-44A3-865F-C68230427781}" type="pres">
      <dgm:prSet presAssocID="{98810884-09F8-4B9E-9831-116967844AEA}" presName="quadrantPlaceholder" presStyleCnt="0"/>
      <dgm:spPr/>
    </dgm:pt>
    <dgm:pt modelId="{A38DF69C-2995-4932-8D05-9CC114F11D10}" type="pres">
      <dgm:prSet presAssocID="{98810884-09F8-4B9E-9831-116967844AEA}" presName="center1" presStyleLbl="fgShp" presStyleIdx="0" presStyleCnt="2"/>
      <dgm:spPr/>
    </dgm:pt>
    <dgm:pt modelId="{09ED7E13-DE9E-484C-81C0-252263188EA9}" type="pres">
      <dgm:prSet presAssocID="{98810884-09F8-4B9E-9831-116967844AEA}" presName="center2" presStyleLbl="fgShp" presStyleIdx="1" presStyleCnt="2"/>
      <dgm:spPr/>
    </dgm:pt>
  </dgm:ptLst>
  <dgm:cxnLst>
    <dgm:cxn modelId="{1B3B041F-34CC-4EFF-86D3-22DA2563D7A9}" type="presOf" srcId="{B8F39937-9A58-48A6-8E3D-9F98A1BEA14A}" destId="{29C50D36-BCB0-44AC-BAC3-D56DE1936317}" srcOrd="1" destOrd="0" presId="urn:microsoft.com/office/officeart/2005/8/layout/cycle4"/>
    <dgm:cxn modelId="{E2D1B6DB-DEBF-4AB9-BF5C-2FE9309BD880}" type="presOf" srcId="{DFCE2713-CA77-4E17-850B-F4F3C03D7EB4}" destId="{A14A8351-A1A8-4F07-BED4-4D12EC03AEE2}" srcOrd="0" destOrd="0" presId="urn:microsoft.com/office/officeart/2005/8/layout/cycle4"/>
    <dgm:cxn modelId="{FD69F246-6771-49EA-AEE9-F89CBBE1B171}" srcId="{F6832C73-643E-460B-9578-884863466ED5}" destId="{B8F39937-9A58-48A6-8E3D-9F98A1BEA14A}" srcOrd="0" destOrd="0" parTransId="{9C308308-ECCD-4457-B424-1FBD6E6F5B1D}" sibTransId="{B6561715-4D0E-463D-8E59-5CFF94261FDB}"/>
    <dgm:cxn modelId="{78F5E0D8-7A86-4ABF-B9DC-90DF26B3E3CC}" srcId="{CAC676E6-B969-4D07-AA6A-F505FE6586C4}" destId="{DFCE2713-CA77-4E17-850B-F4F3C03D7EB4}" srcOrd="0" destOrd="0" parTransId="{A283EEE4-9606-4E46-9998-C502BEE70B03}" sibTransId="{20AE265E-2585-46B1-AC8D-7A3FCA78E728}"/>
    <dgm:cxn modelId="{3389E4EB-558F-42DA-A35A-FDCF5EA36B03}" srcId="{98810884-09F8-4B9E-9831-116967844AEA}" destId="{CAC676E6-B969-4D07-AA6A-F505FE6586C4}" srcOrd="1" destOrd="0" parTransId="{F609C9A6-C606-47F6-836D-76188AF0BDF5}" sibTransId="{622179D6-D71B-4915-853B-2BFE8F28872E}"/>
    <dgm:cxn modelId="{DA4C28EC-0CAE-4AA0-B6C9-CE889C7405E1}" type="presOf" srcId="{F6832C73-643E-460B-9578-884863466ED5}" destId="{D15C6158-2AB8-4401-9F3E-60B9AF91D03E}" srcOrd="0" destOrd="0" presId="urn:microsoft.com/office/officeart/2005/8/layout/cycle4"/>
    <dgm:cxn modelId="{36744AD0-9F31-4B05-ADF1-C9F306F4E941}" type="presOf" srcId="{A9476149-664E-4EB0-890B-80EFF7A05A7E}" destId="{5780F219-EDBB-402B-A7F9-3F9701335B9B}" srcOrd="0" destOrd="0" presId="urn:microsoft.com/office/officeart/2005/8/layout/cycle4"/>
    <dgm:cxn modelId="{17A4303F-E2D4-4E1B-A229-62F1BC331497}" type="presOf" srcId="{B8F39937-9A58-48A6-8E3D-9F98A1BEA14A}" destId="{8368993B-29FD-462C-8CC6-F1407F42EF9E}" srcOrd="0" destOrd="0" presId="urn:microsoft.com/office/officeart/2005/8/layout/cycle4"/>
    <dgm:cxn modelId="{02C5B722-2738-4244-97B6-3EE4499CCA44}" srcId="{94F5F1D4-FB3A-40E2-801B-B19F84BCC7B4}" destId="{A9476149-664E-4EB0-890B-80EFF7A05A7E}" srcOrd="0" destOrd="0" parTransId="{604D8510-1AB8-4E91-9278-88D55DD01EF5}" sibTransId="{5BF8C796-00E0-42FD-8C3F-E84D4D2A6601}"/>
    <dgm:cxn modelId="{6977F384-ED3F-4740-A6B7-41B62DE2C4D3}" srcId="{FA10BFD0-7F47-428F-BA8F-24D3D2CDE000}" destId="{7A5A66F6-36B6-4EA8-994F-4DFE4A0E27E1}" srcOrd="0" destOrd="0" parTransId="{2F91E13C-29DD-4131-8159-9A6DD4BD06C6}" sibTransId="{E09F128B-D17A-4E73-A6C2-0D6F84EC9DC0}"/>
    <dgm:cxn modelId="{AD8A1AFE-99DC-4D35-8E90-8AA24B66A99B}" type="presOf" srcId="{7A5A66F6-36B6-4EA8-994F-4DFE4A0E27E1}" destId="{8578DE44-E100-44E6-BD41-53B6E4F5C1D6}" srcOrd="0" destOrd="0" presId="urn:microsoft.com/office/officeart/2005/8/layout/cycle4"/>
    <dgm:cxn modelId="{47FF27CE-C12D-43C4-AC70-32BB86376ADE}" type="presOf" srcId="{A9476149-664E-4EB0-890B-80EFF7A05A7E}" destId="{011EFF34-5BCC-4267-9228-713E5F24B014}" srcOrd="1" destOrd="0" presId="urn:microsoft.com/office/officeart/2005/8/layout/cycle4"/>
    <dgm:cxn modelId="{D700E9BD-5EDC-41F7-B17C-F66114AAC4CF}" type="presOf" srcId="{CAC676E6-B969-4D07-AA6A-F505FE6586C4}" destId="{7A820FE1-B542-4940-832D-D9051E3B9106}" srcOrd="0" destOrd="0" presId="urn:microsoft.com/office/officeart/2005/8/layout/cycle4"/>
    <dgm:cxn modelId="{CFC75F05-9DB5-4AA4-820E-6F17B709D1FE}" type="presOf" srcId="{FA10BFD0-7F47-428F-BA8F-24D3D2CDE000}" destId="{F7204FB6-1BA7-4EA3-A5EB-75518C498AC8}" srcOrd="0" destOrd="0" presId="urn:microsoft.com/office/officeart/2005/8/layout/cycle4"/>
    <dgm:cxn modelId="{9566EFAF-630F-4D72-ACB4-AEDC4C8820A1}" type="presOf" srcId="{94F5F1D4-FB3A-40E2-801B-B19F84BCC7B4}" destId="{85A30004-998C-49A1-AE87-CCADFCD69778}" srcOrd="0" destOrd="0" presId="urn:microsoft.com/office/officeart/2005/8/layout/cycle4"/>
    <dgm:cxn modelId="{64F1F0DE-59D9-4B05-81B6-E37216697A25}" type="presOf" srcId="{98810884-09F8-4B9E-9831-116967844AEA}" destId="{D3E20CC3-D2EC-4C28-AC7A-9970D400F3C2}" srcOrd="0" destOrd="0" presId="urn:microsoft.com/office/officeart/2005/8/layout/cycle4"/>
    <dgm:cxn modelId="{3692F8D1-BA89-415F-958E-363B1FA8BC1C}" srcId="{98810884-09F8-4B9E-9831-116967844AEA}" destId="{FA10BFD0-7F47-428F-BA8F-24D3D2CDE000}" srcOrd="0" destOrd="0" parTransId="{6741BF28-DE6C-4D12-BF8A-EB347F699A73}" sibTransId="{2F64D6FB-9772-479B-A598-068DB3CE8742}"/>
    <dgm:cxn modelId="{B1600586-6EA9-4AB0-9564-8EF05AC5C7AE}" type="presOf" srcId="{DFCE2713-CA77-4E17-850B-F4F3C03D7EB4}" destId="{5ACA3CB0-7011-4DF6-8064-351F2CACE956}" srcOrd="1" destOrd="0" presId="urn:microsoft.com/office/officeart/2005/8/layout/cycle4"/>
    <dgm:cxn modelId="{910F1CA2-DB88-4615-9D58-FCB92E10AD72}" srcId="{98810884-09F8-4B9E-9831-116967844AEA}" destId="{94F5F1D4-FB3A-40E2-801B-B19F84BCC7B4}" srcOrd="2" destOrd="0" parTransId="{D40F3D0C-95AE-4E8C-B77A-3CA29429689A}" sibTransId="{D4038E6B-8929-46B3-8B5A-8C8D56661451}"/>
    <dgm:cxn modelId="{97FC30D0-DA6F-4C71-AE60-EE93521E746E}" type="presOf" srcId="{7A5A66F6-36B6-4EA8-994F-4DFE4A0E27E1}" destId="{DE8F8E35-A4B2-4C7B-A657-5BE8FABEBC9A}" srcOrd="1" destOrd="0" presId="urn:microsoft.com/office/officeart/2005/8/layout/cycle4"/>
    <dgm:cxn modelId="{D80A647C-6241-4BED-8971-1F2C575DFECA}" srcId="{98810884-09F8-4B9E-9831-116967844AEA}" destId="{F6832C73-643E-460B-9578-884863466ED5}" srcOrd="3" destOrd="0" parTransId="{E1E896E8-C07D-4B3D-9795-6B75A1C1FCA6}" sibTransId="{159D7B52-271D-4FC1-83E0-E710507A705F}"/>
    <dgm:cxn modelId="{247071BE-FD91-46E9-97D9-B2F691965926}" type="presParOf" srcId="{D3E20CC3-D2EC-4C28-AC7A-9970D400F3C2}" destId="{A2B81D4E-1790-479C-8848-122F50C8245B}" srcOrd="0" destOrd="0" presId="urn:microsoft.com/office/officeart/2005/8/layout/cycle4"/>
    <dgm:cxn modelId="{C1655AA1-7B70-491B-89BA-300F663C6723}" type="presParOf" srcId="{A2B81D4E-1790-479C-8848-122F50C8245B}" destId="{E2EAF26F-83F1-4EFB-9716-938D5EE756DF}" srcOrd="0" destOrd="0" presId="urn:microsoft.com/office/officeart/2005/8/layout/cycle4"/>
    <dgm:cxn modelId="{B07B7587-E418-4414-844E-6305DC1F413E}" type="presParOf" srcId="{E2EAF26F-83F1-4EFB-9716-938D5EE756DF}" destId="{8578DE44-E100-44E6-BD41-53B6E4F5C1D6}" srcOrd="0" destOrd="0" presId="urn:microsoft.com/office/officeart/2005/8/layout/cycle4"/>
    <dgm:cxn modelId="{D4291B1D-5066-4180-8CE8-32173682B4B0}" type="presParOf" srcId="{E2EAF26F-83F1-4EFB-9716-938D5EE756DF}" destId="{DE8F8E35-A4B2-4C7B-A657-5BE8FABEBC9A}" srcOrd="1" destOrd="0" presId="urn:microsoft.com/office/officeart/2005/8/layout/cycle4"/>
    <dgm:cxn modelId="{A4ED4D74-7063-45C8-B09D-149F3AE4A396}" type="presParOf" srcId="{A2B81D4E-1790-479C-8848-122F50C8245B}" destId="{DD1199DE-28C9-4FA9-9CBB-9CA3FEBC268E}" srcOrd="1" destOrd="0" presId="urn:microsoft.com/office/officeart/2005/8/layout/cycle4"/>
    <dgm:cxn modelId="{6796E191-06E8-4628-81C4-8E433E45787C}" type="presParOf" srcId="{DD1199DE-28C9-4FA9-9CBB-9CA3FEBC268E}" destId="{A14A8351-A1A8-4F07-BED4-4D12EC03AEE2}" srcOrd="0" destOrd="0" presId="urn:microsoft.com/office/officeart/2005/8/layout/cycle4"/>
    <dgm:cxn modelId="{7B6CC5B6-28E6-4278-AEAD-848773321140}" type="presParOf" srcId="{DD1199DE-28C9-4FA9-9CBB-9CA3FEBC268E}" destId="{5ACA3CB0-7011-4DF6-8064-351F2CACE956}" srcOrd="1" destOrd="0" presId="urn:microsoft.com/office/officeart/2005/8/layout/cycle4"/>
    <dgm:cxn modelId="{4E01EB83-37E6-4B06-B3C9-F628EF3B8B42}" type="presParOf" srcId="{A2B81D4E-1790-479C-8848-122F50C8245B}" destId="{894B7CA6-39FC-458E-AE48-0042DA63263C}" srcOrd="2" destOrd="0" presId="urn:microsoft.com/office/officeart/2005/8/layout/cycle4"/>
    <dgm:cxn modelId="{78AF4F0E-2467-4AFD-8734-147E276F7AA1}" type="presParOf" srcId="{894B7CA6-39FC-458E-AE48-0042DA63263C}" destId="{5780F219-EDBB-402B-A7F9-3F9701335B9B}" srcOrd="0" destOrd="0" presId="urn:microsoft.com/office/officeart/2005/8/layout/cycle4"/>
    <dgm:cxn modelId="{33E2EBAA-639B-47B4-9370-4904A47C7BB6}" type="presParOf" srcId="{894B7CA6-39FC-458E-AE48-0042DA63263C}" destId="{011EFF34-5BCC-4267-9228-713E5F24B014}" srcOrd="1" destOrd="0" presId="urn:microsoft.com/office/officeart/2005/8/layout/cycle4"/>
    <dgm:cxn modelId="{748B92F8-0BCA-43A1-BAD0-0E44CD8139AF}" type="presParOf" srcId="{A2B81D4E-1790-479C-8848-122F50C8245B}" destId="{0414FCAA-79EA-4442-A622-C4CAAC027E0A}" srcOrd="3" destOrd="0" presId="urn:microsoft.com/office/officeart/2005/8/layout/cycle4"/>
    <dgm:cxn modelId="{24FA44F3-8457-4050-9492-A1A3DC8B3A9E}" type="presParOf" srcId="{0414FCAA-79EA-4442-A622-C4CAAC027E0A}" destId="{8368993B-29FD-462C-8CC6-F1407F42EF9E}" srcOrd="0" destOrd="0" presId="urn:microsoft.com/office/officeart/2005/8/layout/cycle4"/>
    <dgm:cxn modelId="{EE063CDD-8279-4175-99DD-E2AD0BE28D56}" type="presParOf" srcId="{0414FCAA-79EA-4442-A622-C4CAAC027E0A}" destId="{29C50D36-BCB0-44AC-BAC3-D56DE1936317}" srcOrd="1" destOrd="0" presId="urn:microsoft.com/office/officeart/2005/8/layout/cycle4"/>
    <dgm:cxn modelId="{67F6605D-BF6F-4B8E-9DCC-806728543D96}" type="presParOf" srcId="{A2B81D4E-1790-479C-8848-122F50C8245B}" destId="{2D746581-2CBB-4C92-88DE-915525A4B96C}" srcOrd="4" destOrd="0" presId="urn:microsoft.com/office/officeart/2005/8/layout/cycle4"/>
    <dgm:cxn modelId="{3C35E309-250C-4D32-BAAE-D3F44F53C08A}" type="presParOf" srcId="{D3E20CC3-D2EC-4C28-AC7A-9970D400F3C2}" destId="{A6106F49-1602-4DCC-BCBF-59EF8DE96E6A}" srcOrd="1" destOrd="0" presId="urn:microsoft.com/office/officeart/2005/8/layout/cycle4"/>
    <dgm:cxn modelId="{62D23A50-B8AF-4A3A-8656-52F931BD7F7F}" type="presParOf" srcId="{A6106F49-1602-4DCC-BCBF-59EF8DE96E6A}" destId="{F7204FB6-1BA7-4EA3-A5EB-75518C498AC8}" srcOrd="0" destOrd="0" presId="urn:microsoft.com/office/officeart/2005/8/layout/cycle4"/>
    <dgm:cxn modelId="{7ED8B60A-8CA8-49F7-87B1-0F4A1567DB10}" type="presParOf" srcId="{A6106F49-1602-4DCC-BCBF-59EF8DE96E6A}" destId="{7A820FE1-B542-4940-832D-D9051E3B9106}" srcOrd="1" destOrd="0" presId="urn:microsoft.com/office/officeart/2005/8/layout/cycle4"/>
    <dgm:cxn modelId="{86FD0438-932C-4A75-BFC1-DA7231F73237}" type="presParOf" srcId="{A6106F49-1602-4DCC-BCBF-59EF8DE96E6A}" destId="{85A30004-998C-49A1-AE87-CCADFCD69778}" srcOrd="2" destOrd="0" presId="urn:microsoft.com/office/officeart/2005/8/layout/cycle4"/>
    <dgm:cxn modelId="{EDBC297B-61DE-4D4C-BB8E-0169D65BC610}" type="presParOf" srcId="{A6106F49-1602-4DCC-BCBF-59EF8DE96E6A}" destId="{D15C6158-2AB8-4401-9F3E-60B9AF91D03E}" srcOrd="3" destOrd="0" presId="urn:microsoft.com/office/officeart/2005/8/layout/cycle4"/>
    <dgm:cxn modelId="{BAC1727B-CCAF-43B1-9783-64563BF6CBA3}" type="presParOf" srcId="{A6106F49-1602-4DCC-BCBF-59EF8DE96E6A}" destId="{92ACC495-5E71-44A3-865F-C68230427781}" srcOrd="4" destOrd="0" presId="urn:microsoft.com/office/officeart/2005/8/layout/cycle4"/>
    <dgm:cxn modelId="{05833E38-E83F-4317-89BA-054216B9971D}" type="presParOf" srcId="{D3E20CC3-D2EC-4C28-AC7A-9970D400F3C2}" destId="{A38DF69C-2995-4932-8D05-9CC114F11D10}" srcOrd="2" destOrd="0" presId="urn:microsoft.com/office/officeart/2005/8/layout/cycle4"/>
    <dgm:cxn modelId="{ED279165-605D-403A-8AC4-2032E3F3B5FB}" type="presParOf" srcId="{D3E20CC3-D2EC-4C28-AC7A-9970D400F3C2}" destId="{09ED7E13-DE9E-484C-81C0-252263188EA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52F668-964C-4FA1-B92D-EBC7A420EEC7}" type="doc">
      <dgm:prSet loTypeId="urn:microsoft.com/office/officeart/2011/layout/Tab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3122E5-5268-4889-954B-FFEF13441072}">
      <dgm:prSet phldrT="[Text]"/>
      <dgm:spPr/>
      <dgm:t>
        <a:bodyPr/>
        <a:lstStyle/>
        <a:p>
          <a:r>
            <a:rPr lang="en-US" dirty="0"/>
            <a:t>Demo</a:t>
          </a:r>
        </a:p>
      </dgm:t>
    </dgm:pt>
    <dgm:pt modelId="{69B22882-46D0-488A-8CF8-A5C29B1BA5FF}" type="parTrans" cxnId="{5F9C9515-65DE-4291-A730-D70568A35053}">
      <dgm:prSet/>
      <dgm:spPr/>
      <dgm:t>
        <a:bodyPr/>
        <a:lstStyle/>
        <a:p>
          <a:endParaRPr lang="en-US"/>
        </a:p>
      </dgm:t>
    </dgm:pt>
    <dgm:pt modelId="{E6A283E1-4A51-40CD-9933-9F9E18E73A4F}" type="sibTrans" cxnId="{5F9C9515-65DE-4291-A730-D70568A35053}">
      <dgm:prSet/>
      <dgm:spPr/>
      <dgm:t>
        <a:bodyPr/>
        <a:lstStyle/>
        <a:p>
          <a:endParaRPr lang="en-US"/>
        </a:p>
      </dgm:t>
    </dgm:pt>
    <dgm:pt modelId="{E2BA985C-C7E6-496F-A803-230F2A86F61F}">
      <dgm:prSet phldrT="[Text]" phldr="1"/>
      <dgm:spPr/>
      <dgm:t>
        <a:bodyPr/>
        <a:lstStyle/>
        <a:p>
          <a:endParaRPr lang="en-US" dirty="0"/>
        </a:p>
      </dgm:t>
    </dgm:pt>
    <dgm:pt modelId="{E6C6C19B-B24A-4CA6-B008-17753168B1FB}" type="parTrans" cxnId="{3EBE687A-3FBF-4454-9997-2B723DA19813}">
      <dgm:prSet/>
      <dgm:spPr/>
      <dgm:t>
        <a:bodyPr/>
        <a:lstStyle/>
        <a:p>
          <a:endParaRPr lang="en-US"/>
        </a:p>
      </dgm:t>
    </dgm:pt>
    <dgm:pt modelId="{C1898A9F-DA28-4627-914E-EECD5F47FB3E}" type="sibTrans" cxnId="{3EBE687A-3FBF-4454-9997-2B723DA19813}">
      <dgm:prSet/>
      <dgm:spPr/>
      <dgm:t>
        <a:bodyPr/>
        <a:lstStyle/>
        <a:p>
          <a:endParaRPr lang="en-US"/>
        </a:p>
      </dgm:t>
    </dgm:pt>
    <dgm:pt modelId="{59048850-1208-4864-B36B-0E32886DFF51}">
      <dgm:prSet phldrT="[Text]" phldr="1"/>
      <dgm:spPr/>
      <dgm:t>
        <a:bodyPr/>
        <a:lstStyle/>
        <a:p>
          <a:endParaRPr lang="en-US"/>
        </a:p>
      </dgm:t>
    </dgm:pt>
    <dgm:pt modelId="{CE5003B2-012C-49C0-B7B4-CFBB179A755A}" type="parTrans" cxnId="{16049BAD-1BA3-44CB-A1F5-3D35CEC88003}">
      <dgm:prSet/>
      <dgm:spPr/>
      <dgm:t>
        <a:bodyPr/>
        <a:lstStyle/>
        <a:p>
          <a:endParaRPr lang="en-US"/>
        </a:p>
      </dgm:t>
    </dgm:pt>
    <dgm:pt modelId="{81D020BC-6632-438B-9D9B-4F89A36B10AB}" type="sibTrans" cxnId="{16049BAD-1BA3-44CB-A1F5-3D35CEC88003}">
      <dgm:prSet/>
      <dgm:spPr/>
      <dgm:t>
        <a:bodyPr/>
        <a:lstStyle/>
        <a:p>
          <a:endParaRPr lang="en-US"/>
        </a:p>
      </dgm:t>
    </dgm:pt>
    <dgm:pt modelId="{E82E2C90-4178-4A89-9D4D-0C101CAECBF6}">
      <dgm:prSet phldrT="[Text]"/>
      <dgm:spPr/>
      <dgm:t>
        <a:bodyPr/>
        <a:lstStyle/>
        <a:p>
          <a:r>
            <a:rPr lang="en-US" dirty="0" err="1"/>
            <a:t>THead</a:t>
          </a:r>
          <a:endParaRPr lang="en-US" dirty="0"/>
        </a:p>
      </dgm:t>
    </dgm:pt>
    <dgm:pt modelId="{F2267D85-ADFF-4E3F-8918-BF3B4DDF220A}" type="parTrans" cxnId="{506C584E-C396-404E-B26B-D903BC53A34E}">
      <dgm:prSet/>
      <dgm:spPr/>
      <dgm:t>
        <a:bodyPr/>
        <a:lstStyle/>
        <a:p>
          <a:endParaRPr lang="en-US"/>
        </a:p>
      </dgm:t>
    </dgm:pt>
    <dgm:pt modelId="{ED0DB738-00CC-495D-AB88-30A20FE34599}" type="sibTrans" cxnId="{506C584E-C396-404E-B26B-D903BC53A34E}">
      <dgm:prSet/>
      <dgm:spPr/>
      <dgm:t>
        <a:bodyPr/>
        <a:lstStyle/>
        <a:p>
          <a:endParaRPr lang="en-US"/>
        </a:p>
      </dgm:t>
    </dgm:pt>
    <dgm:pt modelId="{BF9B8B51-217C-45CB-86FC-3C77D6BAE7D2}">
      <dgm:prSet phldrT="[Text]" phldr="1"/>
      <dgm:spPr/>
      <dgm:t>
        <a:bodyPr/>
        <a:lstStyle/>
        <a:p>
          <a:endParaRPr lang="en-US"/>
        </a:p>
      </dgm:t>
    </dgm:pt>
    <dgm:pt modelId="{3AB321A8-81CE-4B61-8673-C0E3F40A383C}" type="parTrans" cxnId="{13BBA7BA-3F1A-4E9F-800A-54C741F589EE}">
      <dgm:prSet/>
      <dgm:spPr/>
      <dgm:t>
        <a:bodyPr/>
        <a:lstStyle/>
        <a:p>
          <a:endParaRPr lang="en-US"/>
        </a:p>
      </dgm:t>
    </dgm:pt>
    <dgm:pt modelId="{8B27BFC2-E7DD-4DE5-8B5A-FA0FF2344305}" type="sibTrans" cxnId="{13BBA7BA-3F1A-4E9F-800A-54C741F589EE}">
      <dgm:prSet/>
      <dgm:spPr/>
      <dgm:t>
        <a:bodyPr/>
        <a:lstStyle/>
        <a:p>
          <a:endParaRPr lang="en-US"/>
        </a:p>
      </dgm:t>
    </dgm:pt>
    <dgm:pt modelId="{908E50C7-AFDE-443D-BECB-BCACE4FB47F5}">
      <dgm:prSet phldrT="[Text]" phldr="1"/>
      <dgm:spPr/>
      <dgm:t>
        <a:bodyPr/>
        <a:lstStyle/>
        <a:p>
          <a:endParaRPr lang="en-US"/>
        </a:p>
      </dgm:t>
    </dgm:pt>
    <dgm:pt modelId="{11E28286-2B48-4E9E-A8E9-18C6EB438E69}" type="parTrans" cxnId="{AE9A21DC-7636-4338-91D9-DC28F1C8FD9B}">
      <dgm:prSet/>
      <dgm:spPr/>
      <dgm:t>
        <a:bodyPr/>
        <a:lstStyle/>
        <a:p>
          <a:endParaRPr lang="en-US"/>
        </a:p>
      </dgm:t>
    </dgm:pt>
    <dgm:pt modelId="{79E4219B-03C4-4027-8B1B-ECEE903D16D6}" type="sibTrans" cxnId="{AE9A21DC-7636-4338-91D9-DC28F1C8FD9B}">
      <dgm:prSet/>
      <dgm:spPr/>
      <dgm:t>
        <a:bodyPr/>
        <a:lstStyle/>
        <a:p>
          <a:endParaRPr lang="en-US"/>
        </a:p>
      </dgm:t>
    </dgm:pt>
    <dgm:pt modelId="{E5AAD47C-D3B5-41F1-8FBB-CCDAF719B8F2}">
      <dgm:prSet phldrT="[Text]"/>
      <dgm:spPr/>
      <dgm:t>
        <a:bodyPr/>
        <a:lstStyle/>
        <a:p>
          <a:r>
            <a:rPr lang="en-US" dirty="0"/>
            <a:t>Interview</a:t>
          </a:r>
        </a:p>
      </dgm:t>
    </dgm:pt>
    <dgm:pt modelId="{2A5CD3BA-EE73-4393-859B-6287AE8F84A8}" type="parTrans" cxnId="{E2630F1F-10CC-4515-9281-D1EED02E6D06}">
      <dgm:prSet/>
      <dgm:spPr/>
      <dgm:t>
        <a:bodyPr/>
        <a:lstStyle/>
        <a:p>
          <a:endParaRPr lang="en-US"/>
        </a:p>
      </dgm:t>
    </dgm:pt>
    <dgm:pt modelId="{07B0E253-9376-4A85-857D-CF7FEC132091}" type="sibTrans" cxnId="{E2630F1F-10CC-4515-9281-D1EED02E6D06}">
      <dgm:prSet/>
      <dgm:spPr/>
      <dgm:t>
        <a:bodyPr/>
        <a:lstStyle/>
        <a:p>
          <a:endParaRPr lang="en-US"/>
        </a:p>
      </dgm:t>
    </dgm:pt>
    <dgm:pt modelId="{0E8E07AA-5B80-45A4-9542-DFD9118513BF}">
      <dgm:prSet phldrT="[Text]" phldr="1"/>
      <dgm:spPr/>
      <dgm:t>
        <a:bodyPr/>
        <a:lstStyle/>
        <a:p>
          <a:endParaRPr lang="en-US"/>
        </a:p>
      </dgm:t>
    </dgm:pt>
    <dgm:pt modelId="{D0D1485B-C5B8-42D2-B053-F285B455C31F}" type="parTrans" cxnId="{B784F3CD-B29B-48C4-A20D-C83BA5FDF761}">
      <dgm:prSet/>
      <dgm:spPr/>
      <dgm:t>
        <a:bodyPr/>
        <a:lstStyle/>
        <a:p>
          <a:endParaRPr lang="en-US"/>
        </a:p>
      </dgm:t>
    </dgm:pt>
    <dgm:pt modelId="{DF9AEDBE-D6C0-4938-B97A-42FA4F2D8E8A}" type="sibTrans" cxnId="{B784F3CD-B29B-48C4-A20D-C83BA5FDF761}">
      <dgm:prSet/>
      <dgm:spPr/>
      <dgm:t>
        <a:bodyPr/>
        <a:lstStyle/>
        <a:p>
          <a:endParaRPr lang="en-US"/>
        </a:p>
      </dgm:t>
    </dgm:pt>
    <dgm:pt modelId="{1B377B06-E88E-4A44-812B-22932A023F3C}">
      <dgm:prSet phldrT="[Text]" phldr="1"/>
      <dgm:spPr/>
      <dgm:t>
        <a:bodyPr/>
        <a:lstStyle/>
        <a:p>
          <a:endParaRPr lang="en-US"/>
        </a:p>
      </dgm:t>
    </dgm:pt>
    <dgm:pt modelId="{3A6CB8BC-4099-4C6D-B178-AC3EC2589F7E}" type="parTrans" cxnId="{9CC86902-1AF9-4914-8749-857A3F2B370E}">
      <dgm:prSet/>
      <dgm:spPr/>
      <dgm:t>
        <a:bodyPr/>
        <a:lstStyle/>
        <a:p>
          <a:endParaRPr lang="en-US"/>
        </a:p>
      </dgm:t>
    </dgm:pt>
    <dgm:pt modelId="{D6423883-B306-401A-998F-ADBAC64F6B5E}" type="sibTrans" cxnId="{9CC86902-1AF9-4914-8749-857A3F2B370E}">
      <dgm:prSet/>
      <dgm:spPr/>
      <dgm:t>
        <a:bodyPr/>
        <a:lstStyle/>
        <a:p>
          <a:endParaRPr lang="en-US"/>
        </a:p>
      </dgm:t>
    </dgm:pt>
    <dgm:pt modelId="{FC0BD04C-B886-4A80-9D3C-4F04A7C20C68}" type="pres">
      <dgm:prSet presAssocID="{7452F668-964C-4FA1-B92D-EBC7A420EE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A84F758-AFE8-4072-8233-C2DFB04FC053}" type="pres">
      <dgm:prSet presAssocID="{113122E5-5268-4889-954B-FFEF13441072}" presName="composite" presStyleCnt="0"/>
      <dgm:spPr/>
    </dgm:pt>
    <dgm:pt modelId="{356726EC-EFC8-489D-A7F5-2A54603DC548}" type="pres">
      <dgm:prSet presAssocID="{113122E5-5268-4889-954B-FFEF1344107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8B46A136-A500-4F11-B170-E4F69F0F50DA}" type="pres">
      <dgm:prSet presAssocID="{113122E5-5268-4889-954B-FFEF13441072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BB46B666-404D-4C92-91E2-A0C9FB55D3EA}" type="pres">
      <dgm:prSet presAssocID="{113122E5-5268-4889-954B-FFEF13441072}" presName="Accent" presStyleLbl="parChTrans1D1" presStyleIdx="0" presStyleCnt="3"/>
      <dgm:spPr/>
    </dgm:pt>
    <dgm:pt modelId="{67BA9725-65C9-4727-96C5-B60AA4374D0C}" type="pres">
      <dgm:prSet presAssocID="{113122E5-5268-4889-954B-FFEF1344107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6C847530-E157-4D35-B5F9-FDB4D8388AAB}" type="pres">
      <dgm:prSet presAssocID="{E6A283E1-4A51-40CD-9933-9F9E18E73A4F}" presName="sibTrans" presStyleCnt="0"/>
      <dgm:spPr/>
    </dgm:pt>
    <dgm:pt modelId="{019C4E2A-0522-4868-8876-B99B04C62F2A}" type="pres">
      <dgm:prSet presAssocID="{E82E2C90-4178-4A89-9D4D-0C101CAECBF6}" presName="composite" presStyleCnt="0"/>
      <dgm:spPr/>
    </dgm:pt>
    <dgm:pt modelId="{2F8F420F-9D31-443A-8112-4B673B92A95E}" type="pres">
      <dgm:prSet presAssocID="{E82E2C90-4178-4A89-9D4D-0C101CAECBF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885FFB4C-3B05-482C-BBB1-5155B9919231}" type="pres">
      <dgm:prSet presAssocID="{E82E2C90-4178-4A89-9D4D-0C101CAECBF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61ADD8C3-0F1A-4665-A44B-60894A7A0C09}" type="pres">
      <dgm:prSet presAssocID="{E82E2C90-4178-4A89-9D4D-0C101CAECBF6}" presName="Accent" presStyleLbl="parChTrans1D1" presStyleIdx="1" presStyleCnt="3"/>
      <dgm:spPr/>
    </dgm:pt>
    <dgm:pt modelId="{D8E8399A-2857-4553-BE4E-051372324FBA}" type="pres">
      <dgm:prSet presAssocID="{E82E2C90-4178-4A89-9D4D-0C101CAECBF6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9386DD7-BCEE-40E1-95BC-57A7A2302230}" type="pres">
      <dgm:prSet presAssocID="{ED0DB738-00CC-495D-AB88-30A20FE34599}" presName="sibTrans" presStyleCnt="0"/>
      <dgm:spPr/>
    </dgm:pt>
    <dgm:pt modelId="{42883040-E8F9-46F4-A047-325BBD40236A}" type="pres">
      <dgm:prSet presAssocID="{E5AAD47C-D3B5-41F1-8FBB-CCDAF719B8F2}" presName="composite" presStyleCnt="0"/>
      <dgm:spPr/>
    </dgm:pt>
    <dgm:pt modelId="{35438A24-8D73-4B2B-B5E0-9183FF0BB9F9}" type="pres">
      <dgm:prSet presAssocID="{E5AAD47C-D3B5-41F1-8FBB-CCDAF719B8F2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7B2E19C-F9AB-4A77-AFA4-BCEB6247AE3F}" type="pres">
      <dgm:prSet presAssocID="{E5AAD47C-D3B5-41F1-8FBB-CCDAF719B8F2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A41ACE84-EC62-4BBB-A099-E0DFE5CE8DBA}" type="pres">
      <dgm:prSet presAssocID="{E5AAD47C-D3B5-41F1-8FBB-CCDAF719B8F2}" presName="Accent" presStyleLbl="parChTrans1D1" presStyleIdx="2" presStyleCnt="3"/>
      <dgm:spPr/>
    </dgm:pt>
    <dgm:pt modelId="{9522B401-118C-4468-A5C2-30DDDD0F5727}" type="pres">
      <dgm:prSet presAssocID="{E5AAD47C-D3B5-41F1-8FBB-CCDAF719B8F2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E02E52E-2171-4914-B309-306207C2F547}" type="presOf" srcId="{BF9B8B51-217C-45CB-86FC-3C77D6BAE7D2}" destId="{2F8F420F-9D31-443A-8112-4B673B92A95E}" srcOrd="0" destOrd="0" presId="urn:microsoft.com/office/officeart/2011/layout/TabList"/>
    <dgm:cxn modelId="{16049BAD-1BA3-44CB-A1F5-3D35CEC88003}" srcId="{113122E5-5268-4889-954B-FFEF13441072}" destId="{59048850-1208-4864-B36B-0E32886DFF51}" srcOrd="1" destOrd="0" parTransId="{CE5003B2-012C-49C0-B7B4-CFBB179A755A}" sibTransId="{81D020BC-6632-438B-9D9B-4F89A36B10AB}"/>
    <dgm:cxn modelId="{3EBE687A-3FBF-4454-9997-2B723DA19813}" srcId="{113122E5-5268-4889-954B-FFEF13441072}" destId="{E2BA985C-C7E6-496F-A803-230F2A86F61F}" srcOrd="0" destOrd="0" parTransId="{E6C6C19B-B24A-4CA6-B008-17753168B1FB}" sibTransId="{C1898A9F-DA28-4627-914E-EECD5F47FB3E}"/>
    <dgm:cxn modelId="{E2630F1F-10CC-4515-9281-D1EED02E6D06}" srcId="{7452F668-964C-4FA1-B92D-EBC7A420EEC7}" destId="{E5AAD47C-D3B5-41F1-8FBB-CCDAF719B8F2}" srcOrd="2" destOrd="0" parTransId="{2A5CD3BA-EE73-4393-859B-6287AE8F84A8}" sibTransId="{07B0E253-9376-4A85-857D-CF7FEC132091}"/>
    <dgm:cxn modelId="{A05094EC-FBDB-4122-9550-F800EC90F950}" type="presOf" srcId="{0E8E07AA-5B80-45A4-9542-DFD9118513BF}" destId="{35438A24-8D73-4B2B-B5E0-9183FF0BB9F9}" srcOrd="0" destOrd="0" presId="urn:microsoft.com/office/officeart/2011/layout/TabList"/>
    <dgm:cxn modelId="{5F9C9515-65DE-4291-A730-D70568A35053}" srcId="{7452F668-964C-4FA1-B92D-EBC7A420EEC7}" destId="{113122E5-5268-4889-954B-FFEF13441072}" srcOrd="0" destOrd="0" parTransId="{69B22882-46D0-488A-8CF8-A5C29B1BA5FF}" sibTransId="{E6A283E1-4A51-40CD-9933-9F9E18E73A4F}"/>
    <dgm:cxn modelId="{13BBA7BA-3F1A-4E9F-800A-54C741F589EE}" srcId="{E82E2C90-4178-4A89-9D4D-0C101CAECBF6}" destId="{BF9B8B51-217C-45CB-86FC-3C77D6BAE7D2}" srcOrd="0" destOrd="0" parTransId="{3AB321A8-81CE-4B61-8673-C0E3F40A383C}" sibTransId="{8B27BFC2-E7DD-4DE5-8B5A-FA0FF2344305}"/>
    <dgm:cxn modelId="{D2880A3B-BBDD-4579-87E2-742FA2459362}" type="presOf" srcId="{908E50C7-AFDE-443D-BECB-BCACE4FB47F5}" destId="{D8E8399A-2857-4553-BE4E-051372324FBA}" srcOrd="0" destOrd="0" presId="urn:microsoft.com/office/officeart/2011/layout/TabList"/>
    <dgm:cxn modelId="{BB1F097B-1A92-49D6-8507-A374A07051FB}" type="presOf" srcId="{7452F668-964C-4FA1-B92D-EBC7A420EEC7}" destId="{FC0BD04C-B886-4A80-9D3C-4F04A7C20C68}" srcOrd="0" destOrd="0" presId="urn:microsoft.com/office/officeart/2011/layout/TabList"/>
    <dgm:cxn modelId="{AE9A21DC-7636-4338-91D9-DC28F1C8FD9B}" srcId="{E82E2C90-4178-4A89-9D4D-0C101CAECBF6}" destId="{908E50C7-AFDE-443D-BECB-BCACE4FB47F5}" srcOrd="1" destOrd="0" parTransId="{11E28286-2B48-4E9E-A8E9-18C6EB438E69}" sibTransId="{79E4219B-03C4-4027-8B1B-ECEE903D16D6}"/>
    <dgm:cxn modelId="{3FEDB144-70F0-4B00-A194-26B300E58C8F}" type="presOf" srcId="{59048850-1208-4864-B36B-0E32886DFF51}" destId="{67BA9725-65C9-4727-96C5-B60AA4374D0C}" srcOrd="0" destOrd="0" presId="urn:microsoft.com/office/officeart/2011/layout/TabList"/>
    <dgm:cxn modelId="{B784F3CD-B29B-48C4-A20D-C83BA5FDF761}" srcId="{E5AAD47C-D3B5-41F1-8FBB-CCDAF719B8F2}" destId="{0E8E07AA-5B80-45A4-9542-DFD9118513BF}" srcOrd="0" destOrd="0" parTransId="{D0D1485B-C5B8-42D2-B053-F285B455C31F}" sibTransId="{DF9AEDBE-D6C0-4938-B97A-42FA4F2D8E8A}"/>
    <dgm:cxn modelId="{48399371-F187-498C-839A-DEC5F3702658}" type="presOf" srcId="{113122E5-5268-4889-954B-FFEF13441072}" destId="{8B46A136-A500-4F11-B170-E4F69F0F50DA}" srcOrd="0" destOrd="0" presId="urn:microsoft.com/office/officeart/2011/layout/TabList"/>
    <dgm:cxn modelId="{8031738E-BD6E-4A6F-8E73-8D636A9E696E}" type="presOf" srcId="{E82E2C90-4178-4A89-9D4D-0C101CAECBF6}" destId="{885FFB4C-3B05-482C-BBB1-5155B9919231}" srcOrd="0" destOrd="0" presId="urn:microsoft.com/office/officeart/2011/layout/TabList"/>
    <dgm:cxn modelId="{9CC86902-1AF9-4914-8749-857A3F2B370E}" srcId="{E5AAD47C-D3B5-41F1-8FBB-CCDAF719B8F2}" destId="{1B377B06-E88E-4A44-812B-22932A023F3C}" srcOrd="1" destOrd="0" parTransId="{3A6CB8BC-4099-4C6D-B178-AC3EC2589F7E}" sibTransId="{D6423883-B306-401A-998F-ADBAC64F6B5E}"/>
    <dgm:cxn modelId="{89C7C8DE-0A28-4C64-BB00-F0A023239E01}" type="presOf" srcId="{E2BA985C-C7E6-496F-A803-230F2A86F61F}" destId="{356726EC-EFC8-489D-A7F5-2A54603DC548}" srcOrd="0" destOrd="0" presId="urn:microsoft.com/office/officeart/2011/layout/TabList"/>
    <dgm:cxn modelId="{506C584E-C396-404E-B26B-D903BC53A34E}" srcId="{7452F668-964C-4FA1-B92D-EBC7A420EEC7}" destId="{E82E2C90-4178-4A89-9D4D-0C101CAECBF6}" srcOrd="1" destOrd="0" parTransId="{F2267D85-ADFF-4E3F-8918-BF3B4DDF220A}" sibTransId="{ED0DB738-00CC-495D-AB88-30A20FE34599}"/>
    <dgm:cxn modelId="{F75D3AA7-09B9-4E40-A9F3-3931C0F0902B}" type="presOf" srcId="{E5AAD47C-D3B5-41F1-8FBB-CCDAF719B8F2}" destId="{67B2E19C-F9AB-4A77-AFA4-BCEB6247AE3F}" srcOrd="0" destOrd="0" presId="urn:microsoft.com/office/officeart/2011/layout/TabList"/>
    <dgm:cxn modelId="{16D94834-3CE4-436B-B5A0-940D449A3D56}" type="presOf" srcId="{1B377B06-E88E-4A44-812B-22932A023F3C}" destId="{9522B401-118C-4468-A5C2-30DDDD0F5727}" srcOrd="0" destOrd="0" presId="urn:microsoft.com/office/officeart/2011/layout/TabList"/>
    <dgm:cxn modelId="{C35EFAC6-34A8-47FD-B0B5-A57C14D8B29C}" type="presParOf" srcId="{FC0BD04C-B886-4A80-9D3C-4F04A7C20C68}" destId="{CA84F758-AFE8-4072-8233-C2DFB04FC053}" srcOrd="0" destOrd="0" presId="urn:microsoft.com/office/officeart/2011/layout/TabList"/>
    <dgm:cxn modelId="{A5FBAF40-0619-45B1-992D-1D59E69F311F}" type="presParOf" srcId="{CA84F758-AFE8-4072-8233-C2DFB04FC053}" destId="{356726EC-EFC8-489D-A7F5-2A54603DC548}" srcOrd="0" destOrd="0" presId="urn:microsoft.com/office/officeart/2011/layout/TabList"/>
    <dgm:cxn modelId="{CB096DA9-A9B5-4005-AFEA-5AC3C7FD959B}" type="presParOf" srcId="{CA84F758-AFE8-4072-8233-C2DFB04FC053}" destId="{8B46A136-A500-4F11-B170-E4F69F0F50DA}" srcOrd="1" destOrd="0" presId="urn:microsoft.com/office/officeart/2011/layout/TabList"/>
    <dgm:cxn modelId="{018E4ABA-9874-4F07-A05B-72EDE3CC9990}" type="presParOf" srcId="{CA84F758-AFE8-4072-8233-C2DFB04FC053}" destId="{BB46B666-404D-4C92-91E2-A0C9FB55D3EA}" srcOrd="2" destOrd="0" presId="urn:microsoft.com/office/officeart/2011/layout/TabList"/>
    <dgm:cxn modelId="{55BE4303-3665-4AFD-B05A-6913C27D7947}" type="presParOf" srcId="{FC0BD04C-B886-4A80-9D3C-4F04A7C20C68}" destId="{67BA9725-65C9-4727-96C5-B60AA4374D0C}" srcOrd="1" destOrd="0" presId="urn:microsoft.com/office/officeart/2011/layout/TabList"/>
    <dgm:cxn modelId="{94547724-3093-48A4-AD64-F76E763B9766}" type="presParOf" srcId="{FC0BD04C-B886-4A80-9D3C-4F04A7C20C68}" destId="{6C847530-E157-4D35-B5F9-FDB4D8388AAB}" srcOrd="2" destOrd="0" presId="urn:microsoft.com/office/officeart/2011/layout/TabList"/>
    <dgm:cxn modelId="{836C4ECB-2ACC-4AE1-81D3-2787F721D783}" type="presParOf" srcId="{FC0BD04C-B886-4A80-9D3C-4F04A7C20C68}" destId="{019C4E2A-0522-4868-8876-B99B04C62F2A}" srcOrd="3" destOrd="0" presId="urn:microsoft.com/office/officeart/2011/layout/TabList"/>
    <dgm:cxn modelId="{944E89E1-3FF6-4042-942B-12A753EC6201}" type="presParOf" srcId="{019C4E2A-0522-4868-8876-B99B04C62F2A}" destId="{2F8F420F-9D31-443A-8112-4B673B92A95E}" srcOrd="0" destOrd="0" presId="urn:microsoft.com/office/officeart/2011/layout/TabList"/>
    <dgm:cxn modelId="{802FD10D-61ED-4726-9DF8-D54843F3E921}" type="presParOf" srcId="{019C4E2A-0522-4868-8876-B99B04C62F2A}" destId="{885FFB4C-3B05-482C-BBB1-5155B9919231}" srcOrd="1" destOrd="0" presId="urn:microsoft.com/office/officeart/2011/layout/TabList"/>
    <dgm:cxn modelId="{533D4754-08D7-4601-A1E6-D270AE0B2926}" type="presParOf" srcId="{019C4E2A-0522-4868-8876-B99B04C62F2A}" destId="{61ADD8C3-0F1A-4665-A44B-60894A7A0C09}" srcOrd="2" destOrd="0" presId="urn:microsoft.com/office/officeart/2011/layout/TabList"/>
    <dgm:cxn modelId="{0A3B4DEA-5806-4447-B9B7-EA2797E09A74}" type="presParOf" srcId="{FC0BD04C-B886-4A80-9D3C-4F04A7C20C68}" destId="{D8E8399A-2857-4553-BE4E-051372324FBA}" srcOrd="4" destOrd="0" presId="urn:microsoft.com/office/officeart/2011/layout/TabList"/>
    <dgm:cxn modelId="{1D6A8365-C09F-4C62-A7A7-010C8773D36D}" type="presParOf" srcId="{FC0BD04C-B886-4A80-9D3C-4F04A7C20C68}" destId="{59386DD7-BCEE-40E1-95BC-57A7A2302230}" srcOrd="5" destOrd="0" presId="urn:microsoft.com/office/officeart/2011/layout/TabList"/>
    <dgm:cxn modelId="{CCE9043A-C786-455E-BD48-B3DA8C5FCD0D}" type="presParOf" srcId="{FC0BD04C-B886-4A80-9D3C-4F04A7C20C68}" destId="{42883040-E8F9-46F4-A047-325BBD40236A}" srcOrd="6" destOrd="0" presId="urn:microsoft.com/office/officeart/2011/layout/TabList"/>
    <dgm:cxn modelId="{B4FA2C03-7139-4225-9B55-D9EA82972132}" type="presParOf" srcId="{42883040-E8F9-46F4-A047-325BBD40236A}" destId="{35438A24-8D73-4B2B-B5E0-9183FF0BB9F9}" srcOrd="0" destOrd="0" presId="urn:microsoft.com/office/officeart/2011/layout/TabList"/>
    <dgm:cxn modelId="{AAF51B84-EE98-4A3A-A3B0-D6E0B7F8EE16}" type="presParOf" srcId="{42883040-E8F9-46F4-A047-325BBD40236A}" destId="{67B2E19C-F9AB-4A77-AFA4-BCEB6247AE3F}" srcOrd="1" destOrd="0" presId="urn:microsoft.com/office/officeart/2011/layout/TabList"/>
    <dgm:cxn modelId="{DFA00290-C001-433E-B48C-B5026CB02515}" type="presParOf" srcId="{42883040-E8F9-46F4-A047-325BBD40236A}" destId="{A41ACE84-EC62-4BBB-A099-E0DFE5CE8DBA}" srcOrd="2" destOrd="0" presId="urn:microsoft.com/office/officeart/2011/layout/TabList"/>
    <dgm:cxn modelId="{BDF5EFC9-67D3-4F26-9947-993DBC5DBED0}" type="presParOf" srcId="{FC0BD04C-B886-4A80-9D3C-4F04A7C20C68}" destId="{9522B401-118C-4468-A5C2-30DDDD0F5727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046413-0233-41E1-94AD-43F55CF6432B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A380CD33-C616-4E54-B04F-4421B52E7884}">
      <dgm:prSet phldrT="[Text]"/>
      <dgm:spPr/>
      <dgm:t>
        <a:bodyPr/>
        <a:lstStyle/>
        <a:p>
          <a:r>
            <a:rPr lang="en-US" dirty="0"/>
            <a:t>30%</a:t>
          </a:r>
        </a:p>
      </dgm:t>
    </dgm:pt>
    <dgm:pt modelId="{CE583026-90C3-4C37-8114-4874DE02D17A}" type="parTrans" cxnId="{5F9033F6-08ED-489E-A066-1140ACD8090A}">
      <dgm:prSet/>
      <dgm:spPr/>
      <dgm:t>
        <a:bodyPr/>
        <a:lstStyle/>
        <a:p>
          <a:endParaRPr lang="en-US"/>
        </a:p>
      </dgm:t>
    </dgm:pt>
    <dgm:pt modelId="{09540CBF-9B1D-427A-AA18-6E36DF360D56}" type="sibTrans" cxnId="{5F9033F6-08ED-489E-A066-1140ACD8090A}">
      <dgm:prSet/>
      <dgm:spPr/>
      <dgm:t>
        <a:bodyPr/>
        <a:lstStyle/>
        <a:p>
          <a:endParaRPr lang="en-US"/>
        </a:p>
      </dgm:t>
    </dgm:pt>
    <dgm:pt modelId="{7A3595E3-41AB-4E22-8AB9-7E34A6398853}">
      <dgm:prSet phldrT="[Text]"/>
      <dgm:spPr/>
      <dgm:t>
        <a:bodyPr/>
        <a:lstStyle/>
        <a:p>
          <a:r>
            <a:rPr lang="en-US" dirty="0"/>
            <a:t>25%</a:t>
          </a:r>
        </a:p>
      </dgm:t>
    </dgm:pt>
    <dgm:pt modelId="{92E6E2BC-7697-4810-AFCD-505AACED0F11}" type="parTrans" cxnId="{1C5C8AD2-DD9B-40B8-B9F3-E37298F2E9E1}">
      <dgm:prSet/>
      <dgm:spPr/>
      <dgm:t>
        <a:bodyPr/>
        <a:lstStyle/>
        <a:p>
          <a:endParaRPr lang="en-US"/>
        </a:p>
      </dgm:t>
    </dgm:pt>
    <dgm:pt modelId="{24ED033F-096F-43AE-85DB-29A576D4C39F}" type="sibTrans" cxnId="{1C5C8AD2-DD9B-40B8-B9F3-E37298F2E9E1}">
      <dgm:prSet/>
      <dgm:spPr/>
      <dgm:t>
        <a:bodyPr/>
        <a:lstStyle/>
        <a:p>
          <a:endParaRPr lang="en-US"/>
        </a:p>
      </dgm:t>
    </dgm:pt>
    <dgm:pt modelId="{35C1202B-A5B4-4EDE-95B1-9E8D07C93A9C}">
      <dgm:prSet phldrT="[Text]"/>
      <dgm:spPr/>
      <dgm:t>
        <a:bodyPr/>
        <a:lstStyle/>
        <a:p>
          <a:r>
            <a:rPr lang="en-US" dirty="0"/>
            <a:t>15%</a:t>
          </a:r>
        </a:p>
      </dgm:t>
    </dgm:pt>
    <dgm:pt modelId="{8C553095-04A6-464A-9500-340D27695D1D}" type="parTrans" cxnId="{3668649B-6BC5-4361-9BB3-DAE85DF437C0}">
      <dgm:prSet/>
      <dgm:spPr/>
      <dgm:t>
        <a:bodyPr/>
        <a:lstStyle/>
        <a:p>
          <a:endParaRPr lang="en-US"/>
        </a:p>
      </dgm:t>
    </dgm:pt>
    <dgm:pt modelId="{3D43162E-D5AA-4331-A5E9-19E8AADE4123}" type="sibTrans" cxnId="{3668649B-6BC5-4361-9BB3-DAE85DF437C0}">
      <dgm:prSet/>
      <dgm:spPr/>
      <dgm:t>
        <a:bodyPr/>
        <a:lstStyle/>
        <a:p>
          <a:endParaRPr lang="en-US"/>
        </a:p>
      </dgm:t>
    </dgm:pt>
    <dgm:pt modelId="{2101CBD6-0CC6-49D4-8991-B284506C451D}" type="pres">
      <dgm:prSet presAssocID="{2D046413-0233-41E1-94AD-43F55CF6432B}" presName="composite" presStyleCnt="0">
        <dgm:presLayoutVars>
          <dgm:chMax val="5"/>
          <dgm:dir/>
          <dgm:resizeHandles val="exact"/>
        </dgm:presLayoutVars>
      </dgm:prSet>
      <dgm:spPr/>
    </dgm:pt>
    <dgm:pt modelId="{2656BA7E-783A-41B9-ABEF-2A7926E988F5}" type="pres">
      <dgm:prSet presAssocID="{A380CD33-C616-4E54-B04F-4421B52E7884}" presName="circle1" presStyleLbl="lnNode1" presStyleIdx="0" presStyleCnt="3"/>
      <dgm:spPr/>
    </dgm:pt>
    <dgm:pt modelId="{D13E0B92-CBFD-4D1D-B1AC-DA8C2CBDA6EE}" type="pres">
      <dgm:prSet presAssocID="{A380CD33-C616-4E54-B04F-4421B52E7884}" presName="text1" presStyleLbl="revTx" presStyleIdx="0" presStyleCnt="3">
        <dgm:presLayoutVars>
          <dgm:bulletEnabled val="1"/>
        </dgm:presLayoutVars>
      </dgm:prSet>
      <dgm:spPr/>
    </dgm:pt>
    <dgm:pt modelId="{47791D55-C70C-4CD4-B8C0-C09708CE6B6D}" type="pres">
      <dgm:prSet presAssocID="{A380CD33-C616-4E54-B04F-4421B52E7884}" presName="line1" presStyleLbl="callout" presStyleIdx="0" presStyleCnt="6"/>
      <dgm:spPr/>
    </dgm:pt>
    <dgm:pt modelId="{7FD4349D-45F8-4F4C-AE74-374C2CF3C62D}" type="pres">
      <dgm:prSet presAssocID="{A380CD33-C616-4E54-B04F-4421B52E7884}" presName="d1" presStyleLbl="callout" presStyleIdx="1" presStyleCnt="6"/>
      <dgm:spPr/>
    </dgm:pt>
    <dgm:pt modelId="{CE5ABC4E-F02B-4514-A92D-C6647DA5D36C}" type="pres">
      <dgm:prSet presAssocID="{7A3595E3-41AB-4E22-8AB9-7E34A6398853}" presName="circle2" presStyleLbl="lnNode1" presStyleIdx="1" presStyleCnt="3"/>
      <dgm:spPr/>
    </dgm:pt>
    <dgm:pt modelId="{6C41BD88-F194-4ECE-B49F-42EF1868FF64}" type="pres">
      <dgm:prSet presAssocID="{7A3595E3-41AB-4E22-8AB9-7E34A6398853}" presName="text2" presStyleLbl="revTx" presStyleIdx="1" presStyleCnt="3">
        <dgm:presLayoutVars>
          <dgm:bulletEnabled val="1"/>
        </dgm:presLayoutVars>
      </dgm:prSet>
      <dgm:spPr/>
    </dgm:pt>
    <dgm:pt modelId="{0C71B2D2-9F15-47B5-B15F-5BF993BCF420}" type="pres">
      <dgm:prSet presAssocID="{7A3595E3-41AB-4E22-8AB9-7E34A6398853}" presName="line2" presStyleLbl="callout" presStyleIdx="2" presStyleCnt="6"/>
      <dgm:spPr/>
    </dgm:pt>
    <dgm:pt modelId="{31B9D35F-9B54-4BFA-8640-E862E5602AF3}" type="pres">
      <dgm:prSet presAssocID="{7A3595E3-41AB-4E22-8AB9-7E34A6398853}" presName="d2" presStyleLbl="callout" presStyleIdx="3" presStyleCnt="6"/>
      <dgm:spPr/>
    </dgm:pt>
    <dgm:pt modelId="{FFB437DE-8962-49F6-BCB7-653EDC9802D2}" type="pres">
      <dgm:prSet presAssocID="{35C1202B-A5B4-4EDE-95B1-9E8D07C93A9C}" presName="circle3" presStyleLbl="lnNode1" presStyleIdx="2" presStyleCnt="3"/>
      <dgm:spPr/>
    </dgm:pt>
    <dgm:pt modelId="{A00672F1-FC6F-4E1A-B028-436E78202182}" type="pres">
      <dgm:prSet presAssocID="{35C1202B-A5B4-4EDE-95B1-9E8D07C93A9C}" presName="text3" presStyleLbl="revTx" presStyleIdx="2" presStyleCnt="3">
        <dgm:presLayoutVars>
          <dgm:bulletEnabled val="1"/>
        </dgm:presLayoutVars>
      </dgm:prSet>
      <dgm:spPr/>
    </dgm:pt>
    <dgm:pt modelId="{0F306399-75A3-48DE-83DE-71E8E7D50181}" type="pres">
      <dgm:prSet presAssocID="{35C1202B-A5B4-4EDE-95B1-9E8D07C93A9C}" presName="line3" presStyleLbl="callout" presStyleIdx="4" presStyleCnt="6"/>
      <dgm:spPr/>
    </dgm:pt>
    <dgm:pt modelId="{165050FC-7633-4599-A0BD-0F43141230AB}" type="pres">
      <dgm:prSet presAssocID="{35C1202B-A5B4-4EDE-95B1-9E8D07C93A9C}" presName="d3" presStyleLbl="callout" presStyleIdx="5" presStyleCnt="6"/>
      <dgm:spPr/>
    </dgm:pt>
  </dgm:ptLst>
  <dgm:cxnLst>
    <dgm:cxn modelId="{3668649B-6BC5-4361-9BB3-DAE85DF437C0}" srcId="{2D046413-0233-41E1-94AD-43F55CF6432B}" destId="{35C1202B-A5B4-4EDE-95B1-9E8D07C93A9C}" srcOrd="2" destOrd="0" parTransId="{8C553095-04A6-464A-9500-340D27695D1D}" sibTransId="{3D43162E-D5AA-4331-A5E9-19E8AADE4123}"/>
    <dgm:cxn modelId="{1C5C8AD2-DD9B-40B8-B9F3-E37298F2E9E1}" srcId="{2D046413-0233-41E1-94AD-43F55CF6432B}" destId="{7A3595E3-41AB-4E22-8AB9-7E34A6398853}" srcOrd="1" destOrd="0" parTransId="{92E6E2BC-7697-4810-AFCD-505AACED0F11}" sibTransId="{24ED033F-096F-43AE-85DB-29A576D4C39F}"/>
    <dgm:cxn modelId="{7807D163-4488-4B61-8D3E-FD5668AB6944}" type="presOf" srcId="{2D046413-0233-41E1-94AD-43F55CF6432B}" destId="{2101CBD6-0CC6-49D4-8991-B284506C451D}" srcOrd="0" destOrd="0" presId="urn:microsoft.com/office/officeart/2005/8/layout/target1"/>
    <dgm:cxn modelId="{5F9033F6-08ED-489E-A066-1140ACD8090A}" srcId="{2D046413-0233-41E1-94AD-43F55CF6432B}" destId="{A380CD33-C616-4E54-B04F-4421B52E7884}" srcOrd="0" destOrd="0" parTransId="{CE583026-90C3-4C37-8114-4874DE02D17A}" sibTransId="{09540CBF-9B1D-427A-AA18-6E36DF360D56}"/>
    <dgm:cxn modelId="{2EBFCB3A-3353-4211-AD98-46434AD30030}" type="presOf" srcId="{A380CD33-C616-4E54-B04F-4421B52E7884}" destId="{D13E0B92-CBFD-4D1D-B1AC-DA8C2CBDA6EE}" srcOrd="0" destOrd="0" presId="urn:microsoft.com/office/officeart/2005/8/layout/target1"/>
    <dgm:cxn modelId="{A664693A-8FA8-465E-BF40-170EAA5BAAED}" type="presOf" srcId="{7A3595E3-41AB-4E22-8AB9-7E34A6398853}" destId="{6C41BD88-F194-4ECE-B49F-42EF1868FF64}" srcOrd="0" destOrd="0" presId="urn:microsoft.com/office/officeart/2005/8/layout/target1"/>
    <dgm:cxn modelId="{FF983595-A676-47B8-B726-2EDE42683016}" type="presOf" srcId="{35C1202B-A5B4-4EDE-95B1-9E8D07C93A9C}" destId="{A00672F1-FC6F-4E1A-B028-436E78202182}" srcOrd="0" destOrd="0" presId="urn:microsoft.com/office/officeart/2005/8/layout/target1"/>
    <dgm:cxn modelId="{9DAD2296-2CA3-486B-AC91-35084A8E822B}" type="presParOf" srcId="{2101CBD6-0CC6-49D4-8991-B284506C451D}" destId="{2656BA7E-783A-41B9-ABEF-2A7926E988F5}" srcOrd="0" destOrd="0" presId="urn:microsoft.com/office/officeart/2005/8/layout/target1"/>
    <dgm:cxn modelId="{4F0F86FD-8751-4FA6-B27A-68B3F3A89BD8}" type="presParOf" srcId="{2101CBD6-0CC6-49D4-8991-B284506C451D}" destId="{D13E0B92-CBFD-4D1D-B1AC-DA8C2CBDA6EE}" srcOrd="1" destOrd="0" presId="urn:microsoft.com/office/officeart/2005/8/layout/target1"/>
    <dgm:cxn modelId="{D6904768-07A4-4690-9092-A0EA3EC0C79D}" type="presParOf" srcId="{2101CBD6-0CC6-49D4-8991-B284506C451D}" destId="{47791D55-C70C-4CD4-B8C0-C09708CE6B6D}" srcOrd="2" destOrd="0" presId="urn:microsoft.com/office/officeart/2005/8/layout/target1"/>
    <dgm:cxn modelId="{3FB90B67-6824-4780-875A-31B3345F47EA}" type="presParOf" srcId="{2101CBD6-0CC6-49D4-8991-B284506C451D}" destId="{7FD4349D-45F8-4F4C-AE74-374C2CF3C62D}" srcOrd="3" destOrd="0" presId="urn:microsoft.com/office/officeart/2005/8/layout/target1"/>
    <dgm:cxn modelId="{5060DF4E-D507-486C-B0EE-CF0DB56A661A}" type="presParOf" srcId="{2101CBD6-0CC6-49D4-8991-B284506C451D}" destId="{CE5ABC4E-F02B-4514-A92D-C6647DA5D36C}" srcOrd="4" destOrd="0" presId="urn:microsoft.com/office/officeart/2005/8/layout/target1"/>
    <dgm:cxn modelId="{ED5718AD-D434-4184-AF53-FBEC1D242066}" type="presParOf" srcId="{2101CBD6-0CC6-49D4-8991-B284506C451D}" destId="{6C41BD88-F194-4ECE-B49F-42EF1868FF64}" srcOrd="5" destOrd="0" presId="urn:microsoft.com/office/officeart/2005/8/layout/target1"/>
    <dgm:cxn modelId="{48F2EE89-9E63-47DC-A8E8-DFBFE1D6C204}" type="presParOf" srcId="{2101CBD6-0CC6-49D4-8991-B284506C451D}" destId="{0C71B2D2-9F15-47B5-B15F-5BF993BCF420}" srcOrd="6" destOrd="0" presId="urn:microsoft.com/office/officeart/2005/8/layout/target1"/>
    <dgm:cxn modelId="{8845E6EE-FC95-4ECF-9BA5-B93062F1A2EE}" type="presParOf" srcId="{2101CBD6-0CC6-49D4-8991-B284506C451D}" destId="{31B9D35F-9B54-4BFA-8640-E862E5602AF3}" srcOrd="7" destOrd="0" presId="urn:microsoft.com/office/officeart/2005/8/layout/target1"/>
    <dgm:cxn modelId="{E93925AF-17CE-40E9-B4C2-DE8540CF64A2}" type="presParOf" srcId="{2101CBD6-0CC6-49D4-8991-B284506C451D}" destId="{FFB437DE-8962-49F6-BCB7-653EDC9802D2}" srcOrd="8" destOrd="0" presId="urn:microsoft.com/office/officeart/2005/8/layout/target1"/>
    <dgm:cxn modelId="{FAC1FCE1-F285-48B3-8A33-0B3A62F96415}" type="presParOf" srcId="{2101CBD6-0CC6-49D4-8991-B284506C451D}" destId="{A00672F1-FC6F-4E1A-B028-436E78202182}" srcOrd="9" destOrd="0" presId="urn:microsoft.com/office/officeart/2005/8/layout/target1"/>
    <dgm:cxn modelId="{A4038D54-488C-48DB-A5F1-CA3A913F1AF2}" type="presParOf" srcId="{2101CBD6-0CC6-49D4-8991-B284506C451D}" destId="{0F306399-75A3-48DE-83DE-71E8E7D50181}" srcOrd="10" destOrd="0" presId="urn:microsoft.com/office/officeart/2005/8/layout/target1"/>
    <dgm:cxn modelId="{47F623B8-EE1C-4C40-B546-21064CE4D20B}" type="presParOf" srcId="{2101CBD6-0CC6-49D4-8991-B284506C451D}" destId="{165050FC-7633-4599-A0BD-0F43141230AB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810884-09F8-4B9E-9831-116967844AEA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10BFD0-7F47-428F-BA8F-24D3D2CDE000}">
      <dgm:prSet phldrT="[Text]"/>
      <dgm:spPr/>
      <dgm:t>
        <a:bodyPr/>
        <a:lstStyle/>
        <a:p>
          <a:r>
            <a:rPr lang="en-US" dirty="0"/>
            <a:t>Lead Gen</a:t>
          </a:r>
        </a:p>
      </dgm:t>
    </dgm:pt>
    <dgm:pt modelId="{6741BF28-DE6C-4D12-BF8A-EB347F699A73}" type="parTrans" cxnId="{3692F8D1-BA89-415F-958E-363B1FA8BC1C}">
      <dgm:prSet/>
      <dgm:spPr/>
      <dgm:t>
        <a:bodyPr/>
        <a:lstStyle/>
        <a:p>
          <a:endParaRPr lang="en-US"/>
        </a:p>
      </dgm:t>
    </dgm:pt>
    <dgm:pt modelId="{2F64D6FB-9772-479B-A598-068DB3CE8742}" type="sibTrans" cxnId="{3692F8D1-BA89-415F-958E-363B1FA8BC1C}">
      <dgm:prSet/>
      <dgm:spPr/>
      <dgm:t>
        <a:bodyPr/>
        <a:lstStyle/>
        <a:p>
          <a:endParaRPr lang="en-US"/>
        </a:p>
      </dgm:t>
    </dgm:pt>
    <dgm:pt modelId="{7A5A66F6-36B6-4EA8-994F-4DFE4A0E27E1}">
      <dgm:prSet phldrT="[Text]"/>
      <dgm:spPr/>
      <dgm:t>
        <a:bodyPr/>
        <a:lstStyle/>
        <a:p>
          <a:r>
            <a:rPr lang="en-US" dirty="0"/>
            <a:t>Prospect</a:t>
          </a:r>
        </a:p>
      </dgm:t>
    </dgm:pt>
    <dgm:pt modelId="{2F91E13C-29DD-4131-8159-9A6DD4BD06C6}" type="parTrans" cxnId="{6977F384-ED3F-4740-A6B7-41B62DE2C4D3}">
      <dgm:prSet/>
      <dgm:spPr/>
      <dgm:t>
        <a:bodyPr/>
        <a:lstStyle/>
        <a:p>
          <a:endParaRPr lang="en-US"/>
        </a:p>
      </dgm:t>
    </dgm:pt>
    <dgm:pt modelId="{E09F128B-D17A-4E73-A6C2-0D6F84EC9DC0}" type="sibTrans" cxnId="{6977F384-ED3F-4740-A6B7-41B62DE2C4D3}">
      <dgm:prSet/>
      <dgm:spPr/>
      <dgm:t>
        <a:bodyPr/>
        <a:lstStyle/>
        <a:p>
          <a:endParaRPr lang="en-US"/>
        </a:p>
      </dgm:t>
    </dgm:pt>
    <dgm:pt modelId="{CAC676E6-B969-4D07-AA6A-F505FE6586C4}">
      <dgm:prSet phldrT="[Text]"/>
      <dgm:spPr/>
      <dgm:t>
        <a:bodyPr/>
        <a:lstStyle/>
        <a:p>
          <a:r>
            <a:rPr lang="en-US" dirty="0"/>
            <a:t>Discovery</a:t>
          </a:r>
        </a:p>
      </dgm:t>
    </dgm:pt>
    <dgm:pt modelId="{F609C9A6-C606-47F6-836D-76188AF0BDF5}" type="parTrans" cxnId="{3389E4EB-558F-42DA-A35A-FDCF5EA36B03}">
      <dgm:prSet/>
      <dgm:spPr/>
      <dgm:t>
        <a:bodyPr/>
        <a:lstStyle/>
        <a:p>
          <a:endParaRPr lang="en-US"/>
        </a:p>
      </dgm:t>
    </dgm:pt>
    <dgm:pt modelId="{622179D6-D71B-4915-853B-2BFE8F28872E}" type="sibTrans" cxnId="{3389E4EB-558F-42DA-A35A-FDCF5EA36B03}">
      <dgm:prSet/>
      <dgm:spPr/>
      <dgm:t>
        <a:bodyPr/>
        <a:lstStyle/>
        <a:p>
          <a:endParaRPr lang="en-US"/>
        </a:p>
      </dgm:t>
    </dgm:pt>
    <dgm:pt modelId="{DFCE2713-CA77-4E17-850B-F4F3C03D7EB4}">
      <dgm:prSet phldrT="[Text]"/>
      <dgm:spPr/>
      <dgm:t>
        <a:bodyPr/>
        <a:lstStyle/>
        <a:p>
          <a:r>
            <a:rPr lang="en-US"/>
            <a:t>Consultation Call</a:t>
          </a:r>
        </a:p>
      </dgm:t>
    </dgm:pt>
    <dgm:pt modelId="{A283EEE4-9606-4E46-9998-C502BEE70B03}" type="parTrans" cxnId="{78F5E0D8-7A86-4ABF-B9DC-90DF26B3E3CC}">
      <dgm:prSet/>
      <dgm:spPr/>
      <dgm:t>
        <a:bodyPr/>
        <a:lstStyle/>
        <a:p>
          <a:endParaRPr lang="en-US"/>
        </a:p>
      </dgm:t>
    </dgm:pt>
    <dgm:pt modelId="{20AE265E-2585-46B1-AC8D-7A3FCA78E728}" type="sibTrans" cxnId="{78F5E0D8-7A86-4ABF-B9DC-90DF26B3E3CC}">
      <dgm:prSet/>
      <dgm:spPr/>
      <dgm:t>
        <a:bodyPr/>
        <a:lstStyle/>
        <a:p>
          <a:endParaRPr lang="en-US"/>
        </a:p>
      </dgm:t>
    </dgm:pt>
    <dgm:pt modelId="{94F5F1D4-FB3A-40E2-801B-B19F84BCC7B4}">
      <dgm:prSet phldrT="[Text]"/>
      <dgm:spPr/>
      <dgm:t>
        <a:bodyPr/>
        <a:lstStyle/>
        <a:p>
          <a:r>
            <a:rPr lang="en-US"/>
            <a:t>Opportunities</a:t>
          </a:r>
        </a:p>
      </dgm:t>
    </dgm:pt>
    <dgm:pt modelId="{D40F3D0C-95AE-4E8C-B77A-3CA29429689A}" type="parTrans" cxnId="{910F1CA2-DB88-4615-9D58-FCB92E10AD72}">
      <dgm:prSet/>
      <dgm:spPr/>
      <dgm:t>
        <a:bodyPr/>
        <a:lstStyle/>
        <a:p>
          <a:endParaRPr lang="en-US"/>
        </a:p>
      </dgm:t>
    </dgm:pt>
    <dgm:pt modelId="{D4038E6B-8929-46B3-8B5A-8C8D56661451}" type="sibTrans" cxnId="{910F1CA2-DB88-4615-9D58-FCB92E10AD72}">
      <dgm:prSet/>
      <dgm:spPr/>
      <dgm:t>
        <a:bodyPr/>
        <a:lstStyle/>
        <a:p>
          <a:endParaRPr lang="en-US"/>
        </a:p>
      </dgm:t>
    </dgm:pt>
    <dgm:pt modelId="{F6832C73-643E-460B-9578-884863466ED5}">
      <dgm:prSet phldrT="[Text]"/>
      <dgm:spPr/>
      <dgm:t>
        <a:bodyPr/>
        <a:lstStyle/>
        <a:p>
          <a:r>
            <a:rPr lang="en-US"/>
            <a:t>Projects</a:t>
          </a:r>
        </a:p>
      </dgm:t>
    </dgm:pt>
    <dgm:pt modelId="{E1E896E8-C07D-4B3D-9795-6B75A1C1FCA6}" type="parTrans" cxnId="{D80A647C-6241-4BED-8971-1F2C575DFECA}">
      <dgm:prSet/>
      <dgm:spPr/>
      <dgm:t>
        <a:bodyPr/>
        <a:lstStyle/>
        <a:p>
          <a:endParaRPr lang="en-US"/>
        </a:p>
      </dgm:t>
    </dgm:pt>
    <dgm:pt modelId="{159D7B52-271D-4FC1-83E0-E710507A705F}" type="sibTrans" cxnId="{D80A647C-6241-4BED-8971-1F2C575DFECA}">
      <dgm:prSet/>
      <dgm:spPr/>
      <dgm:t>
        <a:bodyPr/>
        <a:lstStyle/>
        <a:p>
          <a:endParaRPr lang="en-US"/>
        </a:p>
      </dgm:t>
    </dgm:pt>
    <dgm:pt modelId="{B8F39937-9A58-48A6-8E3D-9F98A1BEA14A}">
      <dgm:prSet phldrT="[Text]"/>
      <dgm:spPr/>
      <dgm:t>
        <a:bodyPr/>
        <a:lstStyle/>
        <a:p>
          <a:r>
            <a:rPr lang="en-US"/>
            <a:t>Revisions</a:t>
          </a:r>
        </a:p>
      </dgm:t>
    </dgm:pt>
    <dgm:pt modelId="{9C308308-ECCD-4457-B424-1FBD6E6F5B1D}" type="parTrans" cxnId="{FD69F246-6771-49EA-AEE9-F89CBBE1B171}">
      <dgm:prSet/>
      <dgm:spPr/>
      <dgm:t>
        <a:bodyPr/>
        <a:lstStyle/>
        <a:p>
          <a:endParaRPr lang="en-US"/>
        </a:p>
      </dgm:t>
    </dgm:pt>
    <dgm:pt modelId="{B6561715-4D0E-463D-8E59-5CFF94261FDB}" type="sibTrans" cxnId="{FD69F246-6771-49EA-AEE9-F89CBBE1B171}">
      <dgm:prSet/>
      <dgm:spPr/>
      <dgm:t>
        <a:bodyPr/>
        <a:lstStyle/>
        <a:p>
          <a:endParaRPr lang="en-US"/>
        </a:p>
      </dgm:t>
    </dgm:pt>
    <dgm:pt modelId="{11DAD874-4C73-4268-8296-78C744A638FD}">
      <dgm:prSet phldrT="[Text]"/>
      <dgm:spPr/>
      <dgm:t>
        <a:bodyPr/>
        <a:lstStyle/>
        <a:p>
          <a:r>
            <a:rPr lang="en-US" dirty="0"/>
            <a:t>Interview</a:t>
          </a:r>
        </a:p>
      </dgm:t>
    </dgm:pt>
    <dgm:pt modelId="{A57CEA4B-1613-4D7C-B838-7B92FE2560CE}" type="parTrans" cxnId="{E258F86B-887A-403F-BA37-0A87946D1779}">
      <dgm:prSet/>
      <dgm:spPr/>
      <dgm:t>
        <a:bodyPr/>
        <a:lstStyle/>
        <a:p>
          <a:endParaRPr lang="en-US"/>
        </a:p>
      </dgm:t>
    </dgm:pt>
    <dgm:pt modelId="{B695D558-8283-48DC-A2CE-862058D524FE}" type="sibTrans" cxnId="{E258F86B-887A-403F-BA37-0A87946D1779}">
      <dgm:prSet/>
      <dgm:spPr/>
      <dgm:t>
        <a:bodyPr/>
        <a:lstStyle/>
        <a:p>
          <a:endParaRPr lang="en-US"/>
        </a:p>
      </dgm:t>
    </dgm:pt>
    <dgm:pt modelId="{4887A378-386D-49DB-A8C3-139ACA4DDD4C}">
      <dgm:prSet phldrT="[Text]"/>
      <dgm:spPr/>
      <dgm:t>
        <a:bodyPr/>
        <a:lstStyle/>
        <a:p>
          <a:r>
            <a:rPr lang="en-US"/>
            <a:t>Kickoff Call</a:t>
          </a:r>
        </a:p>
      </dgm:t>
    </dgm:pt>
    <dgm:pt modelId="{CD254A4D-DBFE-4C2A-A347-CC2C8F23CB6B}" type="parTrans" cxnId="{A9036D70-91DE-4F82-8F87-244AD798D703}">
      <dgm:prSet/>
      <dgm:spPr/>
      <dgm:t>
        <a:bodyPr/>
        <a:lstStyle/>
        <a:p>
          <a:endParaRPr lang="en-US"/>
        </a:p>
      </dgm:t>
    </dgm:pt>
    <dgm:pt modelId="{8E6EB9C4-60A6-439B-8819-7294A43F4763}" type="sibTrans" cxnId="{A9036D70-91DE-4F82-8F87-244AD798D703}">
      <dgm:prSet/>
      <dgm:spPr/>
      <dgm:t>
        <a:bodyPr/>
        <a:lstStyle/>
        <a:p>
          <a:endParaRPr lang="en-US"/>
        </a:p>
      </dgm:t>
    </dgm:pt>
    <dgm:pt modelId="{CC8CC54F-536B-42B5-B32C-92A5468AB35C}">
      <dgm:prSet phldrT="[Text]"/>
      <dgm:spPr/>
      <dgm:t>
        <a:bodyPr/>
        <a:lstStyle/>
        <a:p>
          <a:r>
            <a:rPr lang="en-US"/>
            <a:t>Script Call</a:t>
          </a:r>
        </a:p>
      </dgm:t>
    </dgm:pt>
    <dgm:pt modelId="{F6116749-7A97-4527-BAF3-40168408A137}" type="parTrans" cxnId="{D11A3192-F1A5-4852-B271-95C36333B72F}">
      <dgm:prSet/>
      <dgm:spPr/>
      <dgm:t>
        <a:bodyPr/>
        <a:lstStyle/>
        <a:p>
          <a:endParaRPr lang="en-US"/>
        </a:p>
      </dgm:t>
    </dgm:pt>
    <dgm:pt modelId="{152C8E20-3EF6-42E5-8433-F51F2D9FE8AD}" type="sibTrans" cxnId="{D11A3192-F1A5-4852-B271-95C36333B72F}">
      <dgm:prSet/>
      <dgm:spPr/>
      <dgm:t>
        <a:bodyPr/>
        <a:lstStyle/>
        <a:p>
          <a:endParaRPr lang="en-US"/>
        </a:p>
      </dgm:t>
    </dgm:pt>
    <dgm:pt modelId="{ADFF3B6D-BD16-41DD-A855-57D3AD7705C0}">
      <dgm:prSet phldrT="[Text]"/>
      <dgm:spPr/>
      <dgm:t>
        <a:bodyPr/>
        <a:lstStyle/>
        <a:p>
          <a:r>
            <a:rPr lang="en-US"/>
            <a:t>SOW</a:t>
          </a:r>
        </a:p>
      </dgm:t>
    </dgm:pt>
    <dgm:pt modelId="{FF7D6898-632F-4988-ADBD-F8A4C64D21F6}" type="parTrans" cxnId="{85526BA1-49B6-407F-81C5-338BBCF927B4}">
      <dgm:prSet/>
      <dgm:spPr/>
      <dgm:t>
        <a:bodyPr/>
        <a:lstStyle/>
        <a:p>
          <a:endParaRPr lang="en-US"/>
        </a:p>
      </dgm:t>
    </dgm:pt>
    <dgm:pt modelId="{CC392CDF-8332-4DAE-896C-B1CE16CCDD37}" type="sibTrans" cxnId="{85526BA1-49B6-407F-81C5-338BBCF927B4}">
      <dgm:prSet/>
      <dgm:spPr/>
      <dgm:t>
        <a:bodyPr/>
        <a:lstStyle/>
        <a:p>
          <a:endParaRPr lang="en-US"/>
        </a:p>
      </dgm:t>
    </dgm:pt>
    <dgm:pt modelId="{99876C4B-DCE3-47EA-B201-8ADBDAC224D0}">
      <dgm:prSet phldrT="[Text]"/>
      <dgm:spPr/>
      <dgm:t>
        <a:bodyPr/>
        <a:lstStyle/>
        <a:p>
          <a:r>
            <a:rPr lang="en-US"/>
            <a:t>Budget</a:t>
          </a:r>
        </a:p>
      </dgm:t>
    </dgm:pt>
    <dgm:pt modelId="{6CD1443F-3B91-4C87-AD59-6BAB18D012B7}" type="parTrans" cxnId="{137D1684-7760-4CC2-AD86-AF3705BDE4FA}">
      <dgm:prSet/>
      <dgm:spPr/>
      <dgm:t>
        <a:bodyPr/>
        <a:lstStyle/>
        <a:p>
          <a:endParaRPr lang="en-US"/>
        </a:p>
      </dgm:t>
    </dgm:pt>
    <dgm:pt modelId="{A393A351-EE38-4071-B8F8-CC27F8E873D3}" type="sibTrans" cxnId="{137D1684-7760-4CC2-AD86-AF3705BDE4FA}">
      <dgm:prSet/>
      <dgm:spPr/>
      <dgm:t>
        <a:bodyPr/>
        <a:lstStyle/>
        <a:p>
          <a:endParaRPr lang="en-US"/>
        </a:p>
      </dgm:t>
    </dgm:pt>
    <dgm:pt modelId="{61BE53BD-BF6E-45E0-9C47-BB11A360E9E0}">
      <dgm:prSet phldrT="[Text]"/>
      <dgm:spPr/>
      <dgm:t>
        <a:bodyPr/>
        <a:lstStyle/>
        <a:p>
          <a:r>
            <a:rPr lang="en-US" dirty="0"/>
            <a:t>Production Tasks</a:t>
          </a:r>
        </a:p>
      </dgm:t>
    </dgm:pt>
    <dgm:pt modelId="{EFF1E0DE-01C7-4EB7-A223-F407B479EEA5}" type="parTrans" cxnId="{CF45EF32-1864-4B25-8319-4D79C638FF03}">
      <dgm:prSet/>
      <dgm:spPr/>
      <dgm:t>
        <a:bodyPr/>
        <a:lstStyle/>
        <a:p>
          <a:endParaRPr lang="en-US"/>
        </a:p>
      </dgm:t>
    </dgm:pt>
    <dgm:pt modelId="{8E178014-E8FD-4624-8FB7-B89449AD6693}" type="sibTrans" cxnId="{CF45EF32-1864-4B25-8319-4D79C638FF03}">
      <dgm:prSet/>
      <dgm:spPr/>
      <dgm:t>
        <a:bodyPr/>
        <a:lstStyle/>
        <a:p>
          <a:endParaRPr lang="en-US"/>
        </a:p>
      </dgm:t>
    </dgm:pt>
    <dgm:pt modelId="{63744C09-6502-4C94-9058-3C08E3D9D0D1}">
      <dgm:prSet phldrT="[Text]"/>
      <dgm:spPr/>
      <dgm:t>
        <a:bodyPr/>
        <a:lstStyle/>
        <a:p>
          <a:r>
            <a:rPr lang="en-US"/>
            <a:t>Timesheets/Cost</a:t>
          </a:r>
        </a:p>
      </dgm:t>
    </dgm:pt>
    <dgm:pt modelId="{FE11838A-5BA1-4E22-81E4-DF3058D37E5F}" type="parTrans" cxnId="{55B750C1-35C7-49A6-B499-631E981FDD55}">
      <dgm:prSet/>
      <dgm:spPr/>
      <dgm:t>
        <a:bodyPr/>
        <a:lstStyle/>
        <a:p>
          <a:endParaRPr lang="en-US"/>
        </a:p>
      </dgm:t>
    </dgm:pt>
    <dgm:pt modelId="{48D0EC7C-FE92-47E2-ACC7-0A0FD7C9EE7A}" type="sibTrans" cxnId="{55B750C1-35C7-49A6-B499-631E981FDD55}">
      <dgm:prSet/>
      <dgm:spPr/>
      <dgm:t>
        <a:bodyPr/>
        <a:lstStyle/>
        <a:p>
          <a:endParaRPr lang="en-US"/>
        </a:p>
      </dgm:t>
    </dgm:pt>
    <dgm:pt modelId="{77BB33F0-B3B5-4B92-B229-5A2150754CCC}">
      <dgm:prSet phldrT="[Text]"/>
      <dgm:spPr/>
      <dgm:t>
        <a:bodyPr/>
        <a:lstStyle/>
        <a:p>
          <a:r>
            <a:rPr lang="en-US" dirty="0"/>
            <a:t>CRM</a:t>
          </a:r>
        </a:p>
      </dgm:t>
    </dgm:pt>
    <dgm:pt modelId="{61D16091-3C31-428E-A3FB-31CCD76C75E2}" type="parTrans" cxnId="{7B62E0F5-5B39-46C6-B320-87AC36AE41D6}">
      <dgm:prSet/>
      <dgm:spPr/>
      <dgm:t>
        <a:bodyPr/>
        <a:lstStyle/>
        <a:p>
          <a:endParaRPr lang="en-US"/>
        </a:p>
      </dgm:t>
    </dgm:pt>
    <dgm:pt modelId="{57329780-1D36-46B5-969D-6ACE039DF76A}" type="sibTrans" cxnId="{7B62E0F5-5B39-46C6-B320-87AC36AE41D6}">
      <dgm:prSet/>
      <dgm:spPr/>
      <dgm:t>
        <a:bodyPr/>
        <a:lstStyle/>
        <a:p>
          <a:endParaRPr lang="en-US"/>
        </a:p>
      </dgm:t>
    </dgm:pt>
    <dgm:pt modelId="{EA410F04-6213-4E5B-B781-E331EB338660}">
      <dgm:prSet phldrT="[Text]"/>
      <dgm:spPr/>
      <dgm:t>
        <a:bodyPr/>
        <a:lstStyle/>
        <a:p>
          <a:r>
            <a:rPr lang="en-US"/>
            <a:t>Proposal</a:t>
          </a:r>
        </a:p>
      </dgm:t>
    </dgm:pt>
    <dgm:pt modelId="{01B8AB58-2E6A-4001-82B6-9DCAEFF410DF}" type="parTrans" cxnId="{748361C4-6C10-44AD-936D-E274D00BA2A2}">
      <dgm:prSet/>
      <dgm:spPr/>
      <dgm:t>
        <a:bodyPr/>
        <a:lstStyle/>
        <a:p>
          <a:endParaRPr lang="en-US"/>
        </a:p>
      </dgm:t>
    </dgm:pt>
    <dgm:pt modelId="{6F33A32B-D70A-4679-9A7C-9BAF1F89AD20}" type="sibTrans" cxnId="{748361C4-6C10-44AD-936D-E274D00BA2A2}">
      <dgm:prSet/>
      <dgm:spPr/>
      <dgm:t>
        <a:bodyPr/>
        <a:lstStyle/>
        <a:p>
          <a:endParaRPr lang="en-US"/>
        </a:p>
      </dgm:t>
    </dgm:pt>
    <dgm:pt modelId="{D3E20CC3-D2EC-4C28-AC7A-9970D400F3C2}" type="pres">
      <dgm:prSet presAssocID="{98810884-09F8-4B9E-9831-116967844AE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2B81D4E-1790-479C-8848-122F50C8245B}" type="pres">
      <dgm:prSet presAssocID="{98810884-09F8-4B9E-9831-116967844AEA}" presName="children" presStyleCnt="0"/>
      <dgm:spPr/>
    </dgm:pt>
    <dgm:pt modelId="{E2EAF26F-83F1-4EFB-9716-938D5EE756DF}" type="pres">
      <dgm:prSet presAssocID="{98810884-09F8-4B9E-9831-116967844AEA}" presName="child1group" presStyleCnt="0"/>
      <dgm:spPr/>
    </dgm:pt>
    <dgm:pt modelId="{8578DE44-E100-44E6-BD41-53B6E4F5C1D6}" type="pres">
      <dgm:prSet presAssocID="{98810884-09F8-4B9E-9831-116967844AEA}" presName="child1" presStyleLbl="bgAcc1" presStyleIdx="0" presStyleCnt="4"/>
      <dgm:spPr/>
    </dgm:pt>
    <dgm:pt modelId="{DE8F8E35-A4B2-4C7B-A657-5BE8FABEBC9A}" type="pres">
      <dgm:prSet presAssocID="{98810884-09F8-4B9E-9831-116967844AEA}" presName="child1Text" presStyleLbl="bgAcc1" presStyleIdx="0" presStyleCnt="4">
        <dgm:presLayoutVars>
          <dgm:bulletEnabled val="1"/>
        </dgm:presLayoutVars>
      </dgm:prSet>
      <dgm:spPr/>
    </dgm:pt>
    <dgm:pt modelId="{ACC23904-1497-4AA7-8093-41E7EAD82284}" type="pres">
      <dgm:prSet presAssocID="{98810884-09F8-4B9E-9831-116967844AEA}" presName="child2group" presStyleCnt="0"/>
      <dgm:spPr/>
    </dgm:pt>
    <dgm:pt modelId="{EAE1091A-5152-4FE1-8272-80AD13FAAE79}" type="pres">
      <dgm:prSet presAssocID="{98810884-09F8-4B9E-9831-116967844AEA}" presName="child2" presStyleLbl="bgAcc1" presStyleIdx="1" presStyleCnt="4"/>
      <dgm:spPr/>
    </dgm:pt>
    <dgm:pt modelId="{A3AA129A-7B68-46D4-8A13-27674D45CCC3}" type="pres">
      <dgm:prSet presAssocID="{98810884-09F8-4B9E-9831-116967844AEA}" presName="child2Text" presStyleLbl="bgAcc1" presStyleIdx="1" presStyleCnt="4">
        <dgm:presLayoutVars>
          <dgm:bulletEnabled val="1"/>
        </dgm:presLayoutVars>
      </dgm:prSet>
      <dgm:spPr/>
    </dgm:pt>
    <dgm:pt modelId="{2A88EDA9-E724-4905-98F6-5C3FA4520598}" type="pres">
      <dgm:prSet presAssocID="{98810884-09F8-4B9E-9831-116967844AEA}" presName="child3group" presStyleCnt="0"/>
      <dgm:spPr/>
    </dgm:pt>
    <dgm:pt modelId="{91F47DCA-91AE-41D8-8E59-DF89E919CB5B}" type="pres">
      <dgm:prSet presAssocID="{98810884-09F8-4B9E-9831-116967844AEA}" presName="child3" presStyleLbl="bgAcc1" presStyleIdx="2" presStyleCnt="4"/>
      <dgm:spPr/>
    </dgm:pt>
    <dgm:pt modelId="{B2C9C3F0-9F84-420A-819A-BD02A3C153E0}" type="pres">
      <dgm:prSet presAssocID="{98810884-09F8-4B9E-9831-116967844AEA}" presName="child3Text" presStyleLbl="bgAcc1" presStyleIdx="2" presStyleCnt="4">
        <dgm:presLayoutVars>
          <dgm:bulletEnabled val="1"/>
        </dgm:presLayoutVars>
      </dgm:prSet>
      <dgm:spPr/>
    </dgm:pt>
    <dgm:pt modelId="{0414FCAA-79EA-4442-A622-C4CAAC027E0A}" type="pres">
      <dgm:prSet presAssocID="{98810884-09F8-4B9E-9831-116967844AEA}" presName="child4group" presStyleCnt="0"/>
      <dgm:spPr/>
    </dgm:pt>
    <dgm:pt modelId="{8368993B-29FD-462C-8CC6-F1407F42EF9E}" type="pres">
      <dgm:prSet presAssocID="{98810884-09F8-4B9E-9831-116967844AEA}" presName="child4" presStyleLbl="bgAcc1" presStyleIdx="3" presStyleCnt="4"/>
      <dgm:spPr/>
    </dgm:pt>
    <dgm:pt modelId="{29C50D36-BCB0-44AC-BAC3-D56DE1936317}" type="pres">
      <dgm:prSet presAssocID="{98810884-09F8-4B9E-9831-116967844AEA}" presName="child4Text" presStyleLbl="bgAcc1" presStyleIdx="3" presStyleCnt="4">
        <dgm:presLayoutVars>
          <dgm:bulletEnabled val="1"/>
        </dgm:presLayoutVars>
      </dgm:prSet>
      <dgm:spPr/>
    </dgm:pt>
    <dgm:pt modelId="{2D746581-2CBB-4C92-88DE-915525A4B96C}" type="pres">
      <dgm:prSet presAssocID="{98810884-09F8-4B9E-9831-116967844AEA}" presName="childPlaceholder" presStyleCnt="0"/>
      <dgm:spPr/>
    </dgm:pt>
    <dgm:pt modelId="{A6106F49-1602-4DCC-BCBF-59EF8DE96E6A}" type="pres">
      <dgm:prSet presAssocID="{98810884-09F8-4B9E-9831-116967844AEA}" presName="circle" presStyleCnt="0"/>
      <dgm:spPr/>
    </dgm:pt>
    <dgm:pt modelId="{F7204FB6-1BA7-4EA3-A5EB-75518C498AC8}" type="pres">
      <dgm:prSet presAssocID="{98810884-09F8-4B9E-9831-116967844AE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A820FE1-B542-4940-832D-D9051E3B9106}" type="pres">
      <dgm:prSet presAssocID="{98810884-09F8-4B9E-9831-116967844AE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5A30004-998C-49A1-AE87-CCADFCD69778}" type="pres">
      <dgm:prSet presAssocID="{98810884-09F8-4B9E-9831-116967844AE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15C6158-2AB8-4401-9F3E-60B9AF91D03E}" type="pres">
      <dgm:prSet presAssocID="{98810884-09F8-4B9E-9831-116967844AE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2ACC495-5E71-44A3-865F-C68230427781}" type="pres">
      <dgm:prSet presAssocID="{98810884-09F8-4B9E-9831-116967844AEA}" presName="quadrantPlaceholder" presStyleCnt="0"/>
      <dgm:spPr/>
    </dgm:pt>
    <dgm:pt modelId="{A38DF69C-2995-4932-8D05-9CC114F11D10}" type="pres">
      <dgm:prSet presAssocID="{98810884-09F8-4B9E-9831-116967844AEA}" presName="center1" presStyleLbl="fgShp" presStyleIdx="0" presStyleCnt="2"/>
      <dgm:spPr/>
    </dgm:pt>
    <dgm:pt modelId="{09ED7E13-DE9E-484C-81C0-252263188EA9}" type="pres">
      <dgm:prSet presAssocID="{98810884-09F8-4B9E-9831-116967844AEA}" presName="center2" presStyleLbl="fgShp" presStyleIdx="1" presStyleCnt="2"/>
      <dgm:spPr/>
    </dgm:pt>
  </dgm:ptLst>
  <dgm:cxnLst>
    <dgm:cxn modelId="{98D4A1F7-7B98-45E1-B78B-A47C7BCA7C29}" type="presOf" srcId="{CAC676E6-B969-4D07-AA6A-F505FE6586C4}" destId="{7A820FE1-B542-4940-832D-D9051E3B9106}" srcOrd="0" destOrd="0" presId="urn:microsoft.com/office/officeart/2005/8/layout/cycle4"/>
    <dgm:cxn modelId="{E258F86B-887A-403F-BA37-0A87946D1779}" srcId="{FA10BFD0-7F47-428F-BA8F-24D3D2CDE000}" destId="{11DAD874-4C73-4268-8296-78C744A638FD}" srcOrd="1" destOrd="0" parTransId="{A57CEA4B-1613-4D7C-B838-7B92FE2560CE}" sibTransId="{B695D558-8283-48DC-A2CE-862058D524FE}"/>
    <dgm:cxn modelId="{85526BA1-49B6-407F-81C5-338BBCF927B4}" srcId="{94F5F1D4-FB3A-40E2-801B-B19F84BCC7B4}" destId="{ADFF3B6D-BD16-41DD-A855-57D3AD7705C0}" srcOrd="1" destOrd="0" parTransId="{FF7D6898-632F-4988-ADBD-F8A4C64D21F6}" sibTransId="{CC392CDF-8332-4DAE-896C-B1CE16CCDD37}"/>
    <dgm:cxn modelId="{D80A647C-6241-4BED-8971-1F2C575DFECA}" srcId="{98810884-09F8-4B9E-9831-116967844AEA}" destId="{F6832C73-643E-460B-9578-884863466ED5}" srcOrd="3" destOrd="0" parTransId="{E1E896E8-C07D-4B3D-9795-6B75A1C1FCA6}" sibTransId="{159D7B52-271D-4FC1-83E0-E710507A705F}"/>
    <dgm:cxn modelId="{55B750C1-35C7-49A6-B499-631E981FDD55}" srcId="{F6832C73-643E-460B-9578-884863466ED5}" destId="{63744C09-6502-4C94-9058-3C08E3D9D0D1}" srcOrd="2" destOrd="0" parTransId="{FE11838A-5BA1-4E22-81E4-DF3058D37E5F}" sibTransId="{48D0EC7C-FE92-47E2-ACC7-0A0FD7C9EE7A}"/>
    <dgm:cxn modelId="{23506015-C3E5-4F50-92FA-A181ABDA5E60}" type="presOf" srcId="{ADFF3B6D-BD16-41DD-A855-57D3AD7705C0}" destId="{B2C9C3F0-9F84-420A-819A-BD02A3C153E0}" srcOrd="1" destOrd="1" presId="urn:microsoft.com/office/officeart/2005/8/layout/cycle4"/>
    <dgm:cxn modelId="{CFC75F05-9DB5-4AA4-820E-6F17B709D1FE}" type="presOf" srcId="{FA10BFD0-7F47-428F-BA8F-24D3D2CDE000}" destId="{F7204FB6-1BA7-4EA3-A5EB-75518C498AC8}" srcOrd="0" destOrd="0" presId="urn:microsoft.com/office/officeart/2005/8/layout/cycle4"/>
    <dgm:cxn modelId="{D11A3192-F1A5-4852-B271-95C36333B72F}" srcId="{CAC676E6-B969-4D07-AA6A-F505FE6586C4}" destId="{CC8CC54F-536B-42B5-B32C-92A5468AB35C}" srcOrd="2" destOrd="0" parTransId="{F6116749-7A97-4527-BAF3-40168408A137}" sibTransId="{152C8E20-3EF6-42E5-8433-F51F2D9FE8AD}"/>
    <dgm:cxn modelId="{87C5B8B9-24B2-4076-9443-4684A569A685}" type="presOf" srcId="{77BB33F0-B3B5-4B92-B229-5A2150754CCC}" destId="{DE8F8E35-A4B2-4C7B-A657-5BE8FABEBC9A}" srcOrd="1" destOrd="2" presId="urn:microsoft.com/office/officeart/2005/8/layout/cycle4"/>
    <dgm:cxn modelId="{34F719D4-5671-498B-B53E-4EFACE82BC9E}" type="presOf" srcId="{B8F39937-9A58-48A6-8E3D-9F98A1BEA14A}" destId="{29C50D36-BCB0-44AC-BAC3-D56DE1936317}" srcOrd="1" destOrd="1" presId="urn:microsoft.com/office/officeart/2005/8/layout/cycle4"/>
    <dgm:cxn modelId="{03B21CA1-434A-41DB-AE2F-75333CD38307}" type="presOf" srcId="{DFCE2713-CA77-4E17-850B-F4F3C03D7EB4}" destId="{EAE1091A-5152-4FE1-8272-80AD13FAAE79}" srcOrd="0" destOrd="0" presId="urn:microsoft.com/office/officeart/2005/8/layout/cycle4"/>
    <dgm:cxn modelId="{3389E4EB-558F-42DA-A35A-FDCF5EA36B03}" srcId="{98810884-09F8-4B9E-9831-116967844AEA}" destId="{CAC676E6-B969-4D07-AA6A-F505FE6586C4}" srcOrd="1" destOrd="0" parTransId="{F609C9A6-C606-47F6-836D-76188AF0BDF5}" sibTransId="{622179D6-D71B-4915-853B-2BFE8F28872E}"/>
    <dgm:cxn modelId="{748361C4-6C10-44AD-936D-E274D00BA2A2}" srcId="{94F5F1D4-FB3A-40E2-801B-B19F84BCC7B4}" destId="{EA410F04-6213-4E5B-B781-E331EB338660}" srcOrd="0" destOrd="0" parTransId="{01B8AB58-2E6A-4001-82B6-9DCAEFF410DF}" sibTransId="{6F33A32B-D70A-4679-9A7C-9BAF1F89AD20}"/>
    <dgm:cxn modelId="{ECB912F1-CA1B-4DA8-8347-B38033999F04}" type="presOf" srcId="{CC8CC54F-536B-42B5-B32C-92A5468AB35C}" destId="{EAE1091A-5152-4FE1-8272-80AD13FAAE79}" srcOrd="0" destOrd="2" presId="urn:microsoft.com/office/officeart/2005/8/layout/cycle4"/>
    <dgm:cxn modelId="{C624EDFC-1966-46C6-80F2-7F66D58D137A}" type="presOf" srcId="{B8F39937-9A58-48A6-8E3D-9F98A1BEA14A}" destId="{8368993B-29FD-462C-8CC6-F1407F42EF9E}" srcOrd="0" destOrd="1" presId="urn:microsoft.com/office/officeart/2005/8/layout/cycle4"/>
    <dgm:cxn modelId="{563659BD-CD60-49AE-998E-6E362406C33D}" type="presOf" srcId="{F6832C73-643E-460B-9578-884863466ED5}" destId="{D15C6158-2AB8-4401-9F3E-60B9AF91D03E}" srcOrd="0" destOrd="0" presId="urn:microsoft.com/office/officeart/2005/8/layout/cycle4"/>
    <dgm:cxn modelId="{06CAA7E4-D70B-4D21-911F-54D29E205466}" type="presOf" srcId="{63744C09-6502-4C94-9058-3C08E3D9D0D1}" destId="{8368993B-29FD-462C-8CC6-F1407F42EF9E}" srcOrd="0" destOrd="2" presId="urn:microsoft.com/office/officeart/2005/8/layout/cycle4"/>
    <dgm:cxn modelId="{10CF7946-512B-4A35-A2E2-C04DA872117F}" type="presOf" srcId="{11DAD874-4C73-4268-8296-78C744A638FD}" destId="{8578DE44-E100-44E6-BD41-53B6E4F5C1D6}" srcOrd="0" destOrd="1" presId="urn:microsoft.com/office/officeart/2005/8/layout/cycle4"/>
    <dgm:cxn modelId="{97FC30D0-DA6F-4C71-AE60-EE93521E746E}" type="presOf" srcId="{7A5A66F6-36B6-4EA8-994F-4DFE4A0E27E1}" destId="{DE8F8E35-A4B2-4C7B-A657-5BE8FABEBC9A}" srcOrd="1" destOrd="0" presId="urn:microsoft.com/office/officeart/2005/8/layout/cycle4"/>
    <dgm:cxn modelId="{78F5E0D8-7A86-4ABF-B9DC-90DF26B3E3CC}" srcId="{CAC676E6-B969-4D07-AA6A-F505FE6586C4}" destId="{DFCE2713-CA77-4E17-850B-F4F3C03D7EB4}" srcOrd="0" destOrd="0" parTransId="{A283EEE4-9606-4E46-9998-C502BEE70B03}" sibTransId="{20AE265E-2585-46B1-AC8D-7A3FCA78E728}"/>
    <dgm:cxn modelId="{3119891E-8F42-4C1A-93CA-511E01999C29}" type="presOf" srcId="{EA410F04-6213-4E5B-B781-E331EB338660}" destId="{B2C9C3F0-9F84-420A-819A-BD02A3C153E0}" srcOrd="1" destOrd="0" presId="urn:microsoft.com/office/officeart/2005/8/layout/cycle4"/>
    <dgm:cxn modelId="{910F1CA2-DB88-4615-9D58-FCB92E10AD72}" srcId="{98810884-09F8-4B9E-9831-116967844AEA}" destId="{94F5F1D4-FB3A-40E2-801B-B19F84BCC7B4}" srcOrd="2" destOrd="0" parTransId="{D40F3D0C-95AE-4E8C-B77A-3CA29429689A}" sibTransId="{D4038E6B-8929-46B3-8B5A-8C8D56661451}"/>
    <dgm:cxn modelId="{7B62E0F5-5B39-46C6-B320-87AC36AE41D6}" srcId="{FA10BFD0-7F47-428F-BA8F-24D3D2CDE000}" destId="{77BB33F0-B3B5-4B92-B229-5A2150754CCC}" srcOrd="2" destOrd="0" parTransId="{61D16091-3C31-428E-A3FB-31CCD76C75E2}" sibTransId="{57329780-1D36-46B5-969D-6ACE039DF76A}"/>
    <dgm:cxn modelId="{191F6746-19C8-4ABE-94C6-3C3B99126A14}" type="presOf" srcId="{61BE53BD-BF6E-45E0-9C47-BB11A360E9E0}" destId="{8368993B-29FD-462C-8CC6-F1407F42EF9E}" srcOrd="0" destOrd="0" presId="urn:microsoft.com/office/officeart/2005/8/layout/cycle4"/>
    <dgm:cxn modelId="{137D1684-7760-4CC2-AD86-AF3705BDE4FA}" srcId="{94F5F1D4-FB3A-40E2-801B-B19F84BCC7B4}" destId="{99876C4B-DCE3-47EA-B201-8ADBDAC224D0}" srcOrd="2" destOrd="0" parTransId="{6CD1443F-3B91-4C87-AD59-6BAB18D012B7}" sibTransId="{A393A351-EE38-4071-B8F8-CC27F8E873D3}"/>
    <dgm:cxn modelId="{E7BF5C38-C9A5-4A7D-ADAA-3AF0DE286BC8}" type="presOf" srcId="{4887A378-386D-49DB-A8C3-139ACA4DDD4C}" destId="{A3AA129A-7B68-46D4-8A13-27674D45CCC3}" srcOrd="1" destOrd="1" presId="urn:microsoft.com/office/officeart/2005/8/layout/cycle4"/>
    <dgm:cxn modelId="{3692F8D1-BA89-415F-958E-363B1FA8BC1C}" srcId="{98810884-09F8-4B9E-9831-116967844AEA}" destId="{FA10BFD0-7F47-428F-BA8F-24D3D2CDE000}" srcOrd="0" destOrd="0" parTransId="{6741BF28-DE6C-4D12-BF8A-EB347F699A73}" sibTransId="{2F64D6FB-9772-479B-A598-068DB3CE8742}"/>
    <dgm:cxn modelId="{670C13C4-4F1B-43B5-BDE5-44AED86C74E0}" type="presOf" srcId="{94F5F1D4-FB3A-40E2-801B-B19F84BCC7B4}" destId="{85A30004-998C-49A1-AE87-CCADFCD69778}" srcOrd="0" destOrd="0" presId="urn:microsoft.com/office/officeart/2005/8/layout/cycle4"/>
    <dgm:cxn modelId="{4A41C93F-1F95-4CDB-99D5-B15EA9259B41}" type="presOf" srcId="{63744C09-6502-4C94-9058-3C08E3D9D0D1}" destId="{29C50D36-BCB0-44AC-BAC3-D56DE1936317}" srcOrd="1" destOrd="2" presId="urn:microsoft.com/office/officeart/2005/8/layout/cycle4"/>
    <dgm:cxn modelId="{64F1F0DE-59D9-4B05-81B6-E37216697A25}" type="presOf" srcId="{98810884-09F8-4B9E-9831-116967844AEA}" destId="{D3E20CC3-D2EC-4C28-AC7A-9970D400F3C2}" srcOrd="0" destOrd="0" presId="urn:microsoft.com/office/officeart/2005/8/layout/cycle4"/>
    <dgm:cxn modelId="{11970C35-59A4-4380-8783-C1AB5761289F}" type="presOf" srcId="{CC8CC54F-536B-42B5-B32C-92A5468AB35C}" destId="{A3AA129A-7B68-46D4-8A13-27674D45CCC3}" srcOrd="1" destOrd="2" presId="urn:microsoft.com/office/officeart/2005/8/layout/cycle4"/>
    <dgm:cxn modelId="{6977F384-ED3F-4740-A6B7-41B62DE2C4D3}" srcId="{FA10BFD0-7F47-428F-BA8F-24D3D2CDE000}" destId="{7A5A66F6-36B6-4EA8-994F-4DFE4A0E27E1}" srcOrd="0" destOrd="0" parTransId="{2F91E13C-29DD-4131-8159-9A6DD4BD06C6}" sibTransId="{E09F128B-D17A-4E73-A6C2-0D6F84EC9DC0}"/>
    <dgm:cxn modelId="{6CB10D0B-BEBE-44DB-AA19-6D9B29D70C9D}" type="presOf" srcId="{77BB33F0-B3B5-4B92-B229-5A2150754CCC}" destId="{8578DE44-E100-44E6-BD41-53B6E4F5C1D6}" srcOrd="0" destOrd="2" presId="urn:microsoft.com/office/officeart/2005/8/layout/cycle4"/>
    <dgm:cxn modelId="{299D3624-34FC-4107-B090-D9E661029AF0}" type="presOf" srcId="{ADFF3B6D-BD16-41DD-A855-57D3AD7705C0}" destId="{91F47DCA-91AE-41D8-8E59-DF89E919CB5B}" srcOrd="0" destOrd="1" presId="urn:microsoft.com/office/officeart/2005/8/layout/cycle4"/>
    <dgm:cxn modelId="{FD69F246-6771-49EA-AEE9-F89CBBE1B171}" srcId="{F6832C73-643E-460B-9578-884863466ED5}" destId="{B8F39937-9A58-48A6-8E3D-9F98A1BEA14A}" srcOrd="1" destOrd="0" parTransId="{9C308308-ECCD-4457-B424-1FBD6E6F5B1D}" sibTransId="{B6561715-4D0E-463D-8E59-5CFF94261FDB}"/>
    <dgm:cxn modelId="{EFD2E751-E216-44A8-8387-2E4E22C9365F}" type="presOf" srcId="{99876C4B-DCE3-47EA-B201-8ADBDAC224D0}" destId="{B2C9C3F0-9F84-420A-819A-BD02A3C153E0}" srcOrd="1" destOrd="2" presId="urn:microsoft.com/office/officeart/2005/8/layout/cycle4"/>
    <dgm:cxn modelId="{0EAB9670-FDAE-4B7D-9815-1DCCDE2A81F6}" type="presOf" srcId="{99876C4B-DCE3-47EA-B201-8ADBDAC224D0}" destId="{91F47DCA-91AE-41D8-8E59-DF89E919CB5B}" srcOrd="0" destOrd="2" presId="urn:microsoft.com/office/officeart/2005/8/layout/cycle4"/>
    <dgm:cxn modelId="{A9036D70-91DE-4F82-8F87-244AD798D703}" srcId="{CAC676E6-B969-4D07-AA6A-F505FE6586C4}" destId="{4887A378-386D-49DB-A8C3-139ACA4DDD4C}" srcOrd="1" destOrd="0" parTransId="{CD254A4D-DBFE-4C2A-A347-CC2C8F23CB6B}" sibTransId="{8E6EB9C4-60A6-439B-8819-7294A43F4763}"/>
    <dgm:cxn modelId="{AD8A1AFE-99DC-4D35-8E90-8AA24B66A99B}" type="presOf" srcId="{7A5A66F6-36B6-4EA8-994F-4DFE4A0E27E1}" destId="{8578DE44-E100-44E6-BD41-53B6E4F5C1D6}" srcOrd="0" destOrd="0" presId="urn:microsoft.com/office/officeart/2005/8/layout/cycle4"/>
    <dgm:cxn modelId="{BA6E8C67-6DF3-4080-B8EC-753ED34157C3}" type="presOf" srcId="{4887A378-386D-49DB-A8C3-139ACA4DDD4C}" destId="{EAE1091A-5152-4FE1-8272-80AD13FAAE79}" srcOrd="0" destOrd="1" presId="urn:microsoft.com/office/officeart/2005/8/layout/cycle4"/>
    <dgm:cxn modelId="{AFBD6ECA-9864-4EE6-8FB3-366BB1963A1D}" type="presOf" srcId="{EA410F04-6213-4E5B-B781-E331EB338660}" destId="{91F47DCA-91AE-41D8-8E59-DF89E919CB5B}" srcOrd="0" destOrd="0" presId="urn:microsoft.com/office/officeart/2005/8/layout/cycle4"/>
    <dgm:cxn modelId="{00F1F1E8-F9C9-476E-97A2-FA876860B833}" type="presOf" srcId="{DFCE2713-CA77-4E17-850B-F4F3C03D7EB4}" destId="{A3AA129A-7B68-46D4-8A13-27674D45CCC3}" srcOrd="1" destOrd="0" presId="urn:microsoft.com/office/officeart/2005/8/layout/cycle4"/>
    <dgm:cxn modelId="{C4923464-E191-4954-BB75-2559BD51297C}" type="presOf" srcId="{11DAD874-4C73-4268-8296-78C744A638FD}" destId="{DE8F8E35-A4B2-4C7B-A657-5BE8FABEBC9A}" srcOrd="1" destOrd="1" presId="urn:microsoft.com/office/officeart/2005/8/layout/cycle4"/>
    <dgm:cxn modelId="{CF45EF32-1864-4B25-8319-4D79C638FF03}" srcId="{F6832C73-643E-460B-9578-884863466ED5}" destId="{61BE53BD-BF6E-45E0-9C47-BB11A360E9E0}" srcOrd="0" destOrd="0" parTransId="{EFF1E0DE-01C7-4EB7-A223-F407B479EEA5}" sibTransId="{8E178014-E8FD-4624-8FB7-B89449AD6693}"/>
    <dgm:cxn modelId="{BF81124A-55DD-4494-810B-013345631C67}" type="presOf" srcId="{61BE53BD-BF6E-45E0-9C47-BB11A360E9E0}" destId="{29C50D36-BCB0-44AC-BAC3-D56DE1936317}" srcOrd="1" destOrd="0" presId="urn:microsoft.com/office/officeart/2005/8/layout/cycle4"/>
    <dgm:cxn modelId="{247071BE-FD91-46E9-97D9-B2F691965926}" type="presParOf" srcId="{D3E20CC3-D2EC-4C28-AC7A-9970D400F3C2}" destId="{A2B81D4E-1790-479C-8848-122F50C8245B}" srcOrd="0" destOrd="0" presId="urn:microsoft.com/office/officeart/2005/8/layout/cycle4"/>
    <dgm:cxn modelId="{C1655AA1-7B70-491B-89BA-300F663C6723}" type="presParOf" srcId="{A2B81D4E-1790-479C-8848-122F50C8245B}" destId="{E2EAF26F-83F1-4EFB-9716-938D5EE756DF}" srcOrd="0" destOrd="0" presId="urn:microsoft.com/office/officeart/2005/8/layout/cycle4"/>
    <dgm:cxn modelId="{B07B7587-E418-4414-844E-6305DC1F413E}" type="presParOf" srcId="{E2EAF26F-83F1-4EFB-9716-938D5EE756DF}" destId="{8578DE44-E100-44E6-BD41-53B6E4F5C1D6}" srcOrd="0" destOrd="0" presId="urn:microsoft.com/office/officeart/2005/8/layout/cycle4"/>
    <dgm:cxn modelId="{D4291B1D-5066-4180-8CE8-32173682B4B0}" type="presParOf" srcId="{E2EAF26F-83F1-4EFB-9716-938D5EE756DF}" destId="{DE8F8E35-A4B2-4C7B-A657-5BE8FABEBC9A}" srcOrd="1" destOrd="0" presId="urn:microsoft.com/office/officeart/2005/8/layout/cycle4"/>
    <dgm:cxn modelId="{DFF8B39D-3E35-4EC3-9ED3-F832723904F4}" type="presParOf" srcId="{A2B81D4E-1790-479C-8848-122F50C8245B}" destId="{ACC23904-1497-4AA7-8093-41E7EAD82284}" srcOrd="1" destOrd="0" presId="urn:microsoft.com/office/officeart/2005/8/layout/cycle4"/>
    <dgm:cxn modelId="{8264680E-BB6C-4156-9D58-9F60F7AF66CB}" type="presParOf" srcId="{ACC23904-1497-4AA7-8093-41E7EAD82284}" destId="{EAE1091A-5152-4FE1-8272-80AD13FAAE79}" srcOrd="0" destOrd="0" presId="urn:microsoft.com/office/officeart/2005/8/layout/cycle4"/>
    <dgm:cxn modelId="{23454978-1838-4138-A81E-38FA53DA31BB}" type="presParOf" srcId="{ACC23904-1497-4AA7-8093-41E7EAD82284}" destId="{A3AA129A-7B68-46D4-8A13-27674D45CCC3}" srcOrd="1" destOrd="0" presId="urn:microsoft.com/office/officeart/2005/8/layout/cycle4"/>
    <dgm:cxn modelId="{963046DC-4BFD-4D8B-9C93-B180EB670D3F}" type="presParOf" srcId="{A2B81D4E-1790-479C-8848-122F50C8245B}" destId="{2A88EDA9-E724-4905-98F6-5C3FA4520598}" srcOrd="2" destOrd="0" presId="urn:microsoft.com/office/officeart/2005/8/layout/cycle4"/>
    <dgm:cxn modelId="{4C261DDA-1D52-46EB-B6A1-5D57A1F28BE4}" type="presParOf" srcId="{2A88EDA9-E724-4905-98F6-5C3FA4520598}" destId="{91F47DCA-91AE-41D8-8E59-DF89E919CB5B}" srcOrd="0" destOrd="0" presId="urn:microsoft.com/office/officeart/2005/8/layout/cycle4"/>
    <dgm:cxn modelId="{BE302CED-D331-4EC3-A18D-4252D3FA08AF}" type="presParOf" srcId="{2A88EDA9-E724-4905-98F6-5C3FA4520598}" destId="{B2C9C3F0-9F84-420A-819A-BD02A3C153E0}" srcOrd="1" destOrd="0" presId="urn:microsoft.com/office/officeart/2005/8/layout/cycle4"/>
    <dgm:cxn modelId="{748B92F8-0BCA-43A1-BAD0-0E44CD8139AF}" type="presParOf" srcId="{A2B81D4E-1790-479C-8848-122F50C8245B}" destId="{0414FCAA-79EA-4442-A622-C4CAAC027E0A}" srcOrd="3" destOrd="0" presId="urn:microsoft.com/office/officeart/2005/8/layout/cycle4"/>
    <dgm:cxn modelId="{24FA44F3-8457-4050-9492-A1A3DC8B3A9E}" type="presParOf" srcId="{0414FCAA-79EA-4442-A622-C4CAAC027E0A}" destId="{8368993B-29FD-462C-8CC6-F1407F42EF9E}" srcOrd="0" destOrd="0" presId="urn:microsoft.com/office/officeart/2005/8/layout/cycle4"/>
    <dgm:cxn modelId="{EE063CDD-8279-4175-99DD-E2AD0BE28D56}" type="presParOf" srcId="{0414FCAA-79EA-4442-A622-C4CAAC027E0A}" destId="{29C50D36-BCB0-44AC-BAC3-D56DE1936317}" srcOrd="1" destOrd="0" presId="urn:microsoft.com/office/officeart/2005/8/layout/cycle4"/>
    <dgm:cxn modelId="{67F6605D-BF6F-4B8E-9DCC-806728543D96}" type="presParOf" srcId="{A2B81D4E-1790-479C-8848-122F50C8245B}" destId="{2D746581-2CBB-4C92-88DE-915525A4B96C}" srcOrd="4" destOrd="0" presId="urn:microsoft.com/office/officeart/2005/8/layout/cycle4"/>
    <dgm:cxn modelId="{3C35E309-250C-4D32-BAAE-D3F44F53C08A}" type="presParOf" srcId="{D3E20CC3-D2EC-4C28-AC7A-9970D400F3C2}" destId="{A6106F49-1602-4DCC-BCBF-59EF8DE96E6A}" srcOrd="1" destOrd="0" presId="urn:microsoft.com/office/officeart/2005/8/layout/cycle4"/>
    <dgm:cxn modelId="{62D23A50-B8AF-4A3A-8656-52F931BD7F7F}" type="presParOf" srcId="{A6106F49-1602-4DCC-BCBF-59EF8DE96E6A}" destId="{F7204FB6-1BA7-4EA3-A5EB-75518C498AC8}" srcOrd="0" destOrd="0" presId="urn:microsoft.com/office/officeart/2005/8/layout/cycle4"/>
    <dgm:cxn modelId="{7ED8B60A-8CA8-49F7-87B1-0F4A1567DB10}" type="presParOf" srcId="{A6106F49-1602-4DCC-BCBF-59EF8DE96E6A}" destId="{7A820FE1-B542-4940-832D-D9051E3B9106}" srcOrd="1" destOrd="0" presId="urn:microsoft.com/office/officeart/2005/8/layout/cycle4"/>
    <dgm:cxn modelId="{86FD0438-932C-4A75-BFC1-DA7231F73237}" type="presParOf" srcId="{A6106F49-1602-4DCC-BCBF-59EF8DE96E6A}" destId="{85A30004-998C-49A1-AE87-CCADFCD69778}" srcOrd="2" destOrd="0" presId="urn:microsoft.com/office/officeart/2005/8/layout/cycle4"/>
    <dgm:cxn modelId="{EDBC297B-61DE-4D4C-BB8E-0169D65BC610}" type="presParOf" srcId="{A6106F49-1602-4DCC-BCBF-59EF8DE96E6A}" destId="{D15C6158-2AB8-4401-9F3E-60B9AF91D03E}" srcOrd="3" destOrd="0" presId="urn:microsoft.com/office/officeart/2005/8/layout/cycle4"/>
    <dgm:cxn modelId="{BAC1727B-CCAF-43B1-9783-64563BF6CBA3}" type="presParOf" srcId="{A6106F49-1602-4DCC-BCBF-59EF8DE96E6A}" destId="{92ACC495-5E71-44A3-865F-C68230427781}" srcOrd="4" destOrd="0" presId="urn:microsoft.com/office/officeart/2005/8/layout/cycle4"/>
    <dgm:cxn modelId="{05833E38-E83F-4317-89BA-054216B9971D}" type="presParOf" srcId="{D3E20CC3-D2EC-4C28-AC7A-9970D400F3C2}" destId="{A38DF69C-2995-4932-8D05-9CC114F11D10}" srcOrd="2" destOrd="0" presId="urn:microsoft.com/office/officeart/2005/8/layout/cycle4"/>
    <dgm:cxn modelId="{ED279165-605D-403A-8AC4-2032E3F3B5FB}" type="presParOf" srcId="{D3E20CC3-D2EC-4C28-AC7A-9970D400F3C2}" destId="{09ED7E13-DE9E-484C-81C0-252263188EA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EF3821-F0BB-4A44-882F-DC9EFF3A31EF}" type="doc">
      <dgm:prSet loTypeId="urn:microsoft.com/office/officeart/2005/8/layout/cycle4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16DF9-811F-45E2-9D95-B4CA92635E87}">
      <dgm:prSet phldrT="[Text]"/>
      <dgm:spPr/>
      <dgm:t>
        <a:bodyPr/>
        <a:lstStyle/>
        <a:p>
          <a:r>
            <a:rPr lang="en-US" b="0" i="0" u="none" dirty="0"/>
            <a:t>Initiating </a:t>
          </a:r>
          <a:r>
            <a:rPr lang="en-US" b="0" i="0" u="none" dirty="0" err="1"/>
            <a:t>Processx</a:t>
          </a:r>
          <a:endParaRPr lang="en-US" dirty="0"/>
        </a:p>
      </dgm:t>
    </dgm:pt>
    <dgm:pt modelId="{BBC51CCF-EBD8-481A-AE0A-330E0A45DC9D}" type="parTrans" cxnId="{BF42C2C2-2B66-4CB4-8763-FB93460ED7DC}">
      <dgm:prSet/>
      <dgm:spPr/>
      <dgm:t>
        <a:bodyPr/>
        <a:lstStyle/>
        <a:p>
          <a:endParaRPr lang="en-US"/>
        </a:p>
      </dgm:t>
    </dgm:pt>
    <dgm:pt modelId="{84C6A8A5-8D88-4C49-9DC1-D5FBFA75154F}" type="sibTrans" cxnId="{BF42C2C2-2B66-4CB4-8763-FB93460ED7DC}">
      <dgm:prSet/>
      <dgm:spPr/>
      <dgm:t>
        <a:bodyPr/>
        <a:lstStyle/>
        <a:p>
          <a:endParaRPr lang="en-US"/>
        </a:p>
      </dgm:t>
    </dgm:pt>
    <dgm:pt modelId="{66F1C013-A6D9-4CD3-A548-FDC355350253}">
      <dgm:prSet phldrT="[Text]"/>
      <dgm:spPr/>
      <dgm:t>
        <a:bodyPr/>
        <a:lstStyle/>
        <a:p>
          <a:endParaRPr lang="en-US"/>
        </a:p>
      </dgm:t>
    </dgm:pt>
    <dgm:pt modelId="{8C140F29-E3F7-43FF-9441-F4C6A20AF7D6}" type="parTrans" cxnId="{B839E8A9-C686-4733-8EDB-8E00A46C9ECE}">
      <dgm:prSet/>
      <dgm:spPr/>
      <dgm:t>
        <a:bodyPr/>
        <a:lstStyle/>
        <a:p>
          <a:endParaRPr lang="en-US"/>
        </a:p>
      </dgm:t>
    </dgm:pt>
    <dgm:pt modelId="{2DD2AA5E-BC9F-496E-858F-00504DA7EEC4}" type="sibTrans" cxnId="{B839E8A9-C686-4733-8EDB-8E00A46C9ECE}">
      <dgm:prSet/>
      <dgm:spPr/>
      <dgm:t>
        <a:bodyPr/>
        <a:lstStyle/>
        <a:p>
          <a:endParaRPr lang="en-US"/>
        </a:p>
      </dgm:t>
    </dgm:pt>
    <dgm:pt modelId="{CF5E96CD-93E1-411D-A631-B545F2A9C986}">
      <dgm:prSet phldrT="[Text]"/>
      <dgm:spPr/>
      <dgm:t>
        <a:bodyPr/>
        <a:lstStyle/>
        <a:p>
          <a:r>
            <a:rPr lang="en-US" b="0" i="0" u="none"/>
            <a:t>Planning Process</a:t>
          </a:r>
          <a:endParaRPr lang="en-US"/>
        </a:p>
      </dgm:t>
    </dgm:pt>
    <dgm:pt modelId="{798105D7-DE3C-432E-A020-610E63CA225E}" type="parTrans" cxnId="{E35AA3D1-69F2-496A-B09F-7DFAC4BC806C}">
      <dgm:prSet/>
      <dgm:spPr/>
      <dgm:t>
        <a:bodyPr/>
        <a:lstStyle/>
        <a:p>
          <a:endParaRPr lang="en-US"/>
        </a:p>
      </dgm:t>
    </dgm:pt>
    <dgm:pt modelId="{C6BEA533-8CB2-4264-B635-9E2E98BCB681}" type="sibTrans" cxnId="{E35AA3D1-69F2-496A-B09F-7DFAC4BC806C}">
      <dgm:prSet/>
      <dgm:spPr/>
      <dgm:t>
        <a:bodyPr/>
        <a:lstStyle/>
        <a:p>
          <a:endParaRPr lang="en-US"/>
        </a:p>
      </dgm:t>
    </dgm:pt>
    <dgm:pt modelId="{680D016E-F4FF-49FF-969C-2372B68B1E8F}">
      <dgm:prSet phldrT="[Text]"/>
      <dgm:spPr/>
      <dgm:t>
        <a:bodyPr/>
        <a:lstStyle/>
        <a:p>
          <a:r>
            <a:rPr lang="en-US"/>
            <a:t>Maven link Template</a:t>
          </a:r>
        </a:p>
      </dgm:t>
    </dgm:pt>
    <dgm:pt modelId="{197961A8-32F5-46AD-B144-44332C8C9521}" type="parTrans" cxnId="{61D93D36-B784-4F53-9218-F845C69A489A}">
      <dgm:prSet/>
      <dgm:spPr/>
      <dgm:t>
        <a:bodyPr/>
        <a:lstStyle/>
        <a:p>
          <a:endParaRPr lang="en-US"/>
        </a:p>
      </dgm:t>
    </dgm:pt>
    <dgm:pt modelId="{49C7BE7A-E2B3-4F31-A46D-7647C1BDA7D5}" type="sibTrans" cxnId="{61D93D36-B784-4F53-9218-F845C69A489A}">
      <dgm:prSet/>
      <dgm:spPr/>
      <dgm:t>
        <a:bodyPr/>
        <a:lstStyle/>
        <a:p>
          <a:endParaRPr lang="en-US"/>
        </a:p>
      </dgm:t>
    </dgm:pt>
    <dgm:pt modelId="{93F5AC6D-F978-41E3-B9A4-ECE799EB7FF4}">
      <dgm:prSet phldrT="[Text]"/>
      <dgm:spPr/>
      <dgm:t>
        <a:bodyPr/>
        <a:lstStyle/>
        <a:p>
          <a:r>
            <a:rPr lang="en-US" b="0" i="0" u="none"/>
            <a:t>Executing Process</a:t>
          </a:r>
          <a:endParaRPr lang="en-US"/>
        </a:p>
      </dgm:t>
    </dgm:pt>
    <dgm:pt modelId="{6B3A5C8F-8FC7-4832-A582-EF6750AFED59}" type="parTrans" cxnId="{3E8AE35B-0A4D-4009-A216-2AFFB75E00DC}">
      <dgm:prSet/>
      <dgm:spPr/>
      <dgm:t>
        <a:bodyPr/>
        <a:lstStyle/>
        <a:p>
          <a:endParaRPr lang="en-US"/>
        </a:p>
      </dgm:t>
    </dgm:pt>
    <dgm:pt modelId="{8995D73D-77CD-44E8-8794-161EEC1A8B98}" type="sibTrans" cxnId="{3E8AE35B-0A4D-4009-A216-2AFFB75E00DC}">
      <dgm:prSet/>
      <dgm:spPr/>
      <dgm:t>
        <a:bodyPr/>
        <a:lstStyle/>
        <a:p>
          <a:endParaRPr lang="en-US"/>
        </a:p>
      </dgm:t>
    </dgm:pt>
    <dgm:pt modelId="{DEAB1342-2704-4CEF-A3E5-4228AFFA25A2}">
      <dgm:prSet phldrT="[Text]" phldr="1"/>
      <dgm:spPr/>
      <dgm:t>
        <a:bodyPr/>
        <a:lstStyle/>
        <a:p>
          <a:endParaRPr lang="en-US"/>
        </a:p>
      </dgm:t>
    </dgm:pt>
    <dgm:pt modelId="{72F5CF5D-C850-4EEA-8DAC-B6BDA329F57E}" type="parTrans" cxnId="{DCA8090E-86F1-40E8-8EAA-5E06B44B120D}">
      <dgm:prSet/>
      <dgm:spPr/>
      <dgm:t>
        <a:bodyPr/>
        <a:lstStyle/>
        <a:p>
          <a:endParaRPr lang="en-US"/>
        </a:p>
      </dgm:t>
    </dgm:pt>
    <dgm:pt modelId="{9B62DC27-5BE8-4857-A3D3-29FBAAAFA441}" type="sibTrans" cxnId="{DCA8090E-86F1-40E8-8EAA-5E06B44B120D}">
      <dgm:prSet/>
      <dgm:spPr/>
      <dgm:t>
        <a:bodyPr/>
        <a:lstStyle/>
        <a:p>
          <a:endParaRPr lang="en-US"/>
        </a:p>
      </dgm:t>
    </dgm:pt>
    <dgm:pt modelId="{09E64D37-7BDB-4532-8CF8-5A5A915C47AB}">
      <dgm:prSet phldrT="[Text]"/>
      <dgm:spPr/>
      <dgm:t>
        <a:bodyPr/>
        <a:lstStyle/>
        <a:p>
          <a:r>
            <a:rPr lang="en-US" b="0" i="0" u="none"/>
            <a:t>monitoring &amp; controlling Process</a:t>
          </a:r>
          <a:endParaRPr lang="en-US"/>
        </a:p>
      </dgm:t>
    </dgm:pt>
    <dgm:pt modelId="{DD17FBE0-FA16-4528-B52D-81499040E55A}" type="parTrans" cxnId="{D547C40A-E3B5-4D14-BCA2-84D27A8C85C7}">
      <dgm:prSet/>
      <dgm:spPr/>
      <dgm:t>
        <a:bodyPr/>
        <a:lstStyle/>
        <a:p>
          <a:endParaRPr lang="en-US"/>
        </a:p>
      </dgm:t>
    </dgm:pt>
    <dgm:pt modelId="{FA433E6B-56DD-4014-AFB7-5F25D7DBEC3E}" type="sibTrans" cxnId="{D547C40A-E3B5-4D14-BCA2-84D27A8C85C7}">
      <dgm:prSet/>
      <dgm:spPr/>
      <dgm:t>
        <a:bodyPr/>
        <a:lstStyle/>
        <a:p>
          <a:endParaRPr lang="en-US"/>
        </a:p>
      </dgm:t>
    </dgm:pt>
    <dgm:pt modelId="{304B78C6-D53F-49CC-85BE-6A36EBE92CC6}">
      <dgm:prSet phldrT="[Text]"/>
      <dgm:spPr/>
      <dgm:t>
        <a:bodyPr/>
        <a:lstStyle/>
        <a:p>
          <a:endParaRPr lang="en-US"/>
        </a:p>
      </dgm:t>
    </dgm:pt>
    <dgm:pt modelId="{527195BE-25B8-418E-9D1E-BA1C3C18C3FF}" type="parTrans" cxnId="{EC12EF9C-DC57-4C58-B2F7-43ECBCE777D3}">
      <dgm:prSet/>
      <dgm:spPr/>
      <dgm:t>
        <a:bodyPr/>
        <a:lstStyle/>
        <a:p>
          <a:endParaRPr lang="en-US"/>
        </a:p>
      </dgm:t>
    </dgm:pt>
    <dgm:pt modelId="{23FF2DE2-DD30-4F80-A1F8-814CC3DE490E}" type="sibTrans" cxnId="{EC12EF9C-DC57-4C58-B2F7-43ECBCE777D3}">
      <dgm:prSet/>
      <dgm:spPr/>
      <dgm:t>
        <a:bodyPr/>
        <a:lstStyle/>
        <a:p>
          <a:endParaRPr lang="en-US"/>
        </a:p>
      </dgm:t>
    </dgm:pt>
    <dgm:pt modelId="{258DE6A7-B1AF-43E2-AFA3-55BA089498C9}">
      <dgm:prSet phldrT="[Text]"/>
      <dgm:spPr/>
      <dgm:t>
        <a:bodyPr/>
        <a:lstStyle/>
        <a:p>
          <a:r>
            <a:rPr lang="en-US"/>
            <a:t>Custumize template</a:t>
          </a:r>
        </a:p>
      </dgm:t>
    </dgm:pt>
    <dgm:pt modelId="{FB5F9279-CE63-402E-8B29-02EA5C95FFB6}" type="parTrans" cxnId="{E0642A65-8D80-4E7D-A3D0-98CD5FFCEB58}">
      <dgm:prSet/>
      <dgm:spPr/>
      <dgm:t>
        <a:bodyPr/>
        <a:lstStyle/>
        <a:p>
          <a:endParaRPr lang="en-US"/>
        </a:p>
      </dgm:t>
    </dgm:pt>
    <dgm:pt modelId="{9F058C7A-A043-4773-BCAC-0A42CCBA1AEB}" type="sibTrans" cxnId="{E0642A65-8D80-4E7D-A3D0-98CD5FFCEB58}">
      <dgm:prSet/>
      <dgm:spPr/>
      <dgm:t>
        <a:bodyPr/>
        <a:lstStyle/>
        <a:p>
          <a:endParaRPr lang="en-US"/>
        </a:p>
      </dgm:t>
    </dgm:pt>
    <dgm:pt modelId="{C23C32FE-224F-4819-A88C-FBC87316A4E2}">
      <dgm:prSet phldrT="[Text]"/>
      <dgm:spPr/>
      <dgm:t>
        <a:bodyPr/>
        <a:lstStyle/>
        <a:p>
          <a:r>
            <a:rPr lang="en-US"/>
            <a:t>Scedule tasks</a:t>
          </a:r>
        </a:p>
      </dgm:t>
    </dgm:pt>
    <dgm:pt modelId="{464351A3-2E6A-46C3-B765-F706B17EA7F3}" type="parTrans" cxnId="{2E7AC8C8-43B0-43D7-9529-E5891183F320}">
      <dgm:prSet/>
      <dgm:spPr/>
      <dgm:t>
        <a:bodyPr/>
        <a:lstStyle/>
        <a:p>
          <a:endParaRPr lang="en-US"/>
        </a:p>
      </dgm:t>
    </dgm:pt>
    <dgm:pt modelId="{89AAC36D-D541-43B0-8C9B-648ABF5F726B}" type="sibTrans" cxnId="{2E7AC8C8-43B0-43D7-9529-E5891183F320}">
      <dgm:prSet/>
      <dgm:spPr/>
      <dgm:t>
        <a:bodyPr/>
        <a:lstStyle/>
        <a:p>
          <a:endParaRPr lang="en-US"/>
        </a:p>
      </dgm:t>
    </dgm:pt>
    <dgm:pt modelId="{97427723-30CA-4D09-9C3E-8AED15ADC000}">
      <dgm:prSet phldrT="[Text]"/>
      <dgm:spPr/>
      <dgm:t>
        <a:bodyPr/>
        <a:lstStyle/>
        <a:p>
          <a:endParaRPr lang="en-US"/>
        </a:p>
      </dgm:t>
    </dgm:pt>
    <dgm:pt modelId="{715E0F64-2EF1-45CA-9C43-6B5182EFF4B5}" type="parTrans" cxnId="{445C95FA-230E-4A63-8F48-66064644D2FF}">
      <dgm:prSet/>
      <dgm:spPr/>
      <dgm:t>
        <a:bodyPr/>
        <a:lstStyle/>
        <a:p>
          <a:endParaRPr lang="en-US"/>
        </a:p>
      </dgm:t>
    </dgm:pt>
    <dgm:pt modelId="{DD43A81E-E094-49EB-8578-60EF27CA80EB}" type="sibTrans" cxnId="{445C95FA-230E-4A63-8F48-66064644D2FF}">
      <dgm:prSet/>
      <dgm:spPr/>
      <dgm:t>
        <a:bodyPr/>
        <a:lstStyle/>
        <a:p>
          <a:endParaRPr lang="en-US"/>
        </a:p>
      </dgm:t>
    </dgm:pt>
    <dgm:pt modelId="{540D4D4E-CE43-4716-8703-63388F97350C}" type="pres">
      <dgm:prSet presAssocID="{E4EF3821-F0BB-4A44-882F-DC9EFF3A31E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F55E75C-2C7A-466B-8825-CB0977305FDF}" type="pres">
      <dgm:prSet presAssocID="{E4EF3821-F0BB-4A44-882F-DC9EFF3A31EF}" presName="children" presStyleCnt="0"/>
      <dgm:spPr/>
    </dgm:pt>
    <dgm:pt modelId="{E90A0CA1-1097-4EC5-8FFD-F2B4BF709E5B}" type="pres">
      <dgm:prSet presAssocID="{E4EF3821-F0BB-4A44-882F-DC9EFF3A31EF}" presName="child1group" presStyleCnt="0"/>
      <dgm:spPr/>
    </dgm:pt>
    <dgm:pt modelId="{EA578C57-E197-4BE1-B8D7-E97125DDF41A}" type="pres">
      <dgm:prSet presAssocID="{E4EF3821-F0BB-4A44-882F-DC9EFF3A31EF}" presName="child1" presStyleLbl="bgAcc1" presStyleIdx="0" presStyleCnt="4"/>
      <dgm:spPr/>
    </dgm:pt>
    <dgm:pt modelId="{A686E0D7-5DD4-4D55-9DE0-689A57C7ADB4}" type="pres">
      <dgm:prSet presAssocID="{E4EF3821-F0BB-4A44-882F-DC9EFF3A31EF}" presName="child1Text" presStyleLbl="bgAcc1" presStyleIdx="0" presStyleCnt="4">
        <dgm:presLayoutVars>
          <dgm:bulletEnabled val="1"/>
        </dgm:presLayoutVars>
      </dgm:prSet>
      <dgm:spPr/>
    </dgm:pt>
    <dgm:pt modelId="{39418C07-D912-4DFC-82C1-C13BB9D921D8}" type="pres">
      <dgm:prSet presAssocID="{E4EF3821-F0BB-4A44-882F-DC9EFF3A31EF}" presName="child2group" presStyleCnt="0"/>
      <dgm:spPr/>
    </dgm:pt>
    <dgm:pt modelId="{80BA10A4-0492-4881-80BC-7FC0F47F144E}" type="pres">
      <dgm:prSet presAssocID="{E4EF3821-F0BB-4A44-882F-DC9EFF3A31EF}" presName="child2" presStyleLbl="bgAcc1" presStyleIdx="1" presStyleCnt="4"/>
      <dgm:spPr/>
    </dgm:pt>
    <dgm:pt modelId="{07771E2E-27C2-48BA-BAD9-B1F69FEE12CF}" type="pres">
      <dgm:prSet presAssocID="{E4EF3821-F0BB-4A44-882F-DC9EFF3A31EF}" presName="child2Text" presStyleLbl="bgAcc1" presStyleIdx="1" presStyleCnt="4">
        <dgm:presLayoutVars>
          <dgm:bulletEnabled val="1"/>
        </dgm:presLayoutVars>
      </dgm:prSet>
      <dgm:spPr/>
    </dgm:pt>
    <dgm:pt modelId="{A7FADBB9-B430-4B1C-814F-F26A01B18618}" type="pres">
      <dgm:prSet presAssocID="{E4EF3821-F0BB-4A44-882F-DC9EFF3A31EF}" presName="child3group" presStyleCnt="0"/>
      <dgm:spPr/>
    </dgm:pt>
    <dgm:pt modelId="{3DCCFF44-EFFE-44DE-B390-2E6352F44329}" type="pres">
      <dgm:prSet presAssocID="{E4EF3821-F0BB-4A44-882F-DC9EFF3A31EF}" presName="child3" presStyleLbl="bgAcc1" presStyleIdx="2" presStyleCnt="4"/>
      <dgm:spPr/>
    </dgm:pt>
    <dgm:pt modelId="{72301129-E328-4D35-B2BA-3CF5A0BDBA55}" type="pres">
      <dgm:prSet presAssocID="{E4EF3821-F0BB-4A44-882F-DC9EFF3A31EF}" presName="child3Text" presStyleLbl="bgAcc1" presStyleIdx="2" presStyleCnt="4">
        <dgm:presLayoutVars>
          <dgm:bulletEnabled val="1"/>
        </dgm:presLayoutVars>
      </dgm:prSet>
      <dgm:spPr/>
    </dgm:pt>
    <dgm:pt modelId="{FEC8EBD1-ABF3-4EF8-A2EA-D007318625D1}" type="pres">
      <dgm:prSet presAssocID="{E4EF3821-F0BB-4A44-882F-DC9EFF3A31EF}" presName="child4group" presStyleCnt="0"/>
      <dgm:spPr/>
    </dgm:pt>
    <dgm:pt modelId="{B8D6B2FB-CD91-42B3-AA9A-E667EBC16538}" type="pres">
      <dgm:prSet presAssocID="{E4EF3821-F0BB-4A44-882F-DC9EFF3A31EF}" presName="child4" presStyleLbl="bgAcc1" presStyleIdx="3" presStyleCnt="4"/>
      <dgm:spPr/>
    </dgm:pt>
    <dgm:pt modelId="{9C0AAE51-E753-416A-8A01-DB016A52F144}" type="pres">
      <dgm:prSet presAssocID="{E4EF3821-F0BB-4A44-882F-DC9EFF3A31EF}" presName="child4Text" presStyleLbl="bgAcc1" presStyleIdx="3" presStyleCnt="4">
        <dgm:presLayoutVars>
          <dgm:bulletEnabled val="1"/>
        </dgm:presLayoutVars>
      </dgm:prSet>
      <dgm:spPr/>
    </dgm:pt>
    <dgm:pt modelId="{9ACD4B22-2B50-4575-8DD8-A3A774737A13}" type="pres">
      <dgm:prSet presAssocID="{E4EF3821-F0BB-4A44-882F-DC9EFF3A31EF}" presName="childPlaceholder" presStyleCnt="0"/>
      <dgm:spPr/>
    </dgm:pt>
    <dgm:pt modelId="{696149E7-9297-4C87-8834-90F7519979CB}" type="pres">
      <dgm:prSet presAssocID="{E4EF3821-F0BB-4A44-882F-DC9EFF3A31EF}" presName="circle" presStyleCnt="0"/>
      <dgm:spPr/>
    </dgm:pt>
    <dgm:pt modelId="{7EB1B418-2BC0-443E-A02A-8DB062A510E3}" type="pres">
      <dgm:prSet presAssocID="{E4EF3821-F0BB-4A44-882F-DC9EFF3A31EF}" presName="quadrant1" presStyleLbl="node1" presStyleIdx="0" presStyleCnt="4" custLinFactNeighborX="-2381" custLinFactNeighborY="-1044">
        <dgm:presLayoutVars>
          <dgm:chMax val="1"/>
          <dgm:bulletEnabled val="1"/>
        </dgm:presLayoutVars>
      </dgm:prSet>
      <dgm:spPr/>
    </dgm:pt>
    <dgm:pt modelId="{51E07762-F0B0-4EAB-981F-11883D211E49}" type="pres">
      <dgm:prSet presAssocID="{E4EF3821-F0BB-4A44-882F-DC9EFF3A31E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B796C25-476B-4D18-962A-E0B09935F72B}" type="pres">
      <dgm:prSet presAssocID="{E4EF3821-F0BB-4A44-882F-DC9EFF3A31E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603980-DF74-491D-9E74-8D303B16D644}" type="pres">
      <dgm:prSet presAssocID="{E4EF3821-F0BB-4A44-882F-DC9EFF3A31E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5722EAB-EBD4-41F3-9C58-CE01430D8E4B}" type="pres">
      <dgm:prSet presAssocID="{E4EF3821-F0BB-4A44-882F-DC9EFF3A31EF}" presName="quadrantPlaceholder" presStyleCnt="0"/>
      <dgm:spPr/>
    </dgm:pt>
    <dgm:pt modelId="{005F1076-D7FF-42E9-807C-56AC8F2BBAB5}" type="pres">
      <dgm:prSet presAssocID="{E4EF3821-F0BB-4A44-882F-DC9EFF3A31EF}" presName="center1" presStyleLbl="fgShp" presStyleIdx="0" presStyleCnt="2"/>
      <dgm:spPr/>
    </dgm:pt>
    <dgm:pt modelId="{53E2F0BF-BAA7-4032-8290-CAE5FBFBF545}" type="pres">
      <dgm:prSet presAssocID="{E4EF3821-F0BB-4A44-882F-DC9EFF3A31EF}" presName="center2" presStyleLbl="fgShp" presStyleIdx="1" presStyleCnt="2"/>
      <dgm:spPr/>
    </dgm:pt>
  </dgm:ptLst>
  <dgm:cxnLst>
    <dgm:cxn modelId="{BF42C2C2-2B66-4CB4-8763-FB93460ED7DC}" srcId="{E4EF3821-F0BB-4A44-882F-DC9EFF3A31EF}" destId="{50516DF9-811F-45E2-9D95-B4CA92635E87}" srcOrd="0" destOrd="0" parTransId="{BBC51CCF-EBD8-481A-AE0A-330E0A45DC9D}" sibTransId="{84C6A8A5-8D88-4C49-9DC1-D5FBFA75154F}"/>
    <dgm:cxn modelId="{990F7A6E-6367-48FB-B13F-B76A904D8780}" type="presOf" srcId="{680D016E-F4FF-49FF-969C-2372B68B1E8F}" destId="{07771E2E-27C2-48BA-BAD9-B1F69FEE12CF}" srcOrd="1" destOrd="0" presId="urn:microsoft.com/office/officeart/2005/8/layout/cycle4"/>
    <dgm:cxn modelId="{E0642A65-8D80-4E7D-A3D0-98CD5FFCEB58}" srcId="{CF5E96CD-93E1-411D-A631-B545F2A9C986}" destId="{258DE6A7-B1AF-43E2-AFA3-55BA089498C9}" srcOrd="1" destOrd="0" parTransId="{FB5F9279-CE63-402E-8B29-02EA5C95FFB6}" sibTransId="{9F058C7A-A043-4773-BCAC-0A42CCBA1AEB}"/>
    <dgm:cxn modelId="{5B039DFA-BC26-412D-90AE-97B6B22BDD59}" type="presOf" srcId="{97427723-30CA-4D09-9C3E-8AED15ADC000}" destId="{07771E2E-27C2-48BA-BAD9-B1F69FEE12CF}" srcOrd="1" destOrd="3" presId="urn:microsoft.com/office/officeart/2005/8/layout/cycle4"/>
    <dgm:cxn modelId="{61D93D36-B784-4F53-9218-F845C69A489A}" srcId="{CF5E96CD-93E1-411D-A631-B545F2A9C986}" destId="{680D016E-F4FF-49FF-969C-2372B68B1E8F}" srcOrd="0" destOrd="0" parTransId="{197961A8-32F5-46AD-B144-44332C8C9521}" sibTransId="{49C7BE7A-E2B3-4F31-A46D-7647C1BDA7D5}"/>
    <dgm:cxn modelId="{F0F3EE2F-8A38-488B-9EFE-58E197084BF3}" type="presOf" srcId="{680D016E-F4FF-49FF-969C-2372B68B1E8F}" destId="{80BA10A4-0492-4881-80BC-7FC0F47F144E}" srcOrd="0" destOrd="0" presId="urn:microsoft.com/office/officeart/2005/8/layout/cycle4"/>
    <dgm:cxn modelId="{B0A2BE22-583F-426D-9043-F939CDDAEA5F}" type="presOf" srcId="{50516DF9-811F-45E2-9D95-B4CA92635E87}" destId="{7EB1B418-2BC0-443E-A02A-8DB062A510E3}" srcOrd="0" destOrd="0" presId="urn:microsoft.com/office/officeart/2005/8/layout/cycle4"/>
    <dgm:cxn modelId="{B5B39995-E77B-4737-ADD1-C06978A04DC0}" type="presOf" srcId="{66F1C013-A6D9-4CD3-A548-FDC355350253}" destId="{A686E0D7-5DD4-4D55-9DE0-689A57C7ADB4}" srcOrd="1" destOrd="0" presId="urn:microsoft.com/office/officeart/2005/8/layout/cycle4"/>
    <dgm:cxn modelId="{1E5C345D-D21D-4162-8E8B-6C67683FDEF1}" type="presOf" srcId="{09E64D37-7BDB-4532-8CF8-5A5A915C47AB}" destId="{84603980-DF74-491D-9E74-8D303B16D644}" srcOrd="0" destOrd="0" presId="urn:microsoft.com/office/officeart/2005/8/layout/cycle4"/>
    <dgm:cxn modelId="{445C95FA-230E-4A63-8F48-66064644D2FF}" srcId="{CF5E96CD-93E1-411D-A631-B545F2A9C986}" destId="{97427723-30CA-4D09-9C3E-8AED15ADC000}" srcOrd="3" destOrd="0" parTransId="{715E0F64-2EF1-45CA-9C43-6B5182EFF4B5}" sibTransId="{DD43A81E-E094-49EB-8578-60EF27CA80EB}"/>
    <dgm:cxn modelId="{3E8AE35B-0A4D-4009-A216-2AFFB75E00DC}" srcId="{E4EF3821-F0BB-4A44-882F-DC9EFF3A31EF}" destId="{93F5AC6D-F978-41E3-B9A4-ECE799EB7FF4}" srcOrd="2" destOrd="0" parTransId="{6B3A5C8F-8FC7-4832-A582-EF6750AFED59}" sibTransId="{8995D73D-77CD-44E8-8794-161EEC1A8B98}"/>
    <dgm:cxn modelId="{0AFA77AD-4571-43C5-855D-3105670707A9}" type="presOf" srcId="{DEAB1342-2704-4CEF-A3E5-4228AFFA25A2}" destId="{3DCCFF44-EFFE-44DE-B390-2E6352F44329}" srcOrd="0" destOrd="0" presId="urn:microsoft.com/office/officeart/2005/8/layout/cycle4"/>
    <dgm:cxn modelId="{D3348A09-98B0-4759-9B60-D1BD50CE4759}" type="presOf" srcId="{C23C32FE-224F-4819-A88C-FBC87316A4E2}" destId="{80BA10A4-0492-4881-80BC-7FC0F47F144E}" srcOrd="0" destOrd="2" presId="urn:microsoft.com/office/officeart/2005/8/layout/cycle4"/>
    <dgm:cxn modelId="{E08BC4CA-C36E-4C1F-8147-D8239ABA7531}" type="presOf" srcId="{258DE6A7-B1AF-43E2-AFA3-55BA089498C9}" destId="{07771E2E-27C2-48BA-BAD9-B1F69FEE12CF}" srcOrd="1" destOrd="1" presId="urn:microsoft.com/office/officeart/2005/8/layout/cycle4"/>
    <dgm:cxn modelId="{F840ED72-F576-42ED-8882-41E3DDE47A65}" type="presOf" srcId="{DEAB1342-2704-4CEF-A3E5-4228AFFA25A2}" destId="{72301129-E328-4D35-B2BA-3CF5A0BDBA55}" srcOrd="1" destOrd="0" presId="urn:microsoft.com/office/officeart/2005/8/layout/cycle4"/>
    <dgm:cxn modelId="{DCA8090E-86F1-40E8-8EAA-5E06B44B120D}" srcId="{93F5AC6D-F978-41E3-B9A4-ECE799EB7FF4}" destId="{DEAB1342-2704-4CEF-A3E5-4228AFFA25A2}" srcOrd="0" destOrd="0" parTransId="{72F5CF5D-C850-4EEA-8DAC-B6BDA329F57E}" sibTransId="{9B62DC27-5BE8-4857-A3D3-29FBAAAFA441}"/>
    <dgm:cxn modelId="{AF014E57-F2F1-4D77-83FC-560CE4688909}" type="presOf" srcId="{97427723-30CA-4D09-9C3E-8AED15ADC000}" destId="{80BA10A4-0492-4881-80BC-7FC0F47F144E}" srcOrd="0" destOrd="3" presId="urn:microsoft.com/office/officeart/2005/8/layout/cycle4"/>
    <dgm:cxn modelId="{FC75AA7A-FBE8-4AB1-B133-E5404FE28ED1}" type="presOf" srcId="{66F1C013-A6D9-4CD3-A548-FDC355350253}" destId="{EA578C57-E197-4BE1-B8D7-E97125DDF41A}" srcOrd="0" destOrd="0" presId="urn:microsoft.com/office/officeart/2005/8/layout/cycle4"/>
    <dgm:cxn modelId="{EC12EF9C-DC57-4C58-B2F7-43ECBCE777D3}" srcId="{09E64D37-7BDB-4532-8CF8-5A5A915C47AB}" destId="{304B78C6-D53F-49CC-85BE-6A36EBE92CC6}" srcOrd="0" destOrd="0" parTransId="{527195BE-25B8-418E-9D1E-BA1C3C18C3FF}" sibTransId="{23FF2DE2-DD30-4F80-A1F8-814CC3DE490E}"/>
    <dgm:cxn modelId="{E6CE5C56-987A-483B-96BE-F19671FFE0E2}" type="presOf" srcId="{CF5E96CD-93E1-411D-A631-B545F2A9C986}" destId="{51E07762-F0B0-4EAB-981F-11883D211E49}" srcOrd="0" destOrd="0" presId="urn:microsoft.com/office/officeart/2005/8/layout/cycle4"/>
    <dgm:cxn modelId="{83920AE9-AE12-4066-8E96-23C41210CA72}" type="presOf" srcId="{C23C32FE-224F-4819-A88C-FBC87316A4E2}" destId="{07771E2E-27C2-48BA-BAD9-B1F69FEE12CF}" srcOrd="1" destOrd="2" presId="urn:microsoft.com/office/officeart/2005/8/layout/cycle4"/>
    <dgm:cxn modelId="{14CEB1A6-756E-4DCF-8B5A-76557161F3F7}" type="presOf" srcId="{304B78C6-D53F-49CC-85BE-6A36EBE92CC6}" destId="{9C0AAE51-E753-416A-8A01-DB016A52F144}" srcOrd="1" destOrd="0" presId="urn:microsoft.com/office/officeart/2005/8/layout/cycle4"/>
    <dgm:cxn modelId="{B839E8A9-C686-4733-8EDB-8E00A46C9ECE}" srcId="{50516DF9-811F-45E2-9D95-B4CA92635E87}" destId="{66F1C013-A6D9-4CD3-A548-FDC355350253}" srcOrd="0" destOrd="0" parTransId="{8C140F29-E3F7-43FF-9441-F4C6A20AF7D6}" sibTransId="{2DD2AA5E-BC9F-496E-858F-00504DA7EEC4}"/>
    <dgm:cxn modelId="{2E7AC8C8-43B0-43D7-9529-E5891183F320}" srcId="{CF5E96CD-93E1-411D-A631-B545F2A9C986}" destId="{C23C32FE-224F-4819-A88C-FBC87316A4E2}" srcOrd="2" destOrd="0" parTransId="{464351A3-2E6A-46C3-B765-F706B17EA7F3}" sibTransId="{89AAC36D-D541-43B0-8C9B-648ABF5F726B}"/>
    <dgm:cxn modelId="{0A98D0E2-4A1E-4F31-9907-AEA3DEB31F3F}" type="presOf" srcId="{93F5AC6D-F978-41E3-B9A4-ECE799EB7FF4}" destId="{0B796C25-476B-4D18-962A-E0B09935F72B}" srcOrd="0" destOrd="0" presId="urn:microsoft.com/office/officeart/2005/8/layout/cycle4"/>
    <dgm:cxn modelId="{D547C40A-E3B5-4D14-BCA2-84D27A8C85C7}" srcId="{E4EF3821-F0BB-4A44-882F-DC9EFF3A31EF}" destId="{09E64D37-7BDB-4532-8CF8-5A5A915C47AB}" srcOrd="3" destOrd="0" parTransId="{DD17FBE0-FA16-4528-B52D-81499040E55A}" sibTransId="{FA433E6B-56DD-4014-AFB7-5F25D7DBEC3E}"/>
    <dgm:cxn modelId="{0A9E6A80-2203-4A14-8AB2-B2D20D9482F1}" type="presOf" srcId="{304B78C6-D53F-49CC-85BE-6A36EBE92CC6}" destId="{B8D6B2FB-CD91-42B3-AA9A-E667EBC16538}" srcOrd="0" destOrd="0" presId="urn:microsoft.com/office/officeart/2005/8/layout/cycle4"/>
    <dgm:cxn modelId="{38F4C75E-FCA0-448E-9BC6-E092EEC80F4F}" type="presOf" srcId="{E4EF3821-F0BB-4A44-882F-DC9EFF3A31EF}" destId="{540D4D4E-CE43-4716-8703-63388F97350C}" srcOrd="0" destOrd="0" presId="urn:microsoft.com/office/officeart/2005/8/layout/cycle4"/>
    <dgm:cxn modelId="{E35AA3D1-69F2-496A-B09F-7DFAC4BC806C}" srcId="{E4EF3821-F0BB-4A44-882F-DC9EFF3A31EF}" destId="{CF5E96CD-93E1-411D-A631-B545F2A9C986}" srcOrd="1" destOrd="0" parTransId="{798105D7-DE3C-432E-A020-610E63CA225E}" sibTransId="{C6BEA533-8CB2-4264-B635-9E2E98BCB681}"/>
    <dgm:cxn modelId="{8B83E360-8E7F-4551-AB08-88AE3355B6D5}" type="presOf" srcId="{258DE6A7-B1AF-43E2-AFA3-55BA089498C9}" destId="{80BA10A4-0492-4881-80BC-7FC0F47F144E}" srcOrd="0" destOrd="1" presId="urn:microsoft.com/office/officeart/2005/8/layout/cycle4"/>
    <dgm:cxn modelId="{FABB9935-A6EA-4D16-8577-24A7C236C439}" type="presParOf" srcId="{540D4D4E-CE43-4716-8703-63388F97350C}" destId="{1F55E75C-2C7A-466B-8825-CB0977305FDF}" srcOrd="0" destOrd="0" presId="urn:microsoft.com/office/officeart/2005/8/layout/cycle4"/>
    <dgm:cxn modelId="{B718772B-07D4-4A3C-9A0A-F2DFD8926228}" type="presParOf" srcId="{1F55E75C-2C7A-466B-8825-CB0977305FDF}" destId="{E90A0CA1-1097-4EC5-8FFD-F2B4BF709E5B}" srcOrd="0" destOrd="0" presId="urn:microsoft.com/office/officeart/2005/8/layout/cycle4"/>
    <dgm:cxn modelId="{D84F57B2-8D60-41E4-A139-B1AC73A5F6C4}" type="presParOf" srcId="{E90A0CA1-1097-4EC5-8FFD-F2B4BF709E5B}" destId="{EA578C57-E197-4BE1-B8D7-E97125DDF41A}" srcOrd="0" destOrd="0" presId="urn:microsoft.com/office/officeart/2005/8/layout/cycle4"/>
    <dgm:cxn modelId="{02E8682F-4B33-45E0-BB08-1A93EB827630}" type="presParOf" srcId="{E90A0CA1-1097-4EC5-8FFD-F2B4BF709E5B}" destId="{A686E0D7-5DD4-4D55-9DE0-689A57C7ADB4}" srcOrd="1" destOrd="0" presId="urn:microsoft.com/office/officeart/2005/8/layout/cycle4"/>
    <dgm:cxn modelId="{F2F66E9E-C812-4941-8BBF-EAAF8BBF841F}" type="presParOf" srcId="{1F55E75C-2C7A-466B-8825-CB0977305FDF}" destId="{39418C07-D912-4DFC-82C1-C13BB9D921D8}" srcOrd="1" destOrd="0" presId="urn:microsoft.com/office/officeart/2005/8/layout/cycle4"/>
    <dgm:cxn modelId="{9E63E7B1-BF05-4672-B47D-292732091573}" type="presParOf" srcId="{39418C07-D912-4DFC-82C1-C13BB9D921D8}" destId="{80BA10A4-0492-4881-80BC-7FC0F47F144E}" srcOrd="0" destOrd="0" presId="urn:microsoft.com/office/officeart/2005/8/layout/cycle4"/>
    <dgm:cxn modelId="{8209A39A-1261-46F7-BEF1-B6F047DD56DD}" type="presParOf" srcId="{39418C07-D912-4DFC-82C1-C13BB9D921D8}" destId="{07771E2E-27C2-48BA-BAD9-B1F69FEE12CF}" srcOrd="1" destOrd="0" presId="urn:microsoft.com/office/officeart/2005/8/layout/cycle4"/>
    <dgm:cxn modelId="{0D38DF64-2379-464B-9A44-AA61EADD1B3B}" type="presParOf" srcId="{1F55E75C-2C7A-466B-8825-CB0977305FDF}" destId="{A7FADBB9-B430-4B1C-814F-F26A01B18618}" srcOrd="2" destOrd="0" presId="urn:microsoft.com/office/officeart/2005/8/layout/cycle4"/>
    <dgm:cxn modelId="{238537C6-00F2-4221-B3CD-98AD1563918E}" type="presParOf" srcId="{A7FADBB9-B430-4B1C-814F-F26A01B18618}" destId="{3DCCFF44-EFFE-44DE-B390-2E6352F44329}" srcOrd="0" destOrd="0" presId="urn:microsoft.com/office/officeart/2005/8/layout/cycle4"/>
    <dgm:cxn modelId="{5C7C2EC9-78F1-483E-B0FB-BF1BB55D5D35}" type="presParOf" srcId="{A7FADBB9-B430-4B1C-814F-F26A01B18618}" destId="{72301129-E328-4D35-B2BA-3CF5A0BDBA55}" srcOrd="1" destOrd="0" presId="urn:microsoft.com/office/officeart/2005/8/layout/cycle4"/>
    <dgm:cxn modelId="{2FE30B88-B325-4104-85F4-E3F8D036C65C}" type="presParOf" srcId="{1F55E75C-2C7A-466B-8825-CB0977305FDF}" destId="{FEC8EBD1-ABF3-4EF8-A2EA-D007318625D1}" srcOrd="3" destOrd="0" presId="urn:microsoft.com/office/officeart/2005/8/layout/cycle4"/>
    <dgm:cxn modelId="{5AFD4C88-2374-4AC0-8508-511BF428B4F8}" type="presParOf" srcId="{FEC8EBD1-ABF3-4EF8-A2EA-D007318625D1}" destId="{B8D6B2FB-CD91-42B3-AA9A-E667EBC16538}" srcOrd="0" destOrd="0" presId="urn:microsoft.com/office/officeart/2005/8/layout/cycle4"/>
    <dgm:cxn modelId="{DEF934E1-5691-42D5-90B0-46163C456AB0}" type="presParOf" srcId="{FEC8EBD1-ABF3-4EF8-A2EA-D007318625D1}" destId="{9C0AAE51-E753-416A-8A01-DB016A52F144}" srcOrd="1" destOrd="0" presId="urn:microsoft.com/office/officeart/2005/8/layout/cycle4"/>
    <dgm:cxn modelId="{4F11B491-4349-4FD5-B8CD-D1A1B49D246B}" type="presParOf" srcId="{1F55E75C-2C7A-466B-8825-CB0977305FDF}" destId="{9ACD4B22-2B50-4575-8DD8-A3A774737A13}" srcOrd="4" destOrd="0" presId="urn:microsoft.com/office/officeart/2005/8/layout/cycle4"/>
    <dgm:cxn modelId="{84EDC3F7-626E-4534-9880-1593842BD81D}" type="presParOf" srcId="{540D4D4E-CE43-4716-8703-63388F97350C}" destId="{696149E7-9297-4C87-8834-90F7519979CB}" srcOrd="1" destOrd="0" presId="urn:microsoft.com/office/officeart/2005/8/layout/cycle4"/>
    <dgm:cxn modelId="{178367AD-DAF8-4A26-8305-F788F2BD24AA}" type="presParOf" srcId="{696149E7-9297-4C87-8834-90F7519979CB}" destId="{7EB1B418-2BC0-443E-A02A-8DB062A510E3}" srcOrd="0" destOrd="0" presId="urn:microsoft.com/office/officeart/2005/8/layout/cycle4"/>
    <dgm:cxn modelId="{F377B134-B8E1-48C4-9DB8-AECC9FFE65B6}" type="presParOf" srcId="{696149E7-9297-4C87-8834-90F7519979CB}" destId="{51E07762-F0B0-4EAB-981F-11883D211E49}" srcOrd="1" destOrd="0" presId="urn:microsoft.com/office/officeart/2005/8/layout/cycle4"/>
    <dgm:cxn modelId="{0807320A-FB63-408E-A470-F3A3528B1610}" type="presParOf" srcId="{696149E7-9297-4C87-8834-90F7519979CB}" destId="{0B796C25-476B-4D18-962A-E0B09935F72B}" srcOrd="2" destOrd="0" presId="urn:microsoft.com/office/officeart/2005/8/layout/cycle4"/>
    <dgm:cxn modelId="{551F4D8F-9567-443E-BA5D-A038D148E478}" type="presParOf" srcId="{696149E7-9297-4C87-8834-90F7519979CB}" destId="{84603980-DF74-491D-9E74-8D303B16D644}" srcOrd="3" destOrd="0" presId="urn:microsoft.com/office/officeart/2005/8/layout/cycle4"/>
    <dgm:cxn modelId="{2FDD3D53-6120-43B9-8346-56814CAA68AF}" type="presParOf" srcId="{696149E7-9297-4C87-8834-90F7519979CB}" destId="{45722EAB-EBD4-41F3-9C58-CE01430D8E4B}" srcOrd="4" destOrd="0" presId="urn:microsoft.com/office/officeart/2005/8/layout/cycle4"/>
    <dgm:cxn modelId="{ABCFCC41-7DBA-4346-A13F-F0E1F65C094D}" type="presParOf" srcId="{540D4D4E-CE43-4716-8703-63388F97350C}" destId="{005F1076-D7FF-42E9-807C-56AC8F2BBAB5}" srcOrd="2" destOrd="0" presId="urn:microsoft.com/office/officeart/2005/8/layout/cycle4"/>
    <dgm:cxn modelId="{023C37CE-F6E3-49C4-BFC8-B07AAF657E0B}" type="presParOf" srcId="{540D4D4E-CE43-4716-8703-63388F97350C}" destId="{53E2F0BF-BAA7-4032-8290-CAE5FBFBF54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94E36F-DD3C-4593-A959-F0357E5EF24B}" type="doc">
      <dgm:prSet loTypeId="urn:microsoft.com/office/officeart/2005/8/layout/gear1" loCatId="relationship" qsTypeId="urn:microsoft.com/office/officeart/2005/8/quickstyle/simple1" qsCatId="simple" csTypeId="urn:microsoft.com/office/officeart/2005/8/colors/colorful4" csCatId="colorful" phldr="1"/>
      <dgm:spPr/>
    </dgm:pt>
    <dgm:pt modelId="{F34C9C13-F82E-4C0A-B126-07F2C81C5520}">
      <dgm:prSet phldrT="[Text]"/>
      <dgm:spPr>
        <a:solidFill>
          <a:srgbClr val="FFD687"/>
        </a:solidFill>
        <a:ln>
          <a:solidFill>
            <a:srgbClr val="FFD687"/>
          </a:solidFill>
        </a:ln>
      </dgm:spPr>
      <dgm:t>
        <a:bodyPr/>
        <a:lstStyle/>
        <a:p>
          <a:r>
            <a:rPr lang="en-US" dirty="0"/>
            <a:t>Cost</a:t>
          </a:r>
        </a:p>
      </dgm:t>
    </dgm:pt>
    <dgm:pt modelId="{60B73BF3-D83B-4879-80D6-66B7F993C76F}" type="parTrans" cxnId="{C48A9D70-95CE-4E66-87BA-E66E4042F26F}">
      <dgm:prSet/>
      <dgm:spPr/>
      <dgm:t>
        <a:bodyPr/>
        <a:lstStyle/>
        <a:p>
          <a:endParaRPr lang="en-US"/>
        </a:p>
      </dgm:t>
    </dgm:pt>
    <dgm:pt modelId="{9840012A-0A5C-484A-AF30-3E703A0B3417}" type="sibTrans" cxnId="{C48A9D70-95CE-4E66-87BA-E66E4042F26F}">
      <dgm:prSet/>
      <dgm:spPr/>
      <dgm:t>
        <a:bodyPr/>
        <a:lstStyle/>
        <a:p>
          <a:endParaRPr lang="en-US"/>
        </a:p>
      </dgm:t>
    </dgm:pt>
    <dgm:pt modelId="{657B68BD-069F-42A8-AD46-B34A457DF8C3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/>
            <a:t>Revenue</a:t>
          </a:r>
        </a:p>
      </dgm:t>
    </dgm:pt>
    <dgm:pt modelId="{6B102FB0-01E0-4450-86A7-E31E35D10868}" type="sibTrans" cxnId="{555E68B3-010D-4313-A71E-33B1FF7481F5}">
      <dgm:prSet/>
      <dgm:spPr/>
      <dgm:t>
        <a:bodyPr/>
        <a:lstStyle/>
        <a:p>
          <a:endParaRPr lang="en-US"/>
        </a:p>
      </dgm:t>
    </dgm:pt>
    <dgm:pt modelId="{01C9DC78-DEB8-4F8A-B6AD-03FC17DA2D66}" type="parTrans" cxnId="{555E68B3-010D-4313-A71E-33B1FF7481F5}">
      <dgm:prSet/>
      <dgm:spPr/>
      <dgm:t>
        <a:bodyPr/>
        <a:lstStyle/>
        <a:p>
          <a:endParaRPr lang="en-US"/>
        </a:p>
      </dgm:t>
    </dgm:pt>
    <dgm:pt modelId="{1AA11C19-DC9B-4BFF-A5E4-7FF68A803AF2}">
      <dgm:prSet phldrT="[Text]"/>
      <dgm:spPr>
        <a:solidFill>
          <a:srgbClr val="FFD687"/>
        </a:solidFill>
        <a:ln>
          <a:solidFill>
            <a:srgbClr val="FFD687"/>
          </a:solidFill>
        </a:ln>
      </dgm:spPr>
      <dgm:t>
        <a:bodyPr/>
        <a:lstStyle/>
        <a:p>
          <a:r>
            <a:rPr lang="en-US" dirty="0"/>
            <a:t>Profit</a:t>
          </a:r>
        </a:p>
      </dgm:t>
    </dgm:pt>
    <dgm:pt modelId="{D430F229-A788-4B3A-BCAC-8E6D23D6F74C}" type="sibTrans" cxnId="{A8D1420F-6CBE-42D5-8EA4-EC350387D0C4}">
      <dgm:prSet/>
      <dgm:spPr/>
      <dgm:t>
        <a:bodyPr/>
        <a:lstStyle/>
        <a:p>
          <a:endParaRPr lang="en-US"/>
        </a:p>
      </dgm:t>
    </dgm:pt>
    <dgm:pt modelId="{974E8D34-C0DE-4986-A5F4-0F6021A108CC}" type="parTrans" cxnId="{A8D1420F-6CBE-42D5-8EA4-EC350387D0C4}">
      <dgm:prSet/>
      <dgm:spPr/>
      <dgm:t>
        <a:bodyPr/>
        <a:lstStyle/>
        <a:p>
          <a:endParaRPr lang="en-US"/>
        </a:p>
      </dgm:t>
    </dgm:pt>
    <dgm:pt modelId="{4A50557C-7195-44D4-8D8F-B3D732F74077}" type="pres">
      <dgm:prSet presAssocID="{E994E36F-DD3C-4593-A959-F0357E5EF24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E4DE446-3EC6-4455-AFAC-A4F049603890}" type="pres">
      <dgm:prSet presAssocID="{657B68BD-069F-42A8-AD46-B34A457DF8C3}" presName="gear1" presStyleLbl="node1" presStyleIdx="0" presStyleCnt="3">
        <dgm:presLayoutVars>
          <dgm:chMax val="1"/>
          <dgm:bulletEnabled val="1"/>
        </dgm:presLayoutVars>
      </dgm:prSet>
      <dgm:spPr/>
    </dgm:pt>
    <dgm:pt modelId="{DDB89BAB-8800-4418-8CBB-D954879367F8}" type="pres">
      <dgm:prSet presAssocID="{657B68BD-069F-42A8-AD46-B34A457DF8C3}" presName="gear1srcNode" presStyleLbl="node1" presStyleIdx="0" presStyleCnt="3"/>
      <dgm:spPr/>
    </dgm:pt>
    <dgm:pt modelId="{54276877-4B58-4468-909F-193D53CAAB83}" type="pres">
      <dgm:prSet presAssocID="{657B68BD-069F-42A8-AD46-B34A457DF8C3}" presName="gear1dstNode" presStyleLbl="node1" presStyleIdx="0" presStyleCnt="3"/>
      <dgm:spPr/>
    </dgm:pt>
    <dgm:pt modelId="{C705150A-3D49-4668-BB7B-C64406F74265}" type="pres">
      <dgm:prSet presAssocID="{F34C9C13-F82E-4C0A-B126-07F2C81C5520}" presName="gear2" presStyleLbl="node1" presStyleIdx="1" presStyleCnt="3">
        <dgm:presLayoutVars>
          <dgm:chMax val="1"/>
          <dgm:bulletEnabled val="1"/>
        </dgm:presLayoutVars>
      </dgm:prSet>
      <dgm:spPr/>
    </dgm:pt>
    <dgm:pt modelId="{A11478B2-A576-4450-8CA6-0349FEB2F7FF}" type="pres">
      <dgm:prSet presAssocID="{F34C9C13-F82E-4C0A-B126-07F2C81C5520}" presName="gear2srcNode" presStyleLbl="node1" presStyleIdx="1" presStyleCnt="3"/>
      <dgm:spPr/>
    </dgm:pt>
    <dgm:pt modelId="{B94D0FB0-E84A-4FA4-A616-C35CFF985D90}" type="pres">
      <dgm:prSet presAssocID="{F34C9C13-F82E-4C0A-B126-07F2C81C5520}" presName="gear2dstNode" presStyleLbl="node1" presStyleIdx="1" presStyleCnt="3"/>
      <dgm:spPr/>
    </dgm:pt>
    <dgm:pt modelId="{CA995F89-7424-4CDD-BB65-2D49D60F87FB}" type="pres">
      <dgm:prSet presAssocID="{1AA11C19-DC9B-4BFF-A5E4-7FF68A803AF2}" presName="gear3" presStyleLbl="node1" presStyleIdx="2" presStyleCnt="3" custScaleX="20287" custScaleY="26140" custLinFactNeighborX="-85070" custLinFactNeighborY="-5398"/>
      <dgm:spPr/>
    </dgm:pt>
    <dgm:pt modelId="{12CC6C93-5CDF-4354-844A-83D1C0D70B9B}" type="pres">
      <dgm:prSet presAssocID="{1AA11C19-DC9B-4BFF-A5E4-7FF68A803AF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669026A-A1EC-4CD7-BD19-E798BE58D05A}" type="pres">
      <dgm:prSet presAssocID="{1AA11C19-DC9B-4BFF-A5E4-7FF68A803AF2}" presName="gear3srcNode" presStyleLbl="node1" presStyleIdx="2" presStyleCnt="3"/>
      <dgm:spPr/>
    </dgm:pt>
    <dgm:pt modelId="{DD960C44-507E-4D1B-A6F2-498BF9542174}" type="pres">
      <dgm:prSet presAssocID="{1AA11C19-DC9B-4BFF-A5E4-7FF68A803AF2}" presName="gear3dstNode" presStyleLbl="node1" presStyleIdx="2" presStyleCnt="3"/>
      <dgm:spPr/>
    </dgm:pt>
    <dgm:pt modelId="{E65A5DC9-E2F5-4DFF-82D9-46A66CCED1A8}" type="pres">
      <dgm:prSet presAssocID="{6B102FB0-01E0-4450-86A7-E31E35D10868}" presName="connector1" presStyleLbl="sibTrans2D1" presStyleIdx="0" presStyleCnt="3"/>
      <dgm:spPr/>
    </dgm:pt>
    <dgm:pt modelId="{1297BCAD-EAC3-43B6-B474-141F4A4931AD}" type="pres">
      <dgm:prSet presAssocID="{9840012A-0A5C-484A-AF30-3E703A0B3417}" presName="connector2" presStyleLbl="sibTrans2D1" presStyleIdx="1" presStyleCnt="3"/>
      <dgm:spPr/>
    </dgm:pt>
    <dgm:pt modelId="{053E83FA-B04C-4F8B-BEB3-FBE330BC63F7}" type="pres">
      <dgm:prSet presAssocID="{D430F229-A788-4B3A-BCAC-8E6D23D6F74C}" presName="connector3" presStyleLbl="sibTrans2D1" presStyleIdx="2" presStyleCnt="3"/>
      <dgm:spPr/>
    </dgm:pt>
  </dgm:ptLst>
  <dgm:cxnLst>
    <dgm:cxn modelId="{B1B2A9B6-7A45-4295-AB8D-1032BB475949}" type="presOf" srcId="{D430F229-A788-4B3A-BCAC-8E6D23D6F74C}" destId="{053E83FA-B04C-4F8B-BEB3-FBE330BC63F7}" srcOrd="0" destOrd="0" presId="urn:microsoft.com/office/officeart/2005/8/layout/gear1"/>
    <dgm:cxn modelId="{FC31ED91-0CD2-4DBF-9300-C1615EB2E754}" type="presOf" srcId="{6B102FB0-01E0-4450-86A7-E31E35D10868}" destId="{E65A5DC9-E2F5-4DFF-82D9-46A66CCED1A8}" srcOrd="0" destOrd="0" presId="urn:microsoft.com/office/officeart/2005/8/layout/gear1"/>
    <dgm:cxn modelId="{457C3523-C66F-4970-9CF5-D06D4C617CDF}" type="presOf" srcId="{F34C9C13-F82E-4C0A-B126-07F2C81C5520}" destId="{A11478B2-A576-4450-8CA6-0349FEB2F7FF}" srcOrd="1" destOrd="0" presId="urn:microsoft.com/office/officeart/2005/8/layout/gear1"/>
    <dgm:cxn modelId="{CA6B564D-46C6-4E0C-B761-3608D48DF535}" type="presOf" srcId="{1AA11C19-DC9B-4BFF-A5E4-7FF68A803AF2}" destId="{12CC6C93-5CDF-4354-844A-83D1C0D70B9B}" srcOrd="1" destOrd="0" presId="urn:microsoft.com/office/officeart/2005/8/layout/gear1"/>
    <dgm:cxn modelId="{2D3D6AD2-94BB-49E6-8821-868CCA1EE48B}" type="presOf" srcId="{1AA11C19-DC9B-4BFF-A5E4-7FF68A803AF2}" destId="{CA995F89-7424-4CDD-BB65-2D49D60F87FB}" srcOrd="0" destOrd="0" presId="urn:microsoft.com/office/officeart/2005/8/layout/gear1"/>
    <dgm:cxn modelId="{555E68B3-010D-4313-A71E-33B1FF7481F5}" srcId="{E994E36F-DD3C-4593-A959-F0357E5EF24B}" destId="{657B68BD-069F-42A8-AD46-B34A457DF8C3}" srcOrd="0" destOrd="0" parTransId="{01C9DC78-DEB8-4F8A-B6AD-03FC17DA2D66}" sibTransId="{6B102FB0-01E0-4450-86A7-E31E35D10868}"/>
    <dgm:cxn modelId="{8F9E64FB-4D64-4372-9534-775221F7F3B7}" type="presOf" srcId="{657B68BD-069F-42A8-AD46-B34A457DF8C3}" destId="{DDB89BAB-8800-4418-8CBB-D954879367F8}" srcOrd="1" destOrd="0" presId="urn:microsoft.com/office/officeart/2005/8/layout/gear1"/>
    <dgm:cxn modelId="{AD34E96E-B927-485E-9C99-8ACCCCFDDBC5}" type="presOf" srcId="{E994E36F-DD3C-4593-A959-F0357E5EF24B}" destId="{4A50557C-7195-44D4-8D8F-B3D732F74077}" srcOrd="0" destOrd="0" presId="urn:microsoft.com/office/officeart/2005/8/layout/gear1"/>
    <dgm:cxn modelId="{A8D1420F-6CBE-42D5-8EA4-EC350387D0C4}" srcId="{E994E36F-DD3C-4593-A959-F0357E5EF24B}" destId="{1AA11C19-DC9B-4BFF-A5E4-7FF68A803AF2}" srcOrd="2" destOrd="0" parTransId="{974E8D34-C0DE-4986-A5F4-0F6021A108CC}" sibTransId="{D430F229-A788-4B3A-BCAC-8E6D23D6F74C}"/>
    <dgm:cxn modelId="{A8B2DB69-2513-48AC-87B0-F852733EBCAC}" type="presOf" srcId="{F34C9C13-F82E-4C0A-B126-07F2C81C5520}" destId="{B94D0FB0-E84A-4FA4-A616-C35CFF985D90}" srcOrd="2" destOrd="0" presId="urn:microsoft.com/office/officeart/2005/8/layout/gear1"/>
    <dgm:cxn modelId="{2BC0C453-E9D0-4B56-BBB6-2EDA2AEB4875}" type="presOf" srcId="{9840012A-0A5C-484A-AF30-3E703A0B3417}" destId="{1297BCAD-EAC3-43B6-B474-141F4A4931AD}" srcOrd="0" destOrd="0" presId="urn:microsoft.com/office/officeart/2005/8/layout/gear1"/>
    <dgm:cxn modelId="{C48A9D70-95CE-4E66-87BA-E66E4042F26F}" srcId="{E994E36F-DD3C-4593-A959-F0357E5EF24B}" destId="{F34C9C13-F82E-4C0A-B126-07F2C81C5520}" srcOrd="1" destOrd="0" parTransId="{60B73BF3-D83B-4879-80D6-66B7F993C76F}" sibTransId="{9840012A-0A5C-484A-AF30-3E703A0B3417}"/>
    <dgm:cxn modelId="{5DDD82EB-1D26-4DC2-BF28-E3713CA0DEBB}" type="presOf" srcId="{F34C9C13-F82E-4C0A-B126-07F2C81C5520}" destId="{C705150A-3D49-4668-BB7B-C64406F74265}" srcOrd="0" destOrd="0" presId="urn:microsoft.com/office/officeart/2005/8/layout/gear1"/>
    <dgm:cxn modelId="{718EE967-B790-45DC-ADF9-6000B5613347}" type="presOf" srcId="{1AA11C19-DC9B-4BFF-A5E4-7FF68A803AF2}" destId="{DD960C44-507E-4D1B-A6F2-498BF9542174}" srcOrd="3" destOrd="0" presId="urn:microsoft.com/office/officeart/2005/8/layout/gear1"/>
    <dgm:cxn modelId="{D3B7A243-95F1-452C-B6D4-E1361EA89291}" type="presOf" srcId="{657B68BD-069F-42A8-AD46-B34A457DF8C3}" destId="{54276877-4B58-4468-909F-193D53CAAB83}" srcOrd="2" destOrd="0" presId="urn:microsoft.com/office/officeart/2005/8/layout/gear1"/>
    <dgm:cxn modelId="{8D31429E-340D-4B9F-95EE-66961B919570}" type="presOf" srcId="{657B68BD-069F-42A8-AD46-B34A457DF8C3}" destId="{0E4DE446-3EC6-4455-AFAC-A4F049603890}" srcOrd="0" destOrd="0" presId="urn:microsoft.com/office/officeart/2005/8/layout/gear1"/>
    <dgm:cxn modelId="{875E5AEE-A7E1-4092-9A5F-872344A9F022}" type="presOf" srcId="{1AA11C19-DC9B-4BFF-A5E4-7FF68A803AF2}" destId="{D669026A-A1EC-4CD7-BD19-E798BE58D05A}" srcOrd="2" destOrd="0" presId="urn:microsoft.com/office/officeart/2005/8/layout/gear1"/>
    <dgm:cxn modelId="{5A64D500-EFC0-4D8C-B16C-ACAD0B998576}" type="presParOf" srcId="{4A50557C-7195-44D4-8D8F-B3D732F74077}" destId="{0E4DE446-3EC6-4455-AFAC-A4F049603890}" srcOrd="0" destOrd="0" presId="urn:microsoft.com/office/officeart/2005/8/layout/gear1"/>
    <dgm:cxn modelId="{90162AE8-F079-4DEC-9481-F3D553DB9E3D}" type="presParOf" srcId="{4A50557C-7195-44D4-8D8F-B3D732F74077}" destId="{DDB89BAB-8800-4418-8CBB-D954879367F8}" srcOrd="1" destOrd="0" presId="urn:microsoft.com/office/officeart/2005/8/layout/gear1"/>
    <dgm:cxn modelId="{D4C7F2F1-2028-4DC2-A3EB-BF1F09B8A43F}" type="presParOf" srcId="{4A50557C-7195-44D4-8D8F-B3D732F74077}" destId="{54276877-4B58-4468-909F-193D53CAAB83}" srcOrd="2" destOrd="0" presId="urn:microsoft.com/office/officeart/2005/8/layout/gear1"/>
    <dgm:cxn modelId="{DF1EDD1E-2522-4572-8407-CB5D0393DB9F}" type="presParOf" srcId="{4A50557C-7195-44D4-8D8F-B3D732F74077}" destId="{C705150A-3D49-4668-BB7B-C64406F74265}" srcOrd="3" destOrd="0" presId="urn:microsoft.com/office/officeart/2005/8/layout/gear1"/>
    <dgm:cxn modelId="{1039C03C-2BBF-4ED3-83FE-54B4F9051CCE}" type="presParOf" srcId="{4A50557C-7195-44D4-8D8F-B3D732F74077}" destId="{A11478B2-A576-4450-8CA6-0349FEB2F7FF}" srcOrd="4" destOrd="0" presId="urn:microsoft.com/office/officeart/2005/8/layout/gear1"/>
    <dgm:cxn modelId="{23DCC6C0-DBF8-450E-9A3B-F9E5F460303B}" type="presParOf" srcId="{4A50557C-7195-44D4-8D8F-B3D732F74077}" destId="{B94D0FB0-E84A-4FA4-A616-C35CFF985D90}" srcOrd="5" destOrd="0" presId="urn:microsoft.com/office/officeart/2005/8/layout/gear1"/>
    <dgm:cxn modelId="{9BB79C6E-EEB1-4053-AA4A-AAC322448659}" type="presParOf" srcId="{4A50557C-7195-44D4-8D8F-B3D732F74077}" destId="{CA995F89-7424-4CDD-BB65-2D49D60F87FB}" srcOrd="6" destOrd="0" presId="urn:microsoft.com/office/officeart/2005/8/layout/gear1"/>
    <dgm:cxn modelId="{03CDD199-382D-4157-B24C-38DFA723DC2B}" type="presParOf" srcId="{4A50557C-7195-44D4-8D8F-B3D732F74077}" destId="{12CC6C93-5CDF-4354-844A-83D1C0D70B9B}" srcOrd="7" destOrd="0" presId="urn:microsoft.com/office/officeart/2005/8/layout/gear1"/>
    <dgm:cxn modelId="{A0DD9104-9B53-4BB1-92D0-6F5C1741A8E8}" type="presParOf" srcId="{4A50557C-7195-44D4-8D8F-B3D732F74077}" destId="{D669026A-A1EC-4CD7-BD19-E798BE58D05A}" srcOrd="8" destOrd="0" presId="urn:microsoft.com/office/officeart/2005/8/layout/gear1"/>
    <dgm:cxn modelId="{A3AB2CD1-0525-49C2-A161-C134D57DD5F7}" type="presParOf" srcId="{4A50557C-7195-44D4-8D8F-B3D732F74077}" destId="{DD960C44-507E-4D1B-A6F2-498BF9542174}" srcOrd="9" destOrd="0" presId="urn:microsoft.com/office/officeart/2005/8/layout/gear1"/>
    <dgm:cxn modelId="{376CD82A-E81D-4325-8F81-3DC8EBDCD9C8}" type="presParOf" srcId="{4A50557C-7195-44D4-8D8F-B3D732F74077}" destId="{E65A5DC9-E2F5-4DFF-82D9-46A66CCED1A8}" srcOrd="10" destOrd="0" presId="urn:microsoft.com/office/officeart/2005/8/layout/gear1"/>
    <dgm:cxn modelId="{6FDA8070-0F10-4DC2-B5BB-7FF4EE7AE511}" type="presParOf" srcId="{4A50557C-7195-44D4-8D8F-B3D732F74077}" destId="{1297BCAD-EAC3-43B6-B474-141F4A4931AD}" srcOrd="11" destOrd="0" presId="urn:microsoft.com/office/officeart/2005/8/layout/gear1"/>
    <dgm:cxn modelId="{6C49669D-7DC9-4DF1-9E15-D365807474FF}" type="presParOf" srcId="{4A50557C-7195-44D4-8D8F-B3D732F74077}" destId="{053E83FA-B04C-4F8B-BEB3-FBE330BC63F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A24832-E4B2-40D1-AE51-0DB9171FF83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FB9D9B-F81B-443A-8FA2-2CD305DB15B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Revenue</a:t>
          </a:r>
        </a:p>
      </dgm:t>
    </dgm:pt>
    <dgm:pt modelId="{33038467-6060-433C-832C-A19A359376B6}" type="parTrans" cxnId="{307FEF29-A6D9-4C2D-956E-257403B22542}">
      <dgm:prSet/>
      <dgm:spPr/>
      <dgm:t>
        <a:bodyPr/>
        <a:lstStyle/>
        <a:p>
          <a:endParaRPr lang="en-US"/>
        </a:p>
      </dgm:t>
    </dgm:pt>
    <dgm:pt modelId="{60D92FD6-B177-4187-AE15-29BDB0FFE478}" type="sibTrans" cxnId="{307FEF29-A6D9-4C2D-956E-257403B22542}">
      <dgm:prSet/>
      <dgm:spPr>
        <a:noFill/>
      </dgm:spPr>
      <dgm:t>
        <a:bodyPr/>
        <a:lstStyle/>
        <a:p>
          <a:endParaRPr lang="en-US"/>
        </a:p>
      </dgm:t>
    </dgm:pt>
    <dgm:pt modelId="{774E364C-6E05-44D6-B90D-1A27A024FFCE}" type="pres">
      <dgm:prSet presAssocID="{61A24832-E4B2-40D1-AE51-0DB9171FF83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1AD4FDC-7D07-441C-A507-ACCB9524DE19}" type="pres">
      <dgm:prSet presAssocID="{86FB9D9B-F81B-443A-8FA2-2CD305DB15BC}" presName="gear1" presStyleLbl="node1" presStyleIdx="0" presStyleCnt="1" custScaleX="187821" custScaleY="181818" custLinFactNeighborX="692">
        <dgm:presLayoutVars>
          <dgm:chMax val="1"/>
          <dgm:bulletEnabled val="1"/>
        </dgm:presLayoutVars>
      </dgm:prSet>
      <dgm:spPr/>
    </dgm:pt>
    <dgm:pt modelId="{2F33B5E9-0225-478D-9096-6A4823960DE5}" type="pres">
      <dgm:prSet presAssocID="{86FB9D9B-F81B-443A-8FA2-2CD305DB15BC}" presName="gear1srcNode" presStyleLbl="node1" presStyleIdx="0" presStyleCnt="1"/>
      <dgm:spPr/>
    </dgm:pt>
    <dgm:pt modelId="{4D9C18B6-02BE-475C-ADD3-97913DBE08E3}" type="pres">
      <dgm:prSet presAssocID="{86FB9D9B-F81B-443A-8FA2-2CD305DB15BC}" presName="gear1dstNode" presStyleLbl="node1" presStyleIdx="0" presStyleCnt="1"/>
      <dgm:spPr/>
    </dgm:pt>
    <dgm:pt modelId="{1DB72BA1-8054-4072-BBC6-2FFC73626757}" type="pres">
      <dgm:prSet presAssocID="{60D92FD6-B177-4187-AE15-29BDB0FFE478}" presName="connector1" presStyleLbl="sibTrans2D1" presStyleIdx="0" presStyleCnt="1"/>
      <dgm:spPr/>
    </dgm:pt>
  </dgm:ptLst>
  <dgm:cxnLst>
    <dgm:cxn modelId="{E7E46BA1-D7DC-4A3D-BEB9-FF03845DC7EA}" type="presOf" srcId="{61A24832-E4B2-40D1-AE51-0DB9171FF836}" destId="{774E364C-6E05-44D6-B90D-1A27A024FFCE}" srcOrd="0" destOrd="0" presId="urn:microsoft.com/office/officeart/2005/8/layout/gear1"/>
    <dgm:cxn modelId="{20601C5E-33D4-49EE-9C58-EA3A32142C46}" type="presOf" srcId="{86FB9D9B-F81B-443A-8FA2-2CD305DB15BC}" destId="{4D9C18B6-02BE-475C-ADD3-97913DBE08E3}" srcOrd="2" destOrd="0" presId="urn:microsoft.com/office/officeart/2005/8/layout/gear1"/>
    <dgm:cxn modelId="{13A57559-8081-477F-AFED-7339BFFDDAC2}" type="presOf" srcId="{86FB9D9B-F81B-443A-8FA2-2CD305DB15BC}" destId="{71AD4FDC-7D07-441C-A507-ACCB9524DE19}" srcOrd="0" destOrd="0" presId="urn:microsoft.com/office/officeart/2005/8/layout/gear1"/>
    <dgm:cxn modelId="{613F851A-FDDD-4E09-8CAC-B7F11EFE4618}" type="presOf" srcId="{86FB9D9B-F81B-443A-8FA2-2CD305DB15BC}" destId="{2F33B5E9-0225-478D-9096-6A4823960DE5}" srcOrd="1" destOrd="0" presId="urn:microsoft.com/office/officeart/2005/8/layout/gear1"/>
    <dgm:cxn modelId="{307FEF29-A6D9-4C2D-956E-257403B22542}" srcId="{61A24832-E4B2-40D1-AE51-0DB9171FF836}" destId="{86FB9D9B-F81B-443A-8FA2-2CD305DB15BC}" srcOrd="0" destOrd="0" parTransId="{33038467-6060-433C-832C-A19A359376B6}" sibTransId="{60D92FD6-B177-4187-AE15-29BDB0FFE478}"/>
    <dgm:cxn modelId="{17AD1879-6B6F-4FB2-867C-9C13940E6BED}" type="presOf" srcId="{60D92FD6-B177-4187-AE15-29BDB0FFE478}" destId="{1DB72BA1-8054-4072-BBC6-2FFC73626757}" srcOrd="0" destOrd="0" presId="urn:microsoft.com/office/officeart/2005/8/layout/gear1"/>
    <dgm:cxn modelId="{65438FFF-0C35-4DE0-9432-D479D925E0C3}" type="presParOf" srcId="{774E364C-6E05-44D6-B90D-1A27A024FFCE}" destId="{71AD4FDC-7D07-441C-A507-ACCB9524DE19}" srcOrd="0" destOrd="0" presId="urn:microsoft.com/office/officeart/2005/8/layout/gear1"/>
    <dgm:cxn modelId="{22404CCC-EDB9-4415-856A-AABD008480C7}" type="presParOf" srcId="{774E364C-6E05-44D6-B90D-1A27A024FFCE}" destId="{2F33B5E9-0225-478D-9096-6A4823960DE5}" srcOrd="1" destOrd="0" presId="urn:microsoft.com/office/officeart/2005/8/layout/gear1"/>
    <dgm:cxn modelId="{9ADFD873-ADD7-4279-9487-AFE6353161D0}" type="presParOf" srcId="{774E364C-6E05-44D6-B90D-1A27A024FFCE}" destId="{4D9C18B6-02BE-475C-ADD3-97913DBE08E3}" srcOrd="2" destOrd="0" presId="urn:microsoft.com/office/officeart/2005/8/layout/gear1"/>
    <dgm:cxn modelId="{E0020861-5241-4F3B-96BD-69B7EB255F34}" type="presParOf" srcId="{774E364C-6E05-44D6-B90D-1A27A024FFCE}" destId="{1DB72BA1-8054-4072-BBC6-2FFC73626757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47DCA-91AE-41D8-8E59-DF89E919CB5B}">
      <dsp:nvSpPr>
        <dsp:cNvPr id="0" name=""/>
        <dsp:cNvSpPr/>
      </dsp:nvSpPr>
      <dsp:spPr>
        <a:xfrm>
          <a:off x="5936608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Proposal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SOW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Budget</a:t>
          </a:r>
        </a:p>
      </dsp:txBody>
      <dsp:txXfrm>
        <a:off x="6612064" y="3337603"/>
        <a:ext cx="1443518" cy="983147"/>
      </dsp:txXfrm>
    </dsp:sp>
    <dsp:sp modelId="{8368993B-29FD-462C-8CC6-F1407F42EF9E}">
      <dsp:nvSpPr>
        <dsp:cNvPr id="0" name=""/>
        <dsp:cNvSpPr/>
      </dsp:nvSpPr>
      <dsp:spPr>
        <a:xfrm>
          <a:off x="2429430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Production Tasks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Revisions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Timesheets/Cost</a:t>
          </a:r>
        </a:p>
      </dsp:txBody>
      <dsp:txXfrm>
        <a:off x="2460017" y="3337603"/>
        <a:ext cx="1443518" cy="983147"/>
      </dsp:txXfrm>
    </dsp:sp>
    <dsp:sp modelId="{EAE1091A-5152-4FE1-8272-80AD13FAAE79}">
      <dsp:nvSpPr>
        <dsp:cNvPr id="0" name=""/>
        <dsp:cNvSpPr/>
      </dsp:nvSpPr>
      <dsp:spPr>
        <a:xfrm>
          <a:off x="5936608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Consultation Call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Kickoff Call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Script Call</a:t>
          </a:r>
        </a:p>
      </dsp:txBody>
      <dsp:txXfrm>
        <a:off x="6612064" y="30587"/>
        <a:ext cx="1443518" cy="983147"/>
      </dsp:txXfrm>
    </dsp:sp>
    <dsp:sp modelId="{8578DE44-E100-44E6-BD41-53B6E4F5C1D6}">
      <dsp:nvSpPr>
        <dsp:cNvPr id="0" name=""/>
        <dsp:cNvSpPr/>
      </dsp:nvSpPr>
      <dsp:spPr>
        <a:xfrm>
          <a:off x="2429430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Prospect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Interview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CRM</a:t>
          </a:r>
        </a:p>
      </dsp:txBody>
      <dsp:txXfrm>
        <a:off x="2460017" y="30587"/>
        <a:ext cx="1443518" cy="983147"/>
      </dsp:txXfrm>
    </dsp:sp>
    <dsp:sp modelId="{F7204FB6-1BA7-4EA3-A5EB-75518C498AC8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Lead Gen</a:t>
          </a:r>
        </a:p>
      </dsp:txBody>
      <dsp:txXfrm>
        <a:off x="3882006" y="799875"/>
        <a:ext cx="1332280" cy="1332280"/>
      </dsp:txXfrm>
    </dsp:sp>
    <dsp:sp modelId="{7A820FE1-B542-4940-832D-D9051E3B9106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Discovery</a:t>
          </a:r>
        </a:p>
      </dsp:txBody>
      <dsp:txXfrm rot="-5400000">
        <a:off x="5301313" y="799875"/>
        <a:ext cx="1332280" cy="1332280"/>
      </dsp:txXfrm>
    </dsp:sp>
    <dsp:sp modelId="{85A30004-998C-49A1-AE87-CCADFCD69778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Opportunities</a:t>
          </a:r>
        </a:p>
      </dsp:txBody>
      <dsp:txXfrm rot="10800000">
        <a:off x="5301313" y="2219182"/>
        <a:ext cx="1332280" cy="1332280"/>
      </dsp:txXfrm>
    </dsp:sp>
    <dsp:sp modelId="{D15C6158-2AB8-4401-9F3E-60B9AF91D03E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Projects</a:t>
          </a:r>
        </a:p>
      </dsp:txBody>
      <dsp:txXfrm rot="5400000">
        <a:off x="3882006" y="2219182"/>
        <a:ext cx="1332280" cy="1332280"/>
      </dsp:txXfrm>
    </dsp:sp>
    <dsp:sp modelId="{A38DF69C-2995-4932-8D05-9CC114F11D10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D7E13-DE9E-484C-81C0-252263188EA9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CF43D-4E8B-4C43-9893-EEBB45A83A66}">
      <dsp:nvSpPr>
        <dsp:cNvPr id="0" name=""/>
        <dsp:cNvSpPr/>
      </dsp:nvSpPr>
      <dsp:spPr>
        <a:xfrm>
          <a:off x="1036293" y="158652"/>
          <a:ext cx="3148646" cy="1093483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46FB4-D38D-4857-9553-292622E8EF47}">
      <dsp:nvSpPr>
        <dsp:cNvPr id="0" name=""/>
        <dsp:cNvSpPr/>
      </dsp:nvSpPr>
      <dsp:spPr>
        <a:xfrm>
          <a:off x="2310634" y="2836222"/>
          <a:ext cx="610202" cy="390529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B7A1E-9A30-4F54-B0AB-2BA3BEA88F06}">
      <dsp:nvSpPr>
        <dsp:cNvPr id="0" name=""/>
        <dsp:cNvSpPr/>
      </dsp:nvSpPr>
      <dsp:spPr>
        <a:xfrm>
          <a:off x="1151121" y="3148646"/>
          <a:ext cx="2928973" cy="73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100% </a:t>
          </a:r>
          <a:r>
            <a:rPr lang="en-US" sz="2500" kern="1200" dirty="0"/>
            <a:t>Capacity</a:t>
          </a:r>
        </a:p>
      </dsp:txBody>
      <dsp:txXfrm>
        <a:off x="1151121" y="3148646"/>
        <a:ext cx="2928973" cy="732243"/>
      </dsp:txXfrm>
    </dsp:sp>
    <dsp:sp modelId="{221C80C1-B8A4-4BDD-926B-0EFD3A7D8D21}">
      <dsp:nvSpPr>
        <dsp:cNvPr id="0" name=""/>
        <dsp:cNvSpPr/>
      </dsp:nvSpPr>
      <dsp:spPr>
        <a:xfrm>
          <a:off x="2044067" y="1336588"/>
          <a:ext cx="1098365" cy="10983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 </a:t>
          </a:r>
          <a:r>
            <a:rPr lang="en-US" sz="1400" b="0" kern="1200" dirty="0"/>
            <a:t>Projects </a:t>
          </a:r>
          <a:r>
            <a:rPr lang="en-US" sz="1400" kern="1200" dirty="0"/>
            <a:t>Weekly</a:t>
          </a:r>
        </a:p>
      </dsp:txBody>
      <dsp:txXfrm>
        <a:off x="2204919" y="1497440"/>
        <a:ext cx="776661" cy="776661"/>
      </dsp:txXfrm>
    </dsp:sp>
    <dsp:sp modelId="{807066F5-46D4-443C-8A75-652107523762}">
      <dsp:nvSpPr>
        <dsp:cNvPr id="0" name=""/>
        <dsp:cNvSpPr/>
      </dsp:nvSpPr>
      <dsp:spPr>
        <a:xfrm>
          <a:off x="1395367" y="512570"/>
          <a:ext cx="1098365" cy="1098365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8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Projects</a:t>
          </a:r>
          <a:r>
            <a:rPr lang="en-US" sz="1400" b="1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Monthly</a:t>
          </a:r>
        </a:p>
      </dsp:txBody>
      <dsp:txXfrm>
        <a:off x="1556219" y="673422"/>
        <a:ext cx="776661" cy="776661"/>
      </dsp:txXfrm>
    </dsp:sp>
    <dsp:sp modelId="{01C270CA-75D7-483A-A200-04D3ED941957}">
      <dsp:nvSpPr>
        <dsp:cNvPr id="0" name=""/>
        <dsp:cNvSpPr/>
      </dsp:nvSpPr>
      <dsp:spPr>
        <a:xfrm>
          <a:off x="2518140" y="247010"/>
          <a:ext cx="1098365" cy="1098365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100 </a:t>
          </a:r>
          <a:r>
            <a:rPr lang="en-US" sz="1400" b="0" kern="1200" dirty="0"/>
            <a:t>Projects</a:t>
          </a:r>
          <a:r>
            <a:rPr lang="en-US" sz="1400" kern="1200" dirty="0"/>
            <a:t> yearly</a:t>
          </a:r>
        </a:p>
      </dsp:txBody>
      <dsp:txXfrm>
        <a:off x="2678992" y="407862"/>
        <a:ext cx="776661" cy="776661"/>
      </dsp:txXfrm>
    </dsp:sp>
    <dsp:sp modelId="{FB163781-7B01-4BA5-911D-FB9DEFC5A5E9}">
      <dsp:nvSpPr>
        <dsp:cNvPr id="0" name=""/>
        <dsp:cNvSpPr/>
      </dsp:nvSpPr>
      <dsp:spPr>
        <a:xfrm>
          <a:off x="907332" y="24408"/>
          <a:ext cx="3417135" cy="27337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1A191-9D88-4671-B3C1-43E097033DE6}">
      <dsp:nvSpPr>
        <dsp:cNvPr id="0" name=""/>
        <dsp:cNvSpPr/>
      </dsp:nvSpPr>
      <dsp:spPr>
        <a:xfrm>
          <a:off x="1833" y="669784"/>
          <a:ext cx="651039" cy="651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Time of Task</a:t>
          </a:r>
        </a:p>
      </dsp:txBody>
      <dsp:txXfrm>
        <a:off x="97175" y="765126"/>
        <a:ext cx="460355" cy="460355"/>
      </dsp:txXfrm>
    </dsp:sp>
    <dsp:sp modelId="{C2C6C1C6-A4F2-4D07-9324-00195A54A3BF}">
      <dsp:nvSpPr>
        <dsp:cNvPr id="0" name=""/>
        <dsp:cNvSpPr/>
      </dsp:nvSpPr>
      <dsp:spPr>
        <a:xfrm>
          <a:off x="138552" y="1373688"/>
          <a:ext cx="377603" cy="377603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8603" y="1518083"/>
        <a:ext cx="277501" cy="88813"/>
      </dsp:txXfrm>
    </dsp:sp>
    <dsp:sp modelId="{C168A97F-DEA8-4675-AA65-B1162FA95E5C}">
      <dsp:nvSpPr>
        <dsp:cNvPr id="0" name=""/>
        <dsp:cNvSpPr/>
      </dsp:nvSpPr>
      <dsp:spPr>
        <a:xfrm>
          <a:off x="1833" y="1804155"/>
          <a:ext cx="651039" cy="651039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Number of Task</a:t>
          </a:r>
        </a:p>
      </dsp:txBody>
      <dsp:txXfrm>
        <a:off x="97175" y="1899497"/>
        <a:ext cx="460355" cy="460355"/>
      </dsp:txXfrm>
    </dsp:sp>
    <dsp:sp modelId="{62367225-C77F-48A2-A228-962D7F8C7C49}">
      <dsp:nvSpPr>
        <dsp:cNvPr id="0" name=""/>
        <dsp:cNvSpPr/>
      </dsp:nvSpPr>
      <dsp:spPr>
        <a:xfrm>
          <a:off x="750529" y="1441396"/>
          <a:ext cx="207030" cy="2421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50529" y="1489833"/>
        <a:ext cx="144921" cy="145312"/>
      </dsp:txXfrm>
    </dsp:sp>
    <dsp:sp modelId="{781FED7C-8BBF-4731-8FE5-A0FB6290DBB2}">
      <dsp:nvSpPr>
        <dsp:cNvPr id="0" name=""/>
        <dsp:cNvSpPr/>
      </dsp:nvSpPr>
      <dsp:spPr>
        <a:xfrm>
          <a:off x="1043497" y="911450"/>
          <a:ext cx="1302079" cy="1302079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Workflow</a:t>
          </a:r>
        </a:p>
      </dsp:txBody>
      <dsp:txXfrm>
        <a:off x="1234182" y="1102135"/>
        <a:ext cx="920709" cy="9207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2741D-255C-4057-8DE1-E342DC3EFF82}">
      <dsp:nvSpPr>
        <dsp:cNvPr id="0" name=""/>
        <dsp:cNvSpPr/>
      </dsp:nvSpPr>
      <dsp:spPr>
        <a:xfrm>
          <a:off x="2299936" y="0"/>
          <a:ext cx="1685679" cy="168593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6FBB-CDCE-4C37-964F-FB99A2DBA867}">
      <dsp:nvSpPr>
        <dsp:cNvPr id="0" name=""/>
        <dsp:cNvSpPr/>
      </dsp:nvSpPr>
      <dsp:spPr>
        <a:xfrm>
          <a:off x="2672526" y="608674"/>
          <a:ext cx="936699" cy="46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Advanced Task/Issue</a:t>
          </a:r>
        </a:p>
      </dsp:txBody>
      <dsp:txXfrm>
        <a:off x="2672526" y="608674"/>
        <a:ext cx="936699" cy="468237"/>
      </dsp:txXfrm>
    </dsp:sp>
    <dsp:sp modelId="{16C145B5-713E-407C-B1DA-EDB7C8D3C1D5}">
      <dsp:nvSpPr>
        <dsp:cNvPr id="0" name=""/>
        <dsp:cNvSpPr/>
      </dsp:nvSpPr>
      <dsp:spPr>
        <a:xfrm>
          <a:off x="1831744" y="968695"/>
          <a:ext cx="1685679" cy="168593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E8964-6020-4A37-B31F-CF0208AB07EE}">
      <dsp:nvSpPr>
        <dsp:cNvPr id="0" name=""/>
        <dsp:cNvSpPr/>
      </dsp:nvSpPr>
      <dsp:spPr>
        <a:xfrm>
          <a:off x="2206234" y="1582972"/>
          <a:ext cx="936699" cy="46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Intermediate Task/Issue</a:t>
          </a:r>
        </a:p>
      </dsp:txBody>
      <dsp:txXfrm>
        <a:off x="2206234" y="1582972"/>
        <a:ext cx="936699" cy="468237"/>
      </dsp:txXfrm>
    </dsp:sp>
    <dsp:sp modelId="{FF81DCEB-EEE8-4F55-9B60-B324F1BE7447}">
      <dsp:nvSpPr>
        <dsp:cNvPr id="0" name=""/>
        <dsp:cNvSpPr/>
      </dsp:nvSpPr>
      <dsp:spPr>
        <a:xfrm>
          <a:off x="2419912" y="2053311"/>
          <a:ext cx="1448259" cy="144884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8B83-A07F-4217-A3C5-C4334CF87FAC}">
      <dsp:nvSpPr>
        <dsp:cNvPr id="0" name=""/>
        <dsp:cNvSpPr/>
      </dsp:nvSpPr>
      <dsp:spPr>
        <a:xfrm>
          <a:off x="2674742" y="2558672"/>
          <a:ext cx="936699" cy="46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Beginner Task/Issue</a:t>
          </a:r>
        </a:p>
      </dsp:txBody>
      <dsp:txXfrm>
        <a:off x="2674742" y="2558672"/>
        <a:ext cx="936699" cy="4682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CAC47-7DA7-4BA8-B92B-62343A07823D}">
      <dsp:nvSpPr>
        <dsp:cNvPr id="0" name=""/>
        <dsp:cNvSpPr/>
      </dsp:nvSpPr>
      <dsp:spPr>
        <a:xfrm>
          <a:off x="1707060" y="0"/>
          <a:ext cx="1017849" cy="1017849"/>
        </a:xfrm>
        <a:prstGeom prst="triangl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FF00"/>
              </a:solidFill>
            </a:rPr>
            <a:t>12 levels</a:t>
          </a:r>
        </a:p>
      </dsp:txBody>
      <dsp:txXfrm>
        <a:off x="1961522" y="508925"/>
        <a:ext cx="508925" cy="508924"/>
      </dsp:txXfrm>
    </dsp:sp>
    <dsp:sp modelId="{897192C6-E381-42C4-9483-9A0AC18A0883}">
      <dsp:nvSpPr>
        <dsp:cNvPr id="0" name=""/>
        <dsp:cNvSpPr/>
      </dsp:nvSpPr>
      <dsp:spPr>
        <a:xfrm>
          <a:off x="1198136" y="1017849"/>
          <a:ext cx="1017849" cy="1017849"/>
        </a:xfrm>
        <a:prstGeom prst="triangl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12 levels</a:t>
          </a:r>
        </a:p>
      </dsp:txBody>
      <dsp:txXfrm>
        <a:off x="1452598" y="1526774"/>
        <a:ext cx="508925" cy="508924"/>
      </dsp:txXfrm>
    </dsp:sp>
    <dsp:sp modelId="{A9DDAFE7-38FE-48D0-B0B2-111D3F2AC76B}">
      <dsp:nvSpPr>
        <dsp:cNvPr id="0" name=""/>
        <dsp:cNvSpPr/>
      </dsp:nvSpPr>
      <dsp:spPr>
        <a:xfrm rot="10800000">
          <a:off x="1707060" y="1017849"/>
          <a:ext cx="1017849" cy="1017849"/>
        </a:xfrm>
        <a:prstGeom prst="triangl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12 levels</a:t>
          </a:r>
        </a:p>
      </dsp:txBody>
      <dsp:txXfrm rot="10800000">
        <a:off x="1961522" y="1017849"/>
        <a:ext cx="508925" cy="508924"/>
      </dsp:txXfrm>
    </dsp:sp>
    <dsp:sp modelId="{ECA9C397-6887-4E52-821E-EEB06A60F9B0}">
      <dsp:nvSpPr>
        <dsp:cNvPr id="0" name=""/>
        <dsp:cNvSpPr/>
      </dsp:nvSpPr>
      <dsp:spPr>
        <a:xfrm>
          <a:off x="2215985" y="1017849"/>
          <a:ext cx="1017849" cy="1017849"/>
        </a:xfrm>
        <a:prstGeom prst="triangl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12 levels</a:t>
          </a:r>
        </a:p>
      </dsp:txBody>
      <dsp:txXfrm>
        <a:off x="2470447" y="1526774"/>
        <a:ext cx="508925" cy="5089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2F37A-F406-414D-9E66-48A134D2670A}">
      <dsp:nvSpPr>
        <dsp:cNvPr id="0" name=""/>
        <dsp:cNvSpPr/>
      </dsp:nvSpPr>
      <dsp:spPr>
        <a:xfrm>
          <a:off x="0" y="293999"/>
          <a:ext cx="1195118" cy="98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22684" y="316683"/>
        <a:ext cx="1149750" cy="729128"/>
      </dsp:txXfrm>
    </dsp:sp>
    <dsp:sp modelId="{1C59EC30-0491-ED43-9F47-D5F95EFFC305}">
      <dsp:nvSpPr>
        <dsp:cNvPr id="0" name=""/>
        <dsp:cNvSpPr/>
      </dsp:nvSpPr>
      <dsp:spPr>
        <a:xfrm>
          <a:off x="982892" y="-128024"/>
          <a:ext cx="1728345" cy="1728345"/>
        </a:xfrm>
        <a:prstGeom prst="leftCircularArrow">
          <a:avLst>
            <a:gd name="adj1" fmla="val 5587"/>
            <a:gd name="adj2" fmla="val 729709"/>
            <a:gd name="adj3" fmla="val 5744299"/>
            <a:gd name="adj4" fmla="val 12263569"/>
            <a:gd name="adj5" fmla="val 651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A37BBC-E683-DD46-AB97-5A5E60266EE0}">
      <dsp:nvSpPr>
        <dsp:cNvPr id="0" name=""/>
        <dsp:cNvSpPr/>
      </dsp:nvSpPr>
      <dsp:spPr>
        <a:xfrm>
          <a:off x="624133" y="0"/>
          <a:ext cx="1062327" cy="4224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Sales Cycle</a:t>
          </a:r>
        </a:p>
      </dsp:txBody>
      <dsp:txXfrm>
        <a:off x="636506" y="12373"/>
        <a:ext cx="1037581" cy="397706"/>
      </dsp:txXfrm>
    </dsp:sp>
    <dsp:sp modelId="{23002412-6CC5-0C4B-86A8-9AD5B40960C8}">
      <dsp:nvSpPr>
        <dsp:cNvPr id="0" name=""/>
        <dsp:cNvSpPr/>
      </dsp:nvSpPr>
      <dsp:spPr>
        <a:xfrm>
          <a:off x="1593426" y="293999"/>
          <a:ext cx="1195118" cy="98572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1616110" y="527910"/>
        <a:ext cx="1149750" cy="729128"/>
      </dsp:txXfrm>
    </dsp:sp>
    <dsp:sp modelId="{F5C698F9-5D62-334B-9FAE-90635E13EB99}">
      <dsp:nvSpPr>
        <dsp:cNvPr id="0" name=""/>
        <dsp:cNvSpPr/>
      </dsp:nvSpPr>
      <dsp:spPr>
        <a:xfrm>
          <a:off x="2765532" y="-308653"/>
          <a:ext cx="1107914" cy="1107914"/>
        </a:xfrm>
        <a:prstGeom prst="circularArrow">
          <a:avLst>
            <a:gd name="adj1" fmla="val 8715"/>
            <a:gd name="adj2" fmla="val 1237831"/>
            <a:gd name="adj3" fmla="val 18796323"/>
            <a:gd name="adj4" fmla="val 12785176"/>
            <a:gd name="adj5" fmla="val 101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F4DA04-CB96-AA4F-8B75-F4BCDE758C72}">
      <dsp:nvSpPr>
        <dsp:cNvPr id="0" name=""/>
        <dsp:cNvSpPr/>
      </dsp:nvSpPr>
      <dsp:spPr>
        <a:xfrm>
          <a:off x="2411834" y="0"/>
          <a:ext cx="1062327" cy="422452"/>
        </a:xfrm>
        <a:prstGeom prst="roundRect">
          <a:avLst>
            <a:gd name="adj" fmla="val 10000"/>
          </a:avLst>
        </a:prstGeom>
        <a:solidFill>
          <a:srgbClr val="5BD078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Producer </a:t>
          </a:r>
        </a:p>
      </dsp:txBody>
      <dsp:txXfrm>
        <a:off x="2424207" y="12373"/>
        <a:ext cx="1037581" cy="397706"/>
      </dsp:txXfrm>
    </dsp:sp>
    <dsp:sp modelId="{585B2C3B-8AD0-914B-A0BA-F275C44D4BFF}">
      <dsp:nvSpPr>
        <dsp:cNvPr id="0" name=""/>
        <dsp:cNvSpPr/>
      </dsp:nvSpPr>
      <dsp:spPr>
        <a:xfrm>
          <a:off x="3251623" y="258858"/>
          <a:ext cx="1195118" cy="985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583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Edit/Finalize drafts</a:t>
          </a:r>
        </a:p>
      </dsp:txBody>
      <dsp:txXfrm>
        <a:off x="3274307" y="281542"/>
        <a:ext cx="1149750" cy="729128"/>
      </dsp:txXfrm>
    </dsp:sp>
    <dsp:sp modelId="{9D8894B8-A84C-8345-A6BF-DEBD25446B2D}">
      <dsp:nvSpPr>
        <dsp:cNvPr id="0" name=""/>
        <dsp:cNvSpPr/>
      </dsp:nvSpPr>
      <dsp:spPr>
        <a:xfrm>
          <a:off x="4567122" y="-115852"/>
          <a:ext cx="1646908" cy="1646908"/>
        </a:xfrm>
        <a:prstGeom prst="leftCircularArrow">
          <a:avLst>
            <a:gd name="adj1" fmla="val 5863"/>
            <a:gd name="adj2" fmla="val 771212"/>
            <a:gd name="adj3" fmla="val 5724453"/>
            <a:gd name="adj4" fmla="val 12202219"/>
            <a:gd name="adj5" fmla="val 6840"/>
          </a:avLst>
        </a:prstGeom>
        <a:solidFill>
          <a:srgbClr val="4583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34A7DE-8FA5-5B46-8843-4378490E47F9}">
      <dsp:nvSpPr>
        <dsp:cNvPr id="0" name=""/>
        <dsp:cNvSpPr/>
      </dsp:nvSpPr>
      <dsp:spPr>
        <a:xfrm>
          <a:off x="4199535" y="0"/>
          <a:ext cx="1062327" cy="422452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Script Writer</a:t>
          </a:r>
        </a:p>
      </dsp:txBody>
      <dsp:txXfrm>
        <a:off x="4211908" y="12373"/>
        <a:ext cx="1037581" cy="397706"/>
      </dsp:txXfrm>
    </dsp:sp>
    <dsp:sp modelId="{F01E08C4-6730-534C-B844-B5C10ECA0DE8}">
      <dsp:nvSpPr>
        <dsp:cNvPr id="0" name=""/>
        <dsp:cNvSpPr/>
      </dsp:nvSpPr>
      <dsp:spPr>
        <a:xfrm>
          <a:off x="5145116" y="223441"/>
          <a:ext cx="1195118" cy="98572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5167800" y="457352"/>
        <a:ext cx="1149750" cy="729128"/>
      </dsp:txXfrm>
    </dsp:sp>
    <dsp:sp modelId="{53CF2BE5-C29A-49D0-9F99-03706EDE4D45}">
      <dsp:nvSpPr>
        <dsp:cNvPr id="0" name=""/>
        <dsp:cNvSpPr/>
      </dsp:nvSpPr>
      <dsp:spPr>
        <a:xfrm>
          <a:off x="6200724" y="-397068"/>
          <a:ext cx="1926351" cy="1926351"/>
        </a:xfrm>
        <a:prstGeom prst="circularArrow">
          <a:avLst>
            <a:gd name="adj1" fmla="val 5012"/>
            <a:gd name="adj2" fmla="val 645301"/>
            <a:gd name="adj3" fmla="val 19878733"/>
            <a:gd name="adj4" fmla="val 13275056"/>
            <a:gd name="adj5" fmla="val 584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19F3D5-409B-A544-A416-881ABEE54ECA}">
      <dsp:nvSpPr>
        <dsp:cNvPr id="0" name=""/>
        <dsp:cNvSpPr/>
      </dsp:nvSpPr>
      <dsp:spPr>
        <a:xfrm>
          <a:off x="5987235" y="0"/>
          <a:ext cx="1062327" cy="422452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Storyboard</a:t>
          </a:r>
        </a:p>
      </dsp:txBody>
      <dsp:txXfrm>
        <a:off x="5999608" y="12373"/>
        <a:ext cx="1037581" cy="397706"/>
      </dsp:txXfrm>
    </dsp:sp>
    <dsp:sp modelId="{6BA08C9C-EAEE-4AF5-AB3E-772616E13047}">
      <dsp:nvSpPr>
        <dsp:cNvPr id="0" name=""/>
        <dsp:cNvSpPr/>
      </dsp:nvSpPr>
      <dsp:spPr>
        <a:xfrm>
          <a:off x="7509354" y="512978"/>
          <a:ext cx="1195118" cy="98572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532038" y="535662"/>
        <a:ext cx="1149750" cy="729128"/>
      </dsp:txXfrm>
    </dsp:sp>
    <dsp:sp modelId="{8EC13D7D-8BBA-49C4-B472-E48E36AA614D}">
      <dsp:nvSpPr>
        <dsp:cNvPr id="0" name=""/>
        <dsp:cNvSpPr/>
      </dsp:nvSpPr>
      <dsp:spPr>
        <a:xfrm>
          <a:off x="8092434" y="324709"/>
          <a:ext cx="1062327" cy="42245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Casting</a:t>
          </a:r>
        </a:p>
      </dsp:txBody>
      <dsp:txXfrm>
        <a:off x="8104807" y="337082"/>
        <a:ext cx="1037581" cy="3977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2F37A-F406-414D-9E66-48A134D2670A}">
      <dsp:nvSpPr>
        <dsp:cNvPr id="0" name=""/>
        <dsp:cNvSpPr/>
      </dsp:nvSpPr>
      <dsp:spPr>
        <a:xfrm>
          <a:off x="1823002" y="197426"/>
          <a:ext cx="1238577" cy="1021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>
        <a:off x="1846511" y="220935"/>
        <a:ext cx="1191559" cy="755642"/>
      </dsp:txXfrm>
    </dsp:sp>
    <dsp:sp modelId="{1C59EC30-0491-ED43-9F47-D5F95EFFC305}">
      <dsp:nvSpPr>
        <dsp:cNvPr id="0" name=""/>
        <dsp:cNvSpPr/>
      </dsp:nvSpPr>
      <dsp:spPr>
        <a:xfrm>
          <a:off x="3120082" y="-227572"/>
          <a:ext cx="1822852" cy="1822852"/>
        </a:xfrm>
        <a:prstGeom prst="leftCircularArrow">
          <a:avLst>
            <a:gd name="adj1" fmla="val 7084"/>
            <a:gd name="adj2" fmla="val 962137"/>
            <a:gd name="adj3" fmla="val 5628937"/>
            <a:gd name="adj4" fmla="val 11915779"/>
            <a:gd name="adj5" fmla="val 826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A37BBC-E683-DD46-AB97-5A5E60266EE0}">
      <dsp:nvSpPr>
        <dsp:cNvPr id="0" name=""/>
        <dsp:cNvSpPr/>
      </dsp:nvSpPr>
      <dsp:spPr>
        <a:xfrm>
          <a:off x="2749783" y="0"/>
          <a:ext cx="1100958" cy="4378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Sales Cycle</a:t>
          </a:r>
        </a:p>
      </dsp:txBody>
      <dsp:txXfrm>
        <a:off x="2762606" y="12823"/>
        <a:ext cx="1075312" cy="412168"/>
      </dsp:txXfrm>
    </dsp:sp>
    <dsp:sp modelId="{23002412-6CC5-0C4B-86A8-9AD5B40960C8}">
      <dsp:nvSpPr>
        <dsp:cNvPr id="0" name=""/>
        <dsp:cNvSpPr/>
      </dsp:nvSpPr>
      <dsp:spPr>
        <a:xfrm>
          <a:off x="3843884" y="197426"/>
          <a:ext cx="1238577" cy="102156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867393" y="439842"/>
        <a:ext cx="1191559" cy="755642"/>
      </dsp:txXfrm>
    </dsp:sp>
    <dsp:sp modelId="{F5C698F9-5D62-334B-9FAE-90635E13EB99}">
      <dsp:nvSpPr>
        <dsp:cNvPr id="0" name=""/>
        <dsp:cNvSpPr/>
      </dsp:nvSpPr>
      <dsp:spPr>
        <a:xfrm>
          <a:off x="5064086" y="-526442"/>
          <a:ext cx="1747610" cy="1747610"/>
        </a:xfrm>
        <a:prstGeom prst="circularArrow">
          <a:avLst>
            <a:gd name="adj1" fmla="val 7389"/>
            <a:gd name="adj2" fmla="val 1011807"/>
            <a:gd name="adj3" fmla="val 18732118"/>
            <a:gd name="adj4" fmla="val 12494947"/>
            <a:gd name="adj5" fmla="val 862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F4DA04-CB96-AA4F-8B75-F4BCDE758C72}">
      <dsp:nvSpPr>
        <dsp:cNvPr id="0" name=""/>
        <dsp:cNvSpPr/>
      </dsp:nvSpPr>
      <dsp:spPr>
        <a:xfrm>
          <a:off x="4740914" y="0"/>
          <a:ext cx="1100958" cy="437814"/>
        </a:xfrm>
        <a:prstGeom prst="roundRect">
          <a:avLst>
            <a:gd name="adj" fmla="val 10000"/>
          </a:avLst>
        </a:prstGeom>
        <a:solidFill>
          <a:srgbClr val="5BD078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Producer On Set</a:t>
          </a:r>
        </a:p>
      </dsp:txBody>
      <dsp:txXfrm>
        <a:off x="4753737" y="12823"/>
        <a:ext cx="1075312" cy="412168"/>
      </dsp:txXfrm>
    </dsp:sp>
    <dsp:sp modelId="{585B2C3B-8AD0-914B-A0BA-F275C44D4BFF}">
      <dsp:nvSpPr>
        <dsp:cNvPr id="0" name=""/>
        <dsp:cNvSpPr/>
      </dsp:nvSpPr>
      <dsp:spPr>
        <a:xfrm>
          <a:off x="6078854" y="188998"/>
          <a:ext cx="1238577" cy="1021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583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Edit/Finalize drafts</a:t>
          </a:r>
        </a:p>
      </dsp:txBody>
      <dsp:txXfrm>
        <a:off x="6102363" y="212507"/>
        <a:ext cx="1191559" cy="755642"/>
      </dsp:txXfrm>
    </dsp:sp>
    <dsp:sp modelId="{9D8894B8-A84C-8345-A6BF-DEBD25446B2D}">
      <dsp:nvSpPr>
        <dsp:cNvPr id="0" name=""/>
        <dsp:cNvSpPr/>
      </dsp:nvSpPr>
      <dsp:spPr>
        <a:xfrm>
          <a:off x="7142194" y="-717827"/>
          <a:ext cx="2252828" cy="2252828"/>
        </a:xfrm>
        <a:prstGeom prst="leftCircularArrow">
          <a:avLst>
            <a:gd name="adj1" fmla="val 5732"/>
            <a:gd name="adj2" fmla="val 751504"/>
            <a:gd name="adj3" fmla="val 4200656"/>
            <a:gd name="adj4" fmla="val 10698131"/>
            <a:gd name="adj5" fmla="val 6688"/>
          </a:avLst>
        </a:prstGeom>
        <a:solidFill>
          <a:srgbClr val="4583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34A7DE-8FA5-5B46-8843-4378490E47F9}">
      <dsp:nvSpPr>
        <dsp:cNvPr id="0" name=""/>
        <dsp:cNvSpPr/>
      </dsp:nvSpPr>
      <dsp:spPr>
        <a:xfrm>
          <a:off x="6732046" y="0"/>
          <a:ext cx="1100958" cy="437814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Crew</a:t>
          </a:r>
        </a:p>
      </dsp:txBody>
      <dsp:txXfrm>
        <a:off x="6744869" y="12823"/>
        <a:ext cx="1075312" cy="412168"/>
      </dsp:txXfrm>
    </dsp:sp>
    <dsp:sp modelId="{F01E08C4-6730-534C-B844-B5C10ECA0DE8}">
      <dsp:nvSpPr>
        <dsp:cNvPr id="0" name=""/>
        <dsp:cNvSpPr/>
      </dsp:nvSpPr>
      <dsp:spPr>
        <a:xfrm>
          <a:off x="8447938" y="0"/>
          <a:ext cx="1238577" cy="102156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Rough Draft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Refined Draft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Final Delivery</a:t>
          </a:r>
        </a:p>
      </dsp:txBody>
      <dsp:txXfrm>
        <a:off x="8471447" y="242416"/>
        <a:ext cx="1191559" cy="755642"/>
      </dsp:txXfrm>
    </dsp:sp>
    <dsp:sp modelId="{8919F3D5-409B-A544-A416-881ABEE54ECA}">
      <dsp:nvSpPr>
        <dsp:cNvPr id="0" name=""/>
        <dsp:cNvSpPr/>
      </dsp:nvSpPr>
      <dsp:spPr>
        <a:xfrm>
          <a:off x="8723178" y="0"/>
          <a:ext cx="1100958" cy="437814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Anamate</a:t>
          </a:r>
          <a:endParaRPr lang="en-US" sz="1300" kern="1200" dirty="0"/>
        </a:p>
      </dsp:txBody>
      <dsp:txXfrm>
        <a:off x="8736001" y="12823"/>
        <a:ext cx="1075312" cy="4121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2F37A-F406-414D-9E66-48A134D2670A}">
      <dsp:nvSpPr>
        <dsp:cNvPr id="0" name=""/>
        <dsp:cNvSpPr/>
      </dsp:nvSpPr>
      <dsp:spPr>
        <a:xfrm>
          <a:off x="148593" y="297191"/>
          <a:ext cx="1419614" cy="1170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175538" y="324136"/>
        <a:ext cx="1365724" cy="866090"/>
      </dsp:txXfrm>
    </dsp:sp>
    <dsp:sp modelId="{1C59EC30-0491-ED43-9F47-D5F95EFFC305}">
      <dsp:nvSpPr>
        <dsp:cNvPr id="0" name=""/>
        <dsp:cNvSpPr/>
      </dsp:nvSpPr>
      <dsp:spPr>
        <a:xfrm>
          <a:off x="1566642" y="79047"/>
          <a:ext cx="1779511" cy="1779511"/>
        </a:xfrm>
        <a:prstGeom prst="leftCircularArrow">
          <a:avLst>
            <a:gd name="adj1" fmla="val 5309"/>
            <a:gd name="adj2" fmla="val 688605"/>
            <a:gd name="adj3" fmla="val 5948774"/>
            <a:gd name="adj4" fmla="val 12509147"/>
            <a:gd name="adj5" fmla="val 619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A37BBC-E683-DD46-AB97-5A5E60266EE0}">
      <dsp:nvSpPr>
        <dsp:cNvPr id="0" name=""/>
        <dsp:cNvSpPr/>
      </dsp:nvSpPr>
      <dsp:spPr>
        <a:xfrm>
          <a:off x="1133378" y="91448"/>
          <a:ext cx="1261879" cy="5018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 Cycle</a:t>
          </a:r>
        </a:p>
      </dsp:txBody>
      <dsp:txXfrm>
        <a:off x="1148075" y="106145"/>
        <a:ext cx="1232485" cy="472413"/>
      </dsp:txXfrm>
    </dsp:sp>
    <dsp:sp modelId="{23002412-6CC5-0C4B-86A8-9AD5B40960C8}">
      <dsp:nvSpPr>
        <dsp:cNvPr id="0" name=""/>
        <dsp:cNvSpPr/>
      </dsp:nvSpPr>
      <dsp:spPr>
        <a:xfrm>
          <a:off x="2086193" y="333770"/>
          <a:ext cx="1419614" cy="1170884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113138" y="611619"/>
        <a:ext cx="1365724" cy="866090"/>
      </dsp:txXfrm>
    </dsp:sp>
    <dsp:sp modelId="{F5C698F9-5D62-334B-9FAE-90635E13EB99}">
      <dsp:nvSpPr>
        <dsp:cNvPr id="0" name=""/>
        <dsp:cNvSpPr/>
      </dsp:nvSpPr>
      <dsp:spPr>
        <a:xfrm>
          <a:off x="3415016" y="-420037"/>
          <a:ext cx="1915343" cy="1915343"/>
        </a:xfrm>
        <a:prstGeom prst="circularArrow">
          <a:avLst>
            <a:gd name="adj1" fmla="val 4933"/>
            <a:gd name="adj2" fmla="val 633765"/>
            <a:gd name="adj3" fmla="val 19301828"/>
            <a:gd name="adj4" fmla="val 12686615"/>
            <a:gd name="adj5" fmla="val 575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F4DA04-CB96-AA4F-8B75-F4BCDE758C72}">
      <dsp:nvSpPr>
        <dsp:cNvPr id="0" name=""/>
        <dsp:cNvSpPr/>
      </dsp:nvSpPr>
      <dsp:spPr>
        <a:xfrm>
          <a:off x="3012026" y="91447"/>
          <a:ext cx="1261879" cy="501807"/>
        </a:xfrm>
        <a:prstGeom prst="roundRect">
          <a:avLst>
            <a:gd name="adj" fmla="val 10000"/>
          </a:avLst>
        </a:prstGeom>
        <a:solidFill>
          <a:srgbClr val="5BD078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Producer in post</a:t>
          </a:r>
        </a:p>
      </dsp:txBody>
      <dsp:txXfrm>
        <a:off x="3026723" y="106144"/>
        <a:ext cx="1232485" cy="472413"/>
      </dsp:txXfrm>
    </dsp:sp>
    <dsp:sp modelId="{585B2C3B-8AD0-914B-A0BA-F275C44D4BFF}">
      <dsp:nvSpPr>
        <dsp:cNvPr id="0" name=""/>
        <dsp:cNvSpPr/>
      </dsp:nvSpPr>
      <dsp:spPr>
        <a:xfrm>
          <a:off x="4569748" y="390417"/>
          <a:ext cx="1419614" cy="1170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583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Edit/Finalize drafts</a:t>
          </a:r>
        </a:p>
      </dsp:txBody>
      <dsp:txXfrm>
        <a:off x="4596693" y="417362"/>
        <a:ext cx="1365724" cy="866090"/>
      </dsp:txXfrm>
    </dsp:sp>
    <dsp:sp modelId="{9D8894B8-A84C-8345-A6BF-DEBD25446B2D}">
      <dsp:nvSpPr>
        <dsp:cNvPr id="0" name=""/>
        <dsp:cNvSpPr/>
      </dsp:nvSpPr>
      <dsp:spPr>
        <a:xfrm>
          <a:off x="6077430" y="-328985"/>
          <a:ext cx="2286717" cy="2286717"/>
        </a:xfrm>
        <a:prstGeom prst="leftCircularArrow">
          <a:avLst>
            <a:gd name="adj1" fmla="val 4132"/>
            <a:gd name="adj2" fmla="val 520479"/>
            <a:gd name="adj3" fmla="val 4807303"/>
            <a:gd name="adj4" fmla="val 11535803"/>
            <a:gd name="adj5" fmla="val 4820"/>
          </a:avLst>
        </a:prstGeom>
        <a:solidFill>
          <a:srgbClr val="4583D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34A7DE-8FA5-5B46-8843-4378490E47F9}">
      <dsp:nvSpPr>
        <dsp:cNvPr id="0" name=""/>
        <dsp:cNvSpPr/>
      </dsp:nvSpPr>
      <dsp:spPr>
        <a:xfrm>
          <a:off x="5572593" y="91448"/>
          <a:ext cx="1261879" cy="501807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Audio/</a:t>
          </a:r>
          <a:r>
            <a:rPr lang="en-US" sz="1500" kern="1200" dirty="0" err="1"/>
            <a:t>Vioce</a:t>
          </a:r>
          <a:r>
            <a:rPr lang="en-US" sz="1500" kern="1200" dirty="0"/>
            <a:t>-overs</a:t>
          </a:r>
        </a:p>
      </dsp:txBody>
      <dsp:txXfrm>
        <a:off x="5587290" y="106145"/>
        <a:ext cx="1232485" cy="472413"/>
      </dsp:txXfrm>
    </dsp:sp>
    <dsp:sp modelId="{F01E08C4-6730-534C-B844-B5C10ECA0DE8}">
      <dsp:nvSpPr>
        <dsp:cNvPr id="0" name=""/>
        <dsp:cNvSpPr/>
      </dsp:nvSpPr>
      <dsp:spPr>
        <a:xfrm>
          <a:off x="7149794" y="379493"/>
          <a:ext cx="1419614" cy="1170884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Rough Draft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Refined Draft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Final Delivery</a:t>
          </a:r>
        </a:p>
      </dsp:txBody>
      <dsp:txXfrm>
        <a:off x="7176739" y="657342"/>
        <a:ext cx="1365724" cy="866090"/>
      </dsp:txXfrm>
    </dsp:sp>
    <dsp:sp modelId="{8919F3D5-409B-A544-A416-881ABEE54ECA}">
      <dsp:nvSpPr>
        <dsp:cNvPr id="0" name=""/>
        <dsp:cNvSpPr/>
      </dsp:nvSpPr>
      <dsp:spPr>
        <a:xfrm>
          <a:off x="7316750" y="91447"/>
          <a:ext cx="1261879" cy="501807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Editing</a:t>
          </a:r>
        </a:p>
      </dsp:txBody>
      <dsp:txXfrm>
        <a:off x="7331447" y="106144"/>
        <a:ext cx="1232485" cy="47241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DF357-2A58-0644-A85B-DB87566751F1}">
      <dsp:nvSpPr>
        <dsp:cNvPr id="0" name=""/>
        <dsp:cNvSpPr/>
      </dsp:nvSpPr>
      <dsp:spPr>
        <a:xfrm>
          <a:off x="1239352" y="1894"/>
          <a:ext cx="1458707" cy="729353"/>
        </a:xfrm>
        <a:prstGeom prst="roundRect">
          <a:avLst>
            <a:gd name="adj" fmla="val 10000"/>
          </a:avLst>
        </a:prstGeom>
        <a:solidFill>
          <a:srgbClr val="F5C04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 Cycle</a:t>
          </a:r>
        </a:p>
      </dsp:txBody>
      <dsp:txXfrm>
        <a:off x="1260714" y="23256"/>
        <a:ext cx="1415983" cy="686629"/>
      </dsp:txXfrm>
    </dsp:sp>
    <dsp:sp modelId="{E7D4906B-772B-A54D-98E8-28799533596F}">
      <dsp:nvSpPr>
        <dsp:cNvPr id="0" name=""/>
        <dsp:cNvSpPr/>
      </dsp:nvSpPr>
      <dsp:spPr>
        <a:xfrm>
          <a:off x="1385223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E3FB1-D50E-2646-8755-1C8516E9F664}">
      <dsp:nvSpPr>
        <dsp:cNvPr id="0" name=""/>
        <dsp:cNvSpPr/>
      </dsp:nvSpPr>
      <dsp:spPr>
        <a:xfrm>
          <a:off x="1531094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Monitor</a:t>
          </a:r>
        </a:p>
      </dsp:txBody>
      <dsp:txXfrm>
        <a:off x="1552456" y="934948"/>
        <a:ext cx="1124242" cy="686629"/>
      </dsp:txXfrm>
    </dsp:sp>
    <dsp:sp modelId="{E453027F-6C86-1A4C-AF36-678B14EB262E}">
      <dsp:nvSpPr>
        <dsp:cNvPr id="0" name=""/>
        <dsp:cNvSpPr/>
      </dsp:nvSpPr>
      <dsp:spPr>
        <a:xfrm>
          <a:off x="1385223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3F078-4B87-FF4C-9C51-39B9D27ADE5D}">
      <dsp:nvSpPr>
        <dsp:cNvPr id="0" name=""/>
        <dsp:cNvSpPr/>
      </dsp:nvSpPr>
      <dsp:spPr>
        <a:xfrm>
          <a:off x="1531094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Assign</a:t>
          </a:r>
        </a:p>
      </dsp:txBody>
      <dsp:txXfrm>
        <a:off x="1552456" y="1846641"/>
        <a:ext cx="1124242" cy="686629"/>
      </dsp:txXfrm>
    </dsp:sp>
    <dsp:sp modelId="{050241E1-C51A-9242-A93E-E23D513D889E}">
      <dsp:nvSpPr>
        <dsp:cNvPr id="0" name=""/>
        <dsp:cNvSpPr/>
      </dsp:nvSpPr>
      <dsp:spPr>
        <a:xfrm>
          <a:off x="1385223" y="731248"/>
          <a:ext cx="145870" cy="237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399"/>
              </a:lnTo>
              <a:lnTo>
                <a:pt x="145870" y="2370399"/>
              </a:lnTo>
            </a:path>
          </a:pathLst>
        </a:custGeom>
        <a:noFill/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F085A-70F6-004E-90A7-60548527CF44}">
      <dsp:nvSpPr>
        <dsp:cNvPr id="0" name=""/>
        <dsp:cNvSpPr/>
      </dsp:nvSpPr>
      <dsp:spPr>
        <a:xfrm>
          <a:off x="1531094" y="2736971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Manage posting schedule</a:t>
          </a:r>
        </a:p>
      </dsp:txBody>
      <dsp:txXfrm>
        <a:off x="1552456" y="2758333"/>
        <a:ext cx="1124242" cy="686629"/>
      </dsp:txXfrm>
    </dsp:sp>
    <dsp:sp modelId="{FE69BD52-4804-474A-B456-069353FF283D}">
      <dsp:nvSpPr>
        <dsp:cNvPr id="0" name=""/>
        <dsp:cNvSpPr/>
      </dsp:nvSpPr>
      <dsp:spPr>
        <a:xfrm>
          <a:off x="3062737" y="1894"/>
          <a:ext cx="1458707" cy="729353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Content Creator</a:t>
          </a:r>
          <a:endParaRPr lang="en-US" sz="1500" kern="1200" dirty="0"/>
        </a:p>
      </dsp:txBody>
      <dsp:txXfrm>
        <a:off x="3084099" y="23256"/>
        <a:ext cx="1415983" cy="686629"/>
      </dsp:txXfrm>
    </dsp:sp>
    <dsp:sp modelId="{247635F8-DB15-4C58-B854-9BF040022006}">
      <dsp:nvSpPr>
        <dsp:cNvPr id="0" name=""/>
        <dsp:cNvSpPr/>
      </dsp:nvSpPr>
      <dsp:spPr>
        <a:xfrm>
          <a:off x="4886121" y="1894"/>
          <a:ext cx="1458707" cy="729353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500" kern="1200" dirty="0"/>
          </a:br>
          <a:br>
            <a:rPr lang="en-US" sz="1500" kern="1200" dirty="0"/>
          </a:br>
          <a:endParaRPr lang="en-US" sz="1500" kern="1200" dirty="0"/>
        </a:p>
      </dsp:txBody>
      <dsp:txXfrm>
        <a:off x="4907483" y="23256"/>
        <a:ext cx="1415983" cy="686629"/>
      </dsp:txXfrm>
    </dsp:sp>
    <dsp:sp modelId="{EAF59235-738B-9045-85B6-1EB2406BDE93}">
      <dsp:nvSpPr>
        <dsp:cNvPr id="0" name=""/>
        <dsp:cNvSpPr/>
      </dsp:nvSpPr>
      <dsp:spPr>
        <a:xfrm>
          <a:off x="5031992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88AC2-1034-6840-932A-E76ACD84310B}">
      <dsp:nvSpPr>
        <dsp:cNvPr id="0" name=""/>
        <dsp:cNvSpPr/>
      </dsp:nvSpPr>
      <dsp:spPr>
        <a:xfrm>
          <a:off x="5177863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583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Write Posts</a:t>
          </a:r>
        </a:p>
      </dsp:txBody>
      <dsp:txXfrm>
        <a:off x="5199225" y="934948"/>
        <a:ext cx="1124242" cy="686629"/>
      </dsp:txXfrm>
    </dsp:sp>
    <dsp:sp modelId="{2276D719-5A39-3245-A707-02ADAEEDACB9}">
      <dsp:nvSpPr>
        <dsp:cNvPr id="0" name=""/>
        <dsp:cNvSpPr/>
      </dsp:nvSpPr>
      <dsp:spPr>
        <a:xfrm>
          <a:off x="5031992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075FF-BE83-A64B-A189-3012D3B7ECC6}">
      <dsp:nvSpPr>
        <dsp:cNvPr id="0" name=""/>
        <dsp:cNvSpPr/>
      </dsp:nvSpPr>
      <dsp:spPr>
        <a:xfrm>
          <a:off x="5177863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583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Curate Content</a:t>
          </a:r>
        </a:p>
      </dsp:txBody>
      <dsp:txXfrm>
        <a:off x="5199225" y="1846641"/>
        <a:ext cx="1124242" cy="686629"/>
      </dsp:txXfrm>
    </dsp:sp>
    <dsp:sp modelId="{EBC5C265-7FEE-4044-9090-733E26B5CBB5}">
      <dsp:nvSpPr>
        <dsp:cNvPr id="0" name=""/>
        <dsp:cNvSpPr/>
      </dsp:nvSpPr>
      <dsp:spPr>
        <a:xfrm>
          <a:off x="6709506" y="1894"/>
          <a:ext cx="1458707" cy="729353"/>
        </a:xfrm>
        <a:prstGeom prst="roundRect">
          <a:avLst>
            <a:gd name="adj" fmla="val 10000"/>
          </a:avLst>
        </a:prstGeom>
        <a:solidFill>
          <a:srgbClr val="5BD078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Subject Matter Expert</a:t>
          </a:r>
        </a:p>
      </dsp:txBody>
      <dsp:txXfrm>
        <a:off x="6730868" y="23256"/>
        <a:ext cx="1415983" cy="686629"/>
      </dsp:txXfrm>
    </dsp:sp>
    <dsp:sp modelId="{ED4EBD19-319A-DC46-9EC5-9F21CE4D4ECF}">
      <dsp:nvSpPr>
        <dsp:cNvPr id="0" name=""/>
        <dsp:cNvSpPr/>
      </dsp:nvSpPr>
      <dsp:spPr>
        <a:xfrm>
          <a:off x="6855376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40C03-1633-1344-814C-EE465D67617C}">
      <dsp:nvSpPr>
        <dsp:cNvPr id="0" name=""/>
        <dsp:cNvSpPr/>
      </dsp:nvSpPr>
      <dsp:spPr>
        <a:xfrm>
          <a:off x="7001247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Respond to support issues assigned to them by "Community Manager"</a:t>
          </a:r>
        </a:p>
      </dsp:txBody>
      <dsp:txXfrm>
        <a:off x="7022609" y="934948"/>
        <a:ext cx="1124242" cy="686629"/>
      </dsp:txXfrm>
    </dsp:sp>
    <dsp:sp modelId="{583F18CB-51C7-AD42-A5A1-4FA408341FCD}">
      <dsp:nvSpPr>
        <dsp:cNvPr id="0" name=""/>
        <dsp:cNvSpPr/>
      </dsp:nvSpPr>
      <dsp:spPr>
        <a:xfrm>
          <a:off x="6855376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5E91E-042E-0E44-8A30-F97D7B646EAF}">
      <dsp:nvSpPr>
        <dsp:cNvPr id="0" name=""/>
        <dsp:cNvSpPr/>
      </dsp:nvSpPr>
      <dsp:spPr>
        <a:xfrm>
          <a:off x="7001247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Approve posts by "Content Creator"</a:t>
          </a:r>
        </a:p>
      </dsp:txBody>
      <dsp:txXfrm>
        <a:off x="7022609" y="1846641"/>
        <a:ext cx="1124242" cy="686629"/>
      </dsp:txXfrm>
    </dsp:sp>
    <dsp:sp modelId="{53D2CFAD-94CD-0247-9BCF-751C31D738D3}">
      <dsp:nvSpPr>
        <dsp:cNvPr id="0" name=""/>
        <dsp:cNvSpPr/>
      </dsp:nvSpPr>
      <dsp:spPr>
        <a:xfrm>
          <a:off x="8532890" y="0"/>
          <a:ext cx="1458707" cy="729353"/>
        </a:xfrm>
        <a:prstGeom prst="roundRect">
          <a:avLst>
            <a:gd name="adj" fmla="val 10000"/>
          </a:avLst>
        </a:prstGeom>
        <a:solidFill>
          <a:srgbClr val="31B6F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Campaign Manager</a:t>
          </a:r>
        </a:p>
      </dsp:txBody>
      <dsp:txXfrm>
        <a:off x="8554252" y="21362"/>
        <a:ext cx="1415983" cy="686629"/>
      </dsp:txXfrm>
    </dsp:sp>
    <dsp:sp modelId="{164FCFCD-6811-1241-A619-4E8CFE1A4945}">
      <dsp:nvSpPr>
        <dsp:cNvPr id="0" name=""/>
        <dsp:cNvSpPr/>
      </dsp:nvSpPr>
      <dsp:spPr>
        <a:xfrm>
          <a:off x="8678761" y="729353"/>
          <a:ext cx="145870" cy="548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0"/>
              </a:lnTo>
              <a:lnTo>
                <a:pt x="145870" y="548910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90F4D-5445-E442-B33F-427CBD5A0F21}">
      <dsp:nvSpPr>
        <dsp:cNvPr id="0" name=""/>
        <dsp:cNvSpPr/>
      </dsp:nvSpPr>
      <dsp:spPr>
        <a:xfrm>
          <a:off x="8824632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Define campaign ideas</a:t>
          </a:r>
        </a:p>
      </dsp:txBody>
      <dsp:txXfrm>
        <a:off x="8845994" y="934948"/>
        <a:ext cx="1124242" cy="686629"/>
      </dsp:txXfrm>
    </dsp:sp>
    <dsp:sp modelId="{3E783ACF-A815-FB4B-9EBB-750E49636AB3}">
      <dsp:nvSpPr>
        <dsp:cNvPr id="0" name=""/>
        <dsp:cNvSpPr/>
      </dsp:nvSpPr>
      <dsp:spPr>
        <a:xfrm>
          <a:off x="8678761" y="729353"/>
          <a:ext cx="145870" cy="1460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602"/>
              </a:lnTo>
              <a:lnTo>
                <a:pt x="145870" y="1460602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9C6ED-A6C1-5E4A-992D-9EE97DDF2AD7}">
      <dsp:nvSpPr>
        <dsp:cNvPr id="0" name=""/>
        <dsp:cNvSpPr/>
      </dsp:nvSpPr>
      <dsp:spPr>
        <a:xfrm>
          <a:off x="8824632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Manage and run campaigns</a:t>
          </a:r>
        </a:p>
      </dsp:txBody>
      <dsp:txXfrm>
        <a:off x="8845994" y="1846641"/>
        <a:ext cx="1124242" cy="686629"/>
      </dsp:txXfrm>
    </dsp:sp>
    <dsp:sp modelId="{2501AF92-769C-7442-8B80-0CB2AB44B871}">
      <dsp:nvSpPr>
        <dsp:cNvPr id="0" name=""/>
        <dsp:cNvSpPr/>
      </dsp:nvSpPr>
      <dsp:spPr>
        <a:xfrm>
          <a:off x="8678761" y="729353"/>
          <a:ext cx="145870" cy="2372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294"/>
              </a:lnTo>
              <a:lnTo>
                <a:pt x="145870" y="2372294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3B91B-88FE-1A49-8166-4B2B71DA3BD7}">
      <dsp:nvSpPr>
        <dsp:cNvPr id="0" name=""/>
        <dsp:cNvSpPr/>
      </dsp:nvSpPr>
      <dsp:spPr>
        <a:xfrm>
          <a:off x="8824632" y="2736971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Collaborate with "Content Creator" to get creative produced</a:t>
          </a:r>
        </a:p>
      </dsp:txBody>
      <dsp:txXfrm>
        <a:off x="8845994" y="2758333"/>
        <a:ext cx="1124242" cy="686629"/>
      </dsp:txXfrm>
    </dsp:sp>
    <dsp:sp modelId="{6CB94C7E-7D54-8846-9861-80617819ACB7}">
      <dsp:nvSpPr>
        <dsp:cNvPr id="0" name=""/>
        <dsp:cNvSpPr/>
      </dsp:nvSpPr>
      <dsp:spPr>
        <a:xfrm>
          <a:off x="8678761" y="729353"/>
          <a:ext cx="145870" cy="3283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3986"/>
              </a:lnTo>
              <a:lnTo>
                <a:pt x="145870" y="3283986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BC836-E855-274F-8156-F23D615F165F}">
      <dsp:nvSpPr>
        <dsp:cNvPr id="0" name=""/>
        <dsp:cNvSpPr/>
      </dsp:nvSpPr>
      <dsp:spPr>
        <a:xfrm>
          <a:off x="8824632" y="3648663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Collaborate with "Community Manager" on posting schedule</a:t>
          </a:r>
        </a:p>
      </dsp:txBody>
      <dsp:txXfrm>
        <a:off x="8845994" y="3670025"/>
        <a:ext cx="1124242" cy="68662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DF357-2A58-0644-A85B-DB87566751F1}">
      <dsp:nvSpPr>
        <dsp:cNvPr id="0" name=""/>
        <dsp:cNvSpPr/>
      </dsp:nvSpPr>
      <dsp:spPr>
        <a:xfrm>
          <a:off x="2151045" y="1894"/>
          <a:ext cx="1458707" cy="729353"/>
        </a:xfrm>
        <a:prstGeom prst="roundRect">
          <a:avLst>
            <a:gd name="adj" fmla="val 10000"/>
          </a:avLst>
        </a:prstGeom>
        <a:solidFill>
          <a:srgbClr val="F5C04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Community Manager</a:t>
          </a:r>
        </a:p>
      </dsp:txBody>
      <dsp:txXfrm>
        <a:off x="2172407" y="23256"/>
        <a:ext cx="1415983" cy="686629"/>
      </dsp:txXfrm>
    </dsp:sp>
    <dsp:sp modelId="{E7D4906B-772B-A54D-98E8-28799533596F}">
      <dsp:nvSpPr>
        <dsp:cNvPr id="0" name=""/>
        <dsp:cNvSpPr/>
      </dsp:nvSpPr>
      <dsp:spPr>
        <a:xfrm>
          <a:off x="2296915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E3FB1-D50E-2646-8755-1C8516E9F664}">
      <dsp:nvSpPr>
        <dsp:cNvPr id="0" name=""/>
        <dsp:cNvSpPr/>
      </dsp:nvSpPr>
      <dsp:spPr>
        <a:xfrm>
          <a:off x="2442786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Monitor</a:t>
          </a:r>
        </a:p>
      </dsp:txBody>
      <dsp:txXfrm>
        <a:off x="2464148" y="934948"/>
        <a:ext cx="1124242" cy="686629"/>
      </dsp:txXfrm>
    </dsp:sp>
    <dsp:sp modelId="{E453027F-6C86-1A4C-AF36-678B14EB262E}">
      <dsp:nvSpPr>
        <dsp:cNvPr id="0" name=""/>
        <dsp:cNvSpPr/>
      </dsp:nvSpPr>
      <dsp:spPr>
        <a:xfrm>
          <a:off x="2296915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3F078-4B87-FF4C-9C51-39B9D27ADE5D}">
      <dsp:nvSpPr>
        <dsp:cNvPr id="0" name=""/>
        <dsp:cNvSpPr/>
      </dsp:nvSpPr>
      <dsp:spPr>
        <a:xfrm>
          <a:off x="2442786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Assign</a:t>
          </a:r>
        </a:p>
      </dsp:txBody>
      <dsp:txXfrm>
        <a:off x="2464148" y="1846641"/>
        <a:ext cx="1124242" cy="686629"/>
      </dsp:txXfrm>
    </dsp:sp>
    <dsp:sp modelId="{050241E1-C51A-9242-A93E-E23D513D889E}">
      <dsp:nvSpPr>
        <dsp:cNvPr id="0" name=""/>
        <dsp:cNvSpPr/>
      </dsp:nvSpPr>
      <dsp:spPr>
        <a:xfrm>
          <a:off x="2296915" y="731248"/>
          <a:ext cx="145870" cy="237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399"/>
              </a:lnTo>
              <a:lnTo>
                <a:pt x="145870" y="2370399"/>
              </a:lnTo>
            </a:path>
          </a:pathLst>
        </a:custGeom>
        <a:noFill/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F085A-70F6-004E-90A7-60548527CF44}">
      <dsp:nvSpPr>
        <dsp:cNvPr id="0" name=""/>
        <dsp:cNvSpPr/>
      </dsp:nvSpPr>
      <dsp:spPr>
        <a:xfrm>
          <a:off x="2442786" y="2736971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Manage posting schedule</a:t>
          </a:r>
        </a:p>
      </dsp:txBody>
      <dsp:txXfrm>
        <a:off x="2464148" y="2758333"/>
        <a:ext cx="1124242" cy="686629"/>
      </dsp:txXfrm>
    </dsp:sp>
    <dsp:sp modelId="{FE69BD52-4804-474A-B456-069353FF283D}">
      <dsp:nvSpPr>
        <dsp:cNvPr id="0" name=""/>
        <dsp:cNvSpPr/>
      </dsp:nvSpPr>
      <dsp:spPr>
        <a:xfrm>
          <a:off x="3974429" y="1894"/>
          <a:ext cx="1458707" cy="729353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Content Creator</a:t>
          </a:r>
        </a:p>
      </dsp:txBody>
      <dsp:txXfrm>
        <a:off x="3995791" y="23256"/>
        <a:ext cx="1415983" cy="686629"/>
      </dsp:txXfrm>
    </dsp:sp>
    <dsp:sp modelId="{EAF59235-738B-9045-85B6-1EB2406BDE93}">
      <dsp:nvSpPr>
        <dsp:cNvPr id="0" name=""/>
        <dsp:cNvSpPr/>
      </dsp:nvSpPr>
      <dsp:spPr>
        <a:xfrm>
          <a:off x="4120300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88AC2-1034-6840-932A-E76ACD84310B}">
      <dsp:nvSpPr>
        <dsp:cNvPr id="0" name=""/>
        <dsp:cNvSpPr/>
      </dsp:nvSpPr>
      <dsp:spPr>
        <a:xfrm>
          <a:off x="4266171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583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Write Posts</a:t>
          </a:r>
        </a:p>
      </dsp:txBody>
      <dsp:txXfrm>
        <a:off x="4287533" y="934948"/>
        <a:ext cx="1124242" cy="686629"/>
      </dsp:txXfrm>
    </dsp:sp>
    <dsp:sp modelId="{2276D719-5A39-3245-A707-02ADAEEDACB9}">
      <dsp:nvSpPr>
        <dsp:cNvPr id="0" name=""/>
        <dsp:cNvSpPr/>
      </dsp:nvSpPr>
      <dsp:spPr>
        <a:xfrm>
          <a:off x="4120300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075FF-BE83-A64B-A189-3012D3B7ECC6}">
      <dsp:nvSpPr>
        <dsp:cNvPr id="0" name=""/>
        <dsp:cNvSpPr/>
      </dsp:nvSpPr>
      <dsp:spPr>
        <a:xfrm>
          <a:off x="4266171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583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Curate Content</a:t>
          </a:r>
        </a:p>
      </dsp:txBody>
      <dsp:txXfrm>
        <a:off x="4287533" y="1846641"/>
        <a:ext cx="1124242" cy="686629"/>
      </dsp:txXfrm>
    </dsp:sp>
    <dsp:sp modelId="{EBC5C265-7FEE-4044-9090-733E26B5CBB5}">
      <dsp:nvSpPr>
        <dsp:cNvPr id="0" name=""/>
        <dsp:cNvSpPr/>
      </dsp:nvSpPr>
      <dsp:spPr>
        <a:xfrm>
          <a:off x="5797813" y="1894"/>
          <a:ext cx="1458707" cy="729353"/>
        </a:xfrm>
        <a:prstGeom prst="roundRect">
          <a:avLst>
            <a:gd name="adj" fmla="val 10000"/>
          </a:avLst>
        </a:prstGeom>
        <a:solidFill>
          <a:srgbClr val="5BD078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Subject Matter Expert</a:t>
          </a:r>
        </a:p>
      </dsp:txBody>
      <dsp:txXfrm>
        <a:off x="5819175" y="23256"/>
        <a:ext cx="1415983" cy="686629"/>
      </dsp:txXfrm>
    </dsp:sp>
    <dsp:sp modelId="{ED4EBD19-319A-DC46-9EC5-9F21CE4D4ECF}">
      <dsp:nvSpPr>
        <dsp:cNvPr id="0" name=""/>
        <dsp:cNvSpPr/>
      </dsp:nvSpPr>
      <dsp:spPr>
        <a:xfrm>
          <a:off x="5943684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40C03-1633-1344-814C-EE465D67617C}">
      <dsp:nvSpPr>
        <dsp:cNvPr id="0" name=""/>
        <dsp:cNvSpPr/>
      </dsp:nvSpPr>
      <dsp:spPr>
        <a:xfrm>
          <a:off x="6089555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Respond to support issues assigned to them by "Community Manager"</a:t>
          </a:r>
        </a:p>
      </dsp:txBody>
      <dsp:txXfrm>
        <a:off x="6110917" y="934948"/>
        <a:ext cx="1124242" cy="686629"/>
      </dsp:txXfrm>
    </dsp:sp>
    <dsp:sp modelId="{583F18CB-51C7-AD42-A5A1-4FA408341FCD}">
      <dsp:nvSpPr>
        <dsp:cNvPr id="0" name=""/>
        <dsp:cNvSpPr/>
      </dsp:nvSpPr>
      <dsp:spPr>
        <a:xfrm>
          <a:off x="5943684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5E91E-042E-0E44-8A30-F97D7B646EAF}">
      <dsp:nvSpPr>
        <dsp:cNvPr id="0" name=""/>
        <dsp:cNvSpPr/>
      </dsp:nvSpPr>
      <dsp:spPr>
        <a:xfrm>
          <a:off x="6089555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Approve posts by "Content Creator"</a:t>
          </a:r>
        </a:p>
      </dsp:txBody>
      <dsp:txXfrm>
        <a:off x="6110917" y="1846641"/>
        <a:ext cx="1124242" cy="686629"/>
      </dsp:txXfrm>
    </dsp:sp>
    <dsp:sp modelId="{53D2CFAD-94CD-0247-9BCF-751C31D738D3}">
      <dsp:nvSpPr>
        <dsp:cNvPr id="0" name=""/>
        <dsp:cNvSpPr/>
      </dsp:nvSpPr>
      <dsp:spPr>
        <a:xfrm>
          <a:off x="7621198" y="1894"/>
          <a:ext cx="1458707" cy="729353"/>
        </a:xfrm>
        <a:prstGeom prst="roundRect">
          <a:avLst>
            <a:gd name="adj" fmla="val 10000"/>
          </a:avLst>
        </a:prstGeom>
        <a:solidFill>
          <a:srgbClr val="31B6F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Campaign Manager</a:t>
          </a:r>
        </a:p>
      </dsp:txBody>
      <dsp:txXfrm>
        <a:off x="7642560" y="23256"/>
        <a:ext cx="1415983" cy="686629"/>
      </dsp:txXfrm>
    </dsp:sp>
    <dsp:sp modelId="{164FCFCD-6811-1241-A619-4E8CFE1A4945}">
      <dsp:nvSpPr>
        <dsp:cNvPr id="0" name=""/>
        <dsp:cNvSpPr/>
      </dsp:nvSpPr>
      <dsp:spPr>
        <a:xfrm>
          <a:off x="7767069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90F4D-5445-E442-B33F-427CBD5A0F21}">
      <dsp:nvSpPr>
        <dsp:cNvPr id="0" name=""/>
        <dsp:cNvSpPr/>
      </dsp:nvSpPr>
      <dsp:spPr>
        <a:xfrm>
          <a:off x="7912939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Define campaign ideas</a:t>
          </a:r>
        </a:p>
      </dsp:txBody>
      <dsp:txXfrm>
        <a:off x="7934301" y="934948"/>
        <a:ext cx="1124242" cy="686629"/>
      </dsp:txXfrm>
    </dsp:sp>
    <dsp:sp modelId="{3E783ACF-A815-FB4B-9EBB-750E49636AB3}">
      <dsp:nvSpPr>
        <dsp:cNvPr id="0" name=""/>
        <dsp:cNvSpPr/>
      </dsp:nvSpPr>
      <dsp:spPr>
        <a:xfrm>
          <a:off x="7767069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9C6ED-A6C1-5E4A-992D-9EE97DDF2AD7}">
      <dsp:nvSpPr>
        <dsp:cNvPr id="0" name=""/>
        <dsp:cNvSpPr/>
      </dsp:nvSpPr>
      <dsp:spPr>
        <a:xfrm>
          <a:off x="7912939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Manage and run campaigns</a:t>
          </a:r>
        </a:p>
      </dsp:txBody>
      <dsp:txXfrm>
        <a:off x="7934301" y="1846641"/>
        <a:ext cx="1124242" cy="686629"/>
      </dsp:txXfrm>
    </dsp:sp>
    <dsp:sp modelId="{2501AF92-769C-7442-8B80-0CB2AB44B871}">
      <dsp:nvSpPr>
        <dsp:cNvPr id="0" name=""/>
        <dsp:cNvSpPr/>
      </dsp:nvSpPr>
      <dsp:spPr>
        <a:xfrm>
          <a:off x="7767069" y="731248"/>
          <a:ext cx="145870" cy="237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399"/>
              </a:lnTo>
              <a:lnTo>
                <a:pt x="145870" y="2370399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3B91B-88FE-1A49-8166-4B2B71DA3BD7}">
      <dsp:nvSpPr>
        <dsp:cNvPr id="0" name=""/>
        <dsp:cNvSpPr/>
      </dsp:nvSpPr>
      <dsp:spPr>
        <a:xfrm>
          <a:off x="7912939" y="2736971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Collaborate with "Content Creator" to get creative produced</a:t>
          </a:r>
        </a:p>
      </dsp:txBody>
      <dsp:txXfrm>
        <a:off x="7934301" y="2758333"/>
        <a:ext cx="1124242" cy="686629"/>
      </dsp:txXfrm>
    </dsp:sp>
    <dsp:sp modelId="{6CB94C7E-7D54-8846-9861-80617819ACB7}">
      <dsp:nvSpPr>
        <dsp:cNvPr id="0" name=""/>
        <dsp:cNvSpPr/>
      </dsp:nvSpPr>
      <dsp:spPr>
        <a:xfrm>
          <a:off x="7767069" y="731248"/>
          <a:ext cx="145870" cy="328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091"/>
              </a:lnTo>
              <a:lnTo>
                <a:pt x="145870" y="3282091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BC836-E855-274F-8156-F23D615F165F}">
      <dsp:nvSpPr>
        <dsp:cNvPr id="0" name=""/>
        <dsp:cNvSpPr/>
      </dsp:nvSpPr>
      <dsp:spPr>
        <a:xfrm>
          <a:off x="7912939" y="3648663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Collaborate with "Community Manager" on posting schedule</a:t>
          </a:r>
        </a:p>
      </dsp:txBody>
      <dsp:txXfrm>
        <a:off x="7934301" y="3670025"/>
        <a:ext cx="1124242" cy="68662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DF357-2A58-0644-A85B-DB87566751F1}">
      <dsp:nvSpPr>
        <dsp:cNvPr id="0" name=""/>
        <dsp:cNvSpPr/>
      </dsp:nvSpPr>
      <dsp:spPr>
        <a:xfrm>
          <a:off x="2151045" y="1894"/>
          <a:ext cx="1458707" cy="729353"/>
        </a:xfrm>
        <a:prstGeom prst="roundRect">
          <a:avLst>
            <a:gd name="adj" fmla="val 10000"/>
          </a:avLst>
        </a:prstGeom>
        <a:solidFill>
          <a:srgbClr val="F5C04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Community Manager</a:t>
          </a:r>
        </a:p>
      </dsp:txBody>
      <dsp:txXfrm>
        <a:off x="2172407" y="23256"/>
        <a:ext cx="1415983" cy="686629"/>
      </dsp:txXfrm>
    </dsp:sp>
    <dsp:sp modelId="{E7D4906B-772B-A54D-98E8-28799533596F}">
      <dsp:nvSpPr>
        <dsp:cNvPr id="0" name=""/>
        <dsp:cNvSpPr/>
      </dsp:nvSpPr>
      <dsp:spPr>
        <a:xfrm>
          <a:off x="2296915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E3FB1-D50E-2646-8755-1C8516E9F664}">
      <dsp:nvSpPr>
        <dsp:cNvPr id="0" name=""/>
        <dsp:cNvSpPr/>
      </dsp:nvSpPr>
      <dsp:spPr>
        <a:xfrm>
          <a:off x="2442786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Monitor</a:t>
          </a:r>
        </a:p>
      </dsp:txBody>
      <dsp:txXfrm>
        <a:off x="2464148" y="934948"/>
        <a:ext cx="1124242" cy="686629"/>
      </dsp:txXfrm>
    </dsp:sp>
    <dsp:sp modelId="{E453027F-6C86-1A4C-AF36-678B14EB262E}">
      <dsp:nvSpPr>
        <dsp:cNvPr id="0" name=""/>
        <dsp:cNvSpPr/>
      </dsp:nvSpPr>
      <dsp:spPr>
        <a:xfrm>
          <a:off x="2296915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3F078-4B87-FF4C-9C51-39B9D27ADE5D}">
      <dsp:nvSpPr>
        <dsp:cNvPr id="0" name=""/>
        <dsp:cNvSpPr/>
      </dsp:nvSpPr>
      <dsp:spPr>
        <a:xfrm>
          <a:off x="2442786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Assign</a:t>
          </a:r>
        </a:p>
      </dsp:txBody>
      <dsp:txXfrm>
        <a:off x="2464148" y="1846641"/>
        <a:ext cx="1124242" cy="686629"/>
      </dsp:txXfrm>
    </dsp:sp>
    <dsp:sp modelId="{050241E1-C51A-9242-A93E-E23D513D889E}">
      <dsp:nvSpPr>
        <dsp:cNvPr id="0" name=""/>
        <dsp:cNvSpPr/>
      </dsp:nvSpPr>
      <dsp:spPr>
        <a:xfrm>
          <a:off x="2296915" y="731248"/>
          <a:ext cx="145870" cy="237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399"/>
              </a:lnTo>
              <a:lnTo>
                <a:pt x="145870" y="2370399"/>
              </a:lnTo>
            </a:path>
          </a:pathLst>
        </a:custGeom>
        <a:noFill/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F085A-70F6-004E-90A7-60548527CF44}">
      <dsp:nvSpPr>
        <dsp:cNvPr id="0" name=""/>
        <dsp:cNvSpPr/>
      </dsp:nvSpPr>
      <dsp:spPr>
        <a:xfrm>
          <a:off x="2442786" y="2736971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5C0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Manage posting schedule</a:t>
          </a:r>
        </a:p>
      </dsp:txBody>
      <dsp:txXfrm>
        <a:off x="2464148" y="2758333"/>
        <a:ext cx="1124242" cy="686629"/>
      </dsp:txXfrm>
    </dsp:sp>
    <dsp:sp modelId="{FE69BD52-4804-474A-B456-069353FF283D}">
      <dsp:nvSpPr>
        <dsp:cNvPr id="0" name=""/>
        <dsp:cNvSpPr/>
      </dsp:nvSpPr>
      <dsp:spPr>
        <a:xfrm>
          <a:off x="3974429" y="1894"/>
          <a:ext cx="1458707" cy="729353"/>
        </a:xfrm>
        <a:prstGeom prst="roundRect">
          <a:avLst>
            <a:gd name="adj" fmla="val 10000"/>
          </a:avLst>
        </a:prstGeom>
        <a:solidFill>
          <a:srgbClr val="4583D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Content Creator</a:t>
          </a:r>
        </a:p>
      </dsp:txBody>
      <dsp:txXfrm>
        <a:off x="3995791" y="23256"/>
        <a:ext cx="1415983" cy="686629"/>
      </dsp:txXfrm>
    </dsp:sp>
    <dsp:sp modelId="{EAF59235-738B-9045-85B6-1EB2406BDE93}">
      <dsp:nvSpPr>
        <dsp:cNvPr id="0" name=""/>
        <dsp:cNvSpPr/>
      </dsp:nvSpPr>
      <dsp:spPr>
        <a:xfrm>
          <a:off x="4120300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88AC2-1034-6840-932A-E76ACD84310B}">
      <dsp:nvSpPr>
        <dsp:cNvPr id="0" name=""/>
        <dsp:cNvSpPr/>
      </dsp:nvSpPr>
      <dsp:spPr>
        <a:xfrm>
          <a:off x="4266171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583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Write Posts</a:t>
          </a:r>
        </a:p>
      </dsp:txBody>
      <dsp:txXfrm>
        <a:off x="4287533" y="934948"/>
        <a:ext cx="1124242" cy="686629"/>
      </dsp:txXfrm>
    </dsp:sp>
    <dsp:sp modelId="{2276D719-5A39-3245-A707-02ADAEEDACB9}">
      <dsp:nvSpPr>
        <dsp:cNvPr id="0" name=""/>
        <dsp:cNvSpPr/>
      </dsp:nvSpPr>
      <dsp:spPr>
        <a:xfrm>
          <a:off x="4120300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075FF-BE83-A64B-A189-3012D3B7ECC6}">
      <dsp:nvSpPr>
        <dsp:cNvPr id="0" name=""/>
        <dsp:cNvSpPr/>
      </dsp:nvSpPr>
      <dsp:spPr>
        <a:xfrm>
          <a:off x="4266171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583D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Curate Content</a:t>
          </a:r>
        </a:p>
      </dsp:txBody>
      <dsp:txXfrm>
        <a:off x="4287533" y="1846641"/>
        <a:ext cx="1124242" cy="686629"/>
      </dsp:txXfrm>
    </dsp:sp>
    <dsp:sp modelId="{EBC5C265-7FEE-4044-9090-733E26B5CBB5}">
      <dsp:nvSpPr>
        <dsp:cNvPr id="0" name=""/>
        <dsp:cNvSpPr/>
      </dsp:nvSpPr>
      <dsp:spPr>
        <a:xfrm>
          <a:off x="5797813" y="1894"/>
          <a:ext cx="1458707" cy="729353"/>
        </a:xfrm>
        <a:prstGeom prst="roundRect">
          <a:avLst>
            <a:gd name="adj" fmla="val 10000"/>
          </a:avLst>
        </a:prstGeom>
        <a:solidFill>
          <a:srgbClr val="5BD078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Subject Matter Expert</a:t>
          </a:r>
        </a:p>
      </dsp:txBody>
      <dsp:txXfrm>
        <a:off x="5819175" y="23256"/>
        <a:ext cx="1415983" cy="686629"/>
      </dsp:txXfrm>
    </dsp:sp>
    <dsp:sp modelId="{ED4EBD19-319A-DC46-9EC5-9F21CE4D4ECF}">
      <dsp:nvSpPr>
        <dsp:cNvPr id="0" name=""/>
        <dsp:cNvSpPr/>
      </dsp:nvSpPr>
      <dsp:spPr>
        <a:xfrm>
          <a:off x="5943684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40C03-1633-1344-814C-EE465D67617C}">
      <dsp:nvSpPr>
        <dsp:cNvPr id="0" name=""/>
        <dsp:cNvSpPr/>
      </dsp:nvSpPr>
      <dsp:spPr>
        <a:xfrm>
          <a:off x="6089555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Respond to support issues assigned to them by "Community Manager"</a:t>
          </a:r>
        </a:p>
      </dsp:txBody>
      <dsp:txXfrm>
        <a:off x="6110917" y="934948"/>
        <a:ext cx="1124242" cy="686629"/>
      </dsp:txXfrm>
    </dsp:sp>
    <dsp:sp modelId="{583F18CB-51C7-AD42-A5A1-4FA408341FCD}">
      <dsp:nvSpPr>
        <dsp:cNvPr id="0" name=""/>
        <dsp:cNvSpPr/>
      </dsp:nvSpPr>
      <dsp:spPr>
        <a:xfrm>
          <a:off x="5943684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5E91E-042E-0E44-8A30-F97D7B646EAF}">
      <dsp:nvSpPr>
        <dsp:cNvPr id="0" name=""/>
        <dsp:cNvSpPr/>
      </dsp:nvSpPr>
      <dsp:spPr>
        <a:xfrm>
          <a:off x="6089555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BD07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Approve posts by "Content Creator"</a:t>
          </a:r>
        </a:p>
      </dsp:txBody>
      <dsp:txXfrm>
        <a:off x="6110917" y="1846641"/>
        <a:ext cx="1124242" cy="686629"/>
      </dsp:txXfrm>
    </dsp:sp>
    <dsp:sp modelId="{53D2CFAD-94CD-0247-9BCF-751C31D738D3}">
      <dsp:nvSpPr>
        <dsp:cNvPr id="0" name=""/>
        <dsp:cNvSpPr/>
      </dsp:nvSpPr>
      <dsp:spPr>
        <a:xfrm>
          <a:off x="7621198" y="1894"/>
          <a:ext cx="1458707" cy="729353"/>
        </a:xfrm>
        <a:prstGeom prst="roundRect">
          <a:avLst>
            <a:gd name="adj" fmla="val 10000"/>
          </a:avLst>
        </a:prstGeom>
        <a:solidFill>
          <a:srgbClr val="31B6F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Campaign Manager</a:t>
          </a:r>
        </a:p>
      </dsp:txBody>
      <dsp:txXfrm>
        <a:off x="7642560" y="23256"/>
        <a:ext cx="1415983" cy="686629"/>
      </dsp:txXfrm>
    </dsp:sp>
    <dsp:sp modelId="{164FCFCD-6811-1241-A619-4E8CFE1A4945}">
      <dsp:nvSpPr>
        <dsp:cNvPr id="0" name=""/>
        <dsp:cNvSpPr/>
      </dsp:nvSpPr>
      <dsp:spPr>
        <a:xfrm>
          <a:off x="7767069" y="731248"/>
          <a:ext cx="145870" cy="54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015"/>
              </a:lnTo>
              <a:lnTo>
                <a:pt x="145870" y="547015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90F4D-5445-E442-B33F-427CBD5A0F21}">
      <dsp:nvSpPr>
        <dsp:cNvPr id="0" name=""/>
        <dsp:cNvSpPr/>
      </dsp:nvSpPr>
      <dsp:spPr>
        <a:xfrm>
          <a:off x="7912939" y="913586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Define campaign ideas</a:t>
          </a:r>
        </a:p>
      </dsp:txBody>
      <dsp:txXfrm>
        <a:off x="7934301" y="934948"/>
        <a:ext cx="1124242" cy="686629"/>
      </dsp:txXfrm>
    </dsp:sp>
    <dsp:sp modelId="{3E783ACF-A815-FB4B-9EBB-750E49636AB3}">
      <dsp:nvSpPr>
        <dsp:cNvPr id="0" name=""/>
        <dsp:cNvSpPr/>
      </dsp:nvSpPr>
      <dsp:spPr>
        <a:xfrm>
          <a:off x="7767069" y="731248"/>
          <a:ext cx="145870" cy="145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707"/>
              </a:lnTo>
              <a:lnTo>
                <a:pt x="145870" y="1458707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9C6ED-A6C1-5E4A-992D-9EE97DDF2AD7}">
      <dsp:nvSpPr>
        <dsp:cNvPr id="0" name=""/>
        <dsp:cNvSpPr/>
      </dsp:nvSpPr>
      <dsp:spPr>
        <a:xfrm>
          <a:off x="7912939" y="1825279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Manage and run campaigns</a:t>
          </a:r>
        </a:p>
      </dsp:txBody>
      <dsp:txXfrm>
        <a:off x="7934301" y="1846641"/>
        <a:ext cx="1124242" cy="686629"/>
      </dsp:txXfrm>
    </dsp:sp>
    <dsp:sp modelId="{2501AF92-769C-7442-8B80-0CB2AB44B871}">
      <dsp:nvSpPr>
        <dsp:cNvPr id="0" name=""/>
        <dsp:cNvSpPr/>
      </dsp:nvSpPr>
      <dsp:spPr>
        <a:xfrm>
          <a:off x="7767069" y="731248"/>
          <a:ext cx="145870" cy="237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399"/>
              </a:lnTo>
              <a:lnTo>
                <a:pt x="145870" y="2370399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3B91B-88FE-1A49-8166-4B2B71DA3BD7}">
      <dsp:nvSpPr>
        <dsp:cNvPr id="0" name=""/>
        <dsp:cNvSpPr/>
      </dsp:nvSpPr>
      <dsp:spPr>
        <a:xfrm>
          <a:off x="7912939" y="2736971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Collaborate with "Content Creator" to get creative produced</a:t>
          </a:r>
        </a:p>
      </dsp:txBody>
      <dsp:txXfrm>
        <a:off x="7934301" y="2758333"/>
        <a:ext cx="1124242" cy="686629"/>
      </dsp:txXfrm>
    </dsp:sp>
    <dsp:sp modelId="{6CB94C7E-7D54-8846-9861-80617819ACB7}">
      <dsp:nvSpPr>
        <dsp:cNvPr id="0" name=""/>
        <dsp:cNvSpPr/>
      </dsp:nvSpPr>
      <dsp:spPr>
        <a:xfrm>
          <a:off x="7767069" y="731248"/>
          <a:ext cx="145870" cy="328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2091"/>
              </a:lnTo>
              <a:lnTo>
                <a:pt x="145870" y="3282091"/>
              </a:lnTo>
            </a:path>
          </a:pathLst>
        </a:custGeom>
        <a:noFill/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BC836-E855-274F-8156-F23D615F165F}">
      <dsp:nvSpPr>
        <dsp:cNvPr id="0" name=""/>
        <dsp:cNvSpPr/>
      </dsp:nvSpPr>
      <dsp:spPr>
        <a:xfrm>
          <a:off x="7912939" y="3648663"/>
          <a:ext cx="1166966" cy="729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1B6F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Collaborate with "Community Manager" on posting schedule</a:t>
          </a:r>
        </a:p>
      </dsp:txBody>
      <dsp:txXfrm>
        <a:off x="7934301" y="3670025"/>
        <a:ext cx="1124242" cy="686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0F219-EDBB-402B-A7F9-3F9701335B9B}">
      <dsp:nvSpPr>
        <dsp:cNvPr id="0" name=""/>
        <dsp:cNvSpPr/>
      </dsp:nvSpPr>
      <dsp:spPr>
        <a:xfrm>
          <a:off x="661415" y="947810"/>
          <a:ext cx="405384" cy="26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" kern="1200"/>
        </a:p>
      </dsp:txBody>
      <dsp:txXfrm>
        <a:off x="788799" y="1019227"/>
        <a:ext cx="272232" cy="185411"/>
      </dsp:txXfrm>
    </dsp:sp>
    <dsp:sp modelId="{8368993B-29FD-462C-8CC6-F1407F42EF9E}">
      <dsp:nvSpPr>
        <dsp:cNvPr id="0" name=""/>
        <dsp:cNvSpPr/>
      </dsp:nvSpPr>
      <dsp:spPr>
        <a:xfrm>
          <a:off x="0" y="947810"/>
          <a:ext cx="405384" cy="26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" kern="1200"/>
        </a:p>
      </dsp:txBody>
      <dsp:txXfrm>
        <a:off x="5768" y="1019227"/>
        <a:ext cx="272232" cy="185411"/>
      </dsp:txXfrm>
    </dsp:sp>
    <dsp:sp modelId="{A14A8351-A1A8-4F07-BED4-4D12EC03AEE2}">
      <dsp:nvSpPr>
        <dsp:cNvPr id="0" name=""/>
        <dsp:cNvSpPr/>
      </dsp:nvSpPr>
      <dsp:spPr>
        <a:xfrm>
          <a:off x="661415" y="389792"/>
          <a:ext cx="405384" cy="26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" kern="1200"/>
        </a:p>
      </dsp:txBody>
      <dsp:txXfrm>
        <a:off x="788799" y="395560"/>
        <a:ext cx="272232" cy="185411"/>
      </dsp:txXfrm>
    </dsp:sp>
    <dsp:sp modelId="{8578DE44-E100-44E6-BD41-53B6E4F5C1D6}">
      <dsp:nvSpPr>
        <dsp:cNvPr id="0" name=""/>
        <dsp:cNvSpPr/>
      </dsp:nvSpPr>
      <dsp:spPr>
        <a:xfrm>
          <a:off x="0" y="389792"/>
          <a:ext cx="405384" cy="26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" kern="1200" dirty="0"/>
        </a:p>
      </dsp:txBody>
      <dsp:txXfrm>
        <a:off x="5768" y="395560"/>
        <a:ext cx="272232" cy="185411"/>
      </dsp:txXfrm>
    </dsp:sp>
    <dsp:sp modelId="{F7204FB6-1BA7-4EA3-A5EB-75518C498AC8}">
      <dsp:nvSpPr>
        <dsp:cNvPr id="0" name=""/>
        <dsp:cNvSpPr/>
      </dsp:nvSpPr>
      <dsp:spPr>
        <a:xfrm>
          <a:off x="169867" y="436567"/>
          <a:ext cx="355326" cy="355326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940" y="540640"/>
        <a:ext cx="251253" cy="251253"/>
      </dsp:txXfrm>
    </dsp:sp>
    <dsp:sp modelId="{7A820FE1-B542-4940-832D-D9051E3B9106}">
      <dsp:nvSpPr>
        <dsp:cNvPr id="0" name=""/>
        <dsp:cNvSpPr/>
      </dsp:nvSpPr>
      <dsp:spPr>
        <a:xfrm rot="5400000">
          <a:off x="541606" y="436567"/>
          <a:ext cx="355326" cy="355326"/>
        </a:xfrm>
        <a:prstGeom prst="pieWedg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541606" y="540640"/>
        <a:ext cx="251253" cy="251253"/>
      </dsp:txXfrm>
    </dsp:sp>
    <dsp:sp modelId="{85A30004-998C-49A1-AE87-CCADFCD69778}">
      <dsp:nvSpPr>
        <dsp:cNvPr id="0" name=""/>
        <dsp:cNvSpPr/>
      </dsp:nvSpPr>
      <dsp:spPr>
        <a:xfrm rot="10800000">
          <a:off x="541606" y="808306"/>
          <a:ext cx="355326" cy="355326"/>
        </a:xfrm>
        <a:prstGeom prst="pieWedg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41606" y="808306"/>
        <a:ext cx="251253" cy="251253"/>
      </dsp:txXfrm>
    </dsp:sp>
    <dsp:sp modelId="{D15C6158-2AB8-4401-9F3E-60B9AF91D03E}">
      <dsp:nvSpPr>
        <dsp:cNvPr id="0" name=""/>
        <dsp:cNvSpPr/>
      </dsp:nvSpPr>
      <dsp:spPr>
        <a:xfrm rot="16200000">
          <a:off x="169867" y="808306"/>
          <a:ext cx="355326" cy="355326"/>
        </a:xfrm>
        <a:prstGeom prst="pieWedg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5400000">
        <a:off x="273940" y="808306"/>
        <a:ext cx="251253" cy="251253"/>
      </dsp:txXfrm>
    </dsp:sp>
    <dsp:sp modelId="{A38DF69C-2995-4932-8D05-9CC114F11D10}">
      <dsp:nvSpPr>
        <dsp:cNvPr id="0" name=""/>
        <dsp:cNvSpPr/>
      </dsp:nvSpPr>
      <dsp:spPr>
        <a:xfrm>
          <a:off x="472059" y="726244"/>
          <a:ext cx="122682" cy="10668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D7E13-DE9E-484C-81C0-252263188EA9}">
      <dsp:nvSpPr>
        <dsp:cNvPr id="0" name=""/>
        <dsp:cNvSpPr/>
      </dsp:nvSpPr>
      <dsp:spPr>
        <a:xfrm rot="10800000">
          <a:off x="472059" y="767275"/>
          <a:ext cx="122682" cy="10668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D3C35-F0D8-4A09-877B-4F56B56E330E}">
      <dsp:nvSpPr>
        <dsp:cNvPr id="0" name=""/>
        <dsp:cNvSpPr/>
      </dsp:nvSpPr>
      <dsp:spPr>
        <a:xfrm>
          <a:off x="2479613" y="0"/>
          <a:ext cx="853993" cy="17795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Intern</a:t>
          </a:r>
        </a:p>
      </dsp:txBody>
      <dsp:txXfrm>
        <a:off x="2479613" y="0"/>
        <a:ext cx="853993" cy="533876"/>
      </dsp:txXfrm>
    </dsp:sp>
    <dsp:sp modelId="{052C3711-91C6-4A50-8998-C62A45C008BB}">
      <dsp:nvSpPr>
        <dsp:cNvPr id="0" name=""/>
        <dsp:cNvSpPr/>
      </dsp:nvSpPr>
      <dsp:spPr>
        <a:xfrm>
          <a:off x="1483287" y="0"/>
          <a:ext cx="853993" cy="17795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Junior</a:t>
          </a:r>
        </a:p>
      </dsp:txBody>
      <dsp:txXfrm>
        <a:off x="1483287" y="0"/>
        <a:ext cx="853993" cy="533876"/>
      </dsp:txXfrm>
    </dsp:sp>
    <dsp:sp modelId="{5580F881-C71B-4C1F-BFA3-F811FA87502C}">
      <dsp:nvSpPr>
        <dsp:cNvPr id="0" name=""/>
        <dsp:cNvSpPr/>
      </dsp:nvSpPr>
      <dsp:spPr>
        <a:xfrm>
          <a:off x="486961" y="0"/>
          <a:ext cx="853993" cy="17795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Senior</a:t>
          </a:r>
        </a:p>
      </dsp:txBody>
      <dsp:txXfrm>
        <a:off x="486961" y="0"/>
        <a:ext cx="853993" cy="533876"/>
      </dsp:txXfrm>
    </dsp:sp>
    <dsp:sp modelId="{452E7E9C-3DDC-435A-A769-70D37835FABA}">
      <dsp:nvSpPr>
        <dsp:cNvPr id="0" name=""/>
        <dsp:cNvSpPr/>
      </dsp:nvSpPr>
      <dsp:spPr>
        <a:xfrm>
          <a:off x="558127" y="1147827"/>
          <a:ext cx="711661" cy="35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Managing Director 1</a:t>
          </a:r>
        </a:p>
      </dsp:txBody>
      <dsp:txXfrm>
        <a:off x="568549" y="1158249"/>
        <a:ext cx="690817" cy="334986"/>
      </dsp:txXfrm>
    </dsp:sp>
    <dsp:sp modelId="{99A4275E-64B6-4AFA-9896-3B79A7DF1E2F}">
      <dsp:nvSpPr>
        <dsp:cNvPr id="0" name=""/>
        <dsp:cNvSpPr/>
      </dsp:nvSpPr>
      <dsp:spPr>
        <a:xfrm rot="19457599">
          <a:off x="1236838" y="1205446"/>
          <a:ext cx="35056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350565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3357" y="1214677"/>
        <a:ext cx="17528" cy="17528"/>
      </dsp:txXfrm>
    </dsp:sp>
    <dsp:sp modelId="{C124DF5A-563A-4500-B8E4-1FE58B02E986}">
      <dsp:nvSpPr>
        <dsp:cNvPr id="0" name=""/>
        <dsp:cNvSpPr/>
      </dsp:nvSpPr>
      <dsp:spPr>
        <a:xfrm>
          <a:off x="1554453" y="943225"/>
          <a:ext cx="711661" cy="35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Office Manager</a:t>
          </a:r>
        </a:p>
      </dsp:txBody>
      <dsp:txXfrm>
        <a:off x="1564875" y="953647"/>
        <a:ext cx="690817" cy="334986"/>
      </dsp:txXfrm>
    </dsp:sp>
    <dsp:sp modelId="{8FF8A4B2-06A0-4CAE-A6B4-BEC1DEDCA6FD}">
      <dsp:nvSpPr>
        <dsp:cNvPr id="0" name=""/>
        <dsp:cNvSpPr/>
      </dsp:nvSpPr>
      <dsp:spPr>
        <a:xfrm rot="20274473">
          <a:off x="2254641" y="1044368"/>
          <a:ext cx="3125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312558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3106" y="1054550"/>
        <a:ext cx="15627" cy="15627"/>
      </dsp:txXfrm>
    </dsp:sp>
    <dsp:sp modelId="{5490338C-71EC-4B68-A950-DCC71999C492}">
      <dsp:nvSpPr>
        <dsp:cNvPr id="0" name=""/>
        <dsp:cNvSpPr/>
      </dsp:nvSpPr>
      <dsp:spPr>
        <a:xfrm>
          <a:off x="2555725" y="825672"/>
          <a:ext cx="711661" cy="35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IT</a:t>
          </a:r>
        </a:p>
      </dsp:txBody>
      <dsp:txXfrm>
        <a:off x="2566147" y="836094"/>
        <a:ext cx="690817" cy="334986"/>
      </dsp:txXfrm>
    </dsp:sp>
    <dsp:sp modelId="{A9718E29-A2B3-493E-98C6-D532571C3419}">
      <dsp:nvSpPr>
        <dsp:cNvPr id="0" name=""/>
        <dsp:cNvSpPr/>
      </dsp:nvSpPr>
      <dsp:spPr>
        <a:xfrm rot="3103921">
          <a:off x="2178634" y="1283575"/>
          <a:ext cx="4596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596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6956" y="1290080"/>
        <a:ext cx="22981" cy="22981"/>
      </dsp:txXfrm>
    </dsp:sp>
    <dsp:sp modelId="{5DA90842-ECAE-47D0-9800-F9652E2758E4}">
      <dsp:nvSpPr>
        <dsp:cNvPr id="0" name=""/>
        <dsp:cNvSpPr/>
      </dsp:nvSpPr>
      <dsp:spPr>
        <a:xfrm>
          <a:off x="2550779" y="1304087"/>
          <a:ext cx="711661" cy="35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561201" y="1314509"/>
        <a:ext cx="690817" cy="334986"/>
      </dsp:txXfrm>
    </dsp:sp>
    <dsp:sp modelId="{36657DEE-04AB-4FC8-8469-2730235B5C0F}">
      <dsp:nvSpPr>
        <dsp:cNvPr id="0" name=""/>
        <dsp:cNvSpPr/>
      </dsp:nvSpPr>
      <dsp:spPr>
        <a:xfrm rot="17864844">
          <a:off x="2098886" y="826214"/>
          <a:ext cx="62582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25825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6153" y="828564"/>
        <a:ext cx="31291" cy="31291"/>
      </dsp:txXfrm>
    </dsp:sp>
    <dsp:sp modelId="{CCD8AA2C-7E78-4A38-AC21-48CF0BD78877}">
      <dsp:nvSpPr>
        <dsp:cNvPr id="0" name=""/>
        <dsp:cNvSpPr/>
      </dsp:nvSpPr>
      <dsp:spPr>
        <a:xfrm>
          <a:off x="2557483" y="389363"/>
          <a:ext cx="711661" cy="35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Account Manager</a:t>
          </a:r>
        </a:p>
      </dsp:txBody>
      <dsp:txXfrm>
        <a:off x="2567905" y="399785"/>
        <a:ext cx="690817" cy="334986"/>
      </dsp:txXfrm>
    </dsp:sp>
    <dsp:sp modelId="{EBD3D194-6CBF-4751-9E3A-79948D7B6A73}">
      <dsp:nvSpPr>
        <dsp:cNvPr id="0" name=""/>
        <dsp:cNvSpPr/>
      </dsp:nvSpPr>
      <dsp:spPr>
        <a:xfrm rot="2142401">
          <a:off x="1236838" y="1410048"/>
          <a:ext cx="350565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350565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03357" y="1419280"/>
        <a:ext cx="17528" cy="17528"/>
      </dsp:txXfrm>
    </dsp:sp>
    <dsp:sp modelId="{48F92932-BCEE-4811-BF0D-8BF033EC11F2}">
      <dsp:nvSpPr>
        <dsp:cNvPr id="0" name=""/>
        <dsp:cNvSpPr/>
      </dsp:nvSpPr>
      <dsp:spPr>
        <a:xfrm>
          <a:off x="1554453" y="1352430"/>
          <a:ext cx="711661" cy="355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BookKeeper</a:t>
          </a:r>
        </a:p>
      </dsp:txBody>
      <dsp:txXfrm>
        <a:off x="1564875" y="1362852"/>
        <a:ext cx="690817" cy="3349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D3C35-F0D8-4A09-877B-4F56B56E330E}">
      <dsp:nvSpPr>
        <dsp:cNvPr id="0" name=""/>
        <dsp:cNvSpPr/>
      </dsp:nvSpPr>
      <dsp:spPr>
        <a:xfrm>
          <a:off x="2257591" y="0"/>
          <a:ext cx="850945" cy="1773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Intern</a:t>
          </a:r>
        </a:p>
      </dsp:txBody>
      <dsp:txXfrm>
        <a:off x="2257591" y="0"/>
        <a:ext cx="850945" cy="531971"/>
      </dsp:txXfrm>
    </dsp:sp>
    <dsp:sp modelId="{052C3711-91C6-4A50-8998-C62A45C008BB}">
      <dsp:nvSpPr>
        <dsp:cNvPr id="0" name=""/>
        <dsp:cNvSpPr/>
      </dsp:nvSpPr>
      <dsp:spPr>
        <a:xfrm>
          <a:off x="1264821" y="0"/>
          <a:ext cx="850945" cy="1773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Junior</a:t>
          </a:r>
        </a:p>
      </dsp:txBody>
      <dsp:txXfrm>
        <a:off x="1264821" y="0"/>
        <a:ext cx="850945" cy="531971"/>
      </dsp:txXfrm>
    </dsp:sp>
    <dsp:sp modelId="{5580F881-C71B-4C1F-BFA3-F811FA87502C}">
      <dsp:nvSpPr>
        <dsp:cNvPr id="0" name=""/>
        <dsp:cNvSpPr/>
      </dsp:nvSpPr>
      <dsp:spPr>
        <a:xfrm>
          <a:off x="272050" y="0"/>
          <a:ext cx="850945" cy="1773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Senior</a:t>
          </a:r>
        </a:p>
      </dsp:txBody>
      <dsp:txXfrm>
        <a:off x="272050" y="0"/>
        <a:ext cx="850945" cy="531971"/>
      </dsp:txXfrm>
    </dsp:sp>
    <dsp:sp modelId="{452E7E9C-3DDC-435A-A769-70D37835FABA}">
      <dsp:nvSpPr>
        <dsp:cNvPr id="0" name=""/>
        <dsp:cNvSpPr/>
      </dsp:nvSpPr>
      <dsp:spPr>
        <a:xfrm>
          <a:off x="342962" y="1041795"/>
          <a:ext cx="709121" cy="35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Producer 1</a:t>
          </a:r>
        </a:p>
      </dsp:txBody>
      <dsp:txXfrm>
        <a:off x="353347" y="1052180"/>
        <a:ext cx="688351" cy="333790"/>
      </dsp:txXfrm>
    </dsp:sp>
    <dsp:sp modelId="{99A4275E-64B6-4AFA-9896-3B79A7DF1E2F}">
      <dsp:nvSpPr>
        <dsp:cNvPr id="0" name=""/>
        <dsp:cNvSpPr/>
      </dsp:nvSpPr>
      <dsp:spPr>
        <a:xfrm rot="18770822">
          <a:off x="985356" y="1048175"/>
          <a:ext cx="4171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17103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83481" y="1055743"/>
        <a:ext cx="20855" cy="20855"/>
      </dsp:txXfrm>
    </dsp:sp>
    <dsp:sp modelId="{C124DF5A-563A-4500-B8E4-1FE58B02E986}">
      <dsp:nvSpPr>
        <dsp:cNvPr id="0" name=""/>
        <dsp:cNvSpPr/>
      </dsp:nvSpPr>
      <dsp:spPr>
        <a:xfrm>
          <a:off x="1335733" y="735986"/>
          <a:ext cx="709121" cy="35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Producer 2</a:t>
          </a:r>
        </a:p>
      </dsp:txBody>
      <dsp:txXfrm>
        <a:off x="1346118" y="746371"/>
        <a:ext cx="688351" cy="333790"/>
      </dsp:txXfrm>
    </dsp:sp>
    <dsp:sp modelId="{EA3EF822-67EB-42E2-84CD-DC04BC15E6A2}">
      <dsp:nvSpPr>
        <dsp:cNvPr id="0" name=""/>
        <dsp:cNvSpPr/>
      </dsp:nvSpPr>
      <dsp:spPr>
        <a:xfrm rot="19457599">
          <a:off x="2012021" y="793335"/>
          <a:ext cx="34931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34931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7946" y="802597"/>
        <a:ext cx="17465" cy="17465"/>
      </dsp:txXfrm>
    </dsp:sp>
    <dsp:sp modelId="{A8C4219A-4FCE-4094-A225-F74C7C080809}">
      <dsp:nvSpPr>
        <dsp:cNvPr id="0" name=""/>
        <dsp:cNvSpPr/>
      </dsp:nvSpPr>
      <dsp:spPr>
        <a:xfrm>
          <a:off x="2328503" y="532113"/>
          <a:ext cx="709121" cy="35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Producer 3</a:t>
          </a:r>
        </a:p>
      </dsp:txBody>
      <dsp:txXfrm>
        <a:off x="2338888" y="542498"/>
        <a:ext cx="688351" cy="333790"/>
      </dsp:txXfrm>
    </dsp:sp>
    <dsp:sp modelId="{920B545D-4ED0-4D3E-90E7-9E1A98F84849}">
      <dsp:nvSpPr>
        <dsp:cNvPr id="0" name=""/>
        <dsp:cNvSpPr/>
      </dsp:nvSpPr>
      <dsp:spPr>
        <a:xfrm rot="2142401">
          <a:off x="2012021" y="997207"/>
          <a:ext cx="34931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34931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7946" y="1006470"/>
        <a:ext cx="17465" cy="17465"/>
      </dsp:txXfrm>
    </dsp:sp>
    <dsp:sp modelId="{E70A3C6A-C3FB-4BD9-A271-6A277F805D98}">
      <dsp:nvSpPr>
        <dsp:cNvPr id="0" name=""/>
        <dsp:cNvSpPr/>
      </dsp:nvSpPr>
      <dsp:spPr>
        <a:xfrm>
          <a:off x="2328503" y="939858"/>
          <a:ext cx="709121" cy="35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Producer 4</a:t>
          </a:r>
          <a:endParaRPr lang="en-US" sz="1100" b="1" kern="1200"/>
        </a:p>
      </dsp:txBody>
      <dsp:txXfrm>
        <a:off x="2338888" y="950243"/>
        <a:ext cx="688351" cy="333790"/>
      </dsp:txXfrm>
    </dsp:sp>
    <dsp:sp modelId="{1397E00B-7EB4-4523-808B-E0B2B2917997}">
      <dsp:nvSpPr>
        <dsp:cNvPr id="0" name=""/>
        <dsp:cNvSpPr/>
      </dsp:nvSpPr>
      <dsp:spPr>
        <a:xfrm rot="2829178">
          <a:off x="985356" y="1353984"/>
          <a:ext cx="4171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17103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83481" y="1361552"/>
        <a:ext cx="20855" cy="20855"/>
      </dsp:txXfrm>
    </dsp:sp>
    <dsp:sp modelId="{243F555B-12BE-48A3-B869-16DA3FA33134}">
      <dsp:nvSpPr>
        <dsp:cNvPr id="0" name=""/>
        <dsp:cNvSpPr/>
      </dsp:nvSpPr>
      <dsp:spPr>
        <a:xfrm>
          <a:off x="1335733" y="1347603"/>
          <a:ext cx="709121" cy="35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Producer 3</a:t>
          </a:r>
        </a:p>
      </dsp:txBody>
      <dsp:txXfrm>
        <a:off x="1346118" y="1357988"/>
        <a:ext cx="688351" cy="333790"/>
      </dsp:txXfrm>
    </dsp:sp>
    <dsp:sp modelId="{EBD3D194-6CBF-4751-9E3A-79948D7B6A73}">
      <dsp:nvSpPr>
        <dsp:cNvPr id="0" name=""/>
        <dsp:cNvSpPr/>
      </dsp:nvSpPr>
      <dsp:spPr>
        <a:xfrm>
          <a:off x="2044854" y="1506888"/>
          <a:ext cx="28364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283648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9587" y="1517793"/>
        <a:ext cx="14182" cy="14182"/>
      </dsp:txXfrm>
    </dsp:sp>
    <dsp:sp modelId="{48F92932-BCEE-4811-BF0D-8BF033EC11F2}">
      <dsp:nvSpPr>
        <dsp:cNvPr id="0" name=""/>
        <dsp:cNvSpPr/>
      </dsp:nvSpPr>
      <dsp:spPr>
        <a:xfrm>
          <a:off x="2328503" y="1347603"/>
          <a:ext cx="709121" cy="35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Producer 5</a:t>
          </a:r>
        </a:p>
      </dsp:txBody>
      <dsp:txXfrm>
        <a:off x="2338888" y="1357988"/>
        <a:ext cx="688351" cy="333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0F219-EDBB-402B-A7F9-3F9701335B9B}">
      <dsp:nvSpPr>
        <dsp:cNvPr id="0" name=""/>
        <dsp:cNvSpPr/>
      </dsp:nvSpPr>
      <dsp:spPr>
        <a:xfrm>
          <a:off x="661415" y="947810"/>
          <a:ext cx="405384" cy="26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" kern="1200"/>
        </a:p>
      </dsp:txBody>
      <dsp:txXfrm>
        <a:off x="788799" y="1019227"/>
        <a:ext cx="272232" cy="185411"/>
      </dsp:txXfrm>
    </dsp:sp>
    <dsp:sp modelId="{8368993B-29FD-462C-8CC6-F1407F42EF9E}">
      <dsp:nvSpPr>
        <dsp:cNvPr id="0" name=""/>
        <dsp:cNvSpPr/>
      </dsp:nvSpPr>
      <dsp:spPr>
        <a:xfrm>
          <a:off x="0" y="947810"/>
          <a:ext cx="405384" cy="26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" kern="1200"/>
        </a:p>
      </dsp:txBody>
      <dsp:txXfrm>
        <a:off x="5768" y="1019227"/>
        <a:ext cx="272232" cy="185411"/>
      </dsp:txXfrm>
    </dsp:sp>
    <dsp:sp modelId="{A14A8351-A1A8-4F07-BED4-4D12EC03AEE2}">
      <dsp:nvSpPr>
        <dsp:cNvPr id="0" name=""/>
        <dsp:cNvSpPr/>
      </dsp:nvSpPr>
      <dsp:spPr>
        <a:xfrm>
          <a:off x="661415" y="389792"/>
          <a:ext cx="405384" cy="26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" kern="1200"/>
        </a:p>
      </dsp:txBody>
      <dsp:txXfrm>
        <a:off x="788799" y="395560"/>
        <a:ext cx="272232" cy="185411"/>
      </dsp:txXfrm>
    </dsp:sp>
    <dsp:sp modelId="{8578DE44-E100-44E6-BD41-53B6E4F5C1D6}">
      <dsp:nvSpPr>
        <dsp:cNvPr id="0" name=""/>
        <dsp:cNvSpPr/>
      </dsp:nvSpPr>
      <dsp:spPr>
        <a:xfrm>
          <a:off x="0" y="389792"/>
          <a:ext cx="405384" cy="262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00" kern="1200" dirty="0"/>
        </a:p>
      </dsp:txBody>
      <dsp:txXfrm>
        <a:off x="5768" y="395560"/>
        <a:ext cx="272232" cy="185411"/>
      </dsp:txXfrm>
    </dsp:sp>
    <dsp:sp modelId="{F7204FB6-1BA7-4EA3-A5EB-75518C498AC8}">
      <dsp:nvSpPr>
        <dsp:cNvPr id="0" name=""/>
        <dsp:cNvSpPr/>
      </dsp:nvSpPr>
      <dsp:spPr>
        <a:xfrm>
          <a:off x="169867" y="436567"/>
          <a:ext cx="355326" cy="355326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940" y="540640"/>
        <a:ext cx="251253" cy="251253"/>
      </dsp:txXfrm>
    </dsp:sp>
    <dsp:sp modelId="{7A820FE1-B542-4940-832D-D9051E3B9106}">
      <dsp:nvSpPr>
        <dsp:cNvPr id="0" name=""/>
        <dsp:cNvSpPr/>
      </dsp:nvSpPr>
      <dsp:spPr>
        <a:xfrm rot="5400000">
          <a:off x="541606" y="436567"/>
          <a:ext cx="355326" cy="355326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541606" y="540640"/>
        <a:ext cx="251253" cy="251253"/>
      </dsp:txXfrm>
    </dsp:sp>
    <dsp:sp modelId="{85A30004-998C-49A1-AE87-CCADFCD69778}">
      <dsp:nvSpPr>
        <dsp:cNvPr id="0" name=""/>
        <dsp:cNvSpPr/>
      </dsp:nvSpPr>
      <dsp:spPr>
        <a:xfrm rot="10800000">
          <a:off x="541606" y="808306"/>
          <a:ext cx="355326" cy="355326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41606" y="808306"/>
        <a:ext cx="251253" cy="251253"/>
      </dsp:txXfrm>
    </dsp:sp>
    <dsp:sp modelId="{D15C6158-2AB8-4401-9F3E-60B9AF91D03E}">
      <dsp:nvSpPr>
        <dsp:cNvPr id="0" name=""/>
        <dsp:cNvSpPr/>
      </dsp:nvSpPr>
      <dsp:spPr>
        <a:xfrm rot="16200000">
          <a:off x="169867" y="808306"/>
          <a:ext cx="355326" cy="355326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5400000">
        <a:off x="273940" y="808306"/>
        <a:ext cx="251253" cy="251253"/>
      </dsp:txXfrm>
    </dsp:sp>
    <dsp:sp modelId="{A38DF69C-2995-4932-8D05-9CC114F11D10}">
      <dsp:nvSpPr>
        <dsp:cNvPr id="0" name=""/>
        <dsp:cNvSpPr/>
      </dsp:nvSpPr>
      <dsp:spPr>
        <a:xfrm>
          <a:off x="472059" y="726244"/>
          <a:ext cx="122682" cy="10668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D7E13-DE9E-484C-81C0-252263188EA9}">
      <dsp:nvSpPr>
        <dsp:cNvPr id="0" name=""/>
        <dsp:cNvSpPr/>
      </dsp:nvSpPr>
      <dsp:spPr>
        <a:xfrm rot="10800000">
          <a:off x="472059" y="767275"/>
          <a:ext cx="122682" cy="10668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ACE84-EC62-4BBB-A099-E0DFE5CE8DBA}">
      <dsp:nvSpPr>
        <dsp:cNvPr id="0" name=""/>
        <dsp:cNvSpPr/>
      </dsp:nvSpPr>
      <dsp:spPr>
        <a:xfrm>
          <a:off x="0" y="1050081"/>
          <a:ext cx="892907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DD8C3-0F1A-4665-A44B-60894A7A0C09}">
      <dsp:nvSpPr>
        <dsp:cNvPr id="0" name=""/>
        <dsp:cNvSpPr/>
      </dsp:nvSpPr>
      <dsp:spPr>
        <a:xfrm>
          <a:off x="0" y="599054"/>
          <a:ext cx="892907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6B666-404D-4C92-91E2-A0C9FB55D3EA}">
      <dsp:nvSpPr>
        <dsp:cNvPr id="0" name=""/>
        <dsp:cNvSpPr/>
      </dsp:nvSpPr>
      <dsp:spPr>
        <a:xfrm>
          <a:off x="0" y="148028"/>
          <a:ext cx="892907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726EC-EFC8-489D-A7F5-2A54603DC548}">
      <dsp:nvSpPr>
        <dsp:cNvPr id="0" name=""/>
        <dsp:cNvSpPr/>
      </dsp:nvSpPr>
      <dsp:spPr>
        <a:xfrm>
          <a:off x="232155" y="165"/>
          <a:ext cx="660751" cy="14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32155" y="165"/>
        <a:ext cx="660751" cy="147863"/>
      </dsp:txXfrm>
    </dsp:sp>
    <dsp:sp modelId="{8B46A136-A500-4F11-B170-E4F69F0F50DA}">
      <dsp:nvSpPr>
        <dsp:cNvPr id="0" name=""/>
        <dsp:cNvSpPr/>
      </dsp:nvSpPr>
      <dsp:spPr>
        <a:xfrm>
          <a:off x="0" y="165"/>
          <a:ext cx="232155" cy="1478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Demo</a:t>
          </a:r>
        </a:p>
      </dsp:txBody>
      <dsp:txXfrm>
        <a:off x="7219" y="7384"/>
        <a:ext cx="217717" cy="140644"/>
      </dsp:txXfrm>
    </dsp:sp>
    <dsp:sp modelId="{67BA9725-65C9-4727-96C5-B60AA4374D0C}">
      <dsp:nvSpPr>
        <dsp:cNvPr id="0" name=""/>
        <dsp:cNvSpPr/>
      </dsp:nvSpPr>
      <dsp:spPr>
        <a:xfrm>
          <a:off x="0" y="148028"/>
          <a:ext cx="892907" cy="29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/>
        </a:p>
      </dsp:txBody>
      <dsp:txXfrm>
        <a:off x="0" y="148028"/>
        <a:ext cx="892907" cy="295770"/>
      </dsp:txXfrm>
    </dsp:sp>
    <dsp:sp modelId="{2F8F420F-9D31-443A-8112-4B673B92A95E}">
      <dsp:nvSpPr>
        <dsp:cNvPr id="0" name=""/>
        <dsp:cNvSpPr/>
      </dsp:nvSpPr>
      <dsp:spPr>
        <a:xfrm>
          <a:off x="232155" y="451191"/>
          <a:ext cx="660751" cy="14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55" y="451191"/>
        <a:ext cx="660751" cy="147863"/>
      </dsp:txXfrm>
    </dsp:sp>
    <dsp:sp modelId="{885FFB4C-3B05-482C-BBB1-5155B9919231}">
      <dsp:nvSpPr>
        <dsp:cNvPr id="0" name=""/>
        <dsp:cNvSpPr/>
      </dsp:nvSpPr>
      <dsp:spPr>
        <a:xfrm>
          <a:off x="0" y="451191"/>
          <a:ext cx="232155" cy="1478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THead</a:t>
          </a:r>
          <a:endParaRPr lang="en-US" sz="500" kern="1200" dirty="0"/>
        </a:p>
      </dsp:txBody>
      <dsp:txXfrm>
        <a:off x="7219" y="458410"/>
        <a:ext cx="217717" cy="140644"/>
      </dsp:txXfrm>
    </dsp:sp>
    <dsp:sp modelId="{D8E8399A-2857-4553-BE4E-051372324FBA}">
      <dsp:nvSpPr>
        <dsp:cNvPr id="0" name=""/>
        <dsp:cNvSpPr/>
      </dsp:nvSpPr>
      <dsp:spPr>
        <a:xfrm>
          <a:off x="0" y="599054"/>
          <a:ext cx="892907" cy="29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/>
        </a:p>
      </dsp:txBody>
      <dsp:txXfrm>
        <a:off x="0" y="599054"/>
        <a:ext cx="892907" cy="295770"/>
      </dsp:txXfrm>
    </dsp:sp>
    <dsp:sp modelId="{35438A24-8D73-4B2B-B5E0-9183FF0BB9F9}">
      <dsp:nvSpPr>
        <dsp:cNvPr id="0" name=""/>
        <dsp:cNvSpPr/>
      </dsp:nvSpPr>
      <dsp:spPr>
        <a:xfrm>
          <a:off x="232155" y="902218"/>
          <a:ext cx="660751" cy="14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55" y="902218"/>
        <a:ext cx="660751" cy="147863"/>
      </dsp:txXfrm>
    </dsp:sp>
    <dsp:sp modelId="{67B2E19C-F9AB-4A77-AFA4-BCEB6247AE3F}">
      <dsp:nvSpPr>
        <dsp:cNvPr id="0" name=""/>
        <dsp:cNvSpPr/>
      </dsp:nvSpPr>
      <dsp:spPr>
        <a:xfrm>
          <a:off x="0" y="902218"/>
          <a:ext cx="232155" cy="1478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Interview</a:t>
          </a:r>
        </a:p>
      </dsp:txBody>
      <dsp:txXfrm>
        <a:off x="7219" y="909437"/>
        <a:ext cx="217717" cy="140644"/>
      </dsp:txXfrm>
    </dsp:sp>
    <dsp:sp modelId="{9522B401-118C-4468-A5C2-30DDDD0F5727}">
      <dsp:nvSpPr>
        <dsp:cNvPr id="0" name=""/>
        <dsp:cNvSpPr/>
      </dsp:nvSpPr>
      <dsp:spPr>
        <a:xfrm>
          <a:off x="0" y="1050081"/>
          <a:ext cx="892907" cy="29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/>
        </a:p>
      </dsp:txBody>
      <dsp:txXfrm>
        <a:off x="0" y="1050081"/>
        <a:ext cx="892907" cy="2957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437DE-8962-49F6-BCB7-653EDC9802D2}">
      <dsp:nvSpPr>
        <dsp:cNvPr id="0" name=""/>
        <dsp:cNvSpPr/>
      </dsp:nvSpPr>
      <dsp:spPr>
        <a:xfrm>
          <a:off x="0" y="402394"/>
          <a:ext cx="690488" cy="6904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ABC4E-F02B-4514-A92D-C6647DA5D36C}">
      <dsp:nvSpPr>
        <dsp:cNvPr id="0" name=""/>
        <dsp:cNvSpPr/>
      </dsp:nvSpPr>
      <dsp:spPr>
        <a:xfrm>
          <a:off x="138097" y="540491"/>
          <a:ext cx="414293" cy="4142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6BA7E-783A-41B9-ABEF-2A7926E988F5}">
      <dsp:nvSpPr>
        <dsp:cNvPr id="0" name=""/>
        <dsp:cNvSpPr/>
      </dsp:nvSpPr>
      <dsp:spPr>
        <a:xfrm>
          <a:off x="276195" y="678589"/>
          <a:ext cx="138097" cy="138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E0B92-CBFD-4D1D-B1AC-DA8C2CBDA6EE}">
      <dsp:nvSpPr>
        <dsp:cNvPr id="0" name=""/>
        <dsp:cNvSpPr/>
      </dsp:nvSpPr>
      <dsp:spPr>
        <a:xfrm>
          <a:off x="805569" y="172231"/>
          <a:ext cx="345244" cy="20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30%</a:t>
          </a:r>
        </a:p>
      </dsp:txBody>
      <dsp:txXfrm>
        <a:off x="805569" y="172231"/>
        <a:ext cx="345244" cy="201392"/>
      </dsp:txXfrm>
    </dsp:sp>
    <dsp:sp modelId="{47791D55-C70C-4CD4-B8C0-C09708CE6B6D}">
      <dsp:nvSpPr>
        <dsp:cNvPr id="0" name=""/>
        <dsp:cNvSpPr/>
      </dsp:nvSpPr>
      <dsp:spPr>
        <a:xfrm>
          <a:off x="719258" y="272927"/>
          <a:ext cx="863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4349D-45F8-4F4C-AE74-374C2CF3C62D}">
      <dsp:nvSpPr>
        <dsp:cNvPr id="0" name=""/>
        <dsp:cNvSpPr/>
      </dsp:nvSpPr>
      <dsp:spPr>
        <a:xfrm rot="5400000">
          <a:off x="294781" y="323505"/>
          <a:ext cx="474595" cy="37366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1BD88-F194-4ECE-B49F-42EF1868FF64}">
      <dsp:nvSpPr>
        <dsp:cNvPr id="0" name=""/>
        <dsp:cNvSpPr/>
      </dsp:nvSpPr>
      <dsp:spPr>
        <a:xfrm>
          <a:off x="805569" y="373623"/>
          <a:ext cx="345244" cy="20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25%</a:t>
          </a:r>
        </a:p>
      </dsp:txBody>
      <dsp:txXfrm>
        <a:off x="805569" y="373623"/>
        <a:ext cx="345244" cy="201392"/>
      </dsp:txXfrm>
    </dsp:sp>
    <dsp:sp modelId="{0C71B2D2-9F15-47B5-B15F-5BF993BCF420}">
      <dsp:nvSpPr>
        <dsp:cNvPr id="0" name=""/>
        <dsp:cNvSpPr/>
      </dsp:nvSpPr>
      <dsp:spPr>
        <a:xfrm>
          <a:off x="719258" y="474320"/>
          <a:ext cx="863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9D35F-9B54-4BFA-8640-E862E5602AF3}">
      <dsp:nvSpPr>
        <dsp:cNvPr id="0" name=""/>
        <dsp:cNvSpPr/>
      </dsp:nvSpPr>
      <dsp:spPr>
        <a:xfrm rot="5400000">
          <a:off x="396651" y="521756"/>
          <a:ext cx="369825" cy="27469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672F1-FC6F-4E1A-B028-436E78202182}">
      <dsp:nvSpPr>
        <dsp:cNvPr id="0" name=""/>
        <dsp:cNvSpPr/>
      </dsp:nvSpPr>
      <dsp:spPr>
        <a:xfrm>
          <a:off x="805569" y="575016"/>
          <a:ext cx="345244" cy="20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15%</a:t>
          </a:r>
        </a:p>
      </dsp:txBody>
      <dsp:txXfrm>
        <a:off x="805569" y="575016"/>
        <a:ext cx="345244" cy="201392"/>
      </dsp:txXfrm>
    </dsp:sp>
    <dsp:sp modelId="{0F306399-75A3-48DE-83DE-71E8E7D50181}">
      <dsp:nvSpPr>
        <dsp:cNvPr id="0" name=""/>
        <dsp:cNvSpPr/>
      </dsp:nvSpPr>
      <dsp:spPr>
        <a:xfrm>
          <a:off x="719258" y="675712"/>
          <a:ext cx="8631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050FC-7633-4599-A0BD-0F43141230AB}">
      <dsp:nvSpPr>
        <dsp:cNvPr id="0" name=""/>
        <dsp:cNvSpPr/>
      </dsp:nvSpPr>
      <dsp:spPr>
        <a:xfrm rot="5400000">
          <a:off x="498647" y="719846"/>
          <a:ext cx="264226" cy="17572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47DCA-91AE-41D8-8E59-DF89E919CB5B}">
      <dsp:nvSpPr>
        <dsp:cNvPr id="0" name=""/>
        <dsp:cNvSpPr/>
      </dsp:nvSpPr>
      <dsp:spPr>
        <a:xfrm>
          <a:off x="668412" y="668416"/>
          <a:ext cx="409672" cy="265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Proposal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SOW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Budget</a:t>
          </a:r>
        </a:p>
      </dsp:txBody>
      <dsp:txXfrm>
        <a:off x="797143" y="740588"/>
        <a:ext cx="275112" cy="187373"/>
      </dsp:txXfrm>
    </dsp:sp>
    <dsp:sp modelId="{8368993B-29FD-462C-8CC6-F1407F42EF9E}">
      <dsp:nvSpPr>
        <dsp:cNvPr id="0" name=""/>
        <dsp:cNvSpPr/>
      </dsp:nvSpPr>
      <dsp:spPr>
        <a:xfrm>
          <a:off x="0" y="668416"/>
          <a:ext cx="409672" cy="265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 dirty="0"/>
            <a:t>Production Tasks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Revisions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Timesheets/Cost</a:t>
          </a:r>
        </a:p>
      </dsp:txBody>
      <dsp:txXfrm>
        <a:off x="5829" y="740588"/>
        <a:ext cx="275112" cy="187373"/>
      </dsp:txXfrm>
    </dsp:sp>
    <dsp:sp modelId="{EAE1091A-5152-4FE1-8272-80AD13FAAE79}">
      <dsp:nvSpPr>
        <dsp:cNvPr id="0" name=""/>
        <dsp:cNvSpPr/>
      </dsp:nvSpPr>
      <dsp:spPr>
        <a:xfrm>
          <a:off x="668412" y="104494"/>
          <a:ext cx="409672" cy="265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Consultation Call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Kickoff Call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Script Call</a:t>
          </a:r>
        </a:p>
      </dsp:txBody>
      <dsp:txXfrm>
        <a:off x="797143" y="110323"/>
        <a:ext cx="275112" cy="187373"/>
      </dsp:txXfrm>
    </dsp:sp>
    <dsp:sp modelId="{8578DE44-E100-44E6-BD41-53B6E4F5C1D6}">
      <dsp:nvSpPr>
        <dsp:cNvPr id="0" name=""/>
        <dsp:cNvSpPr/>
      </dsp:nvSpPr>
      <dsp:spPr>
        <a:xfrm>
          <a:off x="0" y="104494"/>
          <a:ext cx="409672" cy="265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 dirty="0"/>
            <a:t>Prospect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 dirty="0"/>
            <a:t>Interview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 dirty="0"/>
            <a:t>CRM</a:t>
          </a:r>
        </a:p>
      </dsp:txBody>
      <dsp:txXfrm>
        <a:off x="5829" y="110323"/>
        <a:ext cx="275112" cy="187373"/>
      </dsp:txXfrm>
    </dsp:sp>
    <dsp:sp modelId="{F7204FB6-1BA7-4EA3-A5EB-75518C498AC8}">
      <dsp:nvSpPr>
        <dsp:cNvPr id="0" name=""/>
        <dsp:cNvSpPr/>
      </dsp:nvSpPr>
      <dsp:spPr>
        <a:xfrm>
          <a:off x="171664" y="151764"/>
          <a:ext cx="359085" cy="3590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Lead Gen</a:t>
          </a:r>
        </a:p>
      </dsp:txBody>
      <dsp:txXfrm>
        <a:off x="276838" y="256938"/>
        <a:ext cx="253911" cy="253911"/>
      </dsp:txXfrm>
    </dsp:sp>
    <dsp:sp modelId="{7A820FE1-B542-4940-832D-D9051E3B9106}">
      <dsp:nvSpPr>
        <dsp:cNvPr id="0" name=""/>
        <dsp:cNvSpPr/>
      </dsp:nvSpPr>
      <dsp:spPr>
        <a:xfrm rot="5400000">
          <a:off x="547335" y="151764"/>
          <a:ext cx="359085" cy="35908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Discovery</a:t>
          </a:r>
        </a:p>
      </dsp:txBody>
      <dsp:txXfrm rot="-5400000">
        <a:off x="547335" y="256938"/>
        <a:ext cx="253911" cy="253911"/>
      </dsp:txXfrm>
    </dsp:sp>
    <dsp:sp modelId="{85A30004-998C-49A1-AE87-CCADFCD69778}">
      <dsp:nvSpPr>
        <dsp:cNvPr id="0" name=""/>
        <dsp:cNvSpPr/>
      </dsp:nvSpPr>
      <dsp:spPr>
        <a:xfrm rot="10800000">
          <a:off x="547335" y="527435"/>
          <a:ext cx="359085" cy="359085"/>
        </a:xfrm>
        <a:prstGeom prst="pieWedg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Opportunities</a:t>
          </a:r>
        </a:p>
      </dsp:txBody>
      <dsp:txXfrm rot="10800000">
        <a:off x="547335" y="527435"/>
        <a:ext cx="253911" cy="253911"/>
      </dsp:txXfrm>
    </dsp:sp>
    <dsp:sp modelId="{D15C6158-2AB8-4401-9F3E-60B9AF91D03E}">
      <dsp:nvSpPr>
        <dsp:cNvPr id="0" name=""/>
        <dsp:cNvSpPr/>
      </dsp:nvSpPr>
      <dsp:spPr>
        <a:xfrm rot="16200000">
          <a:off x="171664" y="527435"/>
          <a:ext cx="359085" cy="359085"/>
        </a:xfrm>
        <a:prstGeom prst="pieWedg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Projects</a:t>
          </a:r>
        </a:p>
      </dsp:txBody>
      <dsp:txXfrm rot="5400000">
        <a:off x="276838" y="527435"/>
        <a:ext cx="253911" cy="253911"/>
      </dsp:txXfrm>
    </dsp:sp>
    <dsp:sp modelId="{A38DF69C-2995-4932-8D05-9CC114F11D10}">
      <dsp:nvSpPr>
        <dsp:cNvPr id="0" name=""/>
        <dsp:cNvSpPr/>
      </dsp:nvSpPr>
      <dsp:spPr>
        <a:xfrm>
          <a:off x="477052" y="444506"/>
          <a:ext cx="123979" cy="10780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D7E13-DE9E-484C-81C0-252263188EA9}">
      <dsp:nvSpPr>
        <dsp:cNvPr id="0" name=""/>
        <dsp:cNvSpPr/>
      </dsp:nvSpPr>
      <dsp:spPr>
        <a:xfrm rot="10800000">
          <a:off x="477052" y="485971"/>
          <a:ext cx="123979" cy="107808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CFF44-EFFE-44DE-B390-2E6352F44329}">
      <dsp:nvSpPr>
        <dsp:cNvPr id="0" name=""/>
        <dsp:cNvSpPr/>
      </dsp:nvSpPr>
      <dsp:spPr>
        <a:xfrm>
          <a:off x="1473042" y="1338617"/>
          <a:ext cx="902832" cy="584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/>
        </a:p>
      </dsp:txBody>
      <dsp:txXfrm>
        <a:off x="1756739" y="1497671"/>
        <a:ext cx="606288" cy="412929"/>
      </dsp:txXfrm>
    </dsp:sp>
    <dsp:sp modelId="{B8D6B2FB-CD91-42B3-AA9A-E667EBC16538}">
      <dsp:nvSpPr>
        <dsp:cNvPr id="0" name=""/>
        <dsp:cNvSpPr/>
      </dsp:nvSpPr>
      <dsp:spPr>
        <a:xfrm>
          <a:off x="0" y="1338617"/>
          <a:ext cx="902832" cy="584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/>
        </a:p>
      </dsp:txBody>
      <dsp:txXfrm>
        <a:off x="12847" y="1497671"/>
        <a:ext cx="606288" cy="412929"/>
      </dsp:txXfrm>
    </dsp:sp>
    <dsp:sp modelId="{80BA10A4-0492-4881-80BC-7FC0F47F144E}">
      <dsp:nvSpPr>
        <dsp:cNvPr id="0" name=""/>
        <dsp:cNvSpPr/>
      </dsp:nvSpPr>
      <dsp:spPr>
        <a:xfrm>
          <a:off x="1473042" y="95851"/>
          <a:ext cx="902832" cy="584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Maven link Template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Custumize template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" kern="1200"/>
            <a:t>Scedule tasks</a:t>
          </a:r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/>
        </a:p>
      </dsp:txBody>
      <dsp:txXfrm>
        <a:off x="1756739" y="108698"/>
        <a:ext cx="606288" cy="412929"/>
      </dsp:txXfrm>
    </dsp:sp>
    <dsp:sp modelId="{EA578C57-E197-4BE1-B8D7-E97125DDF41A}">
      <dsp:nvSpPr>
        <dsp:cNvPr id="0" name=""/>
        <dsp:cNvSpPr/>
      </dsp:nvSpPr>
      <dsp:spPr>
        <a:xfrm>
          <a:off x="0" y="95851"/>
          <a:ext cx="902832" cy="584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/>
        </a:p>
      </dsp:txBody>
      <dsp:txXfrm>
        <a:off x="12847" y="108698"/>
        <a:ext cx="606288" cy="412929"/>
      </dsp:txXfrm>
    </dsp:sp>
    <dsp:sp modelId="{7EB1B418-2BC0-443E-A02A-8DB062A510E3}">
      <dsp:nvSpPr>
        <dsp:cNvPr id="0" name=""/>
        <dsp:cNvSpPr/>
      </dsp:nvSpPr>
      <dsp:spPr>
        <a:xfrm>
          <a:off x="359470" y="191763"/>
          <a:ext cx="791349" cy="7913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 dirty="0"/>
            <a:t>Initiating </a:t>
          </a:r>
          <a:r>
            <a:rPr lang="en-US" sz="700" b="0" i="0" u="none" kern="1200" dirty="0" err="1"/>
            <a:t>Processx</a:t>
          </a:r>
          <a:endParaRPr lang="en-US" sz="700" kern="1200" dirty="0"/>
        </a:p>
      </dsp:txBody>
      <dsp:txXfrm>
        <a:off x="591251" y="423544"/>
        <a:ext cx="559568" cy="559568"/>
      </dsp:txXfrm>
    </dsp:sp>
    <dsp:sp modelId="{51E07762-F0B0-4EAB-981F-11883D211E49}">
      <dsp:nvSpPr>
        <dsp:cNvPr id="0" name=""/>
        <dsp:cNvSpPr/>
      </dsp:nvSpPr>
      <dsp:spPr>
        <a:xfrm rot="5400000">
          <a:off x="1206213" y="200024"/>
          <a:ext cx="791349" cy="7913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/>
            <a:t>Planning Process</a:t>
          </a:r>
          <a:endParaRPr lang="en-US" sz="700" kern="1200"/>
        </a:p>
      </dsp:txBody>
      <dsp:txXfrm rot="-5400000">
        <a:off x="1206213" y="431805"/>
        <a:ext cx="559568" cy="559568"/>
      </dsp:txXfrm>
    </dsp:sp>
    <dsp:sp modelId="{0B796C25-476B-4D18-962A-E0B09935F72B}">
      <dsp:nvSpPr>
        <dsp:cNvPr id="0" name=""/>
        <dsp:cNvSpPr/>
      </dsp:nvSpPr>
      <dsp:spPr>
        <a:xfrm rot="10800000">
          <a:off x="1206213" y="1027925"/>
          <a:ext cx="791349" cy="7913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/>
            <a:t>Executing Process</a:t>
          </a:r>
          <a:endParaRPr lang="en-US" sz="700" kern="1200"/>
        </a:p>
      </dsp:txBody>
      <dsp:txXfrm rot="10800000">
        <a:off x="1206213" y="1027925"/>
        <a:ext cx="559568" cy="559568"/>
      </dsp:txXfrm>
    </dsp:sp>
    <dsp:sp modelId="{84603980-DF74-491D-9E74-8D303B16D644}">
      <dsp:nvSpPr>
        <dsp:cNvPr id="0" name=""/>
        <dsp:cNvSpPr/>
      </dsp:nvSpPr>
      <dsp:spPr>
        <a:xfrm rot="16200000">
          <a:off x="378312" y="1027925"/>
          <a:ext cx="791349" cy="79134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/>
            <a:t>monitoring &amp; controlling Process</a:t>
          </a:r>
          <a:endParaRPr lang="en-US" sz="700" kern="1200"/>
        </a:p>
      </dsp:txBody>
      <dsp:txXfrm rot="5400000">
        <a:off x="610093" y="1027925"/>
        <a:ext cx="559568" cy="559568"/>
      </dsp:txXfrm>
    </dsp:sp>
    <dsp:sp modelId="{005F1076-D7FF-42E9-807C-56AC8F2BBAB5}">
      <dsp:nvSpPr>
        <dsp:cNvPr id="0" name=""/>
        <dsp:cNvSpPr/>
      </dsp:nvSpPr>
      <dsp:spPr>
        <a:xfrm>
          <a:off x="1051324" y="845166"/>
          <a:ext cx="273225" cy="23758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2F0BF-BAA7-4032-8290-CAE5FBFBF545}">
      <dsp:nvSpPr>
        <dsp:cNvPr id="0" name=""/>
        <dsp:cNvSpPr/>
      </dsp:nvSpPr>
      <dsp:spPr>
        <a:xfrm rot="10800000">
          <a:off x="1051324" y="936546"/>
          <a:ext cx="273225" cy="23758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DE446-3EC6-4455-AFAC-A4F049603890}">
      <dsp:nvSpPr>
        <dsp:cNvPr id="0" name=""/>
        <dsp:cNvSpPr/>
      </dsp:nvSpPr>
      <dsp:spPr>
        <a:xfrm>
          <a:off x="2131795" y="1717029"/>
          <a:ext cx="2098591" cy="2098591"/>
        </a:xfrm>
        <a:prstGeom prst="gear9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Revenue</a:t>
          </a:r>
        </a:p>
      </dsp:txBody>
      <dsp:txXfrm>
        <a:off x="2553705" y="2208614"/>
        <a:ext cx="1254771" cy="1078719"/>
      </dsp:txXfrm>
    </dsp:sp>
    <dsp:sp modelId="{C705150A-3D49-4668-BB7B-C64406F74265}">
      <dsp:nvSpPr>
        <dsp:cNvPr id="0" name=""/>
        <dsp:cNvSpPr/>
      </dsp:nvSpPr>
      <dsp:spPr>
        <a:xfrm>
          <a:off x="910796" y="1220998"/>
          <a:ext cx="1526248" cy="1526248"/>
        </a:xfrm>
        <a:prstGeom prst="gear6">
          <a:avLst/>
        </a:prstGeom>
        <a:solidFill>
          <a:srgbClr val="FFD687"/>
        </a:solidFill>
        <a:ln w="12700" cap="flat" cmpd="sng" algn="ctr">
          <a:solidFill>
            <a:srgbClr val="FFD68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Cost</a:t>
          </a:r>
        </a:p>
      </dsp:txBody>
      <dsp:txXfrm>
        <a:off x="1295034" y="1607558"/>
        <a:ext cx="757772" cy="753128"/>
      </dsp:txXfrm>
    </dsp:sp>
    <dsp:sp modelId="{CA995F89-7424-4CDD-BB65-2D49D60F87FB}">
      <dsp:nvSpPr>
        <dsp:cNvPr id="0" name=""/>
        <dsp:cNvSpPr/>
      </dsp:nvSpPr>
      <dsp:spPr>
        <a:xfrm rot="20700000">
          <a:off x="819633" y="605415"/>
          <a:ext cx="271337" cy="422937"/>
        </a:xfrm>
        <a:prstGeom prst="gear6">
          <a:avLst/>
        </a:prstGeom>
        <a:solidFill>
          <a:srgbClr val="FFD687"/>
        </a:solidFill>
        <a:ln w="12700" cap="flat" cmpd="sng" algn="ctr">
          <a:solidFill>
            <a:srgbClr val="FFD68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Profit</a:t>
          </a:r>
        </a:p>
      </dsp:txBody>
      <dsp:txXfrm rot="-20700000">
        <a:off x="870153" y="707170"/>
        <a:ext cx="170296" cy="219428"/>
      </dsp:txXfrm>
    </dsp:sp>
    <dsp:sp modelId="{E65A5DC9-E2F5-4DFF-82D9-46A66CCED1A8}">
      <dsp:nvSpPr>
        <dsp:cNvPr id="0" name=""/>
        <dsp:cNvSpPr/>
      </dsp:nvSpPr>
      <dsp:spPr>
        <a:xfrm>
          <a:off x="1966317" y="1402686"/>
          <a:ext cx="2686196" cy="2686196"/>
        </a:xfrm>
        <a:prstGeom prst="circularArrow">
          <a:avLst>
            <a:gd name="adj1" fmla="val 4688"/>
            <a:gd name="adj2" fmla="val 299029"/>
            <a:gd name="adj3" fmla="val 2506540"/>
            <a:gd name="adj4" fmla="val 15882170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7BCAD-EAC3-43B6-B474-141F4A4931AD}">
      <dsp:nvSpPr>
        <dsp:cNvPr id="0" name=""/>
        <dsp:cNvSpPr/>
      </dsp:nvSpPr>
      <dsp:spPr>
        <a:xfrm>
          <a:off x="640500" y="884922"/>
          <a:ext cx="1951689" cy="195168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E83FA-B04C-4F8B-BEB3-FBE330BC63F7}">
      <dsp:nvSpPr>
        <dsp:cNvPr id="0" name=""/>
        <dsp:cNvSpPr/>
      </dsp:nvSpPr>
      <dsp:spPr>
        <a:xfrm>
          <a:off x="1419747" y="-157883"/>
          <a:ext cx="2104314" cy="210431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D4FDC-7D07-441C-A507-ACCB9524DE19}">
      <dsp:nvSpPr>
        <dsp:cNvPr id="0" name=""/>
        <dsp:cNvSpPr/>
      </dsp:nvSpPr>
      <dsp:spPr>
        <a:xfrm>
          <a:off x="-1" y="1"/>
          <a:ext cx="2386234" cy="2309967"/>
        </a:xfrm>
        <a:prstGeom prst="gear9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Revenue</a:t>
          </a:r>
        </a:p>
      </dsp:txBody>
      <dsp:txXfrm>
        <a:off x="474038" y="541100"/>
        <a:ext cx="1438156" cy="1187370"/>
      </dsp:txXfrm>
    </dsp:sp>
    <dsp:sp modelId="{1DB72BA1-8054-4072-BBC6-2FFC73626757}">
      <dsp:nvSpPr>
        <dsp:cNvPr id="0" name=""/>
        <dsp:cNvSpPr/>
      </dsp:nvSpPr>
      <dsp:spPr>
        <a:xfrm>
          <a:off x="575425" y="325656"/>
          <a:ext cx="1562694" cy="1562694"/>
        </a:xfrm>
        <a:prstGeom prst="circularArrow">
          <a:avLst>
            <a:gd name="adj1" fmla="val 4878"/>
            <a:gd name="adj2" fmla="val 312630"/>
            <a:gd name="adj3" fmla="val 2947629"/>
            <a:gd name="adj4" fmla="val 15510527"/>
            <a:gd name="adj5" fmla="val 569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9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9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6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77FE-6D4D-4292-8957-DEB92C51C68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AA58-98C4-4FF7-8C95-9188E81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elcampus.com/charts/monthly-average-vs-current-year/%5d+%5badd%20trend%20lin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elcampus.com/charts/monthly-average-vs-current-year/%5d+%5badd%20trend%20lin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elcampus.com/charts/monthly-average-vs-current-year/%5d+%5badd%20trend%20lin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elcampus.com/charts/monthly-average-vs-current-year/%5d+%5badd%20trend%20l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5" Type="http://schemas.openxmlformats.org/officeDocument/2006/relationships/image" Target="../media/image9.png"/><Relationship Id="rId10" Type="http://schemas.microsoft.com/office/2007/relationships/diagramDrawing" Target="../diagrams/drawing20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20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elcampus.com/charts/monthly-average-vs-current-year/%5d+%5badd%20trend%20li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26" Type="http://schemas.openxmlformats.org/officeDocument/2006/relationships/diagramQuickStyle" Target="../diagrams/quickStyle6.xml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5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5" Type="http://schemas.openxmlformats.org/officeDocument/2006/relationships/diagramLayout" Target="../diagrams/layout6.xml"/><Relationship Id="rId33" Type="http://schemas.microsoft.com/office/2007/relationships/diagramDrawing" Target="../diagrams/drawing7.xml"/><Relationship Id="rId2" Type="http://schemas.microsoft.com/office/2014/relationships/chartEx" Target="../charts/chartEx1.xml"/><Relationship Id="rId16" Type="http://schemas.openxmlformats.org/officeDocument/2006/relationships/diagramQuickStyle" Target="../diagrams/quickStyle4.xml"/><Relationship Id="rId20" Type="http://schemas.openxmlformats.org/officeDocument/2006/relationships/diagramLayout" Target="../diagrams/layout5.xml"/><Relationship Id="rId29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24" Type="http://schemas.openxmlformats.org/officeDocument/2006/relationships/diagramData" Target="../diagrams/data6.xml"/><Relationship Id="rId32" Type="http://schemas.openxmlformats.org/officeDocument/2006/relationships/diagramColors" Target="../diagrams/colors7.xml"/><Relationship Id="rId5" Type="http://schemas.openxmlformats.org/officeDocument/2006/relationships/diagramLayout" Target="../diagrams/layout2.xml"/><Relationship Id="rId15" Type="http://schemas.openxmlformats.org/officeDocument/2006/relationships/diagramLayout" Target="../diagrams/layout4.xml"/><Relationship Id="rId23" Type="http://schemas.microsoft.com/office/2007/relationships/diagramDrawing" Target="../diagrams/drawing5.xml"/><Relationship Id="rId28" Type="http://schemas.microsoft.com/office/2007/relationships/diagramDrawing" Target="../diagrams/drawing6.xml"/><Relationship Id="rId10" Type="http://schemas.openxmlformats.org/officeDocument/2006/relationships/diagramLayout" Target="../diagrams/layout3.xml"/><Relationship Id="rId19" Type="http://schemas.openxmlformats.org/officeDocument/2006/relationships/diagramData" Target="../diagrams/data5.xml"/><Relationship Id="rId31" Type="http://schemas.openxmlformats.org/officeDocument/2006/relationships/diagramQuickStyle" Target="../diagrams/quickStyle7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Relationship Id="rId22" Type="http://schemas.openxmlformats.org/officeDocument/2006/relationships/diagramColors" Target="../diagrams/colors5.xml"/><Relationship Id="rId27" Type="http://schemas.openxmlformats.org/officeDocument/2006/relationships/diagramColors" Target="../diagrams/colors6.xml"/><Relationship Id="rId30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Pyramid Productions Business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Russell Powers</a:t>
            </a:r>
          </a:p>
        </p:txBody>
      </p:sp>
    </p:spTree>
    <p:extLst>
      <p:ext uri="{BB962C8B-B14F-4D97-AF65-F5344CB8AC3E}">
        <p14:creationId xmlns:p14="http://schemas.microsoft.com/office/powerpoint/2010/main" val="99513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Process 41"/>
          <p:cNvSpPr/>
          <p:nvPr/>
        </p:nvSpPr>
        <p:spPr>
          <a:xfrm>
            <a:off x="38776" y="38483"/>
            <a:ext cx="3672956" cy="6707881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3966169" y="49344"/>
            <a:ext cx="3672956" cy="6707881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7997482" y="49344"/>
            <a:ext cx="4106245" cy="6707881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5355" y="4837330"/>
            <a:ext cx="3465576" cy="153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70" y="-156880"/>
            <a:ext cx="10515600" cy="1325563"/>
          </a:xfrm>
        </p:spPr>
        <p:txBody>
          <a:bodyPr/>
          <a:lstStyle/>
          <a:p>
            <a:r>
              <a:rPr lang="en-US" dirty="0"/>
              <a:t>Production Goals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882616"/>
              </p:ext>
            </p:extLst>
          </p:nvPr>
        </p:nvGraphicFramePr>
        <p:xfrm>
          <a:off x="7386066" y="448056"/>
          <a:ext cx="4645152" cy="3815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22950" y="4837410"/>
            <a:ext cx="323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Revenue Goal: </a:t>
            </a:r>
            <a:r>
              <a:rPr lang="en-US" sz="2000" b="1" dirty="0"/>
              <a:t>2 Million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2950" y="5204455"/>
            <a:ext cx="323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Cost Goal: </a:t>
            </a:r>
            <a:r>
              <a:rPr lang="en-US" sz="2000" b="1" dirty="0"/>
              <a:t>600000  (30%)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22950" y="5622007"/>
            <a:ext cx="363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Optimization: </a:t>
            </a:r>
            <a:r>
              <a:rPr lang="en-US" sz="2000" b="1" dirty="0"/>
              <a:t>+20% (80% Capacity)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18140357"/>
              </p:ext>
            </p:extLst>
          </p:nvPr>
        </p:nvGraphicFramePr>
        <p:xfrm>
          <a:off x="9283622" y="2113081"/>
          <a:ext cx="2386232" cy="2309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/>
          <p:cNvGrpSpPr/>
          <p:nvPr/>
        </p:nvGrpSpPr>
        <p:grpSpPr>
          <a:xfrm rot="217623">
            <a:off x="8306137" y="1550734"/>
            <a:ext cx="1490396" cy="1494025"/>
            <a:chOff x="947161" y="784637"/>
            <a:chExt cx="2265601" cy="2146961"/>
          </a:xfrm>
          <a:solidFill>
            <a:srgbClr val="23E148"/>
          </a:solidFill>
        </p:grpSpPr>
        <p:sp>
          <p:nvSpPr>
            <p:cNvPr id="11" name="Shape 10"/>
            <p:cNvSpPr/>
            <p:nvPr/>
          </p:nvSpPr>
          <p:spPr>
            <a:xfrm>
              <a:off x="947161" y="784637"/>
              <a:ext cx="2265601" cy="2146961"/>
            </a:xfrm>
            <a:prstGeom prst="gear9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hape 4"/>
            <p:cNvSpPr txBox="1"/>
            <p:nvPr/>
          </p:nvSpPr>
          <p:spPr>
            <a:xfrm>
              <a:off x="1393781" y="1287552"/>
              <a:ext cx="1372361" cy="110358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Cost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3622" y="689424"/>
            <a:ext cx="1319835" cy="1279533"/>
            <a:chOff x="947161" y="784637"/>
            <a:chExt cx="2265601" cy="2146961"/>
          </a:xfrm>
          <a:solidFill>
            <a:srgbClr val="4472C4"/>
          </a:solidFill>
        </p:grpSpPr>
        <p:sp>
          <p:nvSpPr>
            <p:cNvPr id="14" name="Shape 13"/>
            <p:cNvSpPr/>
            <p:nvPr/>
          </p:nvSpPr>
          <p:spPr>
            <a:xfrm>
              <a:off x="947161" y="784637"/>
              <a:ext cx="2265601" cy="2146961"/>
            </a:xfrm>
            <a:prstGeom prst="gear9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hape 4"/>
            <p:cNvSpPr txBox="1"/>
            <p:nvPr/>
          </p:nvSpPr>
          <p:spPr>
            <a:xfrm>
              <a:off x="1364844" y="1533547"/>
              <a:ext cx="1401297" cy="8575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Profit</a:t>
              </a:r>
            </a:p>
          </p:txBody>
        </p:sp>
      </p:grp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529859791"/>
              </p:ext>
            </p:extLst>
          </p:nvPr>
        </p:nvGraphicFramePr>
        <p:xfrm>
          <a:off x="3181647" y="428231"/>
          <a:ext cx="4957064" cy="390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464572673"/>
              </p:ext>
            </p:extLst>
          </p:nvPr>
        </p:nvGraphicFramePr>
        <p:xfrm>
          <a:off x="936698" y="403217"/>
          <a:ext cx="2347411" cy="3124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801689024"/>
              </p:ext>
            </p:extLst>
          </p:nvPr>
        </p:nvGraphicFramePr>
        <p:xfrm>
          <a:off x="-1475954" y="3210361"/>
          <a:ext cx="5817360" cy="3502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Rectangle 18"/>
          <p:cNvSpPr/>
          <p:nvPr/>
        </p:nvSpPr>
        <p:spPr>
          <a:xfrm>
            <a:off x="120484" y="3407011"/>
            <a:ext cx="1509182" cy="363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Tracker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12009" y="6419591"/>
            <a:ext cx="33274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lower cost by 25% 35% then 50%</a:t>
            </a:r>
            <a:r>
              <a:rPr lang="en-US" dirty="0"/>
              <a:t> 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527077994"/>
              </p:ext>
            </p:extLst>
          </p:nvPr>
        </p:nvGraphicFramePr>
        <p:xfrm>
          <a:off x="3310315" y="4308515"/>
          <a:ext cx="4431970" cy="203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4" name="Right Brace 23"/>
          <p:cNvSpPr/>
          <p:nvPr/>
        </p:nvSpPr>
        <p:spPr>
          <a:xfrm>
            <a:off x="6597503" y="4873599"/>
            <a:ext cx="213806" cy="393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597503" y="5862352"/>
            <a:ext cx="213806" cy="393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61944" y="4913207"/>
            <a:ext cx="79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43158" y="5883038"/>
            <a:ext cx="79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Educate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25696" y="4337612"/>
            <a:ext cx="9144" cy="199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69880" y="4726199"/>
            <a:ext cx="20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7774690" y="-73152"/>
            <a:ext cx="90140" cy="6931152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93440" y="-73152"/>
            <a:ext cx="90140" cy="6931152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7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Unit Test (Actual)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15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448056" y="219456"/>
            <a:ext cx="11292840" cy="65196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804" y="-317128"/>
            <a:ext cx="10515600" cy="1325563"/>
          </a:xfrm>
        </p:spPr>
        <p:txBody>
          <a:bodyPr/>
          <a:lstStyle/>
          <a:p>
            <a:r>
              <a:rPr lang="en-US" dirty="0"/>
              <a:t>Business Workflow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4752" y="2003675"/>
            <a:ext cx="8308848" cy="25365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818121"/>
              </p:ext>
            </p:extLst>
          </p:nvPr>
        </p:nvGraphicFramePr>
        <p:xfrm>
          <a:off x="1243584" y="1047199"/>
          <a:ext cx="9195816" cy="201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329826"/>
              </p:ext>
            </p:extLst>
          </p:nvPr>
        </p:nvGraphicFramePr>
        <p:xfrm>
          <a:off x="60960" y="2870616"/>
          <a:ext cx="12298680" cy="2084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447458"/>
              </p:ext>
            </p:extLst>
          </p:nvPr>
        </p:nvGraphicFramePr>
        <p:xfrm>
          <a:off x="1595628" y="4782917"/>
          <a:ext cx="8997696" cy="238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Flowchart: Process 10"/>
          <p:cNvSpPr/>
          <p:nvPr/>
        </p:nvSpPr>
        <p:spPr>
          <a:xfrm>
            <a:off x="977900" y="791778"/>
            <a:ext cx="1384300" cy="3411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Pre-Production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977900" y="2859213"/>
            <a:ext cx="1384300" cy="3411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977900" y="4832207"/>
            <a:ext cx="1384300" cy="3411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Post-Production</a:t>
            </a:r>
          </a:p>
        </p:txBody>
      </p:sp>
      <p:sp>
        <p:nvSpPr>
          <p:cNvPr id="14" name="Oval 13"/>
          <p:cNvSpPr/>
          <p:nvPr/>
        </p:nvSpPr>
        <p:spPr>
          <a:xfrm>
            <a:off x="2749296" y="818529"/>
            <a:ext cx="374904" cy="408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4552696" y="791778"/>
            <a:ext cx="400304" cy="41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6317996" y="753387"/>
            <a:ext cx="400304" cy="41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8083296" y="791778"/>
            <a:ext cx="400304" cy="41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10193020" y="1028151"/>
            <a:ext cx="400304" cy="41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3728720" y="2611868"/>
            <a:ext cx="400304" cy="41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5694172" y="2546410"/>
            <a:ext cx="400304" cy="41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7682992" y="2578027"/>
            <a:ext cx="400304" cy="41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2" name="Oval 21"/>
          <p:cNvSpPr/>
          <p:nvPr/>
        </p:nvSpPr>
        <p:spPr>
          <a:xfrm>
            <a:off x="9696196" y="2610921"/>
            <a:ext cx="400304" cy="41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3" name="Oval 22"/>
          <p:cNvSpPr/>
          <p:nvPr/>
        </p:nvSpPr>
        <p:spPr>
          <a:xfrm>
            <a:off x="3620516" y="4551590"/>
            <a:ext cx="817880" cy="462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5540248" y="4488932"/>
            <a:ext cx="817880" cy="462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8040878" y="4488932"/>
            <a:ext cx="817880" cy="462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9735058" y="4499512"/>
            <a:ext cx="817880" cy="462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3027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 (Issue Tracker) (QA) [Graph this][</a:t>
            </a:r>
            <a:r>
              <a:rPr lang="en-US" dirty="0">
                <a:hlinkClick r:id="rId2"/>
              </a:rPr>
              <a:t>Dashboard chart step by step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IF we can reduce Workflow errors by 50% then we can raise Capacity(number of video produced in a month)</a:t>
            </a:r>
          </a:p>
          <a:p>
            <a:r>
              <a:rPr lang="en-US" sz="1600" dirty="0"/>
              <a:t>AND We can free up time to hold learning classes Giving value to Our interns and our culture and a social good to the community!!!</a:t>
            </a:r>
          </a:p>
          <a:p>
            <a:r>
              <a:rPr lang="en-US" sz="1600" dirty="0"/>
              <a:t>Issues will be problems that we find solutions for and develop documentation on, witch can be used as learning </a:t>
            </a:r>
            <a:r>
              <a:rPr lang="en-US" sz="1600" dirty="0" err="1"/>
              <a:t>materal</a:t>
            </a:r>
            <a:r>
              <a:rPr lang="en-US" sz="1600" dirty="0"/>
              <a:t> (Practical Project)</a:t>
            </a:r>
          </a:p>
          <a:p>
            <a:r>
              <a:rPr lang="en-US" sz="1600" dirty="0"/>
              <a:t>We will have live projects (live issues can HELP effect cost and the </a:t>
            </a:r>
            <a:r>
              <a:rPr lang="en-US" sz="1600" dirty="0" err="1"/>
              <a:t>botomline</a:t>
            </a:r>
            <a:r>
              <a:rPr lang="en-US" sz="1600" dirty="0"/>
              <a:t>, </a:t>
            </a:r>
            <a:r>
              <a:rPr lang="en-US" sz="1600" dirty="0" err="1"/>
              <a:t>labed</a:t>
            </a:r>
            <a:r>
              <a:rPr lang="en-US" sz="1600" dirty="0"/>
              <a:t> as Middle </a:t>
            </a:r>
            <a:r>
              <a:rPr lang="en-US" sz="1600" dirty="0" err="1"/>
              <a:t>Prority</a:t>
            </a:r>
            <a:r>
              <a:rPr lang="en-US" sz="1600" dirty="0"/>
              <a:t>) and we have died projects (died projects already have a solution or our low </a:t>
            </a:r>
            <a:r>
              <a:rPr lang="en-US" sz="1600" dirty="0" err="1"/>
              <a:t>prority</a:t>
            </a:r>
            <a:r>
              <a:rPr lang="en-US" sz="1600" dirty="0"/>
              <a:t> because they do not effect Production)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3270"/>
              </p:ext>
            </p:extLst>
          </p:nvPr>
        </p:nvGraphicFramePr>
        <p:xfrm>
          <a:off x="2453053" y="4236978"/>
          <a:ext cx="76102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046">
                  <a:extLst>
                    <a:ext uri="{9D8B030D-6E8A-4147-A177-3AD203B41FA5}">
                      <a16:colId xmlns:a16="http://schemas.microsoft.com/office/drawing/2014/main" val="2874057124"/>
                    </a:ext>
                  </a:extLst>
                </a:gridCol>
                <a:gridCol w="1522046">
                  <a:extLst>
                    <a:ext uri="{9D8B030D-6E8A-4147-A177-3AD203B41FA5}">
                      <a16:colId xmlns:a16="http://schemas.microsoft.com/office/drawing/2014/main" val="766374932"/>
                    </a:ext>
                  </a:extLst>
                </a:gridCol>
                <a:gridCol w="1522046">
                  <a:extLst>
                    <a:ext uri="{9D8B030D-6E8A-4147-A177-3AD203B41FA5}">
                      <a16:colId xmlns:a16="http://schemas.microsoft.com/office/drawing/2014/main" val="2126398929"/>
                    </a:ext>
                  </a:extLst>
                </a:gridCol>
                <a:gridCol w="1522046">
                  <a:extLst>
                    <a:ext uri="{9D8B030D-6E8A-4147-A177-3AD203B41FA5}">
                      <a16:colId xmlns:a16="http://schemas.microsoft.com/office/drawing/2014/main" val="3923801604"/>
                    </a:ext>
                  </a:extLst>
                </a:gridCol>
                <a:gridCol w="1522046">
                  <a:extLst>
                    <a:ext uri="{9D8B030D-6E8A-4147-A177-3AD203B41FA5}">
                      <a16:colId xmlns:a16="http://schemas.microsoft.com/office/drawing/2014/main" val="4145980442"/>
                    </a:ext>
                  </a:extLst>
                </a:gridCol>
              </a:tblGrid>
              <a:tr h="3430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6707"/>
                  </a:ext>
                </a:extLst>
              </a:tr>
              <a:tr h="3430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60695"/>
                  </a:ext>
                </a:extLst>
              </a:tr>
              <a:tr h="3430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1747"/>
                  </a:ext>
                </a:extLst>
              </a:tr>
              <a:tr h="3430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8212"/>
                  </a:ext>
                </a:extLst>
              </a:tr>
              <a:tr h="3430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81967"/>
                  </a:ext>
                </a:extLst>
              </a:tr>
              <a:tr h="3430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19275"/>
                  </a:ext>
                </a:extLst>
              </a:tr>
              <a:tr h="3430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9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84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 (Cost Savings) [Graph this][</a:t>
            </a:r>
            <a:r>
              <a:rPr lang="en-US" dirty="0">
                <a:hlinkClick r:id="rId2"/>
              </a:rPr>
              <a:t>Dashboard chart step by step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average cost of talent is </a:t>
            </a:r>
            <a:r>
              <a:rPr lang="en-US" dirty="0" err="1"/>
              <a:t>avg</a:t>
            </a:r>
            <a:r>
              <a:rPr lang="en-US" dirty="0"/>
              <a:t> $55 </a:t>
            </a:r>
            <a:r>
              <a:rPr lang="en-US" dirty="0" err="1"/>
              <a:t>hr</a:t>
            </a:r>
            <a:r>
              <a:rPr lang="en-US" dirty="0"/>
              <a:t> and we can hire talent to work for </a:t>
            </a:r>
            <a:r>
              <a:rPr lang="en-US" dirty="0" err="1"/>
              <a:t>avg</a:t>
            </a:r>
            <a:r>
              <a:rPr lang="en-US" dirty="0"/>
              <a:t> $25 </a:t>
            </a:r>
            <a:r>
              <a:rPr lang="en-US" dirty="0" err="1"/>
              <a:t>hr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17588"/>
              </p:ext>
            </p:extLst>
          </p:nvPr>
        </p:nvGraphicFramePr>
        <p:xfrm>
          <a:off x="1935285" y="348045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740571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63749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6398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3801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598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6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1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9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4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 (Account Management) [Graph This][</a:t>
            </a:r>
            <a:r>
              <a:rPr lang="en-US" dirty="0">
                <a:hlinkClick r:id="rId2"/>
              </a:rPr>
              <a:t>Dashboard chart step by step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Our account as well as BDM’s within each account will give as a strategic advantage. We can also profile competition….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61137"/>
              </p:ext>
            </p:extLst>
          </p:nvPr>
        </p:nvGraphicFramePr>
        <p:xfrm>
          <a:off x="2207847" y="3172719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740571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63749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6398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3801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598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6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1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9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5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369" y="1600200"/>
            <a:ext cx="11333285" cy="48093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Roles/Workflow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215997"/>
              </p:ext>
            </p:extLst>
          </p:nvPr>
        </p:nvGraphicFramePr>
        <p:xfrm>
          <a:off x="480524" y="1690688"/>
          <a:ext cx="11230951" cy="437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8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369" y="1600200"/>
            <a:ext cx="11333285" cy="48093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Roles/Workflow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357491"/>
              </p:ext>
            </p:extLst>
          </p:nvPr>
        </p:nvGraphicFramePr>
        <p:xfrm>
          <a:off x="480524" y="1690688"/>
          <a:ext cx="11230951" cy="437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05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369" y="1600200"/>
            <a:ext cx="11333285" cy="48093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Roles/Workflow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80524" y="1690688"/>
          <a:ext cx="11230951" cy="437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03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(Admin Fee) (Cost Savings) [Graph this][</a:t>
            </a:r>
            <a:r>
              <a:rPr lang="en-US" dirty="0">
                <a:hlinkClick r:id="rId2"/>
              </a:rPr>
              <a:t>Dashboard chart step by step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reduce cost by 50% then we can raise “</a:t>
            </a:r>
            <a:r>
              <a:rPr lang="en-US" dirty="0" err="1"/>
              <a:t>pyrmide</a:t>
            </a:r>
            <a:r>
              <a:rPr lang="en-US" dirty="0"/>
              <a:t> 15% to 25% or 30% (this rate of change will be applied based of effeminacy </a:t>
            </a:r>
            <a:r>
              <a:rPr lang="en-US" dirty="0" err="1"/>
              <a:t>kpi</a:t>
            </a:r>
            <a:r>
              <a:rPr lang="en-US" dirty="0"/>
              <a:t> of system)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35285" y="348045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740571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63749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6398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3801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598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6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1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9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56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174495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tracker</a:t>
            </a:r>
          </a:p>
          <a:p>
            <a:r>
              <a:rPr lang="en-US" dirty="0"/>
              <a:t>Use case</a:t>
            </a:r>
          </a:p>
          <a:p>
            <a:r>
              <a:rPr lang="en-US" dirty="0" err="1"/>
              <a:t>RoadMap</a:t>
            </a:r>
            <a:endParaRPr lang="en-US" dirty="0"/>
          </a:p>
          <a:p>
            <a:r>
              <a:rPr lang="en-US" dirty="0"/>
              <a:t>Lesson Plan</a:t>
            </a:r>
          </a:p>
          <a:p>
            <a:r>
              <a:rPr lang="en-US" dirty="0"/>
              <a:t>Course</a:t>
            </a:r>
          </a:p>
          <a:p>
            <a:r>
              <a:rPr lang="en-US" dirty="0"/>
              <a:t>Interns</a:t>
            </a:r>
          </a:p>
        </p:txBody>
      </p:sp>
    </p:spTree>
    <p:extLst>
      <p:ext uri="{BB962C8B-B14F-4D97-AF65-F5344CB8AC3E}">
        <p14:creationId xmlns:p14="http://schemas.microsoft.com/office/powerpoint/2010/main" val="393908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Management Dashboard</a:t>
            </a:r>
          </a:p>
        </p:txBody>
      </p:sp>
      <p:sp>
        <p:nvSpPr>
          <p:cNvPr id="5" name="AutoShape 2" descr="Image result for operations management su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6" y="1541780"/>
            <a:ext cx="2440816" cy="632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86" y="1473200"/>
            <a:ext cx="2905650" cy="2004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03" y="1518920"/>
            <a:ext cx="2467064" cy="2087880"/>
          </a:xfrm>
          <a:prstGeom prst="rect">
            <a:avLst/>
          </a:prstGeom>
        </p:spPr>
      </p:pic>
      <p:pic>
        <p:nvPicPr>
          <p:cNvPr id="11" name="Picture 10" descr="http://www.excelabout.com/wp-content/uploads/2015/01/image-1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35201"/>
            <a:ext cx="2476500" cy="115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24291"/>
              </p:ext>
            </p:extLst>
          </p:nvPr>
        </p:nvGraphicFramePr>
        <p:xfrm>
          <a:off x="155575" y="4450399"/>
          <a:ext cx="9852024" cy="2203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511">
                  <a:extLst>
                    <a:ext uri="{9D8B030D-6E8A-4147-A177-3AD203B41FA5}">
                      <a16:colId xmlns:a16="http://schemas.microsoft.com/office/drawing/2014/main" val="1818543284"/>
                    </a:ext>
                  </a:extLst>
                </a:gridCol>
                <a:gridCol w="104491">
                  <a:extLst>
                    <a:ext uri="{9D8B030D-6E8A-4147-A177-3AD203B41FA5}">
                      <a16:colId xmlns:a16="http://schemas.microsoft.com/office/drawing/2014/main" val="2522595149"/>
                    </a:ext>
                  </a:extLst>
                </a:gridCol>
                <a:gridCol w="1328531">
                  <a:extLst>
                    <a:ext uri="{9D8B030D-6E8A-4147-A177-3AD203B41FA5}">
                      <a16:colId xmlns:a16="http://schemas.microsoft.com/office/drawing/2014/main" val="872895556"/>
                    </a:ext>
                  </a:extLst>
                </a:gridCol>
                <a:gridCol w="895638">
                  <a:extLst>
                    <a:ext uri="{9D8B030D-6E8A-4147-A177-3AD203B41FA5}">
                      <a16:colId xmlns:a16="http://schemas.microsoft.com/office/drawing/2014/main" val="1916201511"/>
                    </a:ext>
                  </a:extLst>
                </a:gridCol>
                <a:gridCol w="716511">
                  <a:extLst>
                    <a:ext uri="{9D8B030D-6E8A-4147-A177-3AD203B41FA5}">
                      <a16:colId xmlns:a16="http://schemas.microsoft.com/office/drawing/2014/main" val="3504751116"/>
                    </a:ext>
                  </a:extLst>
                </a:gridCol>
                <a:gridCol w="716511">
                  <a:extLst>
                    <a:ext uri="{9D8B030D-6E8A-4147-A177-3AD203B41FA5}">
                      <a16:colId xmlns:a16="http://schemas.microsoft.com/office/drawing/2014/main" val="4087925911"/>
                    </a:ext>
                  </a:extLst>
                </a:gridCol>
                <a:gridCol w="716511">
                  <a:extLst>
                    <a:ext uri="{9D8B030D-6E8A-4147-A177-3AD203B41FA5}">
                      <a16:colId xmlns:a16="http://schemas.microsoft.com/office/drawing/2014/main" val="1818708804"/>
                    </a:ext>
                  </a:extLst>
                </a:gridCol>
                <a:gridCol w="895638">
                  <a:extLst>
                    <a:ext uri="{9D8B030D-6E8A-4147-A177-3AD203B41FA5}">
                      <a16:colId xmlns:a16="http://schemas.microsoft.com/office/drawing/2014/main" val="1460236175"/>
                    </a:ext>
                  </a:extLst>
                </a:gridCol>
                <a:gridCol w="716511">
                  <a:extLst>
                    <a:ext uri="{9D8B030D-6E8A-4147-A177-3AD203B41FA5}">
                      <a16:colId xmlns:a16="http://schemas.microsoft.com/office/drawing/2014/main" val="1906472025"/>
                    </a:ext>
                  </a:extLst>
                </a:gridCol>
                <a:gridCol w="716511">
                  <a:extLst>
                    <a:ext uri="{9D8B030D-6E8A-4147-A177-3AD203B41FA5}">
                      <a16:colId xmlns:a16="http://schemas.microsoft.com/office/drawing/2014/main" val="1526884309"/>
                    </a:ext>
                  </a:extLst>
                </a:gridCol>
                <a:gridCol w="716511">
                  <a:extLst>
                    <a:ext uri="{9D8B030D-6E8A-4147-A177-3AD203B41FA5}">
                      <a16:colId xmlns:a16="http://schemas.microsoft.com/office/drawing/2014/main" val="3036024332"/>
                    </a:ext>
                  </a:extLst>
                </a:gridCol>
                <a:gridCol w="716511">
                  <a:extLst>
                    <a:ext uri="{9D8B030D-6E8A-4147-A177-3AD203B41FA5}">
                      <a16:colId xmlns:a16="http://schemas.microsoft.com/office/drawing/2014/main" val="4168692305"/>
                    </a:ext>
                  </a:extLst>
                </a:gridCol>
                <a:gridCol w="895638">
                  <a:extLst>
                    <a:ext uri="{9D8B030D-6E8A-4147-A177-3AD203B41FA5}">
                      <a16:colId xmlns:a16="http://schemas.microsoft.com/office/drawing/2014/main" val="3706434809"/>
                    </a:ext>
                  </a:extLst>
                </a:gridCol>
              </a:tblGrid>
              <a:tr h="2812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 dashboard (Stackolders)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Dashboard (CRM)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Capacity Dashboard ( KPI {Capacity})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52353606"/>
                  </a:ext>
                </a:extLst>
              </a:tr>
              <a:tr h="281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Repeat custmers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1431637"/>
                  </a:ext>
                </a:extLst>
              </a:tr>
              <a:tr h="281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new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PI's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12789496"/>
                  </a:ext>
                </a:extLst>
              </a:tr>
              <a:tr h="281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Retention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Testimonals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Metrics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0583000"/>
                  </a:ext>
                </a:extLst>
              </a:tr>
              <a:tr h="5157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Social Good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Happyness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Targets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20319259"/>
                  </a:ext>
                </a:extLst>
              </a:tr>
              <a:tr h="281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Growth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Trends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9602903"/>
                  </a:ext>
                </a:extLst>
              </a:tr>
              <a:tr h="28129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6058280"/>
                  </a:ext>
                </a:extLst>
              </a:tr>
            </a:tbl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15640961"/>
              </p:ext>
            </p:extLst>
          </p:nvPr>
        </p:nvGraphicFramePr>
        <p:xfrm>
          <a:off x="8177755" y="1345407"/>
          <a:ext cx="3820569" cy="1779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Rectangle 13"/>
          <p:cNvSpPr/>
          <p:nvPr/>
        </p:nvSpPr>
        <p:spPr>
          <a:xfrm>
            <a:off x="8337775" y="3384441"/>
            <a:ext cx="974245" cy="380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r>
              <a:rPr lang="en-US" sz="11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Budget</a:t>
            </a:r>
          </a:p>
          <a:p>
            <a:pPr algn="l"/>
            <a:endParaRPr lang="en-US" sz="1100" b="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77015" y="3384441"/>
            <a:ext cx="974245" cy="380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r>
              <a:rPr lang="en-US" sz="11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Budget</a:t>
            </a:r>
          </a:p>
          <a:p>
            <a:pPr algn="l"/>
            <a:endParaRPr lang="en-US" sz="1100" b="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318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33" y="1764665"/>
            <a:ext cx="3845713" cy="2400300"/>
          </a:xfrm>
          <a:prstGeom prst="rect">
            <a:avLst/>
          </a:prstGeom>
        </p:spPr>
      </p:pic>
      <p:pic>
        <p:nvPicPr>
          <p:cNvPr id="5" name="Picture 4" descr="http://www.excelabout.com/wp-content/uploads/2015/01/inventory_dashboard_Templ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699933" cy="22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93483485"/>
              </p:ext>
            </p:extLst>
          </p:nvPr>
        </p:nvGraphicFramePr>
        <p:xfrm>
          <a:off x="8214512" y="1751647"/>
          <a:ext cx="3380588" cy="177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/>
          <p:cNvSpPr/>
          <p:nvPr/>
        </p:nvSpPr>
        <p:spPr>
          <a:xfrm>
            <a:off x="8374532" y="3785689"/>
            <a:ext cx="862050" cy="379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r>
              <a:rPr lang="en-US" sz="11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Budget</a:t>
            </a:r>
          </a:p>
          <a:p>
            <a:pPr algn="l"/>
            <a:r>
              <a:rPr lang="en-US" sz="11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9913772" y="3785689"/>
            <a:ext cx="862050" cy="379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r>
              <a:rPr lang="en-US" sz="11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Budget</a:t>
            </a:r>
          </a:p>
          <a:p>
            <a:pPr algn="l"/>
            <a:r>
              <a:rPr lang="en-US" sz="1100" b="0" i="0" u="none" strike="noStrike">
                <a:solidFill>
                  <a:schemeClr val="lt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12000</a:t>
            </a:r>
            <a:r>
              <a:rPr lang="en-US"/>
              <a:t> </a:t>
            </a:r>
            <a:endParaRPr lang="en-US" sz="1100" b="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81100" y="4902200"/>
            <a:ext cx="1968500" cy="393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Inventory Tracker</a:t>
            </a:r>
            <a:r>
              <a:rPr lang="en-US"/>
              <a:t> 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537200" y="4800600"/>
            <a:ext cx="1790700" cy="736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Capacity Tracker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483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acintosh HD:Users:kimberlycooper:Dropbox:Rignite Laptop:Content:Blog Posts:1. In Progress Posts:Social Media Proposal Template:Campaigns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18665"/>
            <a:ext cx="8550275" cy="3934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600200" y="2391508"/>
            <a:ext cx="1538654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X1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399" y="2403233"/>
            <a:ext cx="1538654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X2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1585" y="4355127"/>
            <a:ext cx="1538654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X3</a:t>
            </a:r>
          </a:p>
        </p:txBody>
      </p:sp>
      <p:sp>
        <p:nvSpPr>
          <p:cNvPr id="8" name="Rectangle 7"/>
          <p:cNvSpPr/>
          <p:nvPr/>
        </p:nvSpPr>
        <p:spPr>
          <a:xfrm>
            <a:off x="5911357" y="4355122"/>
            <a:ext cx="1538654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X4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4308" y="2018665"/>
            <a:ext cx="1345223" cy="179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88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38" y="1740265"/>
            <a:ext cx="3390900" cy="2060577"/>
          </a:xfrm>
        </p:spPr>
        <p:txBody>
          <a:bodyPr/>
          <a:lstStyle/>
          <a:p>
            <a:r>
              <a:rPr lang="en-US" dirty="0"/>
              <a:t>Asset gallery</a:t>
            </a:r>
          </a:p>
          <a:p>
            <a:endParaRPr lang="en-US" dirty="0"/>
          </a:p>
          <a:p>
            <a:r>
              <a:rPr lang="en-US" dirty="0"/>
              <a:t>Inventory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69367" y="1690688"/>
            <a:ext cx="3390900" cy="2013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Hashtags</a:t>
            </a:r>
          </a:p>
          <a:p>
            <a:endParaRPr lang="en-US" dirty="0"/>
          </a:p>
          <a:p>
            <a:r>
              <a:rPr lang="en-US" dirty="0"/>
              <a:t>Video catalog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0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Cycle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204591"/>
              </p:ext>
            </p:extLst>
          </p:nvPr>
        </p:nvGraphicFramePr>
        <p:xfrm>
          <a:off x="5969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4556234" y="1252624"/>
            <a:ext cx="835573" cy="646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</a:p>
        </p:txBody>
      </p:sp>
      <p:sp>
        <p:nvSpPr>
          <p:cNvPr id="5" name="Oval 4"/>
          <p:cNvSpPr/>
          <p:nvPr/>
        </p:nvSpPr>
        <p:spPr>
          <a:xfrm>
            <a:off x="8255883" y="2753722"/>
            <a:ext cx="835573" cy="646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40%</a:t>
            </a:r>
          </a:p>
        </p:txBody>
      </p:sp>
      <p:sp>
        <p:nvSpPr>
          <p:cNvPr id="6" name="Oval 5"/>
          <p:cNvSpPr/>
          <p:nvPr/>
        </p:nvSpPr>
        <p:spPr>
          <a:xfrm>
            <a:off x="6122278" y="5854284"/>
            <a:ext cx="835573" cy="646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60%</a:t>
            </a:r>
          </a:p>
        </p:txBody>
      </p:sp>
      <p:sp>
        <p:nvSpPr>
          <p:cNvPr id="7" name="Oval 6"/>
          <p:cNvSpPr/>
          <p:nvPr/>
        </p:nvSpPr>
        <p:spPr>
          <a:xfrm>
            <a:off x="2648599" y="4335530"/>
            <a:ext cx="835573" cy="646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49803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>
          <a:xfrm>
            <a:off x="38776" y="38483"/>
            <a:ext cx="12051624" cy="6707881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Fy17 Goals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37339"/>
              </p:ext>
            </p:extLst>
          </p:nvPr>
        </p:nvGraphicFramePr>
        <p:xfrm>
          <a:off x="2247900" y="3841750"/>
          <a:ext cx="9245600" cy="270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5029200" imgH="1470668" progId="Excel.Sheet.12">
                  <p:embed/>
                </p:oleObj>
              </mc:Choice>
              <mc:Fallback>
                <p:oleObj name="Worksheet" r:id="rId3" imgW="5029200" imgH="14706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7900" y="3841750"/>
                        <a:ext cx="9245600" cy="2702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201262"/>
              </p:ext>
            </p:extLst>
          </p:nvPr>
        </p:nvGraphicFramePr>
        <p:xfrm>
          <a:off x="2247900" y="1479550"/>
          <a:ext cx="8129076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5" imgW="4419742" imgH="1836523" progId="Excel.Sheet.12">
                  <p:embed/>
                </p:oleObj>
              </mc:Choice>
              <mc:Fallback>
                <p:oleObj name="Worksheet" r:id="rId5" imgW="4419742" imgH="18365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7900" y="1479550"/>
                        <a:ext cx="8129076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1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38776" y="38483"/>
            <a:ext cx="12051624" cy="6707881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Fy17 Sales Target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822266"/>
              </p:ext>
            </p:extLst>
          </p:nvPr>
        </p:nvGraphicFramePr>
        <p:xfrm>
          <a:off x="-244330" y="1906588"/>
          <a:ext cx="12680660" cy="205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3" imgW="11307938" imgH="1836523" progId="Excel.Sheet.12">
                  <p:embed/>
                </p:oleObj>
              </mc:Choice>
              <mc:Fallback>
                <p:oleObj name="Worksheet" r:id="rId3" imgW="11307938" imgH="1836523" progId="Excel.Sheet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4330" y="1906588"/>
                        <a:ext cx="12680660" cy="2059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84086"/>
              </p:ext>
            </p:extLst>
          </p:nvPr>
        </p:nvGraphicFramePr>
        <p:xfrm>
          <a:off x="-244330" y="3353552"/>
          <a:ext cx="119983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5" imgW="10698480" imgH="738958" progId="Excel.Sheet.12">
                  <p:embed/>
                </p:oleObj>
              </mc:Choice>
              <mc:Fallback>
                <p:oleObj name="Worksheet" r:id="rId5" imgW="10698480" imgH="738958" progId="Excel.Sheet.12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44330" y="3353552"/>
                        <a:ext cx="1199832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5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&amp;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Daily and Weekly Analytics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KPI</a:t>
            </a:r>
          </a:p>
          <a:p>
            <a:pPr lvl="2"/>
            <a:r>
              <a:rPr lang="en-US" dirty="0"/>
              <a:t>	Capacity $ and % ($6000, 80%)</a:t>
            </a:r>
          </a:p>
          <a:p>
            <a:pPr lvl="2"/>
            <a:r>
              <a:rPr lang="en-US" dirty="0"/>
              <a:t>	Time to complete one</a:t>
            </a:r>
          </a:p>
          <a:p>
            <a:pPr lvl="2"/>
            <a:r>
              <a:rPr lang="en-US" dirty="0"/>
              <a:t>	Time to complete 4</a:t>
            </a:r>
          </a:p>
          <a:p>
            <a:pPr lvl="2"/>
            <a:r>
              <a:rPr lang="en-US" dirty="0"/>
              <a:t>	time to complete 8</a:t>
            </a:r>
          </a:p>
          <a:p>
            <a:pPr lvl="2"/>
            <a:r>
              <a:rPr lang="en-US" dirty="0"/>
              <a:t>100 completed projects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 Report Creation </a:t>
            </a:r>
          </a:p>
        </p:txBody>
      </p:sp>
    </p:spTree>
    <p:extLst>
      <p:ext uri="{BB962C8B-B14F-4D97-AF65-F5344CB8AC3E}">
        <p14:creationId xmlns:p14="http://schemas.microsoft.com/office/powerpoint/2010/main" val="356914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 (Sales Cycle Management) [Graph this][</a:t>
            </a:r>
            <a:r>
              <a:rPr lang="en-US" dirty="0">
                <a:hlinkClick r:id="rId2"/>
              </a:rPr>
              <a:t>Dashboard chart step by step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Update the CRM to allow for Pipeline management, reporting and dashboard integration. </a:t>
            </a:r>
          </a:p>
          <a:p>
            <a:r>
              <a:rPr lang="en-US" dirty="0"/>
              <a:t>Integrate BANT concept and 0% to 100% Lead Qualification.</a:t>
            </a:r>
          </a:p>
          <a:p>
            <a:r>
              <a:rPr lang="en-US" dirty="0"/>
              <a:t>Integrate Sales Cycle</a:t>
            </a:r>
          </a:p>
          <a:p>
            <a:r>
              <a:rPr lang="en-US" dirty="0"/>
              <a:t>Integrate Maven Link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57600"/>
              </p:ext>
            </p:extLst>
          </p:nvPr>
        </p:nvGraphicFramePr>
        <p:xfrm>
          <a:off x="2128715" y="406074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740571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63749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6398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3801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5980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6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88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1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9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61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Unit Test (Target)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0576566"/>
                  </p:ext>
                </p:extLst>
              </p:nvPr>
            </p:nvGraphicFramePr>
            <p:xfrm>
              <a:off x="241300" y="1825625"/>
              <a:ext cx="11658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300" y="1825625"/>
                <a:ext cx="11658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8897814" y="1822890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 – 7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792307" y="1825625"/>
            <a:ext cx="8792" cy="688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55827" y="1828557"/>
            <a:ext cx="8792" cy="688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47268321"/>
              </p:ext>
            </p:extLst>
          </p:nvPr>
        </p:nvGraphicFramePr>
        <p:xfrm>
          <a:off x="684554" y="3632809"/>
          <a:ext cx="1066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149867909"/>
              </p:ext>
            </p:extLst>
          </p:nvPr>
        </p:nvGraphicFramePr>
        <p:xfrm>
          <a:off x="684554" y="4576763"/>
          <a:ext cx="1066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435009550"/>
              </p:ext>
            </p:extLst>
          </p:nvPr>
        </p:nvGraphicFramePr>
        <p:xfrm>
          <a:off x="4695092" y="2655277"/>
          <a:ext cx="892907" cy="134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28900275"/>
              </p:ext>
            </p:extLst>
          </p:nvPr>
        </p:nvGraphicFramePr>
        <p:xfrm>
          <a:off x="6006125" y="4911849"/>
          <a:ext cx="1150814" cy="1265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256809595"/>
              </p:ext>
            </p:extLst>
          </p:nvPr>
        </p:nvGraphicFramePr>
        <p:xfrm>
          <a:off x="673269" y="2963008"/>
          <a:ext cx="1078085" cy="103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40449"/>
              </p:ext>
            </p:extLst>
          </p:nvPr>
        </p:nvGraphicFramePr>
        <p:xfrm>
          <a:off x="9842770" y="2601423"/>
          <a:ext cx="1347792" cy="257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7792">
                  <a:extLst>
                    <a:ext uri="{9D8B030D-6E8A-4147-A177-3AD203B41FA5}">
                      <a16:colId xmlns:a16="http://schemas.microsoft.com/office/drawing/2014/main" val="40380961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1144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Production Manger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2988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Owner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2483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Managing Director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8331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Office 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4970966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Account 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0354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959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Script writer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9671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Creative lead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7113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Anamation lead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56549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Editor lead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37903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0491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Bookkeeper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90212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Client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2545255"/>
                  </a:ext>
                </a:extLst>
              </a:tr>
            </a:tbl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936003156"/>
              </p:ext>
            </p:extLst>
          </p:nvPr>
        </p:nvGraphicFramePr>
        <p:xfrm>
          <a:off x="5587999" y="2825081"/>
          <a:ext cx="2375875" cy="201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</p:spTree>
    <p:extLst>
      <p:ext uri="{BB962C8B-B14F-4D97-AF65-F5344CB8AC3E}">
        <p14:creationId xmlns:p14="http://schemas.microsoft.com/office/powerpoint/2010/main" val="40430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-0.00116 L 0.15873 -0.00116 L 0.15365 -0.0257 " pathEditMode="relative" ptsTypes="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5 -0.02292 L -3.75E-6 1.11111E-6 L 0.00144 -0.01158 L 0.00144 -0.01158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19" grpId="1">
        <p:bldAsOne/>
      </p:bldGraphic>
      <p:bldGraphic spid="19" grpId="2">
        <p:bldAsOne/>
      </p:bldGraphic>
      <p:bldGraphic spid="19" grpId="3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5829</TotalTime>
  <Words>890</Words>
  <Application>Microsoft Office PowerPoint</Application>
  <PresentationFormat>Widescreen</PresentationFormat>
  <Paragraphs>286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Worksheet</vt:lpstr>
      <vt:lpstr>Pyramid Productions Business Case</vt:lpstr>
      <vt:lpstr>Toc</vt:lpstr>
      <vt:lpstr>Overview</vt:lpstr>
      <vt:lpstr>Sales Cycle</vt:lpstr>
      <vt:lpstr>Fy17 Goals</vt:lpstr>
      <vt:lpstr>Fy17 Sales Target</vt:lpstr>
      <vt:lpstr>Analytics &amp; Reporting</vt:lpstr>
      <vt:lpstr>Recommendation (Sales Cycle Management) [Graph this][Dashboard chart step by step]</vt:lpstr>
      <vt:lpstr>Process Unit Test (Target)</vt:lpstr>
      <vt:lpstr>Production Goals</vt:lpstr>
      <vt:lpstr>Process Unit Test (Actual)</vt:lpstr>
      <vt:lpstr>Business Workflow</vt:lpstr>
      <vt:lpstr>Recommendation (Issue Tracker) (QA) [Graph this][Dashboard chart step by step]</vt:lpstr>
      <vt:lpstr>Recommendation (Cost Savings) [Graph this][Dashboard chart step by step]</vt:lpstr>
      <vt:lpstr>Recommendation (Account Management) [Graph This][Dashboard chart step by step]</vt:lpstr>
      <vt:lpstr>Roles/Workflow</vt:lpstr>
      <vt:lpstr>Roles/Workflow</vt:lpstr>
      <vt:lpstr>Roles/Workflow</vt:lpstr>
      <vt:lpstr>Recommendation (Admin Fee) (Cost Savings) [Graph this][Dashboard chart step by step]</vt:lpstr>
      <vt:lpstr>Learning Platform</vt:lpstr>
      <vt:lpstr>Production Management Dashboard</vt:lpstr>
      <vt:lpstr>Producer</vt:lpstr>
      <vt:lpstr>Charts</vt:lpstr>
      <vt:lpstr>Other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Powers</dc:creator>
  <cp:lastModifiedBy>Russell Powers</cp:lastModifiedBy>
  <cp:revision>60</cp:revision>
  <dcterms:created xsi:type="dcterms:W3CDTF">2016-07-07T18:13:18Z</dcterms:created>
  <dcterms:modified xsi:type="dcterms:W3CDTF">2016-07-12T08:05:38Z</dcterms:modified>
</cp:coreProperties>
</file>