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6" r:id="rId5"/>
    <p:sldId id="264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35944-A0B8-4A1C-BCC3-3A07FF278983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AEC377-3A8A-4A87-9C1F-E326A8E87E43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8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8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77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38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97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ода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небо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6" name="вода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вода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CFDF-C653-4754-98E6-9F6D9C892D05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0C1876-9168-4A26-8D0C-790FE7DECDCD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AC16B9-6AD0-4B72-B83A-EEBE77B04080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ебо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878EB-3D3D-45B1-902F-BBFD6D84A71A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DA697B-2EAA-44F6-AC1B-9FFFDB4913AA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FBC0B-9D1F-47A4-AB54-B5A29B750DEC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F9762-4988-46DF-B407-1D6F983FD222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ебо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11BE-8814-4403-B2D8-CFC8D5D61B51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 rtl="0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53F184-FFFE-42EC-8EDA-51D9CD1A405B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EA49B-CCF9-48A6-887A-A55AE8A49A03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ебо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u-RU" dirty="0"/>
          </a:p>
        </p:txBody>
      </p:sp>
      <p:sp>
        <p:nvSpPr>
          <p:cNvPr id="8" name="вода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9" name="вода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вода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FD5C8BE9-0404-49B6-80C8-97167A2D586E}" type="datetime1">
              <a:rPr lang="ru-RU" smtClean="0"/>
              <a:t>06.02.2023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610FF4-237F-44A0-942F-B8590847D48D}"/>
              </a:ext>
            </a:extLst>
          </p:cNvPr>
          <p:cNvSpPr/>
          <p:nvPr/>
        </p:nvSpPr>
        <p:spPr>
          <a:xfrm>
            <a:off x="1248554" y="99634"/>
            <a:ext cx="9715835" cy="26600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605" y="-955981"/>
            <a:ext cx="9602789" cy="3212619"/>
          </a:xfrm>
        </p:spPr>
        <p:txBody>
          <a:bodyPr rtlCol="0"/>
          <a:lstStyle/>
          <a:p>
            <a:pPr rtl="0"/>
            <a:r>
              <a:rPr lang="ru-RU" dirty="0"/>
              <a:t>ПРОЕКТ НА </a:t>
            </a:r>
            <a:r>
              <a:rPr lang="en-US" dirty="0"/>
              <a:t>PYGAME:</a:t>
            </a:r>
            <a:br>
              <a:rPr lang="ru-RU" dirty="0"/>
            </a:br>
            <a:r>
              <a:rPr lang="ru-RU" dirty="0"/>
              <a:t>МОРСКОЙ БОЙ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8323" y="4798502"/>
            <a:ext cx="4002932" cy="717259"/>
          </a:xfrm>
        </p:spPr>
        <p:txBody>
          <a:bodyPr rtlCol="0">
            <a:noAutofit/>
          </a:bodyPr>
          <a:lstStyle/>
          <a:p>
            <a:pPr algn="l" rtl="0"/>
            <a:r>
              <a:rPr lang="ru-RU" sz="2000" b="1" u="sng" dirty="0"/>
              <a:t>Проект подготовили</a:t>
            </a:r>
            <a:r>
              <a:rPr lang="en-US" sz="2000" b="1" u="sng" dirty="0"/>
              <a:t>:</a:t>
            </a:r>
            <a:r>
              <a:rPr lang="ru-RU" sz="2000" b="1" u="sng" dirty="0"/>
              <a:t> </a:t>
            </a:r>
            <a:r>
              <a:rPr lang="ru-RU" sz="2000" dirty="0" err="1"/>
              <a:t>гуртученко</a:t>
            </a:r>
            <a:r>
              <a:rPr lang="ru-RU" sz="2000" dirty="0"/>
              <a:t> </a:t>
            </a:r>
            <a:r>
              <a:rPr lang="ru-RU" sz="2000" dirty="0" err="1"/>
              <a:t>никита</a:t>
            </a:r>
            <a:r>
              <a:rPr lang="ru-RU" sz="2000" dirty="0"/>
              <a:t> </a:t>
            </a:r>
            <a:r>
              <a:rPr lang="ru-RU" sz="2000" dirty="0" err="1"/>
              <a:t>Ледохович</a:t>
            </a:r>
            <a:r>
              <a:rPr lang="ru-RU" sz="2000" dirty="0"/>
              <a:t> </a:t>
            </a:r>
            <a:r>
              <a:rPr lang="ru-RU" sz="2000" dirty="0" err="1"/>
              <a:t>дмитрий</a:t>
            </a:r>
            <a:r>
              <a:rPr lang="ru-RU" sz="2000" dirty="0"/>
              <a:t> уколов максим </a:t>
            </a:r>
          </a:p>
          <a:p>
            <a:pPr algn="l" rtl="0"/>
            <a:r>
              <a:rPr lang="ru-RU" sz="2000" dirty="0" err="1"/>
              <a:t>деев</a:t>
            </a:r>
            <a:r>
              <a:rPr lang="ru-RU" sz="2000" dirty="0"/>
              <a:t> максим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4EFA-8A2D-4D49-B383-186319CC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5" y="3107593"/>
            <a:ext cx="5117070" cy="33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771E50-7F18-4213-813E-2E8502F67175}"/>
              </a:ext>
            </a:extLst>
          </p:cNvPr>
          <p:cNvSpPr/>
          <p:nvPr/>
        </p:nvSpPr>
        <p:spPr>
          <a:xfrm>
            <a:off x="1248554" y="99634"/>
            <a:ext cx="9715835" cy="1242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7308" y="0"/>
            <a:ext cx="9509759" cy="1088136"/>
          </a:xfrm>
        </p:spPr>
        <p:txBody>
          <a:bodyPr rtlCol="0"/>
          <a:lstStyle/>
          <a:p>
            <a:pPr rtl="0"/>
            <a:r>
              <a:rPr lang="ru-RU" dirty="0"/>
              <a:t>РАБОТА НАД ПРОЕКТОМ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6E1A8A-445F-4CE0-8685-40DF4BAC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7" y="1926320"/>
            <a:ext cx="5125675" cy="38442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36AF15-34B5-4269-914B-20C5EFA2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3" y="1441873"/>
            <a:ext cx="4757061" cy="53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BBD4858-A895-4919-B226-2ED68E930709}"/>
              </a:ext>
            </a:extLst>
          </p:cNvPr>
          <p:cNvSpPr/>
          <p:nvPr/>
        </p:nvSpPr>
        <p:spPr>
          <a:xfrm>
            <a:off x="1248554" y="99634"/>
            <a:ext cx="9715835" cy="1242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BC02EA4-55F9-4CAF-8273-7FE757ED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94" y="0"/>
            <a:ext cx="9509759" cy="1088136"/>
          </a:xfrm>
        </p:spPr>
        <p:txBody>
          <a:bodyPr rtlCol="0"/>
          <a:lstStyle/>
          <a:p>
            <a:pPr rtl="0"/>
            <a:r>
              <a:rPr lang="ru-RU" dirty="0"/>
              <a:t>ВСЕ ЕЩЕ РАБОТА НАД ПРОЕКТОМ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82C5EA-33CC-44A3-AA04-A216D5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1" y="1711354"/>
            <a:ext cx="7449424" cy="41903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6DD472-D18B-42E2-BB6D-7ADB94D2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85" y="2229374"/>
            <a:ext cx="3981444" cy="315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D608B0-B734-4B10-8040-82731A495250}"/>
              </a:ext>
            </a:extLst>
          </p:cNvPr>
          <p:cNvSpPr/>
          <p:nvPr/>
        </p:nvSpPr>
        <p:spPr>
          <a:xfrm>
            <a:off x="1248554" y="99634"/>
            <a:ext cx="9715835" cy="1242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38C73C2-CE74-49A1-B5CD-C20D64D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76868"/>
            <a:ext cx="9509759" cy="1088136"/>
          </a:xfrm>
        </p:spPr>
        <p:txBody>
          <a:bodyPr rtlCol="0"/>
          <a:lstStyle/>
          <a:p>
            <a:pPr algn="ctr" rtl="0"/>
            <a:r>
              <a:rPr lang="ru-RU" dirty="0"/>
              <a:t>ТЕПЕРЬ ПОПРОБУЙТЕ ОБЫГРАТЬ НАШЕГО БОТА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AB6A3E-9F0D-452A-BF81-A2439401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55" y="1470833"/>
            <a:ext cx="5616632" cy="52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801B0-A9E4-4A47-8C2E-7829AAFC8C72}"/>
              </a:ext>
            </a:extLst>
          </p:cNvPr>
          <p:cNvSpPr txBox="1"/>
          <p:nvPr/>
        </p:nvSpPr>
        <p:spPr>
          <a:xfrm>
            <a:off x="1419078" y="2967335"/>
            <a:ext cx="935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Океан 16 x 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8_TF02895256.potx" id="{0D5CB4BB-E234-43FC-8270-85436C57C46F}" vid="{643B7369-305E-44FF-9288-DDF9D042A565}"/>
    </a:ext>
  </a:extLst>
</a:theme>
</file>

<file path=ppt/theme/theme2.xml><?xml version="1.0" encoding="utf-8"?>
<a:theme xmlns:a="http://schemas.openxmlformats.org/drawingml/2006/main" name="Тема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оформлении морских волн (широкоэкранный формат)</Template>
  <TotalTime>34</TotalTime>
  <Words>37</Words>
  <Application>Microsoft Office PowerPoint</Application>
  <PresentationFormat>Широкоэкранный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Georgia</vt:lpstr>
      <vt:lpstr>Океан 16 x 9</vt:lpstr>
      <vt:lpstr>ПРОЕКТ НА PYGAME: МОРСКОЙ БОЙ</vt:lpstr>
      <vt:lpstr>РАБОТА НАД ПРОЕКТОМ</vt:lpstr>
      <vt:lpstr>ВСЕ ЕЩЕ РАБОТА НАД ПРОЕКТОМ</vt:lpstr>
      <vt:lpstr>ТЕПЕРЬ ПОПРОБУЙТЕ ОБЫГРАТЬ НАШЕГО БОТА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PYGAME: МОРСКОЙ БОЙ</dc:title>
  <dc:creator>Никита Гуртученко</dc:creator>
  <cp:lastModifiedBy>Никита Гуртученко</cp:lastModifiedBy>
  <cp:revision>4</cp:revision>
  <dcterms:created xsi:type="dcterms:W3CDTF">2023-02-06T05:18:34Z</dcterms:created>
  <dcterms:modified xsi:type="dcterms:W3CDTF">2023-02-06T05:53:27Z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