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1094E-7A1E-40C4-B20D-A64D66308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53029D-B5F0-4F46-834A-F732176C0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90E0CF-184C-4C86-A5E5-E00EC607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215E-4C0B-4811-8BEC-8D401AF54E91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6D86F-C434-4F75-B69A-AEC1282C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2D7323-C4F4-4963-A3BC-F980EA56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BACF-2653-4F1F-A6EC-EF2ABEB137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06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E18CB-26DF-42E0-817E-945FA3F7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34E7BC-034F-45A9-856B-B5BCCF31F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203B7-B941-4401-9B8A-65A1C06B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215E-4C0B-4811-8BEC-8D401AF54E91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CB6BB4-BD37-4E50-BF9C-EF285415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8B48CA-FC10-4455-A543-24AF330B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BACF-2653-4F1F-A6EC-EF2ABEB137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11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00AFA0-023E-4345-846D-047FD3C44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230013-A66F-4B9D-B1D7-73EF1C4BD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95F087-9DBE-4571-9D64-71C1B172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215E-4C0B-4811-8BEC-8D401AF54E91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BE42C0-370F-4D10-B19D-8390AEC9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6A7AC3-EF34-45B9-9A1C-68FAB83C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BACF-2653-4F1F-A6EC-EF2ABEB137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76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2A650-6117-4C0F-9711-FC201303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A4F248-7812-4BB7-8918-D9D2EA7D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984CEE-8119-4638-BE7D-2F4B4FEF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215E-4C0B-4811-8BEC-8D401AF54E91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6F32BF-5EE6-4C9F-B295-50A55BF0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66B7F1-3EDF-4B3F-9499-DE510EE4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BACF-2653-4F1F-A6EC-EF2ABEB137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0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5FAAF-809C-4256-8B21-C8B51847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2048F3-4E21-46D2-88FA-406374AF5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3382AF-5894-4E44-8CB8-208B83E8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215E-4C0B-4811-8BEC-8D401AF54E91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A26EC7-1908-4AB2-8E49-A952566D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A00C3A-5B34-4D80-8B41-B73BF8CD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BACF-2653-4F1F-A6EC-EF2ABEB137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84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FB91C-BD1B-43ED-A954-4B201172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62B27-0306-411E-9C2E-E35CA41A7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324ACE-3F14-46AA-AB69-7AE820BB0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D2D10-6357-4AFE-8655-EDC3C1AA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215E-4C0B-4811-8BEC-8D401AF54E91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A795C6-5FAB-4679-B942-6EC1A2CF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15090D-B32F-47CC-8E9C-C918A0E8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BACF-2653-4F1F-A6EC-EF2ABEB137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81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A08B0-BFBB-4FBB-B440-15B6913B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188154-801C-4A69-8561-376F61546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A880F4-6DA6-4B1B-8BFC-61E98593C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EB82019-EDC9-444A-992F-E56717484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158BC5-3346-443D-A95C-CD08E73DD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53BDF09-2869-49EF-A004-F63AE5A3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215E-4C0B-4811-8BEC-8D401AF54E91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D504AA-26D4-4896-AB36-6A828E01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9A2147-5F24-4271-ACDF-0115D7EE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BACF-2653-4F1F-A6EC-EF2ABEB137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65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E1FD1-3F35-422E-80D9-FB90A9E1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8D39F2-5FBD-44D7-8888-5D03CA95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215E-4C0B-4811-8BEC-8D401AF54E91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FFAC8E-90E5-484B-968F-D1A74F3D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56AF3D-5CD0-4D82-9EF5-A0B16D1B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BACF-2653-4F1F-A6EC-EF2ABEB137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91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6F990E-77D1-4032-A2B3-116BBEF8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215E-4C0B-4811-8BEC-8D401AF54E91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735071-DE0B-4880-816A-A6232E4E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CD8422-59A1-4FF9-A392-5F8E7AEB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BACF-2653-4F1F-A6EC-EF2ABEB137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11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03EC7-5F76-4607-A544-1B908525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FD824E-8963-4F8A-A7CD-57CB8E126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D4F940-1B84-4307-9AD8-AA231188B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ADA033-F1FD-48C5-83C7-11CDE59E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215E-4C0B-4811-8BEC-8D401AF54E91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307F8E-881F-4BCE-AC26-B4C40EE3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2DA05F-AA3A-4A36-B528-5300EB38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BACF-2653-4F1F-A6EC-EF2ABEB137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6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42443-1DF4-4B6C-A460-8541B72F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1E1653-149C-4413-9CE6-8D407B959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F5F479-90F8-4322-A694-18B51146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241A31-CB26-48CB-9600-5580341C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215E-4C0B-4811-8BEC-8D401AF54E91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E30DF6-43EB-4445-9924-E1C81642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5FB755-0614-4AC1-A2EB-29972B4F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BACF-2653-4F1F-A6EC-EF2ABEB137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95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85CD2-7F35-41C1-8FCC-BA7E56F8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1B78FE-670D-48B9-B2CD-FDF88765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AD9BD6-A58D-437F-825F-0883C478A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E215E-4C0B-4811-8BEC-8D401AF54E91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875D5A-87D3-4065-8C32-559983DFB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EE6CDC-0B12-4372-B71B-EEFA78E8E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FBACF-2653-4F1F-A6EC-EF2ABEB137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87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DBF60-67F8-46BE-997D-C4F57EE91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20311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прибыльности рейсов из аэропорта Анапы в зимнее время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D7A6DC-BEF6-4C6C-BFAD-EEC74D2A2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07367"/>
            <a:ext cx="9144000" cy="3112169"/>
          </a:xfrm>
        </p:spPr>
        <p:txBody>
          <a:bodyPr>
            <a:normAutofit/>
          </a:bodyPr>
          <a:lstStyle/>
          <a:p>
            <a:pPr algn="l"/>
            <a:r>
              <a:rPr lang="ru-RU" b="1" i="0" cap="all" dirty="0">
                <a:solidFill>
                  <a:srgbClr val="00B43F"/>
                </a:solidFill>
                <a:effectLst/>
                <a:latin typeface="Open Sans"/>
              </a:rPr>
              <a:t>ЗАДАЧА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 algn="l"/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Необходимо выяснить, от каких самых малоприбыльных рейсов из Анапы мы можем отказаться в зимнее время.</a:t>
            </a:r>
          </a:p>
          <a:p>
            <a:pPr algn="l"/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Предполагаем, что </a:t>
            </a:r>
            <a:r>
              <a:rPr lang="ru-RU" b="1" i="0" dirty="0">
                <a:solidFill>
                  <a:srgbClr val="00B43F"/>
                </a:solidFill>
                <a:effectLst/>
                <a:latin typeface="Open Sans"/>
              </a:rPr>
              <a:t>прибыльность рейса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— это разница между доходом от продаж билетов и расходом на полет. </a:t>
            </a:r>
          </a:p>
          <a:p>
            <a:pPr algn="l"/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Самая простая модель оценки прибыльности: </a:t>
            </a:r>
            <a:r>
              <a:rPr lang="ru-RU" b="1" i="0" dirty="0">
                <a:solidFill>
                  <a:srgbClr val="00B43F"/>
                </a:solidFill>
                <a:effectLst/>
                <a:latin typeface="Open Sans"/>
              </a:rPr>
              <a:t>стоимость билетов - стоимость топлива на рейс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6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6CE49-3D48-42A0-B652-4C480663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1362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 БД после обработки запроса к БД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Объект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08A98858-CAF7-4C03-BCDC-D40779997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88" y="2523987"/>
            <a:ext cx="5308600" cy="3370539"/>
          </a:xfrm>
        </p:spPr>
      </p:pic>
      <p:pic>
        <p:nvPicPr>
          <p:cNvPr id="10" name="Рисунок 9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DAD775AF-E6B6-44F8-A2AD-B693D7D5C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6" y="2531114"/>
            <a:ext cx="6032709" cy="336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8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27752-15C3-4EA4-94D2-0551DEE3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24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импортированных данных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1057E8-E547-4203-B092-349CF8213C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0565" y="1162103"/>
            <a:ext cx="1122300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flight_id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 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рейса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уникальный ключ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flight_no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 – номер рейса – по номеру рейса в итоге будет определяться прибыльность направления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time_departure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 – время вылета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 – город прибытия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 – аэропорт прибытия – в дальнейшем может рассчитываться стоимость аэропортового обслуживания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flight_time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 – время полета – применяется для расчета использованного топлива и его стоимости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delay_time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 – время задержки, может иметь значение, если величина будет значительной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d_coordinates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’- координаты аэропорта отправления – используется для расчета расстояния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a_coordinates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 - координаты аэропорта прибытия – используется для расчета расстояния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airplane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 – тип борта, используется для расчета расхода топлива и его стоимости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count_seats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 – количество посадочных мест на борту, используется для оценки степени загрузки борта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count_tickets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 – количество посадочных талонов, используется для оценки степени загрузки борта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total_amount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 – общая стоимость билетов на борту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fare_conditions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 - обслуживание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seat_no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 – номер места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стоимость обслуживания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838EE52-6FF7-478C-AE87-35C6F17A7027}"/>
              </a:ext>
            </a:extLst>
          </p:cNvPr>
          <p:cNvSpPr txBox="1">
            <a:spLocks/>
          </p:cNvSpPr>
          <p:nvPr/>
        </p:nvSpPr>
        <p:spPr>
          <a:xfrm>
            <a:off x="838200" y="3760051"/>
            <a:ext cx="10515600" cy="661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дополнительно полученных данных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4054CB5-B433-4F7D-A109-6628DA5CF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25" y="4421293"/>
            <a:ext cx="11190146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'distance’ –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расстояние между аэропортами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uplift_ratio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– степень загрузки борта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fuel_cost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– стоимость израсходованного топлива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operation_profit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– операционная прибыль исходя из разницы проданных билетов и стоимости топлива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profit_flight_time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коээфициент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прибыльности к величине времени полета</a:t>
            </a:r>
          </a:p>
        </p:txBody>
      </p:sp>
    </p:spTree>
    <p:extLst>
      <p:ext uri="{BB962C8B-B14F-4D97-AF65-F5344CB8AC3E}">
        <p14:creationId xmlns:p14="http://schemas.microsoft.com/office/powerpoint/2010/main" val="1001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357B8-68E6-414B-B55E-57F6348A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рейсов из аэропорта Анапы в зимнее время, виды бортов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6B19BF-1B36-4D4B-B271-4E5DBF8910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55" y="1648100"/>
            <a:ext cx="3961435" cy="267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B04DB0C-55BC-4BA5-86E9-87BB32F7F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336" y="1559258"/>
            <a:ext cx="3875133" cy="259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DEF5C59-E827-438A-817C-08ABEC5CE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469" y="1575813"/>
            <a:ext cx="3733800" cy="259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9302574-1DBE-46BD-874F-90F6D3C3C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919" y="4151812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0B80B0F-2689-48E3-9486-A876FE88E3EC}"/>
              </a:ext>
            </a:extLst>
          </p:cNvPr>
          <p:cNvSpPr txBox="1">
            <a:spLocks/>
          </p:cNvSpPr>
          <p:nvPr/>
        </p:nvSpPr>
        <p:spPr>
          <a:xfrm>
            <a:off x="776778" y="4741567"/>
            <a:ext cx="3357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Рейс в Новокузнецк можно не рассматривать</a:t>
            </a:r>
          </a:p>
        </p:txBody>
      </p:sp>
      <p:sp>
        <p:nvSpPr>
          <p:cNvPr id="4" name="Стрелка: вверх 3">
            <a:extLst>
              <a:ext uri="{FF2B5EF4-FFF2-40B4-BE49-F238E27FC236}">
                <a16:creationId xmlns:a16="http://schemas.microsoft.com/office/drawing/2014/main" id="{018A24F0-D268-45D1-A3A2-C682DBD4C64F}"/>
              </a:ext>
            </a:extLst>
          </p:cNvPr>
          <p:cNvSpPr/>
          <p:nvPr/>
        </p:nvSpPr>
        <p:spPr>
          <a:xfrm>
            <a:off x="2213268" y="4505748"/>
            <a:ext cx="484632" cy="4716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BCBB4DB-A2FE-4ABB-A9FD-79920ED2F36A}"/>
              </a:ext>
            </a:extLst>
          </p:cNvPr>
          <p:cNvSpPr txBox="1">
            <a:spLocks/>
          </p:cNvSpPr>
          <p:nvPr/>
        </p:nvSpPr>
        <p:spPr>
          <a:xfrm>
            <a:off x="8677514" y="4505748"/>
            <a:ext cx="3357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Задержки незначительны и не влияют на результат</a:t>
            </a:r>
          </a:p>
        </p:txBody>
      </p:sp>
      <p:sp>
        <p:nvSpPr>
          <p:cNvPr id="5" name="Стрелка: влево 4">
            <a:extLst>
              <a:ext uri="{FF2B5EF4-FFF2-40B4-BE49-F238E27FC236}">
                <a16:creationId xmlns:a16="http://schemas.microsoft.com/office/drawing/2014/main" id="{CF454C2D-626C-49E7-BBC0-70D43E4A0F70}"/>
              </a:ext>
            </a:extLst>
          </p:cNvPr>
          <p:cNvSpPr/>
          <p:nvPr/>
        </p:nvSpPr>
        <p:spPr>
          <a:xfrm>
            <a:off x="8273177" y="5056426"/>
            <a:ext cx="625642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92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357B8-68E6-414B-B55E-57F6348A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Прибыльность рейсов из аэропорта Анапы в зимнее время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1B563AB-B2B7-4497-8801-8C3F9C7D5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21" y="1381175"/>
            <a:ext cx="363855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20D78D2-555A-4EC6-8478-82DF0A188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06" y="1381175"/>
            <a:ext cx="385762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39537DB-B87B-41F6-B4DD-A03386931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66" y="1381175"/>
            <a:ext cx="363855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82B91C-3418-4694-BC22-689312247F09}"/>
              </a:ext>
            </a:extLst>
          </p:cNvPr>
          <p:cNvSpPr txBox="1"/>
          <p:nvPr/>
        </p:nvSpPr>
        <p:spPr>
          <a:xfrm>
            <a:off x="625643" y="4464715"/>
            <a:ext cx="113360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полеты, за исключением рейса в Новокузнецк, данные по которому были исключены из обработки по причине отсутствия ключевых параметров, с точки зрения операционного расхода в виде стоимости топлива являются прибыльными '</a:t>
            </a:r>
            <a:r>
              <a:rPr lang="ru-RU" sz="1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operation_profit</a:t>
            </a:r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причем наиболее прибыльным является рейс в Москву.</a:t>
            </a:r>
          </a:p>
          <a:p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Возможно, некоторое уменьшение операционной прибыли связано с недозагрузкой бортов, причем эта величина '</a:t>
            </a:r>
            <a:r>
              <a:rPr lang="ru-RU" sz="1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uplift_ratio</a:t>
            </a:r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является наибольшей тоже на рейсах в Москву, что в принципе связано с большей </a:t>
            </a:r>
            <a:r>
              <a:rPr lang="ru-RU" sz="1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пассажироемкостью</a:t>
            </a:r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Боингов по сравнению с </a:t>
            </a:r>
            <a:r>
              <a:rPr lang="ru-RU" sz="1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Суперджетами</a:t>
            </a:r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что используются на рейсах в Белгород.</a:t>
            </a:r>
          </a:p>
          <a:p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полноты оценки прибыльности/убыточности рейсов необходимо проанализировать расходы на лизинг авиационной техники, стоимости обслуживания в соответствующих аэропортах и расходы на подготовку и содержание экипажей. Указанные данные в базе данных отсутствуют</a:t>
            </a:r>
          </a:p>
        </p:txBody>
      </p:sp>
    </p:spTree>
    <p:extLst>
      <p:ext uri="{BB962C8B-B14F-4D97-AF65-F5344CB8AC3E}">
        <p14:creationId xmlns:p14="http://schemas.microsoft.com/office/powerpoint/2010/main" val="3268272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471</Words>
  <Application>Microsoft Office PowerPoint</Application>
  <PresentationFormat>Широкоэкранный</PresentationFormat>
  <Paragraphs>37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Open Sans</vt:lpstr>
      <vt:lpstr>Times New Roman</vt:lpstr>
      <vt:lpstr>Тема Office</vt:lpstr>
      <vt:lpstr>Анализ прибыльности рейсов из аэропорта Анапы в зимнее время</vt:lpstr>
      <vt:lpstr>Фрейм БД после обработки запроса к БД</vt:lpstr>
      <vt:lpstr>Структура импортированных данных</vt:lpstr>
      <vt:lpstr>Количество рейсов из аэропорта Анапы в зимнее время, виды бортов</vt:lpstr>
      <vt:lpstr>Прибыльность рейсов из аэропорта Анапы в зимнее время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прибыльности рейсов из аэропорта Анапы в зимнее время</dc:title>
  <dc:creator>Игорь Чернов</dc:creator>
  <cp:lastModifiedBy>Игорь Чернов</cp:lastModifiedBy>
  <cp:revision>7</cp:revision>
  <dcterms:created xsi:type="dcterms:W3CDTF">2021-02-22T22:39:14Z</dcterms:created>
  <dcterms:modified xsi:type="dcterms:W3CDTF">2021-02-22T23:49:52Z</dcterms:modified>
</cp:coreProperties>
</file>