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6" r:id="rId3"/>
    <p:sldId id="853" r:id="rId4"/>
    <p:sldId id="915" r:id="rId5"/>
    <p:sldId id="924" r:id="rId6"/>
    <p:sldId id="925" r:id="rId7"/>
    <p:sldId id="926" r:id="rId8"/>
    <p:sldId id="927" r:id="rId9"/>
    <p:sldId id="851" r:id="rId10"/>
    <p:sldId id="923" r:id="rId11"/>
    <p:sldId id="928" r:id="rId12"/>
    <p:sldId id="929" r:id="rId13"/>
    <p:sldId id="931" r:id="rId14"/>
    <p:sldId id="937" r:id="rId15"/>
    <p:sldId id="932" r:id="rId16"/>
    <p:sldId id="933" r:id="rId17"/>
    <p:sldId id="934" r:id="rId18"/>
    <p:sldId id="935" r:id="rId19"/>
    <p:sldId id="938" r:id="rId20"/>
    <p:sldId id="260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951" userDrawn="1">
          <p15:clr>
            <a:srgbClr val="A4A3A4"/>
          </p15:clr>
        </p15:guide>
        <p15:guide id="2" pos="6698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139" userDrawn="1">
          <p15:clr>
            <a:srgbClr val="A4A3A4"/>
          </p15:clr>
        </p15:guide>
        <p15:guide id="8" pos="7151" userDrawn="1">
          <p15:clr>
            <a:srgbClr val="A4A3A4"/>
          </p15:clr>
        </p15:guide>
        <p15:guide id="9" pos="6199" userDrawn="1">
          <p15:clr>
            <a:srgbClr val="A4A3A4"/>
          </p15:clr>
        </p15:guide>
        <p15:guide id="10" pos="3273" userDrawn="1">
          <p15:clr>
            <a:srgbClr val="A4A3A4"/>
          </p15:clr>
        </p15:guide>
        <p15:guide id="11" orient="horz" pos="2704" userDrawn="1">
          <p15:clr>
            <a:srgbClr val="A4A3A4"/>
          </p15:clr>
        </p15:guide>
        <p15:guide id="12" pos="4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2E9D"/>
    <a:srgbClr val="0C49F4"/>
    <a:srgbClr val="5074E6"/>
    <a:srgbClr val="4D64F1"/>
    <a:srgbClr val="4646EC"/>
    <a:srgbClr val="002774"/>
    <a:srgbClr val="EABAB0"/>
    <a:srgbClr val="E5EDF7"/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6" autoAdjust="0"/>
    <p:restoredTop sz="96312" autoAdjust="0"/>
  </p:normalViewPr>
  <p:slideViewPr>
    <p:cSldViewPr snapToGrid="0" showGuides="1">
      <p:cViewPr varScale="1">
        <p:scale>
          <a:sx n="101" d="100"/>
          <a:sy n="101" d="100"/>
        </p:scale>
        <p:origin x="232" y="920"/>
      </p:cViewPr>
      <p:guideLst>
        <p:guide pos="4951"/>
        <p:guide pos="6698"/>
        <p:guide orient="horz" pos="2795"/>
        <p:guide orient="horz" pos="3702"/>
        <p:guide orient="horz" pos="4156"/>
        <p:guide pos="3840"/>
        <p:guide orient="horz" pos="1139"/>
        <p:guide pos="7151"/>
        <p:guide pos="6199"/>
        <p:guide pos="3273"/>
        <p:guide orient="horz" pos="2704"/>
        <p:guide pos="4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0D0C7-7F75-48C3-8F2C-DEEEE113ADC1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3A4EA-96FA-4621-B390-257286540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E601-A7EB-47FD-8DC5-0004EC62FB24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D26BA-F802-41A4-A9FA-072BECFC3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A982-E9C1-E22B-AAE3-EA96C5B2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E645C1-C2E9-9387-8204-7B1E5EEAE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FBBF60-BB84-4DEE-641D-4C50D2257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1E8B2-06CE-70A7-EFDB-6EB60368F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9D948-7197-DD9D-5697-E6316480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64445B-9A7F-70A4-E1C9-6AA951C4A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1B17F8-D40E-5224-26DB-8679F3F9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BFD76-6072-929B-B9E0-E336A82D3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2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BD912-E759-12BE-FB98-3E4F4173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2FDD26-81D7-6CD9-EC92-6E0D97814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55F744-5754-DECD-ADCB-0A9B95800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1A6A3-65E2-E1ED-7C65-41CCB97CC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815B-42DB-AC86-D13B-19BF061F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651288-A3C8-19A4-405B-D0E1C51EC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8D22F4-2BA4-1CB7-D0E6-2FB8645C5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33148-BF1D-A465-A65B-ABC29F925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A5E8E-61AE-2273-3CCA-51401EC5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00CCCA-39A8-E0EB-C4FA-E8C05F5F9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C0ADD5-FEAE-8A04-646C-EB27DA01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0D5707-D596-76C3-1FFC-59F983B1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29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921E-1EEA-04D0-BE2E-3EE5DC00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4FAF3C-8700-C3BA-1EF2-E47942B4B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F2BE0E-42DA-7667-DF16-F21293B98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2BB3D-18F0-2FB8-7E78-0C9B3FD08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1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BC93F-7C2E-D2A7-5661-000DB2B4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BDCBF4-D238-B4C0-0409-C5BA0F43D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1BC353-590E-D8C1-07DA-9AB52E112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31A8B-AC20-B922-6B82-04A16C64F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5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D1AD8-D9EA-8349-D6BB-71F5854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7ABEC8-E64B-CE70-0EFC-14BB08072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CF8951-0102-9F5C-AF6C-6BEB43599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CB49B-9B1F-073D-14FF-774AFD21C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2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547D-6BC2-25EA-04E2-720C0BD7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436526-1EAC-B851-4B4B-7F26AB706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45329A-83AE-02C3-9DEC-463AA7A52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9BE6F-10C0-EF24-FA07-589D0CC45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4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DD82-B261-DC54-A924-1A2D5B02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64EF0D-E408-01C3-79B5-0909C3E0A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7D4F57-A36C-6473-82AB-850EEA0C2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39214-6EC3-1B64-7A0D-7872A4B2F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DBDA-6415-7BD9-C9C4-C3F7A027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F9974F-7166-D1EA-C723-E6B62B033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4B0401-C5AC-1789-FC38-A1AF712D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76ECC-1D28-DB67-DA35-EA805AC28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6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62AD6-F9F9-FE53-B8C4-9A0FF808A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ECA9E9-17C1-1139-3AC7-967A53C42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EF70CD-B9DB-EFC8-F935-3FE263AE1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8FC8F-E8FF-BAE6-0BCD-DD40FD75B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6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AE82F-136F-334A-01FD-F21D47764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D6ABF0-6CEF-5383-89DE-F4F82C387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AE3D8F-9BE2-532E-C017-1A560E3F3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43B17-DE95-DE0F-B901-4C49AA41F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4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F953A-F307-171E-F890-87FDCA4C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BEC6D1-70B2-DBB1-AA6E-E77916A5E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095A56-0B5D-DF10-A312-D6E720FB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D04DB-0572-7AE0-E562-51CEC0BC7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6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564C2-B054-1A0C-4AE2-86ADD79C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6A3990-B37D-E5E8-2B63-EACAE4054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90C428-FCC1-F30D-1B1E-6580B5B45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4746B-1D3F-E1F9-9D06-3D622E46C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8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DC48D-88C3-4ABD-21C1-4C789E87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243BEA-ABD7-ED49-6DB4-E6AC22CEC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D6E649-4E81-9D7B-4A5D-828E6B20D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800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F3F3B-4B6A-C1A1-F5D2-8C3CE0CF5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4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26BA-F802-41A4-A9FA-072BECFC36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0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4189" y="1970143"/>
            <a:ext cx="6538686" cy="149785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just">
              <a:lnSpc>
                <a:spcPct val="12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48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14" name="327a1eb5-e715-4fe4-ac4b-30338b59c7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714188" y="510681"/>
            <a:ext cx="2300514" cy="518019"/>
            <a:chOff x="1914526" y="2486026"/>
            <a:chExt cx="8361362" cy="1882775"/>
          </a:xfrm>
        </p:grpSpPr>
        <p:grpSp>
          <p:nvGrpSpPr>
            <p:cNvPr id="15" name="îşliḑê"/>
            <p:cNvGrpSpPr/>
            <p:nvPr userDrawn="1"/>
          </p:nvGrpSpPr>
          <p:grpSpPr>
            <a:xfrm>
              <a:off x="1914526" y="2486026"/>
              <a:ext cx="1882775" cy="1882775"/>
              <a:chOff x="1914526" y="2486026"/>
              <a:chExt cx="1882775" cy="1882775"/>
            </a:xfrm>
          </p:grpSpPr>
          <p:sp>
            <p:nvSpPr>
              <p:cNvPr id="64" name="ïṥ1íďe"/>
              <p:cNvSpPr/>
              <p:nvPr userDrawn="1"/>
            </p:nvSpPr>
            <p:spPr>
              <a:xfrm>
                <a:off x="2273301" y="2858294"/>
                <a:ext cx="1165224" cy="1165224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1584C9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ṣḷîḍé"/>
              <p:cNvSpPr/>
              <p:nvPr userDrawn="1"/>
            </p:nvSpPr>
            <p:spPr bwMode="auto">
              <a:xfrm>
                <a:off x="2633663" y="3963988"/>
                <a:ext cx="454025" cy="46038"/>
              </a:xfrm>
              <a:custGeom>
                <a:avLst/>
                <a:gdLst>
                  <a:gd name="T0" fmla="*/ 0 w 286"/>
                  <a:gd name="T1" fmla="*/ 0 h 29"/>
                  <a:gd name="T2" fmla="*/ 286 w 286"/>
                  <a:gd name="T3" fmla="*/ 0 h 29"/>
                  <a:gd name="T4" fmla="*/ 278 w 286"/>
                  <a:gd name="T5" fmla="*/ 4 h 29"/>
                  <a:gd name="T6" fmla="*/ 269 w 286"/>
                  <a:gd name="T7" fmla="*/ 7 h 29"/>
                  <a:gd name="T8" fmla="*/ 261 w 286"/>
                  <a:gd name="T9" fmla="*/ 10 h 29"/>
                  <a:gd name="T10" fmla="*/ 253 w 286"/>
                  <a:gd name="T11" fmla="*/ 13 h 29"/>
                  <a:gd name="T12" fmla="*/ 244 w 286"/>
                  <a:gd name="T13" fmla="*/ 15 h 29"/>
                  <a:gd name="T14" fmla="*/ 236 w 286"/>
                  <a:gd name="T15" fmla="*/ 17 h 29"/>
                  <a:gd name="T16" fmla="*/ 227 w 286"/>
                  <a:gd name="T17" fmla="*/ 20 h 29"/>
                  <a:gd name="T18" fmla="*/ 218 w 286"/>
                  <a:gd name="T19" fmla="*/ 21 h 29"/>
                  <a:gd name="T20" fmla="*/ 208 w 286"/>
                  <a:gd name="T21" fmla="*/ 23 h 29"/>
                  <a:gd name="T22" fmla="*/ 200 w 286"/>
                  <a:gd name="T23" fmla="*/ 25 h 29"/>
                  <a:gd name="T24" fmla="*/ 190 w 286"/>
                  <a:gd name="T25" fmla="*/ 26 h 29"/>
                  <a:gd name="T26" fmla="*/ 181 w 286"/>
                  <a:gd name="T27" fmla="*/ 27 h 29"/>
                  <a:gd name="T28" fmla="*/ 172 w 286"/>
                  <a:gd name="T29" fmla="*/ 29 h 29"/>
                  <a:gd name="T30" fmla="*/ 162 w 286"/>
                  <a:gd name="T31" fmla="*/ 29 h 29"/>
                  <a:gd name="T32" fmla="*/ 153 w 286"/>
                  <a:gd name="T33" fmla="*/ 29 h 29"/>
                  <a:gd name="T34" fmla="*/ 143 w 286"/>
                  <a:gd name="T35" fmla="*/ 29 h 29"/>
                  <a:gd name="T36" fmla="*/ 134 w 286"/>
                  <a:gd name="T37" fmla="*/ 29 h 29"/>
                  <a:gd name="T38" fmla="*/ 125 w 286"/>
                  <a:gd name="T39" fmla="*/ 29 h 29"/>
                  <a:gd name="T40" fmla="*/ 115 w 286"/>
                  <a:gd name="T41" fmla="*/ 29 h 29"/>
                  <a:gd name="T42" fmla="*/ 106 w 286"/>
                  <a:gd name="T43" fmla="*/ 27 h 29"/>
                  <a:gd name="T44" fmla="*/ 97 w 286"/>
                  <a:gd name="T45" fmla="*/ 26 h 29"/>
                  <a:gd name="T46" fmla="*/ 87 w 286"/>
                  <a:gd name="T47" fmla="*/ 25 h 29"/>
                  <a:gd name="T48" fmla="*/ 79 w 286"/>
                  <a:gd name="T49" fmla="*/ 23 h 29"/>
                  <a:gd name="T50" fmla="*/ 69 w 286"/>
                  <a:gd name="T51" fmla="*/ 21 h 29"/>
                  <a:gd name="T52" fmla="*/ 60 w 286"/>
                  <a:gd name="T53" fmla="*/ 20 h 29"/>
                  <a:gd name="T54" fmla="*/ 51 w 286"/>
                  <a:gd name="T55" fmla="*/ 17 h 29"/>
                  <a:gd name="T56" fmla="*/ 43 w 286"/>
                  <a:gd name="T57" fmla="*/ 15 h 29"/>
                  <a:gd name="T58" fmla="*/ 34 w 286"/>
                  <a:gd name="T59" fmla="*/ 13 h 29"/>
                  <a:gd name="T60" fmla="*/ 26 w 286"/>
                  <a:gd name="T61" fmla="*/ 10 h 29"/>
                  <a:gd name="T62" fmla="*/ 17 w 286"/>
                  <a:gd name="T63" fmla="*/ 7 h 29"/>
                  <a:gd name="T64" fmla="*/ 9 w 286"/>
                  <a:gd name="T65" fmla="*/ 4 h 29"/>
                  <a:gd name="T66" fmla="*/ 0 w 286"/>
                  <a:gd name="T6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6" h="29">
                    <a:moveTo>
                      <a:pt x="0" y="0"/>
                    </a:moveTo>
                    <a:lnTo>
                      <a:pt x="286" y="0"/>
                    </a:lnTo>
                    <a:lnTo>
                      <a:pt x="278" y="4"/>
                    </a:lnTo>
                    <a:lnTo>
                      <a:pt x="269" y="7"/>
                    </a:lnTo>
                    <a:lnTo>
                      <a:pt x="261" y="10"/>
                    </a:lnTo>
                    <a:lnTo>
                      <a:pt x="253" y="13"/>
                    </a:lnTo>
                    <a:lnTo>
                      <a:pt x="244" y="15"/>
                    </a:lnTo>
                    <a:lnTo>
                      <a:pt x="236" y="17"/>
                    </a:lnTo>
                    <a:lnTo>
                      <a:pt x="227" y="20"/>
                    </a:lnTo>
                    <a:lnTo>
                      <a:pt x="218" y="21"/>
                    </a:lnTo>
                    <a:lnTo>
                      <a:pt x="208" y="23"/>
                    </a:lnTo>
                    <a:lnTo>
                      <a:pt x="200" y="25"/>
                    </a:lnTo>
                    <a:lnTo>
                      <a:pt x="190" y="26"/>
                    </a:lnTo>
                    <a:lnTo>
                      <a:pt x="181" y="27"/>
                    </a:lnTo>
                    <a:lnTo>
                      <a:pt x="172" y="29"/>
                    </a:lnTo>
                    <a:lnTo>
                      <a:pt x="162" y="29"/>
                    </a:lnTo>
                    <a:lnTo>
                      <a:pt x="153" y="29"/>
                    </a:lnTo>
                    <a:lnTo>
                      <a:pt x="143" y="29"/>
                    </a:lnTo>
                    <a:lnTo>
                      <a:pt x="134" y="29"/>
                    </a:lnTo>
                    <a:lnTo>
                      <a:pt x="125" y="29"/>
                    </a:lnTo>
                    <a:lnTo>
                      <a:pt x="115" y="29"/>
                    </a:lnTo>
                    <a:lnTo>
                      <a:pt x="106" y="27"/>
                    </a:lnTo>
                    <a:lnTo>
                      <a:pt x="97" y="26"/>
                    </a:lnTo>
                    <a:lnTo>
                      <a:pt x="87" y="25"/>
                    </a:lnTo>
                    <a:lnTo>
                      <a:pt x="79" y="23"/>
                    </a:lnTo>
                    <a:lnTo>
                      <a:pt x="69" y="21"/>
                    </a:lnTo>
                    <a:lnTo>
                      <a:pt x="60" y="20"/>
                    </a:lnTo>
                    <a:lnTo>
                      <a:pt x="51" y="17"/>
                    </a:lnTo>
                    <a:lnTo>
                      <a:pt x="43" y="15"/>
                    </a:lnTo>
                    <a:lnTo>
                      <a:pt x="34" y="13"/>
                    </a:lnTo>
                    <a:lnTo>
                      <a:pt x="26" y="10"/>
                    </a:lnTo>
                    <a:lnTo>
                      <a:pt x="1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Slïḋê"/>
              <p:cNvSpPr/>
              <p:nvPr userDrawn="1"/>
            </p:nvSpPr>
            <p:spPr bwMode="auto">
              <a:xfrm>
                <a:off x="2698751" y="3987801"/>
                <a:ext cx="323850" cy="22225"/>
              </a:xfrm>
              <a:custGeom>
                <a:avLst/>
                <a:gdLst>
                  <a:gd name="T0" fmla="*/ 0 w 204"/>
                  <a:gd name="T1" fmla="*/ 0 h 14"/>
                  <a:gd name="T2" fmla="*/ 204 w 204"/>
                  <a:gd name="T3" fmla="*/ 0 h 14"/>
                  <a:gd name="T4" fmla="*/ 192 w 204"/>
                  <a:gd name="T5" fmla="*/ 3 h 14"/>
                  <a:gd name="T6" fmla="*/ 180 w 204"/>
                  <a:gd name="T7" fmla="*/ 6 h 14"/>
                  <a:gd name="T8" fmla="*/ 167 w 204"/>
                  <a:gd name="T9" fmla="*/ 8 h 14"/>
                  <a:gd name="T10" fmla="*/ 155 w 204"/>
                  <a:gd name="T11" fmla="*/ 10 h 14"/>
                  <a:gd name="T12" fmla="*/ 142 w 204"/>
                  <a:gd name="T13" fmla="*/ 12 h 14"/>
                  <a:gd name="T14" fmla="*/ 129 w 204"/>
                  <a:gd name="T15" fmla="*/ 14 h 14"/>
                  <a:gd name="T16" fmla="*/ 115 w 204"/>
                  <a:gd name="T17" fmla="*/ 14 h 14"/>
                  <a:gd name="T18" fmla="*/ 102 w 204"/>
                  <a:gd name="T19" fmla="*/ 14 h 14"/>
                  <a:gd name="T20" fmla="*/ 90 w 204"/>
                  <a:gd name="T21" fmla="*/ 14 h 14"/>
                  <a:gd name="T22" fmla="*/ 76 w 204"/>
                  <a:gd name="T23" fmla="*/ 14 h 14"/>
                  <a:gd name="T24" fmla="*/ 63 w 204"/>
                  <a:gd name="T25" fmla="*/ 12 h 14"/>
                  <a:gd name="T26" fmla="*/ 50 w 204"/>
                  <a:gd name="T27" fmla="*/ 10 h 14"/>
                  <a:gd name="T28" fmla="*/ 38 w 204"/>
                  <a:gd name="T29" fmla="*/ 8 h 14"/>
                  <a:gd name="T30" fmla="*/ 25 w 204"/>
                  <a:gd name="T31" fmla="*/ 6 h 14"/>
                  <a:gd name="T32" fmla="*/ 13 w 204"/>
                  <a:gd name="T33" fmla="*/ 3 h 14"/>
                  <a:gd name="T34" fmla="*/ 0 w 204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4" h="14">
                    <a:moveTo>
                      <a:pt x="0" y="0"/>
                    </a:moveTo>
                    <a:lnTo>
                      <a:pt x="204" y="0"/>
                    </a:lnTo>
                    <a:lnTo>
                      <a:pt x="192" y="3"/>
                    </a:lnTo>
                    <a:lnTo>
                      <a:pt x="180" y="6"/>
                    </a:lnTo>
                    <a:lnTo>
                      <a:pt x="167" y="8"/>
                    </a:lnTo>
                    <a:lnTo>
                      <a:pt x="155" y="10"/>
                    </a:lnTo>
                    <a:lnTo>
                      <a:pt x="142" y="12"/>
                    </a:lnTo>
                    <a:lnTo>
                      <a:pt x="129" y="14"/>
                    </a:lnTo>
                    <a:lnTo>
                      <a:pt x="115" y="14"/>
                    </a:lnTo>
                    <a:lnTo>
                      <a:pt x="102" y="14"/>
                    </a:lnTo>
                    <a:lnTo>
                      <a:pt x="90" y="14"/>
                    </a:lnTo>
                    <a:lnTo>
                      <a:pt x="76" y="14"/>
                    </a:lnTo>
                    <a:lnTo>
                      <a:pt x="63" y="12"/>
                    </a:lnTo>
                    <a:lnTo>
                      <a:pt x="50" y="10"/>
                    </a:lnTo>
                    <a:lnTo>
                      <a:pt x="38" y="8"/>
                    </a:lnTo>
                    <a:lnTo>
                      <a:pt x="25" y="6"/>
                    </a:lnTo>
                    <a:lnTo>
                      <a:pt x="1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ṡḷîḑè"/>
              <p:cNvSpPr/>
              <p:nvPr userDrawn="1"/>
            </p:nvSpPr>
            <p:spPr bwMode="auto">
              <a:xfrm>
                <a:off x="2457451" y="3409951"/>
                <a:ext cx="795338" cy="371475"/>
              </a:xfrm>
              <a:custGeom>
                <a:avLst/>
                <a:gdLst>
                  <a:gd name="T0" fmla="*/ 294 w 501"/>
                  <a:gd name="T1" fmla="*/ 65 h 234"/>
                  <a:gd name="T2" fmla="*/ 213 w 501"/>
                  <a:gd name="T3" fmla="*/ 129 h 234"/>
                  <a:gd name="T4" fmla="*/ 224 w 501"/>
                  <a:gd name="T5" fmla="*/ 52 h 234"/>
                  <a:gd name="T6" fmla="*/ 203 w 501"/>
                  <a:gd name="T7" fmla="*/ 53 h 234"/>
                  <a:gd name="T8" fmla="*/ 177 w 501"/>
                  <a:gd name="T9" fmla="*/ 30 h 234"/>
                  <a:gd name="T10" fmla="*/ 204 w 501"/>
                  <a:gd name="T11" fmla="*/ 20 h 234"/>
                  <a:gd name="T12" fmla="*/ 180 w 501"/>
                  <a:gd name="T13" fmla="*/ 16 h 234"/>
                  <a:gd name="T14" fmla="*/ 162 w 501"/>
                  <a:gd name="T15" fmla="*/ 54 h 234"/>
                  <a:gd name="T16" fmla="*/ 162 w 501"/>
                  <a:gd name="T17" fmla="*/ 45 h 234"/>
                  <a:gd name="T18" fmla="*/ 175 w 501"/>
                  <a:gd name="T19" fmla="*/ 76 h 234"/>
                  <a:gd name="T20" fmla="*/ 134 w 501"/>
                  <a:gd name="T21" fmla="*/ 128 h 234"/>
                  <a:gd name="T22" fmla="*/ 97 w 501"/>
                  <a:gd name="T23" fmla="*/ 50 h 234"/>
                  <a:gd name="T24" fmla="*/ 30 w 501"/>
                  <a:gd name="T25" fmla="*/ 79 h 234"/>
                  <a:gd name="T26" fmla="*/ 42 w 501"/>
                  <a:gd name="T27" fmla="*/ 39 h 234"/>
                  <a:gd name="T28" fmla="*/ 50 w 501"/>
                  <a:gd name="T29" fmla="*/ 59 h 234"/>
                  <a:gd name="T30" fmla="*/ 34 w 501"/>
                  <a:gd name="T31" fmla="*/ 50 h 234"/>
                  <a:gd name="T32" fmla="*/ 86 w 501"/>
                  <a:gd name="T33" fmla="*/ 69 h 234"/>
                  <a:gd name="T34" fmla="*/ 96 w 501"/>
                  <a:gd name="T35" fmla="*/ 71 h 234"/>
                  <a:gd name="T36" fmla="*/ 166 w 501"/>
                  <a:gd name="T37" fmla="*/ 126 h 234"/>
                  <a:gd name="T38" fmla="*/ 112 w 501"/>
                  <a:gd name="T39" fmla="*/ 25 h 234"/>
                  <a:gd name="T40" fmla="*/ 118 w 501"/>
                  <a:gd name="T41" fmla="*/ 48 h 234"/>
                  <a:gd name="T42" fmla="*/ 106 w 501"/>
                  <a:gd name="T43" fmla="*/ 30 h 234"/>
                  <a:gd name="T44" fmla="*/ 138 w 501"/>
                  <a:gd name="T45" fmla="*/ 57 h 234"/>
                  <a:gd name="T46" fmla="*/ 96 w 501"/>
                  <a:gd name="T47" fmla="*/ 94 h 234"/>
                  <a:gd name="T48" fmla="*/ 96 w 501"/>
                  <a:gd name="T49" fmla="*/ 122 h 234"/>
                  <a:gd name="T50" fmla="*/ 59 w 501"/>
                  <a:gd name="T51" fmla="*/ 69 h 234"/>
                  <a:gd name="T52" fmla="*/ 59 w 501"/>
                  <a:gd name="T53" fmla="*/ 82 h 234"/>
                  <a:gd name="T54" fmla="*/ 13 w 501"/>
                  <a:gd name="T55" fmla="*/ 66 h 234"/>
                  <a:gd name="T56" fmla="*/ 28 w 501"/>
                  <a:gd name="T57" fmla="*/ 83 h 234"/>
                  <a:gd name="T58" fmla="*/ 19 w 501"/>
                  <a:gd name="T59" fmla="*/ 176 h 234"/>
                  <a:gd name="T60" fmla="*/ 5 w 501"/>
                  <a:gd name="T61" fmla="*/ 221 h 234"/>
                  <a:gd name="T62" fmla="*/ 288 w 501"/>
                  <a:gd name="T63" fmla="*/ 127 h 234"/>
                  <a:gd name="T64" fmla="*/ 277 w 501"/>
                  <a:gd name="T65" fmla="*/ 54 h 234"/>
                  <a:gd name="T66" fmla="*/ 322 w 501"/>
                  <a:gd name="T67" fmla="*/ 233 h 234"/>
                  <a:gd name="T68" fmla="*/ 326 w 501"/>
                  <a:gd name="T69" fmla="*/ 30 h 234"/>
                  <a:gd name="T70" fmla="*/ 298 w 501"/>
                  <a:gd name="T71" fmla="*/ 17 h 234"/>
                  <a:gd name="T72" fmla="*/ 323 w 501"/>
                  <a:gd name="T73" fmla="*/ 18 h 234"/>
                  <a:gd name="T74" fmla="*/ 338 w 501"/>
                  <a:gd name="T75" fmla="*/ 58 h 234"/>
                  <a:gd name="T76" fmla="*/ 339 w 501"/>
                  <a:gd name="T77" fmla="*/ 43 h 234"/>
                  <a:gd name="T78" fmla="*/ 375 w 501"/>
                  <a:gd name="T79" fmla="*/ 83 h 234"/>
                  <a:gd name="T80" fmla="*/ 364 w 501"/>
                  <a:gd name="T81" fmla="*/ 126 h 234"/>
                  <a:gd name="T82" fmla="*/ 377 w 501"/>
                  <a:gd name="T83" fmla="*/ 50 h 234"/>
                  <a:gd name="T84" fmla="*/ 377 w 501"/>
                  <a:gd name="T85" fmla="*/ 50 h 234"/>
                  <a:gd name="T86" fmla="*/ 447 w 501"/>
                  <a:gd name="T87" fmla="*/ 63 h 234"/>
                  <a:gd name="T88" fmla="*/ 452 w 501"/>
                  <a:gd name="T89" fmla="*/ 58 h 234"/>
                  <a:gd name="T90" fmla="*/ 469 w 501"/>
                  <a:gd name="T91" fmla="*/ 52 h 234"/>
                  <a:gd name="T92" fmla="*/ 414 w 501"/>
                  <a:gd name="T93" fmla="*/ 73 h 234"/>
                  <a:gd name="T94" fmla="*/ 407 w 501"/>
                  <a:gd name="T95" fmla="*/ 71 h 234"/>
                  <a:gd name="T96" fmla="*/ 338 w 501"/>
                  <a:gd name="T97" fmla="*/ 124 h 234"/>
                  <a:gd name="T98" fmla="*/ 390 w 501"/>
                  <a:gd name="T99" fmla="*/ 24 h 234"/>
                  <a:gd name="T100" fmla="*/ 382 w 501"/>
                  <a:gd name="T101" fmla="*/ 48 h 234"/>
                  <a:gd name="T102" fmla="*/ 397 w 501"/>
                  <a:gd name="T103" fmla="*/ 34 h 234"/>
                  <a:gd name="T104" fmla="*/ 362 w 501"/>
                  <a:gd name="T105" fmla="*/ 58 h 234"/>
                  <a:gd name="T106" fmla="*/ 447 w 501"/>
                  <a:gd name="T107" fmla="*/ 110 h 234"/>
                  <a:gd name="T108" fmla="*/ 405 w 501"/>
                  <a:gd name="T109" fmla="*/ 122 h 234"/>
                  <a:gd name="T110" fmla="*/ 443 w 501"/>
                  <a:gd name="T111" fmla="*/ 69 h 234"/>
                  <a:gd name="T112" fmla="*/ 442 w 501"/>
                  <a:gd name="T113" fmla="*/ 82 h 234"/>
                  <a:gd name="T114" fmla="*/ 488 w 501"/>
                  <a:gd name="T115" fmla="*/ 66 h 234"/>
                  <a:gd name="T116" fmla="*/ 473 w 501"/>
                  <a:gd name="T117" fmla="*/ 83 h 234"/>
                  <a:gd name="T118" fmla="*/ 483 w 501"/>
                  <a:gd name="T119" fmla="*/ 176 h 234"/>
                  <a:gd name="T120" fmla="*/ 496 w 501"/>
                  <a:gd name="T121" fmla="*/ 2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1" h="234">
                    <a:moveTo>
                      <a:pt x="250" y="76"/>
                    </a:moveTo>
                    <a:lnTo>
                      <a:pt x="294" y="76"/>
                    </a:lnTo>
                    <a:lnTo>
                      <a:pt x="294" y="103"/>
                    </a:lnTo>
                    <a:lnTo>
                      <a:pt x="250" y="103"/>
                    </a:lnTo>
                    <a:lnTo>
                      <a:pt x="207" y="103"/>
                    </a:lnTo>
                    <a:lnTo>
                      <a:pt x="207" y="76"/>
                    </a:lnTo>
                    <a:lnTo>
                      <a:pt x="250" y="76"/>
                    </a:lnTo>
                    <a:lnTo>
                      <a:pt x="250" y="76"/>
                    </a:lnTo>
                    <a:close/>
                    <a:moveTo>
                      <a:pt x="250" y="107"/>
                    </a:moveTo>
                    <a:lnTo>
                      <a:pt x="250" y="107"/>
                    </a:lnTo>
                    <a:lnTo>
                      <a:pt x="294" y="107"/>
                    </a:lnTo>
                    <a:lnTo>
                      <a:pt x="294" y="116"/>
                    </a:lnTo>
                    <a:lnTo>
                      <a:pt x="252" y="116"/>
                    </a:lnTo>
                    <a:lnTo>
                      <a:pt x="249" y="116"/>
                    </a:lnTo>
                    <a:lnTo>
                      <a:pt x="207" y="116"/>
                    </a:lnTo>
                    <a:lnTo>
                      <a:pt x="207" y="107"/>
                    </a:lnTo>
                    <a:lnTo>
                      <a:pt x="250" y="107"/>
                    </a:lnTo>
                    <a:lnTo>
                      <a:pt x="250" y="107"/>
                    </a:lnTo>
                    <a:close/>
                    <a:moveTo>
                      <a:pt x="247" y="65"/>
                    </a:moveTo>
                    <a:lnTo>
                      <a:pt x="254" y="65"/>
                    </a:lnTo>
                    <a:lnTo>
                      <a:pt x="294" y="65"/>
                    </a:lnTo>
                    <a:lnTo>
                      <a:pt x="294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07" y="74"/>
                    </a:lnTo>
                    <a:lnTo>
                      <a:pt x="207" y="65"/>
                    </a:lnTo>
                    <a:lnTo>
                      <a:pt x="247" y="65"/>
                    </a:lnTo>
                    <a:lnTo>
                      <a:pt x="247" y="65"/>
                    </a:lnTo>
                    <a:close/>
                    <a:moveTo>
                      <a:pt x="225" y="118"/>
                    </a:moveTo>
                    <a:lnTo>
                      <a:pt x="224" y="118"/>
                    </a:lnTo>
                    <a:lnTo>
                      <a:pt x="222" y="121"/>
                    </a:lnTo>
                    <a:lnTo>
                      <a:pt x="221" y="122"/>
                    </a:lnTo>
                    <a:lnTo>
                      <a:pt x="220" y="124"/>
                    </a:lnTo>
                    <a:lnTo>
                      <a:pt x="218" y="125"/>
                    </a:lnTo>
                    <a:lnTo>
                      <a:pt x="217" y="126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4" y="127"/>
                    </a:lnTo>
                    <a:lnTo>
                      <a:pt x="214" y="128"/>
                    </a:lnTo>
                    <a:lnTo>
                      <a:pt x="213" y="129"/>
                    </a:lnTo>
                    <a:lnTo>
                      <a:pt x="213" y="130"/>
                    </a:lnTo>
                    <a:lnTo>
                      <a:pt x="212" y="131"/>
                    </a:lnTo>
                    <a:lnTo>
                      <a:pt x="211" y="132"/>
                    </a:lnTo>
                    <a:lnTo>
                      <a:pt x="209" y="133"/>
                    </a:lnTo>
                    <a:lnTo>
                      <a:pt x="208" y="133"/>
                    </a:lnTo>
                    <a:lnTo>
                      <a:pt x="208" y="118"/>
                    </a:lnTo>
                    <a:lnTo>
                      <a:pt x="225" y="118"/>
                    </a:lnTo>
                    <a:lnTo>
                      <a:pt x="225" y="118"/>
                    </a:lnTo>
                    <a:close/>
                    <a:moveTo>
                      <a:pt x="207" y="62"/>
                    </a:moveTo>
                    <a:lnTo>
                      <a:pt x="209" y="62"/>
                    </a:lnTo>
                    <a:lnTo>
                      <a:pt x="212" y="62"/>
                    </a:lnTo>
                    <a:lnTo>
                      <a:pt x="216" y="62"/>
                    </a:lnTo>
                    <a:lnTo>
                      <a:pt x="219" y="61"/>
                    </a:lnTo>
                    <a:lnTo>
                      <a:pt x="221" y="59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3" y="56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3"/>
                    </a:lnTo>
                    <a:lnTo>
                      <a:pt x="224" y="52"/>
                    </a:lnTo>
                    <a:lnTo>
                      <a:pt x="222" y="49"/>
                    </a:lnTo>
                    <a:lnTo>
                      <a:pt x="220" y="46"/>
                    </a:lnTo>
                    <a:lnTo>
                      <a:pt x="218" y="45"/>
                    </a:lnTo>
                    <a:lnTo>
                      <a:pt x="217" y="45"/>
                    </a:lnTo>
                    <a:lnTo>
                      <a:pt x="215" y="45"/>
                    </a:lnTo>
                    <a:lnTo>
                      <a:pt x="214" y="46"/>
                    </a:lnTo>
                    <a:lnTo>
                      <a:pt x="211" y="49"/>
                    </a:lnTo>
                    <a:lnTo>
                      <a:pt x="209" y="52"/>
                    </a:lnTo>
                    <a:lnTo>
                      <a:pt x="208" y="5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62"/>
                    </a:lnTo>
                    <a:lnTo>
                      <a:pt x="207" y="62"/>
                    </a:lnTo>
                    <a:close/>
                    <a:moveTo>
                      <a:pt x="203" y="53"/>
                    </a:moveTo>
                    <a:lnTo>
                      <a:pt x="179" y="53"/>
                    </a:lnTo>
                    <a:lnTo>
                      <a:pt x="179" y="233"/>
                    </a:lnTo>
                    <a:lnTo>
                      <a:pt x="203" y="233"/>
                    </a:lnTo>
                    <a:lnTo>
                      <a:pt x="203" y="53"/>
                    </a:lnTo>
                    <a:lnTo>
                      <a:pt x="203" y="53"/>
                    </a:lnTo>
                    <a:close/>
                    <a:moveTo>
                      <a:pt x="206" y="30"/>
                    </a:moveTo>
                    <a:lnTo>
                      <a:pt x="206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48"/>
                    </a:lnTo>
                    <a:lnTo>
                      <a:pt x="207" y="49"/>
                    </a:lnTo>
                    <a:lnTo>
                      <a:pt x="207" y="50"/>
                    </a:lnTo>
                    <a:lnTo>
                      <a:pt x="206" y="50"/>
                    </a:lnTo>
                    <a:lnTo>
                      <a:pt x="206" y="50"/>
                    </a:lnTo>
                    <a:lnTo>
                      <a:pt x="177" y="50"/>
                    </a:lnTo>
                    <a:lnTo>
                      <a:pt x="176" y="50"/>
                    </a:lnTo>
                    <a:lnTo>
                      <a:pt x="175" y="50"/>
                    </a:lnTo>
                    <a:lnTo>
                      <a:pt x="175" y="49"/>
                    </a:lnTo>
                    <a:lnTo>
                      <a:pt x="175" y="48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6" y="30"/>
                    </a:lnTo>
                    <a:lnTo>
                      <a:pt x="177" y="30"/>
                    </a:lnTo>
                    <a:lnTo>
                      <a:pt x="206" y="30"/>
                    </a:lnTo>
                    <a:lnTo>
                      <a:pt x="206" y="30"/>
                    </a:lnTo>
                    <a:close/>
                    <a:moveTo>
                      <a:pt x="190" y="0"/>
                    </a:move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8" y="5"/>
                    </a:lnTo>
                    <a:lnTo>
                      <a:pt x="198" y="7"/>
                    </a:lnTo>
                    <a:lnTo>
                      <a:pt x="199" y="11"/>
                    </a:lnTo>
                    <a:lnTo>
                      <a:pt x="199" y="13"/>
                    </a:lnTo>
                    <a:lnTo>
                      <a:pt x="201" y="14"/>
                    </a:lnTo>
                    <a:lnTo>
                      <a:pt x="202" y="14"/>
                    </a:lnTo>
                    <a:lnTo>
                      <a:pt x="202" y="16"/>
                    </a:lnTo>
                    <a:lnTo>
                      <a:pt x="203" y="17"/>
                    </a:lnTo>
                    <a:lnTo>
                      <a:pt x="204" y="18"/>
                    </a:lnTo>
                    <a:lnTo>
                      <a:pt x="204" y="20"/>
                    </a:lnTo>
                    <a:lnTo>
                      <a:pt x="203" y="22"/>
                    </a:lnTo>
                    <a:lnTo>
                      <a:pt x="202" y="22"/>
                    </a:lnTo>
                    <a:lnTo>
                      <a:pt x="202" y="25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7"/>
                    </a:lnTo>
                    <a:lnTo>
                      <a:pt x="201" y="27"/>
                    </a:lnTo>
                    <a:lnTo>
                      <a:pt x="191" y="27"/>
                    </a:lnTo>
                    <a:lnTo>
                      <a:pt x="182" y="27"/>
                    </a:lnTo>
                    <a:lnTo>
                      <a:pt x="181" y="27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5"/>
                    </a:lnTo>
                    <a:lnTo>
                      <a:pt x="180" y="22"/>
                    </a:lnTo>
                    <a:lnTo>
                      <a:pt x="179" y="22"/>
                    </a:lnTo>
                    <a:lnTo>
                      <a:pt x="178" y="20"/>
                    </a:lnTo>
                    <a:lnTo>
                      <a:pt x="178" y="18"/>
                    </a:lnTo>
                    <a:lnTo>
                      <a:pt x="179" y="17"/>
                    </a:lnTo>
                    <a:lnTo>
                      <a:pt x="180" y="16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3"/>
                    </a:lnTo>
                    <a:lnTo>
                      <a:pt x="183" y="11"/>
                    </a:lnTo>
                    <a:lnTo>
                      <a:pt x="184" y="7"/>
                    </a:lnTo>
                    <a:lnTo>
                      <a:pt x="186" y="5"/>
                    </a:lnTo>
                    <a:lnTo>
                      <a:pt x="186" y="3"/>
                    </a:lnTo>
                    <a:lnTo>
                      <a:pt x="187" y="2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  <a:moveTo>
                      <a:pt x="174" y="52"/>
                    </a:moveTo>
                    <a:lnTo>
                      <a:pt x="174" y="62"/>
                    </a:lnTo>
                    <a:lnTo>
                      <a:pt x="168" y="62"/>
                    </a:lnTo>
                    <a:lnTo>
                      <a:pt x="166" y="62"/>
                    </a:lnTo>
                    <a:lnTo>
                      <a:pt x="166" y="61"/>
                    </a:lnTo>
                    <a:lnTo>
                      <a:pt x="164" y="59"/>
                    </a:lnTo>
                    <a:lnTo>
                      <a:pt x="163" y="58"/>
                    </a:lnTo>
                    <a:lnTo>
                      <a:pt x="162" y="55"/>
                    </a:lnTo>
                    <a:lnTo>
                      <a:pt x="162" y="54"/>
                    </a:lnTo>
                    <a:lnTo>
                      <a:pt x="161" y="53"/>
                    </a:lnTo>
                    <a:lnTo>
                      <a:pt x="159" y="51"/>
                    </a:lnTo>
                    <a:lnTo>
                      <a:pt x="158" y="50"/>
                    </a:lnTo>
                    <a:lnTo>
                      <a:pt x="156" y="47"/>
                    </a:lnTo>
                    <a:lnTo>
                      <a:pt x="156" y="46"/>
                    </a:lnTo>
                    <a:lnTo>
                      <a:pt x="156" y="46"/>
                    </a:lnTo>
                    <a:lnTo>
                      <a:pt x="156" y="45"/>
                    </a:lnTo>
                    <a:lnTo>
                      <a:pt x="157" y="44"/>
                    </a:lnTo>
                    <a:lnTo>
                      <a:pt x="158" y="42"/>
                    </a:lnTo>
                    <a:lnTo>
                      <a:pt x="159" y="42"/>
                    </a:lnTo>
                    <a:lnTo>
                      <a:pt x="160" y="42"/>
                    </a:lnTo>
                    <a:lnTo>
                      <a:pt x="161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3"/>
                    </a:lnTo>
                    <a:lnTo>
                      <a:pt x="161" y="44"/>
                    </a:lnTo>
                    <a:lnTo>
                      <a:pt x="162" y="45"/>
                    </a:lnTo>
                    <a:lnTo>
                      <a:pt x="162" y="46"/>
                    </a:lnTo>
                    <a:lnTo>
                      <a:pt x="163" y="46"/>
                    </a:lnTo>
                    <a:lnTo>
                      <a:pt x="164" y="46"/>
                    </a:lnTo>
                    <a:lnTo>
                      <a:pt x="166" y="47"/>
                    </a:lnTo>
                    <a:lnTo>
                      <a:pt x="169" y="48"/>
                    </a:lnTo>
                    <a:lnTo>
                      <a:pt x="170" y="50"/>
                    </a:lnTo>
                    <a:lnTo>
                      <a:pt x="171" y="51"/>
                    </a:lnTo>
                    <a:lnTo>
                      <a:pt x="173" y="52"/>
                    </a:lnTo>
                    <a:lnTo>
                      <a:pt x="174" y="52"/>
                    </a:lnTo>
                    <a:lnTo>
                      <a:pt x="174" y="52"/>
                    </a:lnTo>
                    <a:close/>
                    <a:moveTo>
                      <a:pt x="175" y="65"/>
                    </a:moveTo>
                    <a:lnTo>
                      <a:pt x="168" y="65"/>
                    </a:lnTo>
                    <a:lnTo>
                      <a:pt x="168" y="74"/>
                    </a:lnTo>
                    <a:lnTo>
                      <a:pt x="175" y="74"/>
                    </a:lnTo>
                    <a:lnTo>
                      <a:pt x="175" y="65"/>
                    </a:lnTo>
                    <a:lnTo>
                      <a:pt x="175" y="65"/>
                    </a:lnTo>
                    <a:close/>
                    <a:moveTo>
                      <a:pt x="175" y="76"/>
                    </a:moveTo>
                    <a:lnTo>
                      <a:pt x="126" y="76"/>
                    </a:lnTo>
                    <a:lnTo>
                      <a:pt x="126" y="83"/>
                    </a:lnTo>
                    <a:lnTo>
                      <a:pt x="175" y="83"/>
                    </a:lnTo>
                    <a:lnTo>
                      <a:pt x="175" y="76"/>
                    </a:lnTo>
                    <a:lnTo>
                      <a:pt x="175" y="76"/>
                    </a:lnTo>
                    <a:close/>
                    <a:moveTo>
                      <a:pt x="175" y="86"/>
                    </a:moveTo>
                    <a:lnTo>
                      <a:pt x="126" y="86"/>
                    </a:lnTo>
                    <a:lnTo>
                      <a:pt x="126" y="107"/>
                    </a:lnTo>
                    <a:lnTo>
                      <a:pt x="175" y="107"/>
                    </a:lnTo>
                    <a:lnTo>
                      <a:pt x="175" y="86"/>
                    </a:lnTo>
                    <a:lnTo>
                      <a:pt x="175" y="86"/>
                    </a:lnTo>
                    <a:close/>
                    <a:moveTo>
                      <a:pt x="175" y="110"/>
                    </a:moveTo>
                    <a:lnTo>
                      <a:pt x="126" y="110"/>
                    </a:lnTo>
                    <a:lnTo>
                      <a:pt x="126" y="117"/>
                    </a:lnTo>
                    <a:lnTo>
                      <a:pt x="175" y="117"/>
                    </a:lnTo>
                    <a:lnTo>
                      <a:pt x="175" y="110"/>
                    </a:lnTo>
                    <a:lnTo>
                      <a:pt x="175" y="110"/>
                    </a:lnTo>
                    <a:close/>
                    <a:moveTo>
                      <a:pt x="140" y="121"/>
                    </a:moveTo>
                    <a:lnTo>
                      <a:pt x="141" y="121"/>
                    </a:lnTo>
                    <a:lnTo>
                      <a:pt x="140" y="122"/>
                    </a:lnTo>
                    <a:lnTo>
                      <a:pt x="139" y="122"/>
                    </a:lnTo>
                    <a:lnTo>
                      <a:pt x="138" y="124"/>
                    </a:lnTo>
                    <a:lnTo>
                      <a:pt x="137" y="126"/>
                    </a:lnTo>
                    <a:lnTo>
                      <a:pt x="135" y="126"/>
                    </a:lnTo>
                    <a:lnTo>
                      <a:pt x="134" y="128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30" y="130"/>
                    </a:lnTo>
                    <a:lnTo>
                      <a:pt x="129" y="132"/>
                    </a:lnTo>
                    <a:lnTo>
                      <a:pt x="128" y="134"/>
                    </a:lnTo>
                    <a:lnTo>
                      <a:pt x="127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21"/>
                    </a:lnTo>
                    <a:lnTo>
                      <a:pt x="140" y="121"/>
                    </a:lnTo>
                    <a:lnTo>
                      <a:pt x="140" y="121"/>
                    </a:lnTo>
                    <a:close/>
                    <a:moveTo>
                      <a:pt x="122" y="73"/>
                    </a:moveTo>
                    <a:lnTo>
                      <a:pt x="100" y="73"/>
                    </a:lnTo>
                    <a:lnTo>
                      <a:pt x="100" y="233"/>
                    </a:lnTo>
                    <a:lnTo>
                      <a:pt x="122" y="233"/>
                    </a:lnTo>
                    <a:lnTo>
                      <a:pt x="122" y="73"/>
                    </a:lnTo>
                    <a:lnTo>
                      <a:pt x="122" y="73"/>
                    </a:lnTo>
                    <a:close/>
                    <a:moveTo>
                      <a:pt x="124" y="50"/>
                    </a:moveTo>
                    <a:lnTo>
                      <a:pt x="98" y="50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67"/>
                    </a:lnTo>
                    <a:lnTo>
                      <a:pt x="96" y="68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98" y="69"/>
                    </a:lnTo>
                    <a:lnTo>
                      <a:pt x="124" y="69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7"/>
                    </a:lnTo>
                    <a:lnTo>
                      <a:pt x="125" y="51"/>
                    </a:lnTo>
                    <a:lnTo>
                      <a:pt x="125" y="51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4" y="50"/>
                    </a:lnTo>
                    <a:lnTo>
                      <a:pt x="124" y="50"/>
                    </a:lnTo>
                    <a:close/>
                    <a:moveTo>
                      <a:pt x="52" y="79"/>
                    </a:moveTo>
                    <a:lnTo>
                      <a:pt x="30" y="79"/>
                    </a:lnTo>
                    <a:lnTo>
                      <a:pt x="30" y="232"/>
                    </a:lnTo>
                    <a:lnTo>
                      <a:pt x="51" y="232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79"/>
                    </a:lnTo>
                    <a:lnTo>
                      <a:pt x="52" y="79"/>
                    </a:lnTo>
                    <a:close/>
                    <a:moveTo>
                      <a:pt x="54" y="63"/>
                    </a:moveTo>
                    <a:lnTo>
                      <a:pt x="30" y="63"/>
                    </a:lnTo>
                    <a:lnTo>
                      <a:pt x="29" y="63"/>
                    </a:lnTo>
                    <a:lnTo>
                      <a:pt x="29" y="64"/>
                    </a:lnTo>
                    <a:lnTo>
                      <a:pt x="29" y="76"/>
                    </a:lnTo>
                    <a:lnTo>
                      <a:pt x="29" y="77"/>
                    </a:lnTo>
                    <a:lnTo>
                      <a:pt x="30" y="78"/>
                    </a:lnTo>
                    <a:lnTo>
                      <a:pt x="54" y="78"/>
                    </a:lnTo>
                    <a:lnTo>
                      <a:pt x="54" y="77"/>
                    </a:lnTo>
                    <a:lnTo>
                      <a:pt x="54" y="76"/>
                    </a:lnTo>
                    <a:lnTo>
                      <a:pt x="54" y="64"/>
                    </a:lnTo>
                    <a:lnTo>
                      <a:pt x="54" y="63"/>
                    </a:lnTo>
                    <a:lnTo>
                      <a:pt x="54" y="63"/>
                    </a:lnTo>
                    <a:lnTo>
                      <a:pt x="54" y="63"/>
                    </a:lnTo>
                    <a:close/>
                    <a:moveTo>
                      <a:pt x="42" y="39"/>
                    </a:moveTo>
                    <a:lnTo>
                      <a:pt x="42" y="39"/>
                    </a:lnTo>
                    <a:lnTo>
                      <a:pt x="43" y="39"/>
                    </a:lnTo>
                    <a:lnTo>
                      <a:pt x="45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7" y="45"/>
                    </a:lnTo>
                    <a:lnTo>
                      <a:pt x="48" y="47"/>
                    </a:lnTo>
                    <a:lnTo>
                      <a:pt x="49" y="49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1"/>
                    </a:lnTo>
                    <a:lnTo>
                      <a:pt x="51" y="52"/>
                    </a:lnTo>
                    <a:lnTo>
                      <a:pt x="51" y="53"/>
                    </a:lnTo>
                    <a:lnTo>
                      <a:pt x="51" y="54"/>
                    </a:lnTo>
                    <a:lnTo>
                      <a:pt x="51" y="55"/>
                    </a:lnTo>
                    <a:lnTo>
                      <a:pt x="50" y="56"/>
                    </a:lnTo>
                    <a:lnTo>
                      <a:pt x="50" y="57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9"/>
                    </a:lnTo>
                    <a:lnTo>
                      <a:pt x="50" y="59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34" y="61"/>
                    </a:lnTo>
                    <a:lnTo>
                      <a:pt x="34" y="61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7"/>
                    </a:lnTo>
                    <a:lnTo>
                      <a:pt x="34" y="56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2" y="53"/>
                    </a:lnTo>
                    <a:lnTo>
                      <a:pt x="32" y="52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9" y="40"/>
                    </a:lnTo>
                    <a:lnTo>
                      <a:pt x="40" y="39"/>
                    </a:lnTo>
                    <a:lnTo>
                      <a:pt x="41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close/>
                    <a:moveTo>
                      <a:pt x="96" y="74"/>
                    </a:moveTo>
                    <a:lnTo>
                      <a:pt x="92" y="74"/>
                    </a:lnTo>
                    <a:lnTo>
                      <a:pt x="90" y="74"/>
                    </a:lnTo>
                    <a:lnTo>
                      <a:pt x="90" y="74"/>
                    </a:lnTo>
                    <a:lnTo>
                      <a:pt x="89" y="74"/>
                    </a:lnTo>
                    <a:lnTo>
                      <a:pt x="88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3" y="65"/>
                    </a:lnTo>
                    <a:lnTo>
                      <a:pt x="81" y="61"/>
                    </a:lnTo>
                    <a:lnTo>
                      <a:pt x="81" y="59"/>
                    </a:lnTo>
                    <a:lnTo>
                      <a:pt x="82" y="59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84" y="57"/>
                    </a:lnTo>
                    <a:lnTo>
                      <a:pt x="84" y="57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6" y="59"/>
                    </a:lnTo>
                    <a:lnTo>
                      <a:pt x="90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95" y="70"/>
                    </a:lnTo>
                    <a:lnTo>
                      <a:pt x="95" y="71"/>
                    </a:lnTo>
                    <a:lnTo>
                      <a:pt x="95" y="71"/>
                    </a:lnTo>
                    <a:lnTo>
                      <a:pt x="96" y="71"/>
                    </a:lnTo>
                    <a:lnTo>
                      <a:pt x="96" y="74"/>
                    </a:lnTo>
                    <a:lnTo>
                      <a:pt x="96" y="74"/>
                    </a:lnTo>
                    <a:close/>
                    <a:moveTo>
                      <a:pt x="96" y="76"/>
                    </a:moveTo>
                    <a:lnTo>
                      <a:pt x="91" y="76"/>
                    </a:lnTo>
                    <a:lnTo>
                      <a:pt x="91" y="83"/>
                    </a:lnTo>
                    <a:lnTo>
                      <a:pt x="96" y="83"/>
                    </a:lnTo>
                    <a:lnTo>
                      <a:pt x="96" y="76"/>
                    </a:lnTo>
                    <a:lnTo>
                      <a:pt x="96" y="76"/>
                    </a:lnTo>
                    <a:close/>
                    <a:moveTo>
                      <a:pt x="96" y="84"/>
                    </a:moveTo>
                    <a:lnTo>
                      <a:pt x="54" y="84"/>
                    </a:lnTo>
                    <a:lnTo>
                      <a:pt x="54" y="92"/>
                    </a:lnTo>
                    <a:lnTo>
                      <a:pt x="96" y="92"/>
                    </a:lnTo>
                    <a:lnTo>
                      <a:pt x="96" y="84"/>
                    </a:lnTo>
                    <a:lnTo>
                      <a:pt x="96" y="84"/>
                    </a:lnTo>
                    <a:close/>
                    <a:moveTo>
                      <a:pt x="162" y="121"/>
                    </a:moveTo>
                    <a:lnTo>
                      <a:pt x="161" y="121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3" y="124"/>
                    </a:lnTo>
                    <a:lnTo>
                      <a:pt x="164" y="126"/>
                    </a:lnTo>
                    <a:lnTo>
                      <a:pt x="166" y="126"/>
                    </a:lnTo>
                    <a:lnTo>
                      <a:pt x="167" y="128"/>
                    </a:lnTo>
                    <a:lnTo>
                      <a:pt x="169" y="128"/>
                    </a:lnTo>
                    <a:lnTo>
                      <a:pt x="170" y="129"/>
                    </a:lnTo>
                    <a:lnTo>
                      <a:pt x="171" y="130"/>
                    </a:lnTo>
                    <a:lnTo>
                      <a:pt x="172" y="132"/>
                    </a:lnTo>
                    <a:lnTo>
                      <a:pt x="173" y="134"/>
                    </a:lnTo>
                    <a:lnTo>
                      <a:pt x="174" y="134"/>
                    </a:lnTo>
                    <a:lnTo>
                      <a:pt x="174" y="134"/>
                    </a:lnTo>
                    <a:lnTo>
                      <a:pt x="175" y="134"/>
                    </a:lnTo>
                    <a:lnTo>
                      <a:pt x="175" y="134"/>
                    </a:lnTo>
                    <a:lnTo>
                      <a:pt x="175" y="121"/>
                    </a:lnTo>
                    <a:lnTo>
                      <a:pt x="162" y="121"/>
                    </a:lnTo>
                    <a:lnTo>
                      <a:pt x="162" y="121"/>
                    </a:lnTo>
                    <a:close/>
                    <a:moveTo>
                      <a:pt x="110" y="25"/>
                    </a:move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2" y="25"/>
                    </a:lnTo>
                    <a:lnTo>
                      <a:pt x="114" y="25"/>
                    </a:lnTo>
                    <a:lnTo>
                      <a:pt x="114" y="26"/>
                    </a:lnTo>
                    <a:lnTo>
                      <a:pt x="115" y="27"/>
                    </a:lnTo>
                    <a:lnTo>
                      <a:pt x="116" y="29"/>
                    </a:lnTo>
                    <a:lnTo>
                      <a:pt x="117" y="31"/>
                    </a:lnTo>
                    <a:lnTo>
                      <a:pt x="117" y="34"/>
                    </a:lnTo>
                    <a:lnTo>
                      <a:pt x="118" y="35"/>
                    </a:lnTo>
                    <a:lnTo>
                      <a:pt x="118" y="36"/>
                    </a:lnTo>
                    <a:lnTo>
                      <a:pt x="119" y="37"/>
                    </a:lnTo>
                    <a:lnTo>
                      <a:pt x="121" y="38"/>
                    </a:lnTo>
                    <a:lnTo>
                      <a:pt x="121" y="40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4"/>
                    </a:lnTo>
                    <a:lnTo>
                      <a:pt x="121" y="45"/>
                    </a:lnTo>
                    <a:lnTo>
                      <a:pt x="120" y="46"/>
                    </a:lnTo>
                    <a:lnTo>
                      <a:pt x="120" y="47"/>
                    </a:lnTo>
                    <a:lnTo>
                      <a:pt x="120" y="47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8" y="48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10" y="48"/>
                    </a:lnTo>
                    <a:lnTo>
                      <a:pt x="103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7"/>
                    </a:lnTo>
                    <a:lnTo>
                      <a:pt x="102" y="46"/>
                    </a:lnTo>
                    <a:lnTo>
                      <a:pt x="101" y="46"/>
                    </a:lnTo>
                    <a:lnTo>
                      <a:pt x="100" y="44"/>
                    </a:lnTo>
                    <a:lnTo>
                      <a:pt x="99" y="43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1" y="38"/>
                    </a:lnTo>
                    <a:lnTo>
                      <a:pt x="102" y="38"/>
                    </a:lnTo>
                    <a:lnTo>
                      <a:pt x="103" y="37"/>
                    </a:lnTo>
                    <a:lnTo>
                      <a:pt x="104" y="35"/>
                    </a:lnTo>
                    <a:lnTo>
                      <a:pt x="104" y="34"/>
                    </a:lnTo>
                    <a:lnTo>
                      <a:pt x="105" y="31"/>
                    </a:lnTo>
                    <a:lnTo>
                      <a:pt x="106" y="30"/>
                    </a:lnTo>
                    <a:lnTo>
                      <a:pt x="106" y="27"/>
                    </a:lnTo>
                    <a:lnTo>
                      <a:pt x="107" y="26"/>
                    </a:lnTo>
                    <a:lnTo>
                      <a:pt x="108" y="26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5"/>
                    </a:lnTo>
                    <a:close/>
                    <a:moveTo>
                      <a:pt x="126" y="74"/>
                    </a:moveTo>
                    <a:lnTo>
                      <a:pt x="130" y="74"/>
                    </a:lnTo>
                    <a:lnTo>
                      <a:pt x="131" y="74"/>
                    </a:lnTo>
                    <a:lnTo>
                      <a:pt x="132" y="74"/>
                    </a:lnTo>
                    <a:lnTo>
                      <a:pt x="134" y="74"/>
                    </a:lnTo>
                    <a:lnTo>
                      <a:pt x="134" y="73"/>
                    </a:lnTo>
                    <a:lnTo>
                      <a:pt x="135" y="71"/>
                    </a:lnTo>
                    <a:lnTo>
                      <a:pt x="136" y="69"/>
                    </a:lnTo>
                    <a:lnTo>
                      <a:pt x="138" y="65"/>
                    </a:lnTo>
                    <a:lnTo>
                      <a:pt x="141" y="61"/>
                    </a:lnTo>
                    <a:lnTo>
                      <a:pt x="141" y="59"/>
                    </a:lnTo>
                    <a:lnTo>
                      <a:pt x="140" y="59"/>
                    </a:lnTo>
                    <a:lnTo>
                      <a:pt x="139" y="58"/>
                    </a:lnTo>
                    <a:lnTo>
                      <a:pt x="139" y="58"/>
                    </a:lnTo>
                    <a:lnTo>
                      <a:pt x="138" y="57"/>
                    </a:lnTo>
                    <a:lnTo>
                      <a:pt x="138" y="57"/>
                    </a:lnTo>
                    <a:lnTo>
                      <a:pt x="136" y="56"/>
                    </a:lnTo>
                    <a:lnTo>
                      <a:pt x="136" y="56"/>
                    </a:lnTo>
                    <a:lnTo>
                      <a:pt x="135" y="57"/>
                    </a:lnTo>
                    <a:lnTo>
                      <a:pt x="135" y="57"/>
                    </a:lnTo>
                    <a:lnTo>
                      <a:pt x="135" y="58"/>
                    </a:lnTo>
                    <a:lnTo>
                      <a:pt x="136" y="59"/>
                    </a:lnTo>
                    <a:lnTo>
                      <a:pt x="132" y="62"/>
                    </a:lnTo>
                    <a:lnTo>
                      <a:pt x="128" y="65"/>
                    </a:lnTo>
                    <a:lnTo>
                      <a:pt x="127" y="67"/>
                    </a:lnTo>
                    <a:lnTo>
                      <a:pt x="127" y="70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4"/>
                    </a:lnTo>
                    <a:lnTo>
                      <a:pt x="126" y="74"/>
                    </a:lnTo>
                    <a:close/>
                    <a:moveTo>
                      <a:pt x="96" y="94"/>
                    </a:moveTo>
                    <a:lnTo>
                      <a:pt x="54" y="94"/>
                    </a:lnTo>
                    <a:lnTo>
                      <a:pt x="54" y="110"/>
                    </a:lnTo>
                    <a:lnTo>
                      <a:pt x="96" y="110"/>
                    </a:lnTo>
                    <a:lnTo>
                      <a:pt x="96" y="94"/>
                    </a:lnTo>
                    <a:lnTo>
                      <a:pt x="96" y="94"/>
                    </a:lnTo>
                    <a:close/>
                    <a:moveTo>
                      <a:pt x="96" y="113"/>
                    </a:moveTo>
                    <a:lnTo>
                      <a:pt x="54" y="113"/>
                    </a:lnTo>
                    <a:lnTo>
                      <a:pt x="54" y="120"/>
                    </a:lnTo>
                    <a:lnTo>
                      <a:pt x="96" y="120"/>
                    </a:lnTo>
                    <a:lnTo>
                      <a:pt x="96" y="113"/>
                    </a:lnTo>
                    <a:lnTo>
                      <a:pt x="96" y="113"/>
                    </a:lnTo>
                    <a:close/>
                    <a:moveTo>
                      <a:pt x="96" y="134"/>
                    </a:moveTo>
                    <a:lnTo>
                      <a:pt x="94" y="133"/>
                    </a:lnTo>
                    <a:lnTo>
                      <a:pt x="93" y="131"/>
                    </a:lnTo>
                    <a:lnTo>
                      <a:pt x="90" y="130"/>
                    </a:lnTo>
                    <a:lnTo>
                      <a:pt x="87" y="128"/>
                    </a:lnTo>
                    <a:lnTo>
                      <a:pt x="86" y="126"/>
                    </a:lnTo>
                    <a:lnTo>
                      <a:pt x="85" y="126"/>
                    </a:lnTo>
                    <a:lnTo>
                      <a:pt x="84" y="124"/>
                    </a:lnTo>
                    <a:lnTo>
                      <a:pt x="83" y="123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96" y="122"/>
                    </a:lnTo>
                    <a:lnTo>
                      <a:pt x="96" y="134"/>
                    </a:lnTo>
                    <a:lnTo>
                      <a:pt x="96" y="134"/>
                    </a:lnTo>
                    <a:close/>
                    <a:moveTo>
                      <a:pt x="55" y="134"/>
                    </a:move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30"/>
                    </a:lnTo>
                    <a:lnTo>
                      <a:pt x="63" y="128"/>
                    </a:lnTo>
                    <a:lnTo>
                      <a:pt x="65" y="126"/>
                    </a:lnTo>
                    <a:lnTo>
                      <a:pt x="66" y="126"/>
                    </a:lnTo>
                    <a:lnTo>
                      <a:pt x="67" y="124"/>
                    </a:lnTo>
                    <a:lnTo>
                      <a:pt x="67" y="123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55" y="122"/>
                    </a:lnTo>
                    <a:lnTo>
                      <a:pt x="55" y="134"/>
                    </a:lnTo>
                    <a:lnTo>
                      <a:pt x="55" y="134"/>
                    </a:lnTo>
                    <a:close/>
                    <a:moveTo>
                      <a:pt x="54" y="79"/>
                    </a:moveTo>
                    <a:lnTo>
                      <a:pt x="57" y="79"/>
                    </a:lnTo>
                    <a:lnTo>
                      <a:pt x="57" y="70"/>
                    </a:lnTo>
                    <a:lnTo>
                      <a:pt x="58" y="69"/>
                    </a:lnTo>
                    <a:lnTo>
                      <a:pt x="59" y="69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63" y="71"/>
                    </a:lnTo>
                    <a:lnTo>
                      <a:pt x="63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5" y="74"/>
                    </a:lnTo>
                    <a:lnTo>
                      <a:pt x="66" y="74"/>
                    </a:lnTo>
                    <a:lnTo>
                      <a:pt x="66" y="75"/>
                    </a:lnTo>
                    <a:lnTo>
                      <a:pt x="66" y="76"/>
                    </a:lnTo>
                    <a:lnTo>
                      <a:pt x="66" y="77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5" y="79"/>
                    </a:lnTo>
                    <a:lnTo>
                      <a:pt x="63" y="81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9" y="82"/>
                    </a:lnTo>
                    <a:lnTo>
                      <a:pt x="56" y="82"/>
                    </a:lnTo>
                    <a:lnTo>
                      <a:pt x="54" y="82"/>
                    </a:lnTo>
                    <a:lnTo>
                      <a:pt x="54" y="79"/>
                    </a:lnTo>
                    <a:lnTo>
                      <a:pt x="54" y="79"/>
                    </a:lnTo>
                    <a:close/>
                    <a:moveTo>
                      <a:pt x="28" y="83"/>
                    </a:moveTo>
                    <a:lnTo>
                      <a:pt x="24" y="83"/>
                    </a:lnTo>
                    <a:lnTo>
                      <a:pt x="22" y="83"/>
                    </a:lnTo>
                    <a:lnTo>
                      <a:pt x="21" y="82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8" y="79"/>
                    </a:lnTo>
                    <a:lnTo>
                      <a:pt x="18" y="77"/>
                    </a:lnTo>
                    <a:lnTo>
                      <a:pt x="17" y="75"/>
                    </a:lnTo>
                    <a:lnTo>
                      <a:pt x="16" y="74"/>
                    </a:lnTo>
                    <a:lnTo>
                      <a:pt x="15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4" y="70"/>
                    </a:lnTo>
                    <a:lnTo>
                      <a:pt x="13" y="70"/>
                    </a:lnTo>
                    <a:lnTo>
                      <a:pt x="13" y="68"/>
                    </a:lnTo>
                    <a:lnTo>
                      <a:pt x="13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5" y="65"/>
                    </a:lnTo>
                    <a:lnTo>
                      <a:pt x="15" y="64"/>
                    </a:lnTo>
                    <a:lnTo>
                      <a:pt x="16" y="64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19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83"/>
                    </a:lnTo>
                    <a:lnTo>
                      <a:pt x="28" y="83"/>
                    </a:lnTo>
                    <a:close/>
                    <a:moveTo>
                      <a:pt x="27" y="113"/>
                    </a:moveTo>
                    <a:lnTo>
                      <a:pt x="22" y="113"/>
                    </a:lnTo>
                    <a:lnTo>
                      <a:pt x="22" y="120"/>
                    </a:lnTo>
                    <a:lnTo>
                      <a:pt x="27" y="120"/>
                    </a:lnTo>
                    <a:lnTo>
                      <a:pt x="27" y="113"/>
                    </a:lnTo>
                    <a:lnTo>
                      <a:pt x="27" y="113"/>
                    </a:lnTo>
                    <a:close/>
                    <a:moveTo>
                      <a:pt x="28" y="84"/>
                    </a:moveTo>
                    <a:lnTo>
                      <a:pt x="22" y="84"/>
                    </a:lnTo>
                    <a:lnTo>
                      <a:pt x="22" y="92"/>
                    </a:lnTo>
                    <a:lnTo>
                      <a:pt x="28" y="92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  <a:moveTo>
                      <a:pt x="26" y="166"/>
                    </a:moveTo>
                    <a:lnTo>
                      <a:pt x="26" y="166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70"/>
                    </a:lnTo>
                    <a:lnTo>
                      <a:pt x="21" y="171"/>
                    </a:lnTo>
                    <a:lnTo>
                      <a:pt x="20" y="172"/>
                    </a:lnTo>
                    <a:lnTo>
                      <a:pt x="19" y="176"/>
                    </a:lnTo>
                    <a:lnTo>
                      <a:pt x="19" y="178"/>
                    </a:lnTo>
                    <a:lnTo>
                      <a:pt x="17" y="179"/>
                    </a:lnTo>
                    <a:lnTo>
                      <a:pt x="15" y="180"/>
                    </a:lnTo>
                    <a:lnTo>
                      <a:pt x="14" y="182"/>
                    </a:lnTo>
                    <a:lnTo>
                      <a:pt x="12" y="183"/>
                    </a:lnTo>
                    <a:lnTo>
                      <a:pt x="11" y="186"/>
                    </a:lnTo>
                    <a:lnTo>
                      <a:pt x="10" y="188"/>
                    </a:lnTo>
                    <a:lnTo>
                      <a:pt x="10" y="190"/>
                    </a:lnTo>
                    <a:lnTo>
                      <a:pt x="10" y="193"/>
                    </a:lnTo>
                    <a:lnTo>
                      <a:pt x="10" y="198"/>
                    </a:lnTo>
                    <a:lnTo>
                      <a:pt x="11" y="200"/>
                    </a:lnTo>
                    <a:lnTo>
                      <a:pt x="10" y="202"/>
                    </a:lnTo>
                    <a:lnTo>
                      <a:pt x="8" y="203"/>
                    </a:lnTo>
                    <a:lnTo>
                      <a:pt x="6" y="206"/>
                    </a:lnTo>
                    <a:lnTo>
                      <a:pt x="5" y="209"/>
                    </a:lnTo>
                    <a:lnTo>
                      <a:pt x="4" y="210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7"/>
                    </a:lnTo>
                    <a:lnTo>
                      <a:pt x="4" y="219"/>
                    </a:lnTo>
                    <a:lnTo>
                      <a:pt x="5" y="221"/>
                    </a:lnTo>
                    <a:lnTo>
                      <a:pt x="6" y="222"/>
                    </a:lnTo>
                    <a:lnTo>
                      <a:pt x="6" y="222"/>
                    </a:lnTo>
                    <a:lnTo>
                      <a:pt x="26" y="222"/>
                    </a:lnTo>
                    <a:lnTo>
                      <a:pt x="26" y="166"/>
                    </a:lnTo>
                    <a:lnTo>
                      <a:pt x="26" y="166"/>
                    </a:lnTo>
                    <a:close/>
                    <a:moveTo>
                      <a:pt x="27" y="226"/>
                    </a:moveTo>
                    <a:lnTo>
                      <a:pt x="0" y="226"/>
                    </a:lnTo>
                    <a:lnTo>
                      <a:pt x="0" y="234"/>
                    </a:lnTo>
                    <a:lnTo>
                      <a:pt x="27" y="234"/>
                    </a:lnTo>
                    <a:lnTo>
                      <a:pt x="27" y="226"/>
                    </a:lnTo>
                    <a:lnTo>
                      <a:pt x="27" y="226"/>
                    </a:lnTo>
                    <a:close/>
                    <a:moveTo>
                      <a:pt x="277" y="118"/>
                    </a:moveTo>
                    <a:lnTo>
                      <a:pt x="277" y="118"/>
                    </a:lnTo>
                    <a:lnTo>
                      <a:pt x="279" y="121"/>
                    </a:lnTo>
                    <a:lnTo>
                      <a:pt x="280" y="122"/>
                    </a:lnTo>
                    <a:lnTo>
                      <a:pt x="281" y="124"/>
                    </a:lnTo>
                    <a:lnTo>
                      <a:pt x="283" y="125"/>
                    </a:lnTo>
                    <a:lnTo>
                      <a:pt x="284" y="126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88" y="127"/>
                    </a:lnTo>
                    <a:lnTo>
                      <a:pt x="288" y="128"/>
                    </a:lnTo>
                    <a:lnTo>
                      <a:pt x="288" y="129"/>
                    </a:lnTo>
                    <a:lnTo>
                      <a:pt x="288" y="130"/>
                    </a:lnTo>
                    <a:lnTo>
                      <a:pt x="289" y="131"/>
                    </a:lnTo>
                    <a:lnTo>
                      <a:pt x="290" y="132"/>
                    </a:lnTo>
                    <a:lnTo>
                      <a:pt x="292" y="133"/>
                    </a:lnTo>
                    <a:lnTo>
                      <a:pt x="293" y="133"/>
                    </a:lnTo>
                    <a:lnTo>
                      <a:pt x="293" y="118"/>
                    </a:lnTo>
                    <a:lnTo>
                      <a:pt x="277" y="118"/>
                    </a:lnTo>
                    <a:lnTo>
                      <a:pt x="277" y="118"/>
                    </a:lnTo>
                    <a:close/>
                    <a:moveTo>
                      <a:pt x="294" y="62"/>
                    </a:moveTo>
                    <a:lnTo>
                      <a:pt x="292" y="62"/>
                    </a:lnTo>
                    <a:lnTo>
                      <a:pt x="289" y="62"/>
                    </a:lnTo>
                    <a:lnTo>
                      <a:pt x="285" y="62"/>
                    </a:lnTo>
                    <a:lnTo>
                      <a:pt x="282" y="61"/>
                    </a:lnTo>
                    <a:lnTo>
                      <a:pt x="280" y="59"/>
                    </a:lnTo>
                    <a:lnTo>
                      <a:pt x="279" y="58"/>
                    </a:lnTo>
                    <a:lnTo>
                      <a:pt x="279" y="58"/>
                    </a:lnTo>
                    <a:lnTo>
                      <a:pt x="278" y="56"/>
                    </a:lnTo>
                    <a:lnTo>
                      <a:pt x="277" y="54"/>
                    </a:lnTo>
                    <a:lnTo>
                      <a:pt x="277" y="54"/>
                    </a:lnTo>
                    <a:lnTo>
                      <a:pt x="277" y="53"/>
                    </a:lnTo>
                    <a:lnTo>
                      <a:pt x="277" y="52"/>
                    </a:lnTo>
                    <a:lnTo>
                      <a:pt x="279" y="49"/>
                    </a:lnTo>
                    <a:lnTo>
                      <a:pt x="281" y="46"/>
                    </a:lnTo>
                    <a:lnTo>
                      <a:pt x="283" y="45"/>
                    </a:lnTo>
                    <a:lnTo>
                      <a:pt x="284" y="45"/>
                    </a:lnTo>
                    <a:lnTo>
                      <a:pt x="286" y="45"/>
                    </a:lnTo>
                    <a:lnTo>
                      <a:pt x="287" y="46"/>
                    </a:lnTo>
                    <a:lnTo>
                      <a:pt x="290" y="49"/>
                    </a:lnTo>
                    <a:lnTo>
                      <a:pt x="292" y="52"/>
                    </a:lnTo>
                    <a:lnTo>
                      <a:pt x="294" y="53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62"/>
                    </a:lnTo>
                    <a:lnTo>
                      <a:pt x="294" y="62"/>
                    </a:lnTo>
                    <a:close/>
                    <a:moveTo>
                      <a:pt x="298" y="53"/>
                    </a:moveTo>
                    <a:lnTo>
                      <a:pt x="322" y="53"/>
                    </a:lnTo>
                    <a:lnTo>
                      <a:pt x="322" y="233"/>
                    </a:lnTo>
                    <a:lnTo>
                      <a:pt x="298" y="233"/>
                    </a:lnTo>
                    <a:lnTo>
                      <a:pt x="298" y="53"/>
                    </a:lnTo>
                    <a:lnTo>
                      <a:pt x="298" y="53"/>
                    </a:lnTo>
                    <a:close/>
                    <a:moveTo>
                      <a:pt x="295" y="30"/>
                    </a:moveTo>
                    <a:lnTo>
                      <a:pt x="295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48"/>
                    </a:lnTo>
                    <a:lnTo>
                      <a:pt x="294" y="49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325" y="50"/>
                    </a:lnTo>
                    <a:lnTo>
                      <a:pt x="325" y="50"/>
                    </a:lnTo>
                    <a:lnTo>
                      <a:pt x="326" y="50"/>
                    </a:lnTo>
                    <a:lnTo>
                      <a:pt x="326" y="49"/>
                    </a:lnTo>
                    <a:lnTo>
                      <a:pt x="326" y="48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5" y="30"/>
                    </a:lnTo>
                    <a:lnTo>
                      <a:pt x="325" y="30"/>
                    </a:lnTo>
                    <a:lnTo>
                      <a:pt x="295" y="30"/>
                    </a:lnTo>
                    <a:lnTo>
                      <a:pt x="295" y="30"/>
                    </a:lnTo>
                    <a:close/>
                    <a:moveTo>
                      <a:pt x="311" y="0"/>
                    </a:move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09" y="0"/>
                    </a:lnTo>
                    <a:lnTo>
                      <a:pt x="308" y="1"/>
                    </a:lnTo>
                    <a:lnTo>
                      <a:pt x="307" y="1"/>
                    </a:lnTo>
                    <a:lnTo>
                      <a:pt x="306" y="2"/>
                    </a:lnTo>
                    <a:lnTo>
                      <a:pt x="305" y="3"/>
                    </a:lnTo>
                    <a:lnTo>
                      <a:pt x="303" y="5"/>
                    </a:lnTo>
                    <a:lnTo>
                      <a:pt x="303" y="7"/>
                    </a:lnTo>
                    <a:lnTo>
                      <a:pt x="302" y="11"/>
                    </a:lnTo>
                    <a:lnTo>
                      <a:pt x="302" y="13"/>
                    </a:lnTo>
                    <a:lnTo>
                      <a:pt x="300" y="14"/>
                    </a:lnTo>
                    <a:lnTo>
                      <a:pt x="299" y="14"/>
                    </a:lnTo>
                    <a:lnTo>
                      <a:pt x="299" y="16"/>
                    </a:lnTo>
                    <a:lnTo>
                      <a:pt x="298" y="17"/>
                    </a:lnTo>
                    <a:lnTo>
                      <a:pt x="297" y="18"/>
                    </a:lnTo>
                    <a:lnTo>
                      <a:pt x="297" y="20"/>
                    </a:lnTo>
                    <a:lnTo>
                      <a:pt x="298" y="22"/>
                    </a:lnTo>
                    <a:lnTo>
                      <a:pt x="299" y="22"/>
                    </a:lnTo>
                    <a:lnTo>
                      <a:pt x="299" y="25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7"/>
                    </a:lnTo>
                    <a:lnTo>
                      <a:pt x="300" y="27"/>
                    </a:lnTo>
                    <a:lnTo>
                      <a:pt x="310" y="27"/>
                    </a:lnTo>
                    <a:lnTo>
                      <a:pt x="319" y="27"/>
                    </a:lnTo>
                    <a:lnTo>
                      <a:pt x="320" y="27"/>
                    </a:lnTo>
                    <a:lnTo>
                      <a:pt x="320" y="26"/>
                    </a:lnTo>
                    <a:lnTo>
                      <a:pt x="321" y="26"/>
                    </a:lnTo>
                    <a:lnTo>
                      <a:pt x="321" y="26"/>
                    </a:lnTo>
                    <a:lnTo>
                      <a:pt x="321" y="25"/>
                    </a:lnTo>
                    <a:lnTo>
                      <a:pt x="321" y="22"/>
                    </a:lnTo>
                    <a:lnTo>
                      <a:pt x="322" y="22"/>
                    </a:lnTo>
                    <a:lnTo>
                      <a:pt x="323" y="20"/>
                    </a:lnTo>
                    <a:lnTo>
                      <a:pt x="323" y="18"/>
                    </a:lnTo>
                    <a:lnTo>
                      <a:pt x="322" y="17"/>
                    </a:lnTo>
                    <a:lnTo>
                      <a:pt x="321" y="16"/>
                    </a:lnTo>
                    <a:lnTo>
                      <a:pt x="320" y="14"/>
                    </a:lnTo>
                    <a:lnTo>
                      <a:pt x="319" y="14"/>
                    </a:lnTo>
                    <a:lnTo>
                      <a:pt x="318" y="13"/>
                    </a:lnTo>
                    <a:lnTo>
                      <a:pt x="318" y="11"/>
                    </a:lnTo>
                    <a:lnTo>
                      <a:pt x="317" y="7"/>
                    </a:lnTo>
                    <a:lnTo>
                      <a:pt x="316" y="5"/>
                    </a:lnTo>
                    <a:lnTo>
                      <a:pt x="315" y="3"/>
                    </a:lnTo>
                    <a:lnTo>
                      <a:pt x="314" y="2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311" y="0"/>
                    </a:lnTo>
                    <a:lnTo>
                      <a:pt x="311" y="0"/>
                    </a:lnTo>
                    <a:close/>
                    <a:moveTo>
                      <a:pt x="327" y="52"/>
                    </a:moveTo>
                    <a:lnTo>
                      <a:pt x="327" y="62"/>
                    </a:lnTo>
                    <a:lnTo>
                      <a:pt x="333" y="62"/>
                    </a:lnTo>
                    <a:lnTo>
                      <a:pt x="335" y="62"/>
                    </a:lnTo>
                    <a:lnTo>
                      <a:pt x="336" y="61"/>
                    </a:lnTo>
                    <a:lnTo>
                      <a:pt x="337" y="59"/>
                    </a:lnTo>
                    <a:lnTo>
                      <a:pt x="338" y="58"/>
                    </a:lnTo>
                    <a:lnTo>
                      <a:pt x="339" y="55"/>
                    </a:lnTo>
                    <a:lnTo>
                      <a:pt x="339" y="54"/>
                    </a:lnTo>
                    <a:lnTo>
                      <a:pt x="340" y="53"/>
                    </a:lnTo>
                    <a:lnTo>
                      <a:pt x="342" y="51"/>
                    </a:lnTo>
                    <a:lnTo>
                      <a:pt x="343" y="50"/>
                    </a:lnTo>
                    <a:lnTo>
                      <a:pt x="345" y="47"/>
                    </a:lnTo>
                    <a:lnTo>
                      <a:pt x="345" y="46"/>
                    </a:lnTo>
                    <a:lnTo>
                      <a:pt x="345" y="46"/>
                    </a:lnTo>
                    <a:lnTo>
                      <a:pt x="345" y="45"/>
                    </a:lnTo>
                    <a:lnTo>
                      <a:pt x="344" y="44"/>
                    </a:lnTo>
                    <a:lnTo>
                      <a:pt x="343" y="42"/>
                    </a:lnTo>
                    <a:lnTo>
                      <a:pt x="342" y="42"/>
                    </a:lnTo>
                    <a:lnTo>
                      <a:pt x="341" y="42"/>
                    </a:lnTo>
                    <a:lnTo>
                      <a:pt x="340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3"/>
                    </a:lnTo>
                    <a:lnTo>
                      <a:pt x="340" y="44"/>
                    </a:lnTo>
                    <a:lnTo>
                      <a:pt x="339" y="45"/>
                    </a:lnTo>
                    <a:lnTo>
                      <a:pt x="339" y="46"/>
                    </a:lnTo>
                    <a:lnTo>
                      <a:pt x="338" y="46"/>
                    </a:lnTo>
                    <a:lnTo>
                      <a:pt x="337" y="46"/>
                    </a:lnTo>
                    <a:lnTo>
                      <a:pt x="335" y="47"/>
                    </a:lnTo>
                    <a:lnTo>
                      <a:pt x="332" y="48"/>
                    </a:lnTo>
                    <a:lnTo>
                      <a:pt x="331" y="50"/>
                    </a:lnTo>
                    <a:lnTo>
                      <a:pt x="330" y="51"/>
                    </a:lnTo>
                    <a:lnTo>
                      <a:pt x="328" y="52"/>
                    </a:lnTo>
                    <a:lnTo>
                      <a:pt x="327" y="52"/>
                    </a:lnTo>
                    <a:lnTo>
                      <a:pt x="327" y="52"/>
                    </a:lnTo>
                    <a:close/>
                    <a:moveTo>
                      <a:pt x="326" y="65"/>
                    </a:moveTo>
                    <a:lnTo>
                      <a:pt x="333" y="65"/>
                    </a:lnTo>
                    <a:lnTo>
                      <a:pt x="333" y="74"/>
                    </a:lnTo>
                    <a:lnTo>
                      <a:pt x="326" y="74"/>
                    </a:lnTo>
                    <a:lnTo>
                      <a:pt x="326" y="65"/>
                    </a:lnTo>
                    <a:lnTo>
                      <a:pt x="326" y="65"/>
                    </a:lnTo>
                    <a:close/>
                    <a:moveTo>
                      <a:pt x="326" y="76"/>
                    </a:moveTo>
                    <a:lnTo>
                      <a:pt x="375" y="76"/>
                    </a:lnTo>
                    <a:lnTo>
                      <a:pt x="375" y="83"/>
                    </a:lnTo>
                    <a:lnTo>
                      <a:pt x="326" y="83"/>
                    </a:lnTo>
                    <a:lnTo>
                      <a:pt x="326" y="76"/>
                    </a:lnTo>
                    <a:lnTo>
                      <a:pt x="326" y="76"/>
                    </a:lnTo>
                    <a:close/>
                    <a:moveTo>
                      <a:pt x="326" y="86"/>
                    </a:moveTo>
                    <a:lnTo>
                      <a:pt x="375" y="86"/>
                    </a:lnTo>
                    <a:lnTo>
                      <a:pt x="375" y="107"/>
                    </a:lnTo>
                    <a:lnTo>
                      <a:pt x="326" y="107"/>
                    </a:lnTo>
                    <a:lnTo>
                      <a:pt x="326" y="86"/>
                    </a:lnTo>
                    <a:lnTo>
                      <a:pt x="326" y="86"/>
                    </a:lnTo>
                    <a:close/>
                    <a:moveTo>
                      <a:pt x="326" y="110"/>
                    </a:moveTo>
                    <a:lnTo>
                      <a:pt x="375" y="110"/>
                    </a:lnTo>
                    <a:lnTo>
                      <a:pt x="375" y="117"/>
                    </a:lnTo>
                    <a:lnTo>
                      <a:pt x="326" y="117"/>
                    </a:lnTo>
                    <a:lnTo>
                      <a:pt x="326" y="110"/>
                    </a:lnTo>
                    <a:lnTo>
                      <a:pt x="326" y="110"/>
                    </a:lnTo>
                    <a:close/>
                    <a:moveTo>
                      <a:pt x="361" y="121"/>
                    </a:moveTo>
                    <a:lnTo>
                      <a:pt x="361" y="121"/>
                    </a:lnTo>
                    <a:lnTo>
                      <a:pt x="361" y="122"/>
                    </a:lnTo>
                    <a:lnTo>
                      <a:pt x="362" y="122"/>
                    </a:lnTo>
                    <a:lnTo>
                      <a:pt x="363" y="124"/>
                    </a:lnTo>
                    <a:lnTo>
                      <a:pt x="364" y="126"/>
                    </a:lnTo>
                    <a:lnTo>
                      <a:pt x="366" y="126"/>
                    </a:lnTo>
                    <a:lnTo>
                      <a:pt x="367" y="128"/>
                    </a:lnTo>
                    <a:lnTo>
                      <a:pt x="369" y="128"/>
                    </a:lnTo>
                    <a:lnTo>
                      <a:pt x="371" y="129"/>
                    </a:lnTo>
                    <a:lnTo>
                      <a:pt x="371" y="130"/>
                    </a:lnTo>
                    <a:lnTo>
                      <a:pt x="372" y="132"/>
                    </a:lnTo>
                    <a:lnTo>
                      <a:pt x="373" y="134"/>
                    </a:lnTo>
                    <a:lnTo>
                      <a:pt x="374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21"/>
                    </a:lnTo>
                    <a:lnTo>
                      <a:pt x="361" y="121"/>
                    </a:lnTo>
                    <a:lnTo>
                      <a:pt x="361" y="121"/>
                    </a:lnTo>
                    <a:close/>
                    <a:moveTo>
                      <a:pt x="379" y="73"/>
                    </a:moveTo>
                    <a:lnTo>
                      <a:pt x="401" y="73"/>
                    </a:lnTo>
                    <a:lnTo>
                      <a:pt x="401" y="233"/>
                    </a:lnTo>
                    <a:lnTo>
                      <a:pt x="379" y="233"/>
                    </a:lnTo>
                    <a:lnTo>
                      <a:pt x="379" y="73"/>
                    </a:lnTo>
                    <a:lnTo>
                      <a:pt x="379" y="73"/>
                    </a:lnTo>
                    <a:close/>
                    <a:moveTo>
                      <a:pt x="377" y="50"/>
                    </a:moveTo>
                    <a:lnTo>
                      <a:pt x="404" y="50"/>
                    </a:lnTo>
                    <a:lnTo>
                      <a:pt x="404" y="50"/>
                    </a:lnTo>
                    <a:lnTo>
                      <a:pt x="404" y="50"/>
                    </a:lnTo>
                    <a:lnTo>
                      <a:pt x="405" y="51"/>
                    </a:lnTo>
                    <a:lnTo>
                      <a:pt x="405" y="51"/>
                    </a:lnTo>
                    <a:lnTo>
                      <a:pt x="405" y="67"/>
                    </a:lnTo>
                    <a:lnTo>
                      <a:pt x="405" y="68"/>
                    </a:lnTo>
                    <a:lnTo>
                      <a:pt x="404" y="68"/>
                    </a:lnTo>
                    <a:lnTo>
                      <a:pt x="404" y="68"/>
                    </a:lnTo>
                    <a:lnTo>
                      <a:pt x="404" y="69"/>
                    </a:lnTo>
                    <a:lnTo>
                      <a:pt x="377" y="69"/>
                    </a:lnTo>
                    <a:lnTo>
                      <a:pt x="377" y="68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6" y="67"/>
                    </a:lnTo>
                    <a:lnTo>
                      <a:pt x="376" y="51"/>
                    </a:lnTo>
                    <a:lnTo>
                      <a:pt x="376" y="51"/>
                    </a:lnTo>
                    <a:lnTo>
                      <a:pt x="376" y="50"/>
                    </a:lnTo>
                    <a:lnTo>
                      <a:pt x="377" y="50"/>
                    </a:lnTo>
                    <a:lnTo>
                      <a:pt x="377" y="50"/>
                    </a:lnTo>
                    <a:lnTo>
                      <a:pt x="377" y="50"/>
                    </a:lnTo>
                    <a:close/>
                    <a:moveTo>
                      <a:pt x="449" y="79"/>
                    </a:moveTo>
                    <a:lnTo>
                      <a:pt x="471" y="79"/>
                    </a:lnTo>
                    <a:lnTo>
                      <a:pt x="471" y="232"/>
                    </a:lnTo>
                    <a:lnTo>
                      <a:pt x="450" y="232"/>
                    </a:lnTo>
                    <a:lnTo>
                      <a:pt x="450" y="88"/>
                    </a:lnTo>
                    <a:lnTo>
                      <a:pt x="449" y="88"/>
                    </a:lnTo>
                    <a:lnTo>
                      <a:pt x="449" y="79"/>
                    </a:lnTo>
                    <a:lnTo>
                      <a:pt x="449" y="79"/>
                    </a:lnTo>
                    <a:close/>
                    <a:moveTo>
                      <a:pt x="447" y="63"/>
                    </a:moveTo>
                    <a:lnTo>
                      <a:pt x="471" y="63"/>
                    </a:lnTo>
                    <a:lnTo>
                      <a:pt x="472" y="63"/>
                    </a:lnTo>
                    <a:lnTo>
                      <a:pt x="473" y="64"/>
                    </a:lnTo>
                    <a:lnTo>
                      <a:pt x="473" y="76"/>
                    </a:lnTo>
                    <a:lnTo>
                      <a:pt x="472" y="77"/>
                    </a:lnTo>
                    <a:lnTo>
                      <a:pt x="471" y="78"/>
                    </a:lnTo>
                    <a:lnTo>
                      <a:pt x="447" y="78"/>
                    </a:lnTo>
                    <a:lnTo>
                      <a:pt x="447" y="77"/>
                    </a:lnTo>
                    <a:lnTo>
                      <a:pt x="447" y="76"/>
                    </a:lnTo>
                    <a:lnTo>
                      <a:pt x="447" y="64"/>
                    </a:lnTo>
                    <a:lnTo>
                      <a:pt x="447" y="63"/>
                    </a:lnTo>
                    <a:lnTo>
                      <a:pt x="447" y="63"/>
                    </a:lnTo>
                    <a:lnTo>
                      <a:pt x="447" y="63"/>
                    </a:lnTo>
                    <a:close/>
                    <a:moveTo>
                      <a:pt x="459" y="39"/>
                    </a:moveTo>
                    <a:lnTo>
                      <a:pt x="459" y="39"/>
                    </a:lnTo>
                    <a:lnTo>
                      <a:pt x="458" y="39"/>
                    </a:lnTo>
                    <a:lnTo>
                      <a:pt x="456" y="40"/>
                    </a:lnTo>
                    <a:lnTo>
                      <a:pt x="455" y="42"/>
                    </a:lnTo>
                    <a:lnTo>
                      <a:pt x="455" y="42"/>
                    </a:lnTo>
                    <a:lnTo>
                      <a:pt x="454" y="45"/>
                    </a:lnTo>
                    <a:lnTo>
                      <a:pt x="453" y="47"/>
                    </a:lnTo>
                    <a:lnTo>
                      <a:pt x="453" y="49"/>
                    </a:lnTo>
                    <a:lnTo>
                      <a:pt x="451" y="50"/>
                    </a:lnTo>
                    <a:lnTo>
                      <a:pt x="451" y="50"/>
                    </a:lnTo>
                    <a:lnTo>
                      <a:pt x="451" y="51"/>
                    </a:lnTo>
                    <a:lnTo>
                      <a:pt x="450" y="52"/>
                    </a:lnTo>
                    <a:lnTo>
                      <a:pt x="450" y="53"/>
                    </a:lnTo>
                    <a:lnTo>
                      <a:pt x="450" y="54"/>
                    </a:lnTo>
                    <a:lnTo>
                      <a:pt x="450" y="55"/>
                    </a:lnTo>
                    <a:lnTo>
                      <a:pt x="451" y="56"/>
                    </a:lnTo>
                    <a:lnTo>
                      <a:pt x="451" y="57"/>
                    </a:lnTo>
                    <a:lnTo>
                      <a:pt x="451" y="58"/>
                    </a:lnTo>
                    <a:lnTo>
                      <a:pt x="452" y="58"/>
                    </a:lnTo>
                    <a:lnTo>
                      <a:pt x="451" y="58"/>
                    </a:lnTo>
                    <a:lnTo>
                      <a:pt x="451" y="59"/>
                    </a:lnTo>
                    <a:lnTo>
                      <a:pt x="451" y="59"/>
                    </a:lnTo>
                    <a:lnTo>
                      <a:pt x="451" y="61"/>
                    </a:lnTo>
                    <a:lnTo>
                      <a:pt x="451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67" y="61"/>
                    </a:lnTo>
                    <a:lnTo>
                      <a:pt x="467" y="61"/>
                    </a:lnTo>
                    <a:lnTo>
                      <a:pt x="467" y="59"/>
                    </a:lnTo>
                    <a:lnTo>
                      <a:pt x="467" y="59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7"/>
                    </a:lnTo>
                    <a:lnTo>
                      <a:pt x="467" y="56"/>
                    </a:lnTo>
                    <a:lnTo>
                      <a:pt x="469" y="55"/>
                    </a:lnTo>
                    <a:lnTo>
                      <a:pt x="469" y="54"/>
                    </a:lnTo>
                    <a:lnTo>
                      <a:pt x="469" y="53"/>
                    </a:lnTo>
                    <a:lnTo>
                      <a:pt x="469" y="52"/>
                    </a:lnTo>
                    <a:lnTo>
                      <a:pt x="468" y="51"/>
                    </a:lnTo>
                    <a:lnTo>
                      <a:pt x="467" y="50"/>
                    </a:lnTo>
                    <a:lnTo>
                      <a:pt x="467" y="50"/>
                    </a:lnTo>
                    <a:lnTo>
                      <a:pt x="466" y="49"/>
                    </a:lnTo>
                    <a:lnTo>
                      <a:pt x="466" y="47"/>
                    </a:lnTo>
                    <a:lnTo>
                      <a:pt x="465" y="45"/>
                    </a:lnTo>
                    <a:lnTo>
                      <a:pt x="464" y="42"/>
                    </a:lnTo>
                    <a:lnTo>
                      <a:pt x="463" y="42"/>
                    </a:lnTo>
                    <a:lnTo>
                      <a:pt x="463" y="40"/>
                    </a:lnTo>
                    <a:lnTo>
                      <a:pt x="461" y="39"/>
                    </a:lnTo>
                    <a:lnTo>
                      <a:pt x="460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close/>
                    <a:moveTo>
                      <a:pt x="405" y="74"/>
                    </a:moveTo>
                    <a:lnTo>
                      <a:pt x="409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12" y="74"/>
                    </a:lnTo>
                    <a:lnTo>
                      <a:pt x="414" y="73"/>
                    </a:lnTo>
                    <a:lnTo>
                      <a:pt x="415" y="71"/>
                    </a:lnTo>
                    <a:lnTo>
                      <a:pt x="415" y="69"/>
                    </a:lnTo>
                    <a:lnTo>
                      <a:pt x="418" y="65"/>
                    </a:lnTo>
                    <a:lnTo>
                      <a:pt x="420" y="61"/>
                    </a:lnTo>
                    <a:lnTo>
                      <a:pt x="420" y="59"/>
                    </a:lnTo>
                    <a:lnTo>
                      <a:pt x="419" y="59"/>
                    </a:lnTo>
                    <a:lnTo>
                      <a:pt x="419" y="58"/>
                    </a:lnTo>
                    <a:lnTo>
                      <a:pt x="419" y="58"/>
                    </a:lnTo>
                    <a:lnTo>
                      <a:pt x="418" y="57"/>
                    </a:lnTo>
                    <a:lnTo>
                      <a:pt x="417" y="57"/>
                    </a:lnTo>
                    <a:lnTo>
                      <a:pt x="415" y="56"/>
                    </a:lnTo>
                    <a:lnTo>
                      <a:pt x="415" y="56"/>
                    </a:lnTo>
                    <a:lnTo>
                      <a:pt x="415" y="57"/>
                    </a:lnTo>
                    <a:lnTo>
                      <a:pt x="414" y="57"/>
                    </a:lnTo>
                    <a:lnTo>
                      <a:pt x="415" y="58"/>
                    </a:lnTo>
                    <a:lnTo>
                      <a:pt x="415" y="59"/>
                    </a:lnTo>
                    <a:lnTo>
                      <a:pt x="411" y="62"/>
                    </a:lnTo>
                    <a:lnTo>
                      <a:pt x="407" y="65"/>
                    </a:lnTo>
                    <a:lnTo>
                      <a:pt x="407" y="67"/>
                    </a:lnTo>
                    <a:lnTo>
                      <a:pt x="407" y="70"/>
                    </a:lnTo>
                    <a:lnTo>
                      <a:pt x="407" y="71"/>
                    </a:lnTo>
                    <a:lnTo>
                      <a:pt x="407" y="71"/>
                    </a:lnTo>
                    <a:lnTo>
                      <a:pt x="405" y="71"/>
                    </a:lnTo>
                    <a:lnTo>
                      <a:pt x="405" y="74"/>
                    </a:lnTo>
                    <a:lnTo>
                      <a:pt x="405" y="74"/>
                    </a:lnTo>
                    <a:close/>
                    <a:moveTo>
                      <a:pt x="405" y="76"/>
                    </a:moveTo>
                    <a:lnTo>
                      <a:pt x="410" y="76"/>
                    </a:lnTo>
                    <a:lnTo>
                      <a:pt x="410" y="83"/>
                    </a:lnTo>
                    <a:lnTo>
                      <a:pt x="405" y="83"/>
                    </a:lnTo>
                    <a:lnTo>
                      <a:pt x="405" y="76"/>
                    </a:lnTo>
                    <a:lnTo>
                      <a:pt x="405" y="76"/>
                    </a:lnTo>
                    <a:close/>
                    <a:moveTo>
                      <a:pt x="405" y="84"/>
                    </a:moveTo>
                    <a:lnTo>
                      <a:pt x="447" y="84"/>
                    </a:lnTo>
                    <a:lnTo>
                      <a:pt x="447" y="92"/>
                    </a:lnTo>
                    <a:lnTo>
                      <a:pt x="405" y="92"/>
                    </a:lnTo>
                    <a:lnTo>
                      <a:pt x="405" y="84"/>
                    </a:lnTo>
                    <a:lnTo>
                      <a:pt x="405" y="84"/>
                    </a:lnTo>
                    <a:close/>
                    <a:moveTo>
                      <a:pt x="339" y="121"/>
                    </a:moveTo>
                    <a:lnTo>
                      <a:pt x="340" y="121"/>
                    </a:lnTo>
                    <a:lnTo>
                      <a:pt x="340" y="122"/>
                    </a:lnTo>
                    <a:lnTo>
                      <a:pt x="339" y="122"/>
                    </a:lnTo>
                    <a:lnTo>
                      <a:pt x="338" y="124"/>
                    </a:lnTo>
                    <a:lnTo>
                      <a:pt x="337" y="126"/>
                    </a:lnTo>
                    <a:lnTo>
                      <a:pt x="335" y="126"/>
                    </a:lnTo>
                    <a:lnTo>
                      <a:pt x="334" y="128"/>
                    </a:lnTo>
                    <a:lnTo>
                      <a:pt x="332" y="128"/>
                    </a:lnTo>
                    <a:lnTo>
                      <a:pt x="331" y="129"/>
                    </a:lnTo>
                    <a:lnTo>
                      <a:pt x="330" y="130"/>
                    </a:lnTo>
                    <a:lnTo>
                      <a:pt x="329" y="132"/>
                    </a:lnTo>
                    <a:lnTo>
                      <a:pt x="328" y="134"/>
                    </a:lnTo>
                    <a:lnTo>
                      <a:pt x="327" y="134"/>
                    </a:lnTo>
                    <a:lnTo>
                      <a:pt x="327" y="134"/>
                    </a:lnTo>
                    <a:lnTo>
                      <a:pt x="326" y="134"/>
                    </a:lnTo>
                    <a:lnTo>
                      <a:pt x="326" y="134"/>
                    </a:lnTo>
                    <a:lnTo>
                      <a:pt x="326" y="121"/>
                    </a:lnTo>
                    <a:lnTo>
                      <a:pt x="339" y="121"/>
                    </a:lnTo>
                    <a:lnTo>
                      <a:pt x="339" y="121"/>
                    </a:lnTo>
                    <a:close/>
                    <a:moveTo>
                      <a:pt x="391" y="25"/>
                    </a:moveTo>
                    <a:lnTo>
                      <a:pt x="391" y="25"/>
                    </a:lnTo>
                    <a:lnTo>
                      <a:pt x="391" y="25"/>
                    </a:lnTo>
                    <a:lnTo>
                      <a:pt x="391" y="24"/>
                    </a:lnTo>
                    <a:lnTo>
                      <a:pt x="391" y="24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89" y="25"/>
                    </a:lnTo>
                    <a:lnTo>
                      <a:pt x="388" y="25"/>
                    </a:lnTo>
                    <a:lnTo>
                      <a:pt x="387" y="26"/>
                    </a:lnTo>
                    <a:lnTo>
                      <a:pt x="387" y="27"/>
                    </a:lnTo>
                    <a:lnTo>
                      <a:pt x="385" y="29"/>
                    </a:lnTo>
                    <a:lnTo>
                      <a:pt x="384" y="31"/>
                    </a:lnTo>
                    <a:lnTo>
                      <a:pt x="384" y="34"/>
                    </a:lnTo>
                    <a:lnTo>
                      <a:pt x="384" y="35"/>
                    </a:lnTo>
                    <a:lnTo>
                      <a:pt x="383" y="36"/>
                    </a:lnTo>
                    <a:lnTo>
                      <a:pt x="382" y="37"/>
                    </a:lnTo>
                    <a:lnTo>
                      <a:pt x="380" y="38"/>
                    </a:lnTo>
                    <a:lnTo>
                      <a:pt x="380" y="40"/>
                    </a:lnTo>
                    <a:lnTo>
                      <a:pt x="379" y="42"/>
                    </a:lnTo>
                    <a:lnTo>
                      <a:pt x="379" y="42"/>
                    </a:lnTo>
                    <a:lnTo>
                      <a:pt x="379" y="44"/>
                    </a:lnTo>
                    <a:lnTo>
                      <a:pt x="380" y="45"/>
                    </a:lnTo>
                    <a:lnTo>
                      <a:pt x="381" y="46"/>
                    </a:lnTo>
                    <a:lnTo>
                      <a:pt x="381" y="47"/>
                    </a:lnTo>
                    <a:lnTo>
                      <a:pt x="382" y="47"/>
                    </a:lnTo>
                    <a:lnTo>
                      <a:pt x="382" y="48"/>
                    </a:lnTo>
                    <a:lnTo>
                      <a:pt x="382" y="48"/>
                    </a:lnTo>
                    <a:lnTo>
                      <a:pt x="383" y="48"/>
                    </a:lnTo>
                    <a:lnTo>
                      <a:pt x="390" y="48"/>
                    </a:lnTo>
                    <a:lnTo>
                      <a:pt x="390" y="48"/>
                    </a:lnTo>
                    <a:lnTo>
                      <a:pt x="391" y="48"/>
                    </a:lnTo>
                    <a:lnTo>
                      <a:pt x="398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401" y="44"/>
                    </a:lnTo>
                    <a:lnTo>
                      <a:pt x="402" y="43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400" y="38"/>
                    </a:lnTo>
                    <a:lnTo>
                      <a:pt x="399" y="38"/>
                    </a:lnTo>
                    <a:lnTo>
                      <a:pt x="398" y="37"/>
                    </a:lnTo>
                    <a:lnTo>
                      <a:pt x="397" y="35"/>
                    </a:lnTo>
                    <a:lnTo>
                      <a:pt x="397" y="34"/>
                    </a:lnTo>
                    <a:lnTo>
                      <a:pt x="396" y="31"/>
                    </a:lnTo>
                    <a:lnTo>
                      <a:pt x="395" y="30"/>
                    </a:lnTo>
                    <a:lnTo>
                      <a:pt x="395" y="27"/>
                    </a:lnTo>
                    <a:lnTo>
                      <a:pt x="394" y="26"/>
                    </a:lnTo>
                    <a:lnTo>
                      <a:pt x="393" y="26"/>
                    </a:lnTo>
                    <a:lnTo>
                      <a:pt x="392" y="25"/>
                    </a:lnTo>
                    <a:lnTo>
                      <a:pt x="391" y="25"/>
                    </a:lnTo>
                    <a:lnTo>
                      <a:pt x="391" y="25"/>
                    </a:lnTo>
                    <a:close/>
                    <a:moveTo>
                      <a:pt x="375" y="74"/>
                    </a:moveTo>
                    <a:lnTo>
                      <a:pt x="371" y="74"/>
                    </a:lnTo>
                    <a:lnTo>
                      <a:pt x="370" y="74"/>
                    </a:lnTo>
                    <a:lnTo>
                      <a:pt x="369" y="74"/>
                    </a:lnTo>
                    <a:lnTo>
                      <a:pt x="368" y="74"/>
                    </a:lnTo>
                    <a:lnTo>
                      <a:pt x="367" y="73"/>
                    </a:lnTo>
                    <a:lnTo>
                      <a:pt x="366" y="71"/>
                    </a:lnTo>
                    <a:lnTo>
                      <a:pt x="366" y="69"/>
                    </a:lnTo>
                    <a:lnTo>
                      <a:pt x="363" y="65"/>
                    </a:lnTo>
                    <a:lnTo>
                      <a:pt x="360" y="61"/>
                    </a:lnTo>
                    <a:lnTo>
                      <a:pt x="360" y="59"/>
                    </a:lnTo>
                    <a:lnTo>
                      <a:pt x="361" y="59"/>
                    </a:lnTo>
                    <a:lnTo>
                      <a:pt x="362" y="58"/>
                    </a:lnTo>
                    <a:lnTo>
                      <a:pt x="362" y="58"/>
                    </a:lnTo>
                    <a:lnTo>
                      <a:pt x="363" y="57"/>
                    </a:lnTo>
                    <a:lnTo>
                      <a:pt x="364" y="57"/>
                    </a:lnTo>
                    <a:lnTo>
                      <a:pt x="365" y="56"/>
                    </a:lnTo>
                    <a:lnTo>
                      <a:pt x="366" y="56"/>
                    </a:lnTo>
                    <a:lnTo>
                      <a:pt x="366" y="57"/>
                    </a:lnTo>
                    <a:lnTo>
                      <a:pt x="366" y="57"/>
                    </a:lnTo>
                    <a:lnTo>
                      <a:pt x="366" y="58"/>
                    </a:lnTo>
                    <a:lnTo>
                      <a:pt x="366" y="59"/>
                    </a:lnTo>
                    <a:lnTo>
                      <a:pt x="369" y="62"/>
                    </a:lnTo>
                    <a:lnTo>
                      <a:pt x="373" y="65"/>
                    </a:lnTo>
                    <a:lnTo>
                      <a:pt x="374" y="67"/>
                    </a:lnTo>
                    <a:lnTo>
                      <a:pt x="374" y="70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4"/>
                    </a:lnTo>
                    <a:lnTo>
                      <a:pt x="375" y="74"/>
                    </a:lnTo>
                    <a:close/>
                    <a:moveTo>
                      <a:pt x="405" y="94"/>
                    </a:moveTo>
                    <a:lnTo>
                      <a:pt x="447" y="94"/>
                    </a:lnTo>
                    <a:lnTo>
                      <a:pt x="447" y="110"/>
                    </a:lnTo>
                    <a:lnTo>
                      <a:pt x="405" y="110"/>
                    </a:lnTo>
                    <a:lnTo>
                      <a:pt x="405" y="94"/>
                    </a:lnTo>
                    <a:lnTo>
                      <a:pt x="405" y="94"/>
                    </a:lnTo>
                    <a:close/>
                    <a:moveTo>
                      <a:pt x="405" y="113"/>
                    </a:moveTo>
                    <a:lnTo>
                      <a:pt x="447" y="113"/>
                    </a:lnTo>
                    <a:lnTo>
                      <a:pt x="447" y="120"/>
                    </a:lnTo>
                    <a:lnTo>
                      <a:pt x="405" y="120"/>
                    </a:lnTo>
                    <a:lnTo>
                      <a:pt x="405" y="113"/>
                    </a:lnTo>
                    <a:lnTo>
                      <a:pt x="405" y="113"/>
                    </a:lnTo>
                    <a:close/>
                    <a:moveTo>
                      <a:pt x="405" y="134"/>
                    </a:moveTo>
                    <a:lnTo>
                      <a:pt x="407" y="133"/>
                    </a:lnTo>
                    <a:lnTo>
                      <a:pt x="409" y="131"/>
                    </a:lnTo>
                    <a:lnTo>
                      <a:pt x="411" y="130"/>
                    </a:lnTo>
                    <a:lnTo>
                      <a:pt x="414" y="128"/>
                    </a:lnTo>
                    <a:lnTo>
                      <a:pt x="415" y="126"/>
                    </a:lnTo>
                    <a:lnTo>
                      <a:pt x="416" y="126"/>
                    </a:lnTo>
                    <a:lnTo>
                      <a:pt x="418" y="124"/>
                    </a:lnTo>
                    <a:lnTo>
                      <a:pt x="418" y="123"/>
                    </a:lnTo>
                    <a:lnTo>
                      <a:pt x="419" y="122"/>
                    </a:lnTo>
                    <a:lnTo>
                      <a:pt x="419" y="122"/>
                    </a:lnTo>
                    <a:lnTo>
                      <a:pt x="405" y="122"/>
                    </a:lnTo>
                    <a:lnTo>
                      <a:pt x="405" y="134"/>
                    </a:lnTo>
                    <a:lnTo>
                      <a:pt x="405" y="134"/>
                    </a:lnTo>
                    <a:close/>
                    <a:moveTo>
                      <a:pt x="446" y="134"/>
                    </a:moveTo>
                    <a:lnTo>
                      <a:pt x="445" y="134"/>
                    </a:lnTo>
                    <a:lnTo>
                      <a:pt x="443" y="131"/>
                    </a:lnTo>
                    <a:lnTo>
                      <a:pt x="440" y="130"/>
                    </a:lnTo>
                    <a:lnTo>
                      <a:pt x="438" y="128"/>
                    </a:lnTo>
                    <a:lnTo>
                      <a:pt x="436" y="126"/>
                    </a:lnTo>
                    <a:lnTo>
                      <a:pt x="435" y="126"/>
                    </a:lnTo>
                    <a:lnTo>
                      <a:pt x="435" y="124"/>
                    </a:lnTo>
                    <a:lnTo>
                      <a:pt x="434" y="123"/>
                    </a:lnTo>
                    <a:lnTo>
                      <a:pt x="433" y="122"/>
                    </a:lnTo>
                    <a:lnTo>
                      <a:pt x="433" y="122"/>
                    </a:lnTo>
                    <a:lnTo>
                      <a:pt x="447" y="122"/>
                    </a:lnTo>
                    <a:lnTo>
                      <a:pt x="446" y="134"/>
                    </a:lnTo>
                    <a:lnTo>
                      <a:pt x="446" y="134"/>
                    </a:lnTo>
                    <a:close/>
                    <a:moveTo>
                      <a:pt x="447" y="79"/>
                    </a:moveTo>
                    <a:lnTo>
                      <a:pt x="444" y="79"/>
                    </a:lnTo>
                    <a:lnTo>
                      <a:pt x="444" y="70"/>
                    </a:lnTo>
                    <a:lnTo>
                      <a:pt x="443" y="69"/>
                    </a:lnTo>
                    <a:lnTo>
                      <a:pt x="443" y="69"/>
                    </a:lnTo>
                    <a:lnTo>
                      <a:pt x="441" y="69"/>
                    </a:lnTo>
                    <a:lnTo>
                      <a:pt x="440" y="69"/>
                    </a:lnTo>
                    <a:lnTo>
                      <a:pt x="439" y="70"/>
                    </a:lnTo>
                    <a:lnTo>
                      <a:pt x="438" y="70"/>
                    </a:lnTo>
                    <a:lnTo>
                      <a:pt x="438" y="71"/>
                    </a:lnTo>
                    <a:lnTo>
                      <a:pt x="438" y="72"/>
                    </a:lnTo>
                    <a:lnTo>
                      <a:pt x="438" y="73"/>
                    </a:lnTo>
                    <a:lnTo>
                      <a:pt x="438" y="73"/>
                    </a:lnTo>
                    <a:lnTo>
                      <a:pt x="436" y="74"/>
                    </a:lnTo>
                    <a:lnTo>
                      <a:pt x="435" y="74"/>
                    </a:lnTo>
                    <a:lnTo>
                      <a:pt x="435" y="75"/>
                    </a:lnTo>
                    <a:lnTo>
                      <a:pt x="435" y="76"/>
                    </a:lnTo>
                    <a:lnTo>
                      <a:pt x="435" y="77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6" y="79"/>
                    </a:lnTo>
                    <a:lnTo>
                      <a:pt x="438" y="81"/>
                    </a:lnTo>
                    <a:lnTo>
                      <a:pt x="439" y="82"/>
                    </a:lnTo>
                    <a:lnTo>
                      <a:pt x="441" y="82"/>
                    </a:lnTo>
                    <a:lnTo>
                      <a:pt x="442" y="82"/>
                    </a:lnTo>
                    <a:lnTo>
                      <a:pt x="445" y="82"/>
                    </a:lnTo>
                    <a:lnTo>
                      <a:pt x="447" y="82"/>
                    </a:lnTo>
                    <a:lnTo>
                      <a:pt x="447" y="79"/>
                    </a:lnTo>
                    <a:lnTo>
                      <a:pt x="447" y="79"/>
                    </a:lnTo>
                    <a:close/>
                    <a:moveTo>
                      <a:pt x="473" y="83"/>
                    </a:moveTo>
                    <a:lnTo>
                      <a:pt x="478" y="83"/>
                    </a:lnTo>
                    <a:lnTo>
                      <a:pt x="479" y="83"/>
                    </a:lnTo>
                    <a:lnTo>
                      <a:pt x="480" y="82"/>
                    </a:lnTo>
                    <a:lnTo>
                      <a:pt x="481" y="82"/>
                    </a:lnTo>
                    <a:lnTo>
                      <a:pt x="482" y="82"/>
                    </a:lnTo>
                    <a:lnTo>
                      <a:pt x="483" y="79"/>
                    </a:lnTo>
                    <a:lnTo>
                      <a:pt x="483" y="77"/>
                    </a:lnTo>
                    <a:lnTo>
                      <a:pt x="484" y="75"/>
                    </a:lnTo>
                    <a:lnTo>
                      <a:pt x="485" y="74"/>
                    </a:lnTo>
                    <a:lnTo>
                      <a:pt x="486" y="73"/>
                    </a:lnTo>
                    <a:lnTo>
                      <a:pt x="487" y="72"/>
                    </a:lnTo>
                    <a:lnTo>
                      <a:pt x="487" y="71"/>
                    </a:lnTo>
                    <a:lnTo>
                      <a:pt x="488" y="70"/>
                    </a:lnTo>
                    <a:lnTo>
                      <a:pt x="488" y="70"/>
                    </a:lnTo>
                    <a:lnTo>
                      <a:pt x="488" y="68"/>
                    </a:lnTo>
                    <a:lnTo>
                      <a:pt x="488" y="66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6" y="64"/>
                    </a:lnTo>
                    <a:lnTo>
                      <a:pt x="485" y="64"/>
                    </a:lnTo>
                    <a:lnTo>
                      <a:pt x="484" y="65"/>
                    </a:lnTo>
                    <a:lnTo>
                      <a:pt x="484" y="65"/>
                    </a:lnTo>
                    <a:lnTo>
                      <a:pt x="484" y="66"/>
                    </a:lnTo>
                    <a:lnTo>
                      <a:pt x="484" y="67"/>
                    </a:lnTo>
                    <a:lnTo>
                      <a:pt x="483" y="68"/>
                    </a:lnTo>
                    <a:lnTo>
                      <a:pt x="480" y="70"/>
                    </a:lnTo>
                    <a:lnTo>
                      <a:pt x="479" y="70"/>
                    </a:lnTo>
                    <a:lnTo>
                      <a:pt x="477" y="71"/>
                    </a:lnTo>
                    <a:lnTo>
                      <a:pt x="476" y="72"/>
                    </a:lnTo>
                    <a:lnTo>
                      <a:pt x="475" y="74"/>
                    </a:lnTo>
                    <a:lnTo>
                      <a:pt x="475" y="76"/>
                    </a:lnTo>
                    <a:lnTo>
                      <a:pt x="475" y="78"/>
                    </a:lnTo>
                    <a:lnTo>
                      <a:pt x="475" y="79"/>
                    </a:lnTo>
                    <a:lnTo>
                      <a:pt x="475" y="79"/>
                    </a:lnTo>
                    <a:lnTo>
                      <a:pt x="473" y="79"/>
                    </a:lnTo>
                    <a:lnTo>
                      <a:pt x="473" y="83"/>
                    </a:lnTo>
                    <a:lnTo>
                      <a:pt x="473" y="83"/>
                    </a:lnTo>
                    <a:close/>
                    <a:moveTo>
                      <a:pt x="474" y="113"/>
                    </a:moveTo>
                    <a:lnTo>
                      <a:pt x="479" y="113"/>
                    </a:lnTo>
                    <a:lnTo>
                      <a:pt x="479" y="120"/>
                    </a:lnTo>
                    <a:lnTo>
                      <a:pt x="474" y="120"/>
                    </a:lnTo>
                    <a:lnTo>
                      <a:pt x="474" y="113"/>
                    </a:lnTo>
                    <a:lnTo>
                      <a:pt x="474" y="113"/>
                    </a:lnTo>
                    <a:close/>
                    <a:moveTo>
                      <a:pt x="473" y="84"/>
                    </a:moveTo>
                    <a:lnTo>
                      <a:pt x="479" y="84"/>
                    </a:lnTo>
                    <a:lnTo>
                      <a:pt x="479" y="92"/>
                    </a:lnTo>
                    <a:lnTo>
                      <a:pt x="473" y="92"/>
                    </a:lnTo>
                    <a:lnTo>
                      <a:pt x="473" y="84"/>
                    </a:lnTo>
                    <a:lnTo>
                      <a:pt x="473" y="84"/>
                    </a:lnTo>
                    <a:close/>
                    <a:moveTo>
                      <a:pt x="475" y="166"/>
                    </a:moveTo>
                    <a:lnTo>
                      <a:pt x="475" y="166"/>
                    </a:lnTo>
                    <a:lnTo>
                      <a:pt x="477" y="167"/>
                    </a:lnTo>
                    <a:lnTo>
                      <a:pt x="479" y="169"/>
                    </a:lnTo>
                    <a:lnTo>
                      <a:pt x="479" y="170"/>
                    </a:lnTo>
                    <a:lnTo>
                      <a:pt x="480" y="171"/>
                    </a:lnTo>
                    <a:lnTo>
                      <a:pt x="481" y="172"/>
                    </a:lnTo>
                    <a:lnTo>
                      <a:pt x="483" y="176"/>
                    </a:lnTo>
                    <a:lnTo>
                      <a:pt x="483" y="178"/>
                    </a:lnTo>
                    <a:lnTo>
                      <a:pt x="484" y="179"/>
                    </a:lnTo>
                    <a:lnTo>
                      <a:pt x="486" y="180"/>
                    </a:lnTo>
                    <a:lnTo>
                      <a:pt x="487" y="182"/>
                    </a:lnTo>
                    <a:lnTo>
                      <a:pt x="489" y="183"/>
                    </a:lnTo>
                    <a:lnTo>
                      <a:pt x="490" y="186"/>
                    </a:lnTo>
                    <a:lnTo>
                      <a:pt x="491" y="188"/>
                    </a:lnTo>
                    <a:lnTo>
                      <a:pt x="491" y="190"/>
                    </a:lnTo>
                    <a:lnTo>
                      <a:pt x="491" y="193"/>
                    </a:lnTo>
                    <a:lnTo>
                      <a:pt x="491" y="198"/>
                    </a:lnTo>
                    <a:lnTo>
                      <a:pt x="490" y="200"/>
                    </a:lnTo>
                    <a:lnTo>
                      <a:pt x="491" y="202"/>
                    </a:lnTo>
                    <a:lnTo>
                      <a:pt x="493" y="203"/>
                    </a:lnTo>
                    <a:lnTo>
                      <a:pt x="495" y="206"/>
                    </a:lnTo>
                    <a:lnTo>
                      <a:pt x="497" y="209"/>
                    </a:lnTo>
                    <a:lnTo>
                      <a:pt x="497" y="210"/>
                    </a:lnTo>
                    <a:lnTo>
                      <a:pt x="497" y="212"/>
                    </a:lnTo>
                    <a:lnTo>
                      <a:pt x="497" y="214"/>
                    </a:lnTo>
                    <a:lnTo>
                      <a:pt x="497" y="217"/>
                    </a:lnTo>
                    <a:lnTo>
                      <a:pt x="497" y="219"/>
                    </a:lnTo>
                    <a:lnTo>
                      <a:pt x="496" y="221"/>
                    </a:lnTo>
                    <a:lnTo>
                      <a:pt x="496" y="222"/>
                    </a:lnTo>
                    <a:lnTo>
                      <a:pt x="495" y="222"/>
                    </a:lnTo>
                    <a:lnTo>
                      <a:pt x="475" y="222"/>
                    </a:lnTo>
                    <a:lnTo>
                      <a:pt x="475" y="166"/>
                    </a:lnTo>
                    <a:lnTo>
                      <a:pt x="475" y="166"/>
                    </a:lnTo>
                    <a:close/>
                    <a:moveTo>
                      <a:pt x="474" y="226"/>
                    </a:moveTo>
                    <a:lnTo>
                      <a:pt x="501" y="226"/>
                    </a:lnTo>
                    <a:lnTo>
                      <a:pt x="501" y="234"/>
                    </a:lnTo>
                    <a:lnTo>
                      <a:pt x="474" y="234"/>
                    </a:lnTo>
                    <a:lnTo>
                      <a:pt x="474" y="2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ṩḷïďè"/>
              <p:cNvSpPr/>
              <p:nvPr userDrawn="1"/>
            </p:nvSpPr>
            <p:spPr bwMode="auto">
              <a:xfrm>
                <a:off x="1914526" y="2486026"/>
                <a:ext cx="1882775" cy="1882775"/>
              </a:xfrm>
              <a:custGeom>
                <a:avLst/>
                <a:gdLst>
                  <a:gd name="T0" fmla="*/ 784 w 1186"/>
                  <a:gd name="T1" fmla="*/ 31 h 1186"/>
                  <a:gd name="T2" fmla="*/ 982 w 1186"/>
                  <a:gd name="T3" fmla="*/ 145 h 1186"/>
                  <a:gd name="T4" fmla="*/ 1122 w 1186"/>
                  <a:gd name="T5" fmla="*/ 323 h 1186"/>
                  <a:gd name="T6" fmla="*/ 1184 w 1186"/>
                  <a:gd name="T7" fmla="*/ 548 h 1186"/>
                  <a:gd name="T8" fmla="*/ 1171 w 1186"/>
                  <a:gd name="T9" fmla="*/ 727 h 1186"/>
                  <a:gd name="T10" fmla="*/ 1077 w 1186"/>
                  <a:gd name="T11" fmla="*/ 936 h 1186"/>
                  <a:gd name="T12" fmla="*/ 913 w 1186"/>
                  <a:gd name="T13" fmla="*/ 1093 h 1186"/>
                  <a:gd name="T14" fmla="*/ 698 w 1186"/>
                  <a:gd name="T15" fmla="*/ 1177 h 1186"/>
                  <a:gd name="T16" fmla="*/ 518 w 1186"/>
                  <a:gd name="T17" fmla="*/ 1181 h 1186"/>
                  <a:gd name="T18" fmla="*/ 298 w 1186"/>
                  <a:gd name="T19" fmla="*/ 1108 h 1186"/>
                  <a:gd name="T20" fmla="*/ 127 w 1186"/>
                  <a:gd name="T21" fmla="*/ 960 h 1186"/>
                  <a:gd name="T22" fmla="*/ 23 w 1186"/>
                  <a:gd name="T23" fmla="*/ 756 h 1186"/>
                  <a:gd name="T24" fmla="*/ 1 w 1186"/>
                  <a:gd name="T25" fmla="*/ 578 h 1186"/>
                  <a:gd name="T26" fmla="*/ 53 w 1186"/>
                  <a:gd name="T27" fmla="*/ 349 h 1186"/>
                  <a:gd name="T28" fmla="*/ 184 w 1186"/>
                  <a:gd name="T29" fmla="*/ 164 h 1186"/>
                  <a:gd name="T30" fmla="*/ 376 w 1186"/>
                  <a:gd name="T31" fmla="*/ 42 h 1186"/>
                  <a:gd name="T32" fmla="*/ 593 w 1186"/>
                  <a:gd name="T33" fmla="*/ 0 h 1186"/>
                  <a:gd name="T34" fmla="*/ 491 w 1186"/>
                  <a:gd name="T35" fmla="*/ 233 h 1186"/>
                  <a:gd name="T36" fmla="*/ 362 w 1186"/>
                  <a:gd name="T37" fmla="*/ 299 h 1186"/>
                  <a:gd name="T38" fmla="*/ 268 w 1186"/>
                  <a:gd name="T39" fmla="*/ 407 h 1186"/>
                  <a:gd name="T40" fmla="*/ 222 w 1186"/>
                  <a:gd name="T41" fmla="*/ 546 h 1186"/>
                  <a:gd name="T42" fmla="*/ 224 w 1186"/>
                  <a:gd name="T43" fmla="*/ 660 h 1186"/>
                  <a:gd name="T44" fmla="*/ 278 w 1186"/>
                  <a:gd name="T45" fmla="*/ 795 h 1186"/>
                  <a:gd name="T46" fmla="*/ 392 w 1186"/>
                  <a:gd name="T47" fmla="*/ 908 h 1186"/>
                  <a:gd name="T48" fmla="*/ 431 w 1186"/>
                  <a:gd name="T49" fmla="*/ 916 h 1186"/>
                  <a:gd name="T50" fmla="*/ 304 w 1186"/>
                  <a:gd name="T51" fmla="*/ 809 h 1186"/>
                  <a:gd name="T52" fmla="*/ 244 w 1186"/>
                  <a:gd name="T53" fmla="*/ 684 h 1186"/>
                  <a:gd name="T54" fmla="*/ 232 w 1186"/>
                  <a:gd name="T55" fmla="*/ 575 h 1186"/>
                  <a:gd name="T56" fmla="*/ 268 w 1186"/>
                  <a:gd name="T57" fmla="*/ 437 h 1186"/>
                  <a:gd name="T58" fmla="*/ 351 w 1186"/>
                  <a:gd name="T59" fmla="*/ 326 h 1186"/>
                  <a:gd name="T60" fmla="*/ 469 w 1186"/>
                  <a:gd name="T61" fmla="*/ 254 h 1186"/>
                  <a:gd name="T62" fmla="*/ 593 w 1186"/>
                  <a:gd name="T63" fmla="*/ 232 h 1186"/>
                  <a:gd name="T64" fmla="*/ 717 w 1186"/>
                  <a:gd name="T65" fmla="*/ 254 h 1186"/>
                  <a:gd name="T66" fmla="*/ 836 w 1186"/>
                  <a:gd name="T67" fmla="*/ 326 h 1186"/>
                  <a:gd name="T68" fmla="*/ 919 w 1186"/>
                  <a:gd name="T69" fmla="*/ 437 h 1186"/>
                  <a:gd name="T70" fmla="*/ 954 w 1186"/>
                  <a:gd name="T71" fmla="*/ 575 h 1186"/>
                  <a:gd name="T72" fmla="*/ 943 w 1186"/>
                  <a:gd name="T73" fmla="*/ 684 h 1186"/>
                  <a:gd name="T74" fmla="*/ 883 w 1186"/>
                  <a:gd name="T75" fmla="*/ 809 h 1186"/>
                  <a:gd name="T76" fmla="*/ 756 w 1186"/>
                  <a:gd name="T77" fmla="*/ 916 h 1186"/>
                  <a:gd name="T78" fmla="*/ 795 w 1186"/>
                  <a:gd name="T79" fmla="*/ 909 h 1186"/>
                  <a:gd name="T80" fmla="*/ 909 w 1186"/>
                  <a:gd name="T81" fmla="*/ 795 h 1186"/>
                  <a:gd name="T82" fmla="*/ 961 w 1186"/>
                  <a:gd name="T83" fmla="*/ 660 h 1186"/>
                  <a:gd name="T84" fmla="*/ 965 w 1186"/>
                  <a:gd name="T85" fmla="*/ 546 h 1186"/>
                  <a:gd name="T86" fmla="*/ 918 w 1186"/>
                  <a:gd name="T87" fmla="*/ 407 h 1186"/>
                  <a:gd name="T88" fmla="*/ 825 w 1186"/>
                  <a:gd name="T89" fmla="*/ 299 h 1186"/>
                  <a:gd name="T90" fmla="*/ 696 w 1186"/>
                  <a:gd name="T91" fmla="*/ 233 h 1186"/>
                  <a:gd name="T92" fmla="*/ 593 w 1186"/>
                  <a:gd name="T93" fmla="*/ 14 h 1186"/>
                  <a:gd name="T94" fmla="*/ 408 w 1186"/>
                  <a:gd name="T95" fmla="*/ 44 h 1186"/>
                  <a:gd name="T96" fmla="*/ 214 w 1186"/>
                  <a:gd name="T97" fmla="*/ 155 h 1186"/>
                  <a:gd name="T98" fmla="*/ 77 w 1186"/>
                  <a:gd name="T99" fmla="*/ 330 h 1186"/>
                  <a:gd name="T100" fmla="*/ 15 w 1186"/>
                  <a:gd name="T101" fmla="*/ 548 h 1186"/>
                  <a:gd name="T102" fmla="*/ 28 w 1186"/>
                  <a:gd name="T103" fmla="*/ 724 h 1186"/>
                  <a:gd name="T104" fmla="*/ 120 w 1186"/>
                  <a:gd name="T105" fmla="*/ 928 h 1186"/>
                  <a:gd name="T106" fmla="*/ 281 w 1186"/>
                  <a:gd name="T107" fmla="*/ 1081 h 1186"/>
                  <a:gd name="T108" fmla="*/ 491 w 1186"/>
                  <a:gd name="T109" fmla="*/ 1164 h 1186"/>
                  <a:gd name="T110" fmla="*/ 667 w 1186"/>
                  <a:gd name="T111" fmla="*/ 1169 h 1186"/>
                  <a:gd name="T112" fmla="*/ 882 w 1186"/>
                  <a:gd name="T113" fmla="*/ 1096 h 1186"/>
                  <a:gd name="T114" fmla="*/ 1050 w 1186"/>
                  <a:gd name="T115" fmla="*/ 951 h 1186"/>
                  <a:gd name="T116" fmla="*/ 1151 w 1186"/>
                  <a:gd name="T117" fmla="*/ 752 h 1186"/>
                  <a:gd name="T118" fmla="*/ 1173 w 1186"/>
                  <a:gd name="T119" fmla="*/ 578 h 1186"/>
                  <a:gd name="T120" fmla="*/ 1122 w 1186"/>
                  <a:gd name="T121" fmla="*/ 355 h 1186"/>
                  <a:gd name="T122" fmla="*/ 994 w 1186"/>
                  <a:gd name="T123" fmla="*/ 174 h 1186"/>
                  <a:gd name="T124" fmla="*/ 806 w 1186"/>
                  <a:gd name="T125" fmla="*/ 54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6" h="1186">
                    <a:moveTo>
                      <a:pt x="593" y="0"/>
                    </a:moveTo>
                    <a:lnTo>
                      <a:pt x="593" y="0"/>
                    </a:lnTo>
                    <a:lnTo>
                      <a:pt x="593" y="0"/>
                    </a:lnTo>
                    <a:lnTo>
                      <a:pt x="609" y="1"/>
                    </a:lnTo>
                    <a:lnTo>
                      <a:pt x="624" y="1"/>
                    </a:lnTo>
                    <a:lnTo>
                      <a:pt x="639" y="2"/>
                    </a:lnTo>
                    <a:lnTo>
                      <a:pt x="654" y="3"/>
                    </a:lnTo>
                    <a:lnTo>
                      <a:pt x="669" y="5"/>
                    </a:lnTo>
                    <a:lnTo>
                      <a:pt x="684" y="7"/>
                    </a:lnTo>
                    <a:lnTo>
                      <a:pt x="698" y="10"/>
                    </a:lnTo>
                    <a:lnTo>
                      <a:pt x="713" y="13"/>
                    </a:lnTo>
                    <a:lnTo>
                      <a:pt x="727" y="15"/>
                    </a:lnTo>
                    <a:lnTo>
                      <a:pt x="741" y="19"/>
                    </a:lnTo>
                    <a:lnTo>
                      <a:pt x="756" y="23"/>
                    </a:lnTo>
                    <a:lnTo>
                      <a:pt x="769" y="27"/>
                    </a:lnTo>
                    <a:lnTo>
                      <a:pt x="784" y="31"/>
                    </a:lnTo>
                    <a:lnTo>
                      <a:pt x="797" y="36"/>
                    </a:lnTo>
                    <a:lnTo>
                      <a:pt x="811" y="42"/>
                    </a:lnTo>
                    <a:lnTo>
                      <a:pt x="825" y="47"/>
                    </a:lnTo>
                    <a:lnTo>
                      <a:pt x="837" y="53"/>
                    </a:lnTo>
                    <a:lnTo>
                      <a:pt x="850" y="59"/>
                    </a:lnTo>
                    <a:lnTo>
                      <a:pt x="863" y="65"/>
                    </a:lnTo>
                    <a:lnTo>
                      <a:pt x="876" y="72"/>
                    </a:lnTo>
                    <a:lnTo>
                      <a:pt x="889" y="79"/>
                    </a:lnTo>
                    <a:lnTo>
                      <a:pt x="901" y="87"/>
                    </a:lnTo>
                    <a:lnTo>
                      <a:pt x="913" y="94"/>
                    </a:lnTo>
                    <a:lnTo>
                      <a:pt x="925" y="102"/>
                    </a:lnTo>
                    <a:lnTo>
                      <a:pt x="937" y="110"/>
                    </a:lnTo>
                    <a:lnTo>
                      <a:pt x="948" y="119"/>
                    </a:lnTo>
                    <a:lnTo>
                      <a:pt x="959" y="127"/>
                    </a:lnTo>
                    <a:lnTo>
                      <a:pt x="970" y="135"/>
                    </a:lnTo>
                    <a:lnTo>
                      <a:pt x="982" y="145"/>
                    </a:lnTo>
                    <a:lnTo>
                      <a:pt x="992" y="155"/>
                    </a:lnTo>
                    <a:lnTo>
                      <a:pt x="1002" y="164"/>
                    </a:lnTo>
                    <a:lnTo>
                      <a:pt x="1013" y="174"/>
                    </a:lnTo>
                    <a:lnTo>
                      <a:pt x="1022" y="184"/>
                    </a:lnTo>
                    <a:lnTo>
                      <a:pt x="1032" y="195"/>
                    </a:lnTo>
                    <a:lnTo>
                      <a:pt x="1042" y="206"/>
                    </a:lnTo>
                    <a:lnTo>
                      <a:pt x="1050" y="216"/>
                    </a:lnTo>
                    <a:lnTo>
                      <a:pt x="1060" y="227"/>
                    </a:lnTo>
                    <a:lnTo>
                      <a:pt x="1069" y="239"/>
                    </a:lnTo>
                    <a:lnTo>
                      <a:pt x="1077" y="250"/>
                    </a:lnTo>
                    <a:lnTo>
                      <a:pt x="1085" y="262"/>
                    </a:lnTo>
                    <a:lnTo>
                      <a:pt x="1093" y="274"/>
                    </a:lnTo>
                    <a:lnTo>
                      <a:pt x="1101" y="286"/>
                    </a:lnTo>
                    <a:lnTo>
                      <a:pt x="1108" y="298"/>
                    </a:lnTo>
                    <a:lnTo>
                      <a:pt x="1114" y="311"/>
                    </a:lnTo>
                    <a:lnTo>
                      <a:pt x="1122" y="323"/>
                    </a:lnTo>
                    <a:lnTo>
                      <a:pt x="1128" y="336"/>
                    </a:lnTo>
                    <a:lnTo>
                      <a:pt x="1134" y="349"/>
                    </a:lnTo>
                    <a:lnTo>
                      <a:pt x="1140" y="363"/>
                    </a:lnTo>
                    <a:lnTo>
                      <a:pt x="1146" y="376"/>
                    </a:lnTo>
                    <a:lnTo>
                      <a:pt x="1150" y="389"/>
                    </a:lnTo>
                    <a:lnTo>
                      <a:pt x="1155" y="403"/>
                    </a:lnTo>
                    <a:lnTo>
                      <a:pt x="1160" y="417"/>
                    </a:lnTo>
                    <a:lnTo>
                      <a:pt x="1164" y="431"/>
                    </a:lnTo>
                    <a:lnTo>
                      <a:pt x="1167" y="445"/>
                    </a:lnTo>
                    <a:lnTo>
                      <a:pt x="1171" y="460"/>
                    </a:lnTo>
                    <a:lnTo>
                      <a:pt x="1174" y="474"/>
                    </a:lnTo>
                    <a:lnTo>
                      <a:pt x="1177" y="488"/>
                    </a:lnTo>
                    <a:lnTo>
                      <a:pt x="1179" y="503"/>
                    </a:lnTo>
                    <a:lnTo>
                      <a:pt x="1182" y="518"/>
                    </a:lnTo>
                    <a:lnTo>
                      <a:pt x="1183" y="532"/>
                    </a:lnTo>
                    <a:lnTo>
                      <a:pt x="1184" y="548"/>
                    </a:lnTo>
                    <a:lnTo>
                      <a:pt x="1186" y="563"/>
                    </a:lnTo>
                    <a:lnTo>
                      <a:pt x="1186" y="578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608"/>
                    </a:lnTo>
                    <a:lnTo>
                      <a:pt x="1186" y="624"/>
                    </a:lnTo>
                    <a:lnTo>
                      <a:pt x="1184" y="639"/>
                    </a:lnTo>
                    <a:lnTo>
                      <a:pt x="1183" y="654"/>
                    </a:lnTo>
                    <a:lnTo>
                      <a:pt x="1182" y="669"/>
                    </a:lnTo>
                    <a:lnTo>
                      <a:pt x="1179" y="684"/>
                    </a:lnTo>
                    <a:lnTo>
                      <a:pt x="1177" y="698"/>
                    </a:lnTo>
                    <a:lnTo>
                      <a:pt x="1174" y="713"/>
                    </a:lnTo>
                    <a:lnTo>
                      <a:pt x="1171" y="727"/>
                    </a:lnTo>
                    <a:lnTo>
                      <a:pt x="1167" y="741"/>
                    </a:lnTo>
                    <a:lnTo>
                      <a:pt x="1164" y="756"/>
                    </a:lnTo>
                    <a:lnTo>
                      <a:pt x="1160" y="769"/>
                    </a:lnTo>
                    <a:lnTo>
                      <a:pt x="1155" y="784"/>
                    </a:lnTo>
                    <a:lnTo>
                      <a:pt x="1150" y="797"/>
                    </a:lnTo>
                    <a:lnTo>
                      <a:pt x="1146" y="811"/>
                    </a:lnTo>
                    <a:lnTo>
                      <a:pt x="1140" y="824"/>
                    </a:lnTo>
                    <a:lnTo>
                      <a:pt x="1134" y="837"/>
                    </a:lnTo>
                    <a:lnTo>
                      <a:pt x="1128" y="851"/>
                    </a:lnTo>
                    <a:lnTo>
                      <a:pt x="1122" y="864"/>
                    </a:lnTo>
                    <a:lnTo>
                      <a:pt x="1114" y="876"/>
                    </a:lnTo>
                    <a:lnTo>
                      <a:pt x="1108" y="888"/>
                    </a:lnTo>
                    <a:lnTo>
                      <a:pt x="1101" y="900"/>
                    </a:lnTo>
                    <a:lnTo>
                      <a:pt x="1093" y="912"/>
                    </a:lnTo>
                    <a:lnTo>
                      <a:pt x="1085" y="924"/>
                    </a:lnTo>
                    <a:lnTo>
                      <a:pt x="1077" y="936"/>
                    </a:lnTo>
                    <a:lnTo>
                      <a:pt x="1069" y="948"/>
                    </a:lnTo>
                    <a:lnTo>
                      <a:pt x="1060" y="960"/>
                    </a:lnTo>
                    <a:lnTo>
                      <a:pt x="1050" y="970"/>
                    </a:lnTo>
                    <a:lnTo>
                      <a:pt x="1042" y="981"/>
                    </a:lnTo>
                    <a:lnTo>
                      <a:pt x="1032" y="992"/>
                    </a:lnTo>
                    <a:lnTo>
                      <a:pt x="1022" y="1002"/>
                    </a:lnTo>
                    <a:lnTo>
                      <a:pt x="1013" y="1012"/>
                    </a:lnTo>
                    <a:lnTo>
                      <a:pt x="1002" y="1022"/>
                    </a:lnTo>
                    <a:lnTo>
                      <a:pt x="992" y="1032"/>
                    </a:lnTo>
                    <a:lnTo>
                      <a:pt x="982" y="1041"/>
                    </a:lnTo>
                    <a:lnTo>
                      <a:pt x="970" y="1051"/>
                    </a:lnTo>
                    <a:lnTo>
                      <a:pt x="959" y="1060"/>
                    </a:lnTo>
                    <a:lnTo>
                      <a:pt x="948" y="1069"/>
                    </a:lnTo>
                    <a:lnTo>
                      <a:pt x="937" y="1077"/>
                    </a:lnTo>
                    <a:lnTo>
                      <a:pt x="925" y="1085"/>
                    </a:lnTo>
                    <a:lnTo>
                      <a:pt x="913" y="1093"/>
                    </a:lnTo>
                    <a:lnTo>
                      <a:pt x="901" y="1101"/>
                    </a:lnTo>
                    <a:lnTo>
                      <a:pt x="889" y="1108"/>
                    </a:lnTo>
                    <a:lnTo>
                      <a:pt x="876" y="1114"/>
                    </a:lnTo>
                    <a:lnTo>
                      <a:pt x="863" y="1121"/>
                    </a:lnTo>
                    <a:lnTo>
                      <a:pt x="850" y="1128"/>
                    </a:lnTo>
                    <a:lnTo>
                      <a:pt x="837" y="1134"/>
                    </a:lnTo>
                    <a:lnTo>
                      <a:pt x="825" y="1140"/>
                    </a:lnTo>
                    <a:lnTo>
                      <a:pt x="811" y="1145"/>
                    </a:lnTo>
                    <a:lnTo>
                      <a:pt x="797" y="1150"/>
                    </a:lnTo>
                    <a:lnTo>
                      <a:pt x="784" y="1155"/>
                    </a:lnTo>
                    <a:lnTo>
                      <a:pt x="769" y="1160"/>
                    </a:lnTo>
                    <a:lnTo>
                      <a:pt x="756" y="1164"/>
                    </a:lnTo>
                    <a:lnTo>
                      <a:pt x="741" y="1168"/>
                    </a:lnTo>
                    <a:lnTo>
                      <a:pt x="727" y="1171"/>
                    </a:lnTo>
                    <a:lnTo>
                      <a:pt x="713" y="1174"/>
                    </a:lnTo>
                    <a:lnTo>
                      <a:pt x="698" y="1177"/>
                    </a:lnTo>
                    <a:lnTo>
                      <a:pt x="684" y="1179"/>
                    </a:lnTo>
                    <a:lnTo>
                      <a:pt x="669" y="1181"/>
                    </a:lnTo>
                    <a:lnTo>
                      <a:pt x="654" y="1183"/>
                    </a:lnTo>
                    <a:lnTo>
                      <a:pt x="639" y="1185"/>
                    </a:lnTo>
                    <a:lnTo>
                      <a:pt x="624" y="1185"/>
                    </a:lnTo>
                    <a:lnTo>
                      <a:pt x="609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78" y="1186"/>
                    </a:lnTo>
                    <a:lnTo>
                      <a:pt x="563" y="1185"/>
                    </a:lnTo>
                    <a:lnTo>
                      <a:pt x="548" y="1185"/>
                    </a:lnTo>
                    <a:lnTo>
                      <a:pt x="532" y="1183"/>
                    </a:lnTo>
                    <a:lnTo>
                      <a:pt x="518" y="1181"/>
                    </a:lnTo>
                    <a:lnTo>
                      <a:pt x="503" y="1179"/>
                    </a:lnTo>
                    <a:lnTo>
                      <a:pt x="488" y="1177"/>
                    </a:lnTo>
                    <a:lnTo>
                      <a:pt x="474" y="1174"/>
                    </a:lnTo>
                    <a:lnTo>
                      <a:pt x="460" y="1171"/>
                    </a:lnTo>
                    <a:lnTo>
                      <a:pt x="445" y="1168"/>
                    </a:lnTo>
                    <a:lnTo>
                      <a:pt x="431" y="1164"/>
                    </a:lnTo>
                    <a:lnTo>
                      <a:pt x="417" y="1160"/>
                    </a:lnTo>
                    <a:lnTo>
                      <a:pt x="404" y="1155"/>
                    </a:lnTo>
                    <a:lnTo>
                      <a:pt x="389" y="1150"/>
                    </a:lnTo>
                    <a:lnTo>
                      <a:pt x="376" y="1145"/>
                    </a:lnTo>
                    <a:lnTo>
                      <a:pt x="363" y="1140"/>
                    </a:lnTo>
                    <a:lnTo>
                      <a:pt x="349" y="1134"/>
                    </a:lnTo>
                    <a:lnTo>
                      <a:pt x="336" y="1128"/>
                    </a:lnTo>
                    <a:lnTo>
                      <a:pt x="324" y="1121"/>
                    </a:lnTo>
                    <a:lnTo>
                      <a:pt x="311" y="1114"/>
                    </a:lnTo>
                    <a:lnTo>
                      <a:pt x="298" y="1108"/>
                    </a:lnTo>
                    <a:lnTo>
                      <a:pt x="286" y="1101"/>
                    </a:lnTo>
                    <a:lnTo>
                      <a:pt x="274" y="1093"/>
                    </a:lnTo>
                    <a:lnTo>
                      <a:pt x="262" y="1085"/>
                    </a:lnTo>
                    <a:lnTo>
                      <a:pt x="250" y="1077"/>
                    </a:lnTo>
                    <a:lnTo>
                      <a:pt x="239" y="1069"/>
                    </a:lnTo>
                    <a:lnTo>
                      <a:pt x="227" y="1060"/>
                    </a:lnTo>
                    <a:lnTo>
                      <a:pt x="216" y="1051"/>
                    </a:lnTo>
                    <a:lnTo>
                      <a:pt x="205" y="1041"/>
                    </a:lnTo>
                    <a:lnTo>
                      <a:pt x="195" y="1032"/>
                    </a:lnTo>
                    <a:lnTo>
                      <a:pt x="184" y="1022"/>
                    </a:lnTo>
                    <a:lnTo>
                      <a:pt x="174" y="1012"/>
                    </a:lnTo>
                    <a:lnTo>
                      <a:pt x="164" y="1002"/>
                    </a:lnTo>
                    <a:lnTo>
                      <a:pt x="155" y="992"/>
                    </a:lnTo>
                    <a:lnTo>
                      <a:pt x="145" y="981"/>
                    </a:lnTo>
                    <a:lnTo>
                      <a:pt x="135" y="970"/>
                    </a:lnTo>
                    <a:lnTo>
                      <a:pt x="127" y="960"/>
                    </a:lnTo>
                    <a:lnTo>
                      <a:pt x="118" y="948"/>
                    </a:lnTo>
                    <a:lnTo>
                      <a:pt x="110" y="936"/>
                    </a:lnTo>
                    <a:lnTo>
                      <a:pt x="102" y="924"/>
                    </a:lnTo>
                    <a:lnTo>
                      <a:pt x="94" y="912"/>
                    </a:lnTo>
                    <a:lnTo>
                      <a:pt x="87" y="900"/>
                    </a:lnTo>
                    <a:lnTo>
                      <a:pt x="79" y="888"/>
                    </a:lnTo>
                    <a:lnTo>
                      <a:pt x="71" y="876"/>
                    </a:lnTo>
                    <a:lnTo>
                      <a:pt x="65" y="864"/>
                    </a:lnTo>
                    <a:lnTo>
                      <a:pt x="59" y="851"/>
                    </a:lnTo>
                    <a:lnTo>
                      <a:pt x="53" y="837"/>
                    </a:lnTo>
                    <a:lnTo>
                      <a:pt x="47" y="824"/>
                    </a:lnTo>
                    <a:lnTo>
                      <a:pt x="42" y="811"/>
                    </a:lnTo>
                    <a:lnTo>
                      <a:pt x="36" y="797"/>
                    </a:lnTo>
                    <a:lnTo>
                      <a:pt x="31" y="784"/>
                    </a:lnTo>
                    <a:lnTo>
                      <a:pt x="27" y="769"/>
                    </a:lnTo>
                    <a:lnTo>
                      <a:pt x="23" y="756"/>
                    </a:lnTo>
                    <a:lnTo>
                      <a:pt x="19" y="741"/>
                    </a:lnTo>
                    <a:lnTo>
                      <a:pt x="15" y="727"/>
                    </a:lnTo>
                    <a:lnTo>
                      <a:pt x="12" y="713"/>
                    </a:lnTo>
                    <a:lnTo>
                      <a:pt x="10" y="698"/>
                    </a:lnTo>
                    <a:lnTo>
                      <a:pt x="7" y="684"/>
                    </a:lnTo>
                    <a:lnTo>
                      <a:pt x="5" y="669"/>
                    </a:lnTo>
                    <a:lnTo>
                      <a:pt x="3" y="654"/>
                    </a:lnTo>
                    <a:lnTo>
                      <a:pt x="2" y="639"/>
                    </a:lnTo>
                    <a:lnTo>
                      <a:pt x="1" y="624"/>
                    </a:lnTo>
                    <a:lnTo>
                      <a:pt x="1" y="608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1" y="578"/>
                    </a:lnTo>
                    <a:lnTo>
                      <a:pt x="1" y="563"/>
                    </a:lnTo>
                    <a:lnTo>
                      <a:pt x="2" y="548"/>
                    </a:lnTo>
                    <a:lnTo>
                      <a:pt x="3" y="532"/>
                    </a:lnTo>
                    <a:lnTo>
                      <a:pt x="5" y="518"/>
                    </a:lnTo>
                    <a:lnTo>
                      <a:pt x="7" y="503"/>
                    </a:lnTo>
                    <a:lnTo>
                      <a:pt x="10" y="488"/>
                    </a:lnTo>
                    <a:lnTo>
                      <a:pt x="12" y="474"/>
                    </a:lnTo>
                    <a:lnTo>
                      <a:pt x="15" y="460"/>
                    </a:lnTo>
                    <a:lnTo>
                      <a:pt x="19" y="445"/>
                    </a:lnTo>
                    <a:lnTo>
                      <a:pt x="23" y="431"/>
                    </a:lnTo>
                    <a:lnTo>
                      <a:pt x="27" y="417"/>
                    </a:lnTo>
                    <a:lnTo>
                      <a:pt x="31" y="403"/>
                    </a:lnTo>
                    <a:lnTo>
                      <a:pt x="36" y="389"/>
                    </a:lnTo>
                    <a:lnTo>
                      <a:pt x="42" y="376"/>
                    </a:lnTo>
                    <a:lnTo>
                      <a:pt x="47" y="363"/>
                    </a:lnTo>
                    <a:lnTo>
                      <a:pt x="53" y="349"/>
                    </a:lnTo>
                    <a:lnTo>
                      <a:pt x="59" y="336"/>
                    </a:lnTo>
                    <a:lnTo>
                      <a:pt x="65" y="323"/>
                    </a:lnTo>
                    <a:lnTo>
                      <a:pt x="71" y="311"/>
                    </a:lnTo>
                    <a:lnTo>
                      <a:pt x="79" y="298"/>
                    </a:lnTo>
                    <a:lnTo>
                      <a:pt x="87" y="286"/>
                    </a:lnTo>
                    <a:lnTo>
                      <a:pt x="94" y="274"/>
                    </a:lnTo>
                    <a:lnTo>
                      <a:pt x="102" y="262"/>
                    </a:lnTo>
                    <a:lnTo>
                      <a:pt x="110" y="250"/>
                    </a:lnTo>
                    <a:lnTo>
                      <a:pt x="118" y="239"/>
                    </a:lnTo>
                    <a:lnTo>
                      <a:pt x="127" y="227"/>
                    </a:lnTo>
                    <a:lnTo>
                      <a:pt x="135" y="216"/>
                    </a:lnTo>
                    <a:lnTo>
                      <a:pt x="145" y="206"/>
                    </a:lnTo>
                    <a:lnTo>
                      <a:pt x="155" y="195"/>
                    </a:lnTo>
                    <a:lnTo>
                      <a:pt x="164" y="184"/>
                    </a:lnTo>
                    <a:lnTo>
                      <a:pt x="174" y="174"/>
                    </a:lnTo>
                    <a:lnTo>
                      <a:pt x="184" y="164"/>
                    </a:lnTo>
                    <a:lnTo>
                      <a:pt x="195" y="155"/>
                    </a:lnTo>
                    <a:lnTo>
                      <a:pt x="205" y="145"/>
                    </a:lnTo>
                    <a:lnTo>
                      <a:pt x="216" y="135"/>
                    </a:lnTo>
                    <a:lnTo>
                      <a:pt x="227" y="127"/>
                    </a:lnTo>
                    <a:lnTo>
                      <a:pt x="239" y="119"/>
                    </a:lnTo>
                    <a:lnTo>
                      <a:pt x="250" y="110"/>
                    </a:lnTo>
                    <a:lnTo>
                      <a:pt x="262" y="102"/>
                    </a:lnTo>
                    <a:lnTo>
                      <a:pt x="274" y="94"/>
                    </a:lnTo>
                    <a:lnTo>
                      <a:pt x="286" y="87"/>
                    </a:lnTo>
                    <a:lnTo>
                      <a:pt x="298" y="79"/>
                    </a:lnTo>
                    <a:lnTo>
                      <a:pt x="311" y="72"/>
                    </a:lnTo>
                    <a:lnTo>
                      <a:pt x="324" y="65"/>
                    </a:lnTo>
                    <a:lnTo>
                      <a:pt x="336" y="59"/>
                    </a:lnTo>
                    <a:lnTo>
                      <a:pt x="349" y="53"/>
                    </a:lnTo>
                    <a:lnTo>
                      <a:pt x="363" y="47"/>
                    </a:lnTo>
                    <a:lnTo>
                      <a:pt x="376" y="42"/>
                    </a:lnTo>
                    <a:lnTo>
                      <a:pt x="389" y="36"/>
                    </a:lnTo>
                    <a:lnTo>
                      <a:pt x="404" y="31"/>
                    </a:lnTo>
                    <a:lnTo>
                      <a:pt x="417" y="27"/>
                    </a:lnTo>
                    <a:lnTo>
                      <a:pt x="431" y="23"/>
                    </a:lnTo>
                    <a:lnTo>
                      <a:pt x="445" y="19"/>
                    </a:lnTo>
                    <a:lnTo>
                      <a:pt x="460" y="15"/>
                    </a:lnTo>
                    <a:lnTo>
                      <a:pt x="474" y="13"/>
                    </a:lnTo>
                    <a:lnTo>
                      <a:pt x="488" y="10"/>
                    </a:lnTo>
                    <a:lnTo>
                      <a:pt x="503" y="7"/>
                    </a:lnTo>
                    <a:lnTo>
                      <a:pt x="518" y="5"/>
                    </a:lnTo>
                    <a:lnTo>
                      <a:pt x="532" y="3"/>
                    </a:lnTo>
                    <a:lnTo>
                      <a:pt x="548" y="2"/>
                    </a:lnTo>
                    <a:lnTo>
                      <a:pt x="563" y="1"/>
                    </a:lnTo>
                    <a:lnTo>
                      <a:pt x="578" y="1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close/>
                    <a:moveTo>
                      <a:pt x="593" y="219"/>
                    </a:moveTo>
                    <a:lnTo>
                      <a:pt x="593" y="219"/>
                    </a:lnTo>
                    <a:lnTo>
                      <a:pt x="593" y="219"/>
                    </a:lnTo>
                    <a:lnTo>
                      <a:pt x="584" y="219"/>
                    </a:lnTo>
                    <a:lnTo>
                      <a:pt x="574" y="219"/>
                    </a:lnTo>
                    <a:lnTo>
                      <a:pt x="564" y="220"/>
                    </a:lnTo>
                    <a:lnTo>
                      <a:pt x="555" y="221"/>
                    </a:lnTo>
                    <a:lnTo>
                      <a:pt x="545" y="222"/>
                    </a:lnTo>
                    <a:lnTo>
                      <a:pt x="536" y="223"/>
                    </a:lnTo>
                    <a:lnTo>
                      <a:pt x="527" y="225"/>
                    </a:lnTo>
                    <a:lnTo>
                      <a:pt x="518" y="227"/>
                    </a:lnTo>
                    <a:lnTo>
                      <a:pt x="508" y="228"/>
                    </a:lnTo>
                    <a:lnTo>
                      <a:pt x="500" y="231"/>
                    </a:lnTo>
                    <a:lnTo>
                      <a:pt x="491" y="233"/>
                    </a:lnTo>
                    <a:lnTo>
                      <a:pt x="482" y="235"/>
                    </a:lnTo>
                    <a:lnTo>
                      <a:pt x="473" y="239"/>
                    </a:lnTo>
                    <a:lnTo>
                      <a:pt x="464" y="242"/>
                    </a:lnTo>
                    <a:lnTo>
                      <a:pt x="456" y="245"/>
                    </a:lnTo>
                    <a:lnTo>
                      <a:pt x="448" y="248"/>
                    </a:lnTo>
                    <a:lnTo>
                      <a:pt x="439" y="251"/>
                    </a:lnTo>
                    <a:lnTo>
                      <a:pt x="431" y="255"/>
                    </a:lnTo>
                    <a:lnTo>
                      <a:pt x="423" y="259"/>
                    </a:lnTo>
                    <a:lnTo>
                      <a:pt x="415" y="264"/>
                    </a:lnTo>
                    <a:lnTo>
                      <a:pt x="407" y="268"/>
                    </a:lnTo>
                    <a:lnTo>
                      <a:pt x="399" y="273"/>
                    </a:lnTo>
                    <a:lnTo>
                      <a:pt x="392" y="278"/>
                    </a:lnTo>
                    <a:lnTo>
                      <a:pt x="384" y="283"/>
                    </a:lnTo>
                    <a:lnTo>
                      <a:pt x="376" y="288"/>
                    </a:lnTo>
                    <a:lnTo>
                      <a:pt x="369" y="293"/>
                    </a:lnTo>
                    <a:lnTo>
                      <a:pt x="362" y="299"/>
                    </a:lnTo>
                    <a:lnTo>
                      <a:pt x="356" y="304"/>
                    </a:lnTo>
                    <a:lnTo>
                      <a:pt x="348" y="310"/>
                    </a:lnTo>
                    <a:lnTo>
                      <a:pt x="341" y="316"/>
                    </a:lnTo>
                    <a:lnTo>
                      <a:pt x="335" y="322"/>
                    </a:lnTo>
                    <a:lnTo>
                      <a:pt x="328" y="328"/>
                    </a:lnTo>
                    <a:lnTo>
                      <a:pt x="322" y="335"/>
                    </a:lnTo>
                    <a:lnTo>
                      <a:pt x="316" y="342"/>
                    </a:lnTo>
                    <a:lnTo>
                      <a:pt x="310" y="348"/>
                    </a:lnTo>
                    <a:lnTo>
                      <a:pt x="304" y="355"/>
                    </a:lnTo>
                    <a:lnTo>
                      <a:pt x="299" y="362"/>
                    </a:lnTo>
                    <a:lnTo>
                      <a:pt x="293" y="369"/>
                    </a:lnTo>
                    <a:lnTo>
                      <a:pt x="288" y="376"/>
                    </a:lnTo>
                    <a:lnTo>
                      <a:pt x="283" y="383"/>
                    </a:lnTo>
                    <a:lnTo>
                      <a:pt x="278" y="391"/>
                    </a:lnTo>
                    <a:lnTo>
                      <a:pt x="273" y="399"/>
                    </a:lnTo>
                    <a:lnTo>
                      <a:pt x="268" y="407"/>
                    </a:lnTo>
                    <a:lnTo>
                      <a:pt x="264" y="415"/>
                    </a:lnTo>
                    <a:lnTo>
                      <a:pt x="260" y="423"/>
                    </a:lnTo>
                    <a:lnTo>
                      <a:pt x="256" y="431"/>
                    </a:lnTo>
                    <a:lnTo>
                      <a:pt x="252" y="439"/>
                    </a:lnTo>
                    <a:lnTo>
                      <a:pt x="248" y="448"/>
                    </a:lnTo>
                    <a:lnTo>
                      <a:pt x="245" y="456"/>
                    </a:lnTo>
                    <a:lnTo>
                      <a:pt x="242" y="464"/>
                    </a:lnTo>
                    <a:lnTo>
                      <a:pt x="239" y="473"/>
                    </a:lnTo>
                    <a:lnTo>
                      <a:pt x="236" y="482"/>
                    </a:lnTo>
                    <a:lnTo>
                      <a:pt x="233" y="491"/>
                    </a:lnTo>
                    <a:lnTo>
                      <a:pt x="231" y="500"/>
                    </a:lnTo>
                    <a:lnTo>
                      <a:pt x="228" y="509"/>
                    </a:lnTo>
                    <a:lnTo>
                      <a:pt x="227" y="518"/>
                    </a:lnTo>
                    <a:lnTo>
                      <a:pt x="224" y="527"/>
                    </a:lnTo>
                    <a:lnTo>
                      <a:pt x="223" y="536"/>
                    </a:lnTo>
                    <a:lnTo>
                      <a:pt x="222" y="546"/>
                    </a:lnTo>
                    <a:lnTo>
                      <a:pt x="221" y="555"/>
                    </a:lnTo>
                    <a:lnTo>
                      <a:pt x="220" y="564"/>
                    </a:lnTo>
                    <a:lnTo>
                      <a:pt x="219" y="574"/>
                    </a:lnTo>
                    <a:lnTo>
                      <a:pt x="219" y="584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603"/>
                    </a:lnTo>
                    <a:lnTo>
                      <a:pt x="219" y="612"/>
                    </a:lnTo>
                    <a:lnTo>
                      <a:pt x="220" y="622"/>
                    </a:lnTo>
                    <a:lnTo>
                      <a:pt x="221" y="632"/>
                    </a:lnTo>
                    <a:lnTo>
                      <a:pt x="222" y="641"/>
                    </a:lnTo>
                    <a:lnTo>
                      <a:pt x="223" y="650"/>
                    </a:lnTo>
                    <a:lnTo>
                      <a:pt x="224" y="660"/>
                    </a:lnTo>
                    <a:lnTo>
                      <a:pt x="227" y="669"/>
                    </a:lnTo>
                    <a:lnTo>
                      <a:pt x="228" y="678"/>
                    </a:lnTo>
                    <a:lnTo>
                      <a:pt x="231" y="687"/>
                    </a:lnTo>
                    <a:lnTo>
                      <a:pt x="233" y="696"/>
                    </a:lnTo>
                    <a:lnTo>
                      <a:pt x="236" y="704"/>
                    </a:lnTo>
                    <a:lnTo>
                      <a:pt x="239" y="713"/>
                    </a:lnTo>
                    <a:lnTo>
                      <a:pt x="242" y="722"/>
                    </a:lnTo>
                    <a:lnTo>
                      <a:pt x="245" y="731"/>
                    </a:lnTo>
                    <a:lnTo>
                      <a:pt x="248" y="739"/>
                    </a:lnTo>
                    <a:lnTo>
                      <a:pt x="252" y="748"/>
                    </a:lnTo>
                    <a:lnTo>
                      <a:pt x="256" y="756"/>
                    </a:lnTo>
                    <a:lnTo>
                      <a:pt x="260" y="764"/>
                    </a:lnTo>
                    <a:lnTo>
                      <a:pt x="264" y="772"/>
                    </a:lnTo>
                    <a:lnTo>
                      <a:pt x="268" y="780"/>
                    </a:lnTo>
                    <a:lnTo>
                      <a:pt x="273" y="788"/>
                    </a:lnTo>
                    <a:lnTo>
                      <a:pt x="278" y="795"/>
                    </a:lnTo>
                    <a:lnTo>
                      <a:pt x="283" y="803"/>
                    </a:lnTo>
                    <a:lnTo>
                      <a:pt x="288" y="810"/>
                    </a:lnTo>
                    <a:lnTo>
                      <a:pt x="293" y="817"/>
                    </a:lnTo>
                    <a:lnTo>
                      <a:pt x="299" y="824"/>
                    </a:lnTo>
                    <a:lnTo>
                      <a:pt x="304" y="832"/>
                    </a:lnTo>
                    <a:lnTo>
                      <a:pt x="310" y="838"/>
                    </a:lnTo>
                    <a:lnTo>
                      <a:pt x="316" y="845"/>
                    </a:lnTo>
                    <a:lnTo>
                      <a:pt x="322" y="852"/>
                    </a:lnTo>
                    <a:lnTo>
                      <a:pt x="328" y="858"/>
                    </a:lnTo>
                    <a:lnTo>
                      <a:pt x="337" y="866"/>
                    </a:lnTo>
                    <a:lnTo>
                      <a:pt x="345" y="874"/>
                    </a:lnTo>
                    <a:lnTo>
                      <a:pt x="354" y="881"/>
                    </a:lnTo>
                    <a:lnTo>
                      <a:pt x="363" y="888"/>
                    </a:lnTo>
                    <a:lnTo>
                      <a:pt x="372" y="896"/>
                    </a:lnTo>
                    <a:lnTo>
                      <a:pt x="382" y="903"/>
                    </a:lnTo>
                    <a:lnTo>
                      <a:pt x="392" y="908"/>
                    </a:lnTo>
                    <a:lnTo>
                      <a:pt x="402" y="915"/>
                    </a:lnTo>
                    <a:lnTo>
                      <a:pt x="412" y="921"/>
                    </a:lnTo>
                    <a:lnTo>
                      <a:pt x="422" y="927"/>
                    </a:lnTo>
                    <a:lnTo>
                      <a:pt x="432" y="932"/>
                    </a:lnTo>
                    <a:lnTo>
                      <a:pt x="444" y="936"/>
                    </a:lnTo>
                    <a:lnTo>
                      <a:pt x="454" y="941"/>
                    </a:lnTo>
                    <a:lnTo>
                      <a:pt x="465" y="945"/>
                    </a:lnTo>
                    <a:lnTo>
                      <a:pt x="476" y="949"/>
                    </a:lnTo>
                    <a:lnTo>
                      <a:pt x="488" y="952"/>
                    </a:lnTo>
                    <a:lnTo>
                      <a:pt x="496" y="941"/>
                    </a:lnTo>
                    <a:lnTo>
                      <a:pt x="484" y="938"/>
                    </a:lnTo>
                    <a:lnTo>
                      <a:pt x="473" y="934"/>
                    </a:lnTo>
                    <a:lnTo>
                      <a:pt x="462" y="930"/>
                    </a:lnTo>
                    <a:lnTo>
                      <a:pt x="452" y="925"/>
                    </a:lnTo>
                    <a:lnTo>
                      <a:pt x="440" y="921"/>
                    </a:lnTo>
                    <a:lnTo>
                      <a:pt x="431" y="916"/>
                    </a:lnTo>
                    <a:lnTo>
                      <a:pt x="420" y="910"/>
                    </a:lnTo>
                    <a:lnTo>
                      <a:pt x="410" y="904"/>
                    </a:lnTo>
                    <a:lnTo>
                      <a:pt x="400" y="899"/>
                    </a:lnTo>
                    <a:lnTo>
                      <a:pt x="391" y="892"/>
                    </a:lnTo>
                    <a:lnTo>
                      <a:pt x="381" y="886"/>
                    </a:lnTo>
                    <a:lnTo>
                      <a:pt x="372" y="879"/>
                    </a:lnTo>
                    <a:lnTo>
                      <a:pt x="364" y="872"/>
                    </a:lnTo>
                    <a:lnTo>
                      <a:pt x="355" y="864"/>
                    </a:lnTo>
                    <a:lnTo>
                      <a:pt x="346" y="856"/>
                    </a:lnTo>
                    <a:lnTo>
                      <a:pt x="338" y="848"/>
                    </a:lnTo>
                    <a:lnTo>
                      <a:pt x="332" y="843"/>
                    </a:lnTo>
                    <a:lnTo>
                      <a:pt x="326" y="836"/>
                    </a:lnTo>
                    <a:lnTo>
                      <a:pt x="320" y="830"/>
                    </a:lnTo>
                    <a:lnTo>
                      <a:pt x="315" y="823"/>
                    </a:lnTo>
                    <a:lnTo>
                      <a:pt x="309" y="816"/>
                    </a:lnTo>
                    <a:lnTo>
                      <a:pt x="304" y="809"/>
                    </a:lnTo>
                    <a:lnTo>
                      <a:pt x="299" y="802"/>
                    </a:lnTo>
                    <a:lnTo>
                      <a:pt x="294" y="795"/>
                    </a:lnTo>
                    <a:lnTo>
                      <a:pt x="289" y="788"/>
                    </a:lnTo>
                    <a:lnTo>
                      <a:pt x="284" y="780"/>
                    </a:lnTo>
                    <a:lnTo>
                      <a:pt x="280" y="773"/>
                    </a:lnTo>
                    <a:lnTo>
                      <a:pt x="276" y="765"/>
                    </a:lnTo>
                    <a:lnTo>
                      <a:pt x="272" y="758"/>
                    </a:lnTo>
                    <a:lnTo>
                      <a:pt x="268" y="750"/>
                    </a:lnTo>
                    <a:lnTo>
                      <a:pt x="264" y="742"/>
                    </a:lnTo>
                    <a:lnTo>
                      <a:pt x="260" y="734"/>
                    </a:lnTo>
                    <a:lnTo>
                      <a:pt x="257" y="726"/>
                    </a:lnTo>
                    <a:lnTo>
                      <a:pt x="254" y="717"/>
                    </a:lnTo>
                    <a:lnTo>
                      <a:pt x="252" y="709"/>
                    </a:lnTo>
                    <a:lnTo>
                      <a:pt x="248" y="700"/>
                    </a:lnTo>
                    <a:lnTo>
                      <a:pt x="246" y="692"/>
                    </a:lnTo>
                    <a:lnTo>
                      <a:pt x="244" y="684"/>
                    </a:lnTo>
                    <a:lnTo>
                      <a:pt x="241" y="675"/>
                    </a:lnTo>
                    <a:lnTo>
                      <a:pt x="240" y="666"/>
                    </a:lnTo>
                    <a:lnTo>
                      <a:pt x="238" y="657"/>
                    </a:lnTo>
                    <a:lnTo>
                      <a:pt x="236" y="648"/>
                    </a:lnTo>
                    <a:lnTo>
                      <a:pt x="235" y="640"/>
                    </a:lnTo>
                    <a:lnTo>
                      <a:pt x="234" y="630"/>
                    </a:lnTo>
                    <a:lnTo>
                      <a:pt x="233" y="621"/>
                    </a:lnTo>
                    <a:lnTo>
                      <a:pt x="232" y="612"/>
                    </a:lnTo>
                    <a:lnTo>
                      <a:pt x="232" y="60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84"/>
                    </a:lnTo>
                    <a:lnTo>
                      <a:pt x="232" y="575"/>
                    </a:lnTo>
                    <a:lnTo>
                      <a:pt x="233" y="565"/>
                    </a:lnTo>
                    <a:lnTo>
                      <a:pt x="234" y="556"/>
                    </a:lnTo>
                    <a:lnTo>
                      <a:pt x="235" y="548"/>
                    </a:lnTo>
                    <a:lnTo>
                      <a:pt x="236" y="538"/>
                    </a:lnTo>
                    <a:lnTo>
                      <a:pt x="238" y="529"/>
                    </a:lnTo>
                    <a:lnTo>
                      <a:pt x="240" y="520"/>
                    </a:lnTo>
                    <a:lnTo>
                      <a:pt x="241" y="512"/>
                    </a:lnTo>
                    <a:lnTo>
                      <a:pt x="244" y="503"/>
                    </a:lnTo>
                    <a:lnTo>
                      <a:pt x="246" y="495"/>
                    </a:lnTo>
                    <a:lnTo>
                      <a:pt x="248" y="486"/>
                    </a:lnTo>
                    <a:lnTo>
                      <a:pt x="252" y="478"/>
                    </a:lnTo>
                    <a:lnTo>
                      <a:pt x="254" y="469"/>
                    </a:lnTo>
                    <a:lnTo>
                      <a:pt x="257" y="461"/>
                    </a:lnTo>
                    <a:lnTo>
                      <a:pt x="260" y="452"/>
                    </a:lnTo>
                    <a:lnTo>
                      <a:pt x="264" y="444"/>
                    </a:lnTo>
                    <a:lnTo>
                      <a:pt x="268" y="437"/>
                    </a:lnTo>
                    <a:lnTo>
                      <a:pt x="272" y="429"/>
                    </a:lnTo>
                    <a:lnTo>
                      <a:pt x="276" y="421"/>
                    </a:lnTo>
                    <a:lnTo>
                      <a:pt x="280" y="413"/>
                    </a:lnTo>
                    <a:lnTo>
                      <a:pt x="284" y="406"/>
                    </a:lnTo>
                    <a:lnTo>
                      <a:pt x="289" y="399"/>
                    </a:lnTo>
                    <a:lnTo>
                      <a:pt x="294" y="391"/>
                    </a:lnTo>
                    <a:lnTo>
                      <a:pt x="299" y="384"/>
                    </a:lnTo>
                    <a:lnTo>
                      <a:pt x="304" y="377"/>
                    </a:lnTo>
                    <a:lnTo>
                      <a:pt x="309" y="371"/>
                    </a:lnTo>
                    <a:lnTo>
                      <a:pt x="315" y="363"/>
                    </a:lnTo>
                    <a:lnTo>
                      <a:pt x="320" y="357"/>
                    </a:lnTo>
                    <a:lnTo>
                      <a:pt x="326" y="351"/>
                    </a:lnTo>
                    <a:lnTo>
                      <a:pt x="332" y="344"/>
                    </a:lnTo>
                    <a:lnTo>
                      <a:pt x="338" y="338"/>
                    </a:lnTo>
                    <a:lnTo>
                      <a:pt x="344" y="331"/>
                    </a:lnTo>
                    <a:lnTo>
                      <a:pt x="351" y="326"/>
                    </a:lnTo>
                    <a:lnTo>
                      <a:pt x="357" y="320"/>
                    </a:lnTo>
                    <a:lnTo>
                      <a:pt x="364" y="315"/>
                    </a:lnTo>
                    <a:lnTo>
                      <a:pt x="370" y="309"/>
                    </a:lnTo>
                    <a:lnTo>
                      <a:pt x="377" y="303"/>
                    </a:lnTo>
                    <a:lnTo>
                      <a:pt x="384" y="299"/>
                    </a:lnTo>
                    <a:lnTo>
                      <a:pt x="392" y="294"/>
                    </a:lnTo>
                    <a:lnTo>
                      <a:pt x="399" y="289"/>
                    </a:lnTo>
                    <a:lnTo>
                      <a:pt x="406" y="284"/>
                    </a:lnTo>
                    <a:lnTo>
                      <a:pt x="413" y="280"/>
                    </a:lnTo>
                    <a:lnTo>
                      <a:pt x="421" y="276"/>
                    </a:lnTo>
                    <a:lnTo>
                      <a:pt x="429" y="271"/>
                    </a:lnTo>
                    <a:lnTo>
                      <a:pt x="437" y="267"/>
                    </a:lnTo>
                    <a:lnTo>
                      <a:pt x="444" y="264"/>
                    </a:lnTo>
                    <a:lnTo>
                      <a:pt x="452" y="260"/>
                    </a:lnTo>
                    <a:lnTo>
                      <a:pt x="461" y="257"/>
                    </a:lnTo>
                    <a:lnTo>
                      <a:pt x="469" y="254"/>
                    </a:lnTo>
                    <a:lnTo>
                      <a:pt x="477" y="251"/>
                    </a:lnTo>
                    <a:lnTo>
                      <a:pt x="486" y="248"/>
                    </a:lnTo>
                    <a:lnTo>
                      <a:pt x="494" y="246"/>
                    </a:lnTo>
                    <a:lnTo>
                      <a:pt x="503" y="243"/>
                    </a:lnTo>
                    <a:lnTo>
                      <a:pt x="512" y="241"/>
                    </a:lnTo>
                    <a:lnTo>
                      <a:pt x="520" y="239"/>
                    </a:lnTo>
                    <a:lnTo>
                      <a:pt x="529" y="238"/>
                    </a:lnTo>
                    <a:lnTo>
                      <a:pt x="538" y="236"/>
                    </a:lnTo>
                    <a:lnTo>
                      <a:pt x="548" y="235"/>
                    </a:lnTo>
                    <a:lnTo>
                      <a:pt x="556" y="234"/>
                    </a:lnTo>
                    <a:lnTo>
                      <a:pt x="565" y="233"/>
                    </a:lnTo>
                    <a:lnTo>
                      <a:pt x="575" y="232"/>
                    </a:lnTo>
                    <a:lnTo>
                      <a:pt x="584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603" y="232"/>
                    </a:lnTo>
                    <a:lnTo>
                      <a:pt x="612" y="232"/>
                    </a:lnTo>
                    <a:lnTo>
                      <a:pt x="621" y="233"/>
                    </a:lnTo>
                    <a:lnTo>
                      <a:pt x="630" y="234"/>
                    </a:lnTo>
                    <a:lnTo>
                      <a:pt x="639" y="235"/>
                    </a:lnTo>
                    <a:lnTo>
                      <a:pt x="649" y="236"/>
                    </a:lnTo>
                    <a:lnTo>
                      <a:pt x="657" y="238"/>
                    </a:lnTo>
                    <a:lnTo>
                      <a:pt x="666" y="239"/>
                    </a:lnTo>
                    <a:lnTo>
                      <a:pt x="675" y="241"/>
                    </a:lnTo>
                    <a:lnTo>
                      <a:pt x="684" y="243"/>
                    </a:lnTo>
                    <a:lnTo>
                      <a:pt x="693" y="246"/>
                    </a:lnTo>
                    <a:lnTo>
                      <a:pt x="701" y="248"/>
                    </a:lnTo>
                    <a:lnTo>
                      <a:pt x="709" y="251"/>
                    </a:lnTo>
                    <a:lnTo>
                      <a:pt x="717" y="254"/>
                    </a:lnTo>
                    <a:lnTo>
                      <a:pt x="726" y="257"/>
                    </a:lnTo>
                    <a:lnTo>
                      <a:pt x="733" y="260"/>
                    </a:lnTo>
                    <a:lnTo>
                      <a:pt x="742" y="264"/>
                    </a:lnTo>
                    <a:lnTo>
                      <a:pt x="750" y="267"/>
                    </a:lnTo>
                    <a:lnTo>
                      <a:pt x="757" y="271"/>
                    </a:lnTo>
                    <a:lnTo>
                      <a:pt x="765" y="276"/>
                    </a:lnTo>
                    <a:lnTo>
                      <a:pt x="773" y="280"/>
                    </a:lnTo>
                    <a:lnTo>
                      <a:pt x="781" y="284"/>
                    </a:lnTo>
                    <a:lnTo>
                      <a:pt x="788" y="289"/>
                    </a:lnTo>
                    <a:lnTo>
                      <a:pt x="795" y="294"/>
                    </a:lnTo>
                    <a:lnTo>
                      <a:pt x="802" y="299"/>
                    </a:lnTo>
                    <a:lnTo>
                      <a:pt x="809" y="303"/>
                    </a:lnTo>
                    <a:lnTo>
                      <a:pt x="817" y="309"/>
                    </a:lnTo>
                    <a:lnTo>
                      <a:pt x="823" y="315"/>
                    </a:lnTo>
                    <a:lnTo>
                      <a:pt x="829" y="320"/>
                    </a:lnTo>
                    <a:lnTo>
                      <a:pt x="836" y="326"/>
                    </a:lnTo>
                    <a:lnTo>
                      <a:pt x="842" y="331"/>
                    </a:lnTo>
                    <a:lnTo>
                      <a:pt x="849" y="338"/>
                    </a:lnTo>
                    <a:lnTo>
                      <a:pt x="855" y="344"/>
                    </a:lnTo>
                    <a:lnTo>
                      <a:pt x="861" y="351"/>
                    </a:lnTo>
                    <a:lnTo>
                      <a:pt x="866" y="357"/>
                    </a:lnTo>
                    <a:lnTo>
                      <a:pt x="872" y="363"/>
                    </a:lnTo>
                    <a:lnTo>
                      <a:pt x="877" y="371"/>
                    </a:lnTo>
                    <a:lnTo>
                      <a:pt x="883" y="377"/>
                    </a:lnTo>
                    <a:lnTo>
                      <a:pt x="888" y="384"/>
                    </a:lnTo>
                    <a:lnTo>
                      <a:pt x="893" y="391"/>
                    </a:lnTo>
                    <a:lnTo>
                      <a:pt x="897" y="399"/>
                    </a:lnTo>
                    <a:lnTo>
                      <a:pt x="902" y="406"/>
                    </a:lnTo>
                    <a:lnTo>
                      <a:pt x="906" y="413"/>
                    </a:lnTo>
                    <a:lnTo>
                      <a:pt x="911" y="421"/>
                    </a:lnTo>
                    <a:lnTo>
                      <a:pt x="915" y="429"/>
                    </a:lnTo>
                    <a:lnTo>
                      <a:pt x="919" y="437"/>
                    </a:lnTo>
                    <a:lnTo>
                      <a:pt x="923" y="444"/>
                    </a:lnTo>
                    <a:lnTo>
                      <a:pt x="926" y="452"/>
                    </a:lnTo>
                    <a:lnTo>
                      <a:pt x="929" y="461"/>
                    </a:lnTo>
                    <a:lnTo>
                      <a:pt x="933" y="469"/>
                    </a:lnTo>
                    <a:lnTo>
                      <a:pt x="936" y="478"/>
                    </a:lnTo>
                    <a:lnTo>
                      <a:pt x="938" y="486"/>
                    </a:lnTo>
                    <a:lnTo>
                      <a:pt x="941" y="495"/>
                    </a:lnTo>
                    <a:lnTo>
                      <a:pt x="943" y="503"/>
                    </a:lnTo>
                    <a:lnTo>
                      <a:pt x="945" y="512"/>
                    </a:lnTo>
                    <a:lnTo>
                      <a:pt x="947" y="520"/>
                    </a:lnTo>
                    <a:lnTo>
                      <a:pt x="949" y="529"/>
                    </a:lnTo>
                    <a:lnTo>
                      <a:pt x="950" y="538"/>
                    </a:lnTo>
                    <a:lnTo>
                      <a:pt x="952" y="548"/>
                    </a:lnTo>
                    <a:lnTo>
                      <a:pt x="953" y="556"/>
                    </a:lnTo>
                    <a:lnTo>
                      <a:pt x="953" y="565"/>
                    </a:lnTo>
                    <a:lnTo>
                      <a:pt x="954" y="575"/>
                    </a:lnTo>
                    <a:lnTo>
                      <a:pt x="954" y="584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603"/>
                    </a:lnTo>
                    <a:lnTo>
                      <a:pt x="954" y="612"/>
                    </a:lnTo>
                    <a:lnTo>
                      <a:pt x="953" y="621"/>
                    </a:lnTo>
                    <a:lnTo>
                      <a:pt x="953" y="630"/>
                    </a:lnTo>
                    <a:lnTo>
                      <a:pt x="952" y="640"/>
                    </a:lnTo>
                    <a:lnTo>
                      <a:pt x="950" y="648"/>
                    </a:lnTo>
                    <a:lnTo>
                      <a:pt x="949" y="657"/>
                    </a:lnTo>
                    <a:lnTo>
                      <a:pt x="947" y="666"/>
                    </a:lnTo>
                    <a:lnTo>
                      <a:pt x="945" y="675"/>
                    </a:lnTo>
                    <a:lnTo>
                      <a:pt x="943" y="684"/>
                    </a:lnTo>
                    <a:lnTo>
                      <a:pt x="941" y="692"/>
                    </a:lnTo>
                    <a:lnTo>
                      <a:pt x="938" y="700"/>
                    </a:lnTo>
                    <a:lnTo>
                      <a:pt x="936" y="709"/>
                    </a:lnTo>
                    <a:lnTo>
                      <a:pt x="933" y="717"/>
                    </a:lnTo>
                    <a:lnTo>
                      <a:pt x="929" y="726"/>
                    </a:lnTo>
                    <a:lnTo>
                      <a:pt x="926" y="734"/>
                    </a:lnTo>
                    <a:lnTo>
                      <a:pt x="923" y="742"/>
                    </a:lnTo>
                    <a:lnTo>
                      <a:pt x="919" y="750"/>
                    </a:lnTo>
                    <a:lnTo>
                      <a:pt x="915" y="758"/>
                    </a:lnTo>
                    <a:lnTo>
                      <a:pt x="911" y="765"/>
                    </a:lnTo>
                    <a:lnTo>
                      <a:pt x="906" y="773"/>
                    </a:lnTo>
                    <a:lnTo>
                      <a:pt x="902" y="780"/>
                    </a:lnTo>
                    <a:lnTo>
                      <a:pt x="897" y="788"/>
                    </a:lnTo>
                    <a:lnTo>
                      <a:pt x="893" y="795"/>
                    </a:lnTo>
                    <a:lnTo>
                      <a:pt x="888" y="802"/>
                    </a:lnTo>
                    <a:lnTo>
                      <a:pt x="883" y="809"/>
                    </a:lnTo>
                    <a:lnTo>
                      <a:pt x="877" y="816"/>
                    </a:lnTo>
                    <a:lnTo>
                      <a:pt x="872" y="823"/>
                    </a:lnTo>
                    <a:lnTo>
                      <a:pt x="866" y="830"/>
                    </a:lnTo>
                    <a:lnTo>
                      <a:pt x="861" y="836"/>
                    </a:lnTo>
                    <a:lnTo>
                      <a:pt x="855" y="843"/>
                    </a:lnTo>
                    <a:lnTo>
                      <a:pt x="849" y="848"/>
                    </a:lnTo>
                    <a:lnTo>
                      <a:pt x="841" y="856"/>
                    </a:lnTo>
                    <a:lnTo>
                      <a:pt x="832" y="864"/>
                    </a:lnTo>
                    <a:lnTo>
                      <a:pt x="823" y="872"/>
                    </a:lnTo>
                    <a:lnTo>
                      <a:pt x="814" y="879"/>
                    </a:lnTo>
                    <a:lnTo>
                      <a:pt x="805" y="886"/>
                    </a:lnTo>
                    <a:lnTo>
                      <a:pt x="796" y="892"/>
                    </a:lnTo>
                    <a:lnTo>
                      <a:pt x="786" y="899"/>
                    </a:lnTo>
                    <a:lnTo>
                      <a:pt x="777" y="904"/>
                    </a:lnTo>
                    <a:lnTo>
                      <a:pt x="766" y="910"/>
                    </a:lnTo>
                    <a:lnTo>
                      <a:pt x="756" y="916"/>
                    </a:lnTo>
                    <a:lnTo>
                      <a:pt x="745" y="921"/>
                    </a:lnTo>
                    <a:lnTo>
                      <a:pt x="735" y="925"/>
                    </a:lnTo>
                    <a:lnTo>
                      <a:pt x="725" y="930"/>
                    </a:lnTo>
                    <a:lnTo>
                      <a:pt x="713" y="934"/>
                    </a:lnTo>
                    <a:lnTo>
                      <a:pt x="702" y="938"/>
                    </a:lnTo>
                    <a:lnTo>
                      <a:pt x="691" y="941"/>
                    </a:lnTo>
                    <a:lnTo>
                      <a:pt x="699" y="952"/>
                    </a:lnTo>
                    <a:lnTo>
                      <a:pt x="710" y="949"/>
                    </a:lnTo>
                    <a:lnTo>
                      <a:pt x="721" y="945"/>
                    </a:lnTo>
                    <a:lnTo>
                      <a:pt x="733" y="941"/>
                    </a:lnTo>
                    <a:lnTo>
                      <a:pt x="743" y="936"/>
                    </a:lnTo>
                    <a:lnTo>
                      <a:pt x="754" y="932"/>
                    </a:lnTo>
                    <a:lnTo>
                      <a:pt x="765" y="927"/>
                    </a:lnTo>
                    <a:lnTo>
                      <a:pt x="775" y="921"/>
                    </a:lnTo>
                    <a:lnTo>
                      <a:pt x="785" y="915"/>
                    </a:lnTo>
                    <a:lnTo>
                      <a:pt x="795" y="909"/>
                    </a:lnTo>
                    <a:lnTo>
                      <a:pt x="805" y="903"/>
                    </a:lnTo>
                    <a:lnTo>
                      <a:pt x="814" y="896"/>
                    </a:lnTo>
                    <a:lnTo>
                      <a:pt x="823" y="888"/>
                    </a:lnTo>
                    <a:lnTo>
                      <a:pt x="833" y="881"/>
                    </a:lnTo>
                    <a:lnTo>
                      <a:pt x="841" y="874"/>
                    </a:lnTo>
                    <a:lnTo>
                      <a:pt x="850" y="866"/>
                    </a:lnTo>
                    <a:lnTo>
                      <a:pt x="858" y="858"/>
                    </a:lnTo>
                    <a:lnTo>
                      <a:pt x="865" y="852"/>
                    </a:lnTo>
                    <a:lnTo>
                      <a:pt x="871" y="845"/>
                    </a:lnTo>
                    <a:lnTo>
                      <a:pt x="877" y="838"/>
                    </a:lnTo>
                    <a:lnTo>
                      <a:pt x="882" y="832"/>
                    </a:lnTo>
                    <a:lnTo>
                      <a:pt x="888" y="824"/>
                    </a:lnTo>
                    <a:lnTo>
                      <a:pt x="893" y="817"/>
                    </a:lnTo>
                    <a:lnTo>
                      <a:pt x="898" y="810"/>
                    </a:lnTo>
                    <a:lnTo>
                      <a:pt x="904" y="803"/>
                    </a:lnTo>
                    <a:lnTo>
                      <a:pt x="909" y="795"/>
                    </a:lnTo>
                    <a:lnTo>
                      <a:pt x="913" y="788"/>
                    </a:lnTo>
                    <a:lnTo>
                      <a:pt x="918" y="780"/>
                    </a:lnTo>
                    <a:lnTo>
                      <a:pt x="923" y="772"/>
                    </a:lnTo>
                    <a:lnTo>
                      <a:pt x="927" y="764"/>
                    </a:lnTo>
                    <a:lnTo>
                      <a:pt x="931" y="756"/>
                    </a:lnTo>
                    <a:lnTo>
                      <a:pt x="935" y="748"/>
                    </a:lnTo>
                    <a:lnTo>
                      <a:pt x="938" y="739"/>
                    </a:lnTo>
                    <a:lnTo>
                      <a:pt x="941" y="731"/>
                    </a:lnTo>
                    <a:lnTo>
                      <a:pt x="945" y="722"/>
                    </a:lnTo>
                    <a:lnTo>
                      <a:pt x="948" y="713"/>
                    </a:lnTo>
                    <a:lnTo>
                      <a:pt x="951" y="704"/>
                    </a:lnTo>
                    <a:lnTo>
                      <a:pt x="953" y="696"/>
                    </a:lnTo>
                    <a:lnTo>
                      <a:pt x="956" y="687"/>
                    </a:lnTo>
                    <a:lnTo>
                      <a:pt x="958" y="678"/>
                    </a:lnTo>
                    <a:lnTo>
                      <a:pt x="960" y="669"/>
                    </a:lnTo>
                    <a:lnTo>
                      <a:pt x="961" y="660"/>
                    </a:lnTo>
                    <a:lnTo>
                      <a:pt x="964" y="650"/>
                    </a:lnTo>
                    <a:lnTo>
                      <a:pt x="965" y="641"/>
                    </a:lnTo>
                    <a:lnTo>
                      <a:pt x="965" y="632"/>
                    </a:lnTo>
                    <a:lnTo>
                      <a:pt x="967" y="622"/>
                    </a:lnTo>
                    <a:lnTo>
                      <a:pt x="967" y="612"/>
                    </a:lnTo>
                    <a:lnTo>
                      <a:pt x="968" y="60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84"/>
                    </a:lnTo>
                    <a:lnTo>
                      <a:pt x="967" y="574"/>
                    </a:lnTo>
                    <a:lnTo>
                      <a:pt x="967" y="564"/>
                    </a:lnTo>
                    <a:lnTo>
                      <a:pt x="965" y="555"/>
                    </a:lnTo>
                    <a:lnTo>
                      <a:pt x="965" y="546"/>
                    </a:lnTo>
                    <a:lnTo>
                      <a:pt x="964" y="536"/>
                    </a:lnTo>
                    <a:lnTo>
                      <a:pt x="961" y="527"/>
                    </a:lnTo>
                    <a:lnTo>
                      <a:pt x="960" y="518"/>
                    </a:lnTo>
                    <a:lnTo>
                      <a:pt x="958" y="509"/>
                    </a:lnTo>
                    <a:lnTo>
                      <a:pt x="956" y="500"/>
                    </a:lnTo>
                    <a:lnTo>
                      <a:pt x="953" y="491"/>
                    </a:lnTo>
                    <a:lnTo>
                      <a:pt x="951" y="482"/>
                    </a:lnTo>
                    <a:lnTo>
                      <a:pt x="948" y="473"/>
                    </a:lnTo>
                    <a:lnTo>
                      <a:pt x="945" y="464"/>
                    </a:lnTo>
                    <a:lnTo>
                      <a:pt x="941" y="456"/>
                    </a:lnTo>
                    <a:lnTo>
                      <a:pt x="938" y="448"/>
                    </a:lnTo>
                    <a:lnTo>
                      <a:pt x="935" y="439"/>
                    </a:lnTo>
                    <a:lnTo>
                      <a:pt x="931" y="431"/>
                    </a:lnTo>
                    <a:lnTo>
                      <a:pt x="927" y="423"/>
                    </a:lnTo>
                    <a:lnTo>
                      <a:pt x="923" y="415"/>
                    </a:lnTo>
                    <a:lnTo>
                      <a:pt x="918" y="407"/>
                    </a:lnTo>
                    <a:lnTo>
                      <a:pt x="913" y="399"/>
                    </a:lnTo>
                    <a:lnTo>
                      <a:pt x="909" y="391"/>
                    </a:lnTo>
                    <a:lnTo>
                      <a:pt x="904" y="383"/>
                    </a:lnTo>
                    <a:lnTo>
                      <a:pt x="898" y="376"/>
                    </a:lnTo>
                    <a:lnTo>
                      <a:pt x="893" y="369"/>
                    </a:lnTo>
                    <a:lnTo>
                      <a:pt x="888" y="362"/>
                    </a:lnTo>
                    <a:lnTo>
                      <a:pt x="882" y="355"/>
                    </a:lnTo>
                    <a:lnTo>
                      <a:pt x="877" y="348"/>
                    </a:lnTo>
                    <a:lnTo>
                      <a:pt x="871" y="342"/>
                    </a:lnTo>
                    <a:lnTo>
                      <a:pt x="865" y="335"/>
                    </a:lnTo>
                    <a:lnTo>
                      <a:pt x="858" y="328"/>
                    </a:lnTo>
                    <a:lnTo>
                      <a:pt x="852" y="322"/>
                    </a:lnTo>
                    <a:lnTo>
                      <a:pt x="845" y="316"/>
                    </a:lnTo>
                    <a:lnTo>
                      <a:pt x="838" y="310"/>
                    </a:lnTo>
                    <a:lnTo>
                      <a:pt x="832" y="304"/>
                    </a:lnTo>
                    <a:lnTo>
                      <a:pt x="825" y="299"/>
                    </a:lnTo>
                    <a:lnTo>
                      <a:pt x="817" y="293"/>
                    </a:lnTo>
                    <a:lnTo>
                      <a:pt x="810" y="288"/>
                    </a:lnTo>
                    <a:lnTo>
                      <a:pt x="803" y="283"/>
                    </a:lnTo>
                    <a:lnTo>
                      <a:pt x="795" y="278"/>
                    </a:lnTo>
                    <a:lnTo>
                      <a:pt x="787" y="273"/>
                    </a:lnTo>
                    <a:lnTo>
                      <a:pt x="780" y="268"/>
                    </a:lnTo>
                    <a:lnTo>
                      <a:pt x="772" y="264"/>
                    </a:lnTo>
                    <a:lnTo>
                      <a:pt x="764" y="259"/>
                    </a:lnTo>
                    <a:lnTo>
                      <a:pt x="756" y="255"/>
                    </a:lnTo>
                    <a:lnTo>
                      <a:pt x="748" y="251"/>
                    </a:lnTo>
                    <a:lnTo>
                      <a:pt x="739" y="248"/>
                    </a:lnTo>
                    <a:lnTo>
                      <a:pt x="731" y="245"/>
                    </a:lnTo>
                    <a:lnTo>
                      <a:pt x="722" y="242"/>
                    </a:lnTo>
                    <a:lnTo>
                      <a:pt x="713" y="239"/>
                    </a:lnTo>
                    <a:lnTo>
                      <a:pt x="705" y="235"/>
                    </a:lnTo>
                    <a:lnTo>
                      <a:pt x="696" y="233"/>
                    </a:lnTo>
                    <a:lnTo>
                      <a:pt x="687" y="231"/>
                    </a:lnTo>
                    <a:lnTo>
                      <a:pt x="678" y="228"/>
                    </a:lnTo>
                    <a:lnTo>
                      <a:pt x="669" y="227"/>
                    </a:lnTo>
                    <a:lnTo>
                      <a:pt x="660" y="225"/>
                    </a:lnTo>
                    <a:lnTo>
                      <a:pt x="650" y="223"/>
                    </a:lnTo>
                    <a:lnTo>
                      <a:pt x="641" y="222"/>
                    </a:lnTo>
                    <a:lnTo>
                      <a:pt x="632" y="221"/>
                    </a:lnTo>
                    <a:lnTo>
                      <a:pt x="622" y="220"/>
                    </a:lnTo>
                    <a:lnTo>
                      <a:pt x="613" y="219"/>
                    </a:lnTo>
                    <a:lnTo>
                      <a:pt x="60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close/>
                    <a:moveTo>
                      <a:pt x="593" y="14"/>
                    </a:move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78" y="14"/>
                    </a:lnTo>
                    <a:lnTo>
                      <a:pt x="564" y="15"/>
                    </a:lnTo>
                    <a:lnTo>
                      <a:pt x="548" y="15"/>
                    </a:lnTo>
                    <a:lnTo>
                      <a:pt x="534" y="16"/>
                    </a:lnTo>
                    <a:lnTo>
                      <a:pt x="520" y="19"/>
                    </a:lnTo>
                    <a:lnTo>
                      <a:pt x="505" y="20"/>
                    </a:lnTo>
                    <a:lnTo>
                      <a:pt x="491" y="23"/>
                    </a:lnTo>
                    <a:lnTo>
                      <a:pt x="476" y="26"/>
                    </a:lnTo>
                    <a:lnTo>
                      <a:pt x="463" y="28"/>
                    </a:lnTo>
                    <a:lnTo>
                      <a:pt x="448" y="32"/>
                    </a:lnTo>
                    <a:lnTo>
                      <a:pt x="435" y="35"/>
                    </a:lnTo>
                    <a:lnTo>
                      <a:pt x="421" y="40"/>
                    </a:lnTo>
                    <a:lnTo>
                      <a:pt x="408" y="44"/>
                    </a:lnTo>
                    <a:lnTo>
                      <a:pt x="394" y="49"/>
                    </a:lnTo>
                    <a:lnTo>
                      <a:pt x="381" y="54"/>
                    </a:lnTo>
                    <a:lnTo>
                      <a:pt x="368" y="59"/>
                    </a:lnTo>
                    <a:lnTo>
                      <a:pt x="355" y="65"/>
                    </a:lnTo>
                    <a:lnTo>
                      <a:pt x="342" y="71"/>
                    </a:lnTo>
                    <a:lnTo>
                      <a:pt x="329" y="77"/>
                    </a:lnTo>
                    <a:lnTo>
                      <a:pt x="317" y="83"/>
                    </a:lnTo>
                    <a:lnTo>
                      <a:pt x="305" y="91"/>
                    </a:lnTo>
                    <a:lnTo>
                      <a:pt x="292" y="98"/>
                    </a:lnTo>
                    <a:lnTo>
                      <a:pt x="281" y="105"/>
                    </a:lnTo>
                    <a:lnTo>
                      <a:pt x="269" y="113"/>
                    </a:lnTo>
                    <a:lnTo>
                      <a:pt x="258" y="120"/>
                    </a:lnTo>
                    <a:lnTo>
                      <a:pt x="247" y="129"/>
                    </a:lnTo>
                    <a:lnTo>
                      <a:pt x="236" y="137"/>
                    </a:lnTo>
                    <a:lnTo>
                      <a:pt x="224" y="146"/>
                    </a:lnTo>
                    <a:lnTo>
                      <a:pt x="214" y="155"/>
                    </a:lnTo>
                    <a:lnTo>
                      <a:pt x="203" y="164"/>
                    </a:lnTo>
                    <a:lnTo>
                      <a:pt x="193" y="174"/>
                    </a:lnTo>
                    <a:lnTo>
                      <a:pt x="183" y="183"/>
                    </a:lnTo>
                    <a:lnTo>
                      <a:pt x="174" y="194"/>
                    </a:lnTo>
                    <a:lnTo>
                      <a:pt x="164" y="203"/>
                    </a:lnTo>
                    <a:lnTo>
                      <a:pt x="155" y="214"/>
                    </a:lnTo>
                    <a:lnTo>
                      <a:pt x="146" y="224"/>
                    </a:lnTo>
                    <a:lnTo>
                      <a:pt x="137" y="235"/>
                    </a:lnTo>
                    <a:lnTo>
                      <a:pt x="129" y="247"/>
                    </a:lnTo>
                    <a:lnTo>
                      <a:pt x="120" y="258"/>
                    </a:lnTo>
                    <a:lnTo>
                      <a:pt x="112" y="269"/>
                    </a:lnTo>
                    <a:lnTo>
                      <a:pt x="105" y="281"/>
                    </a:lnTo>
                    <a:lnTo>
                      <a:pt x="98" y="292"/>
                    </a:lnTo>
                    <a:lnTo>
                      <a:pt x="91" y="305"/>
                    </a:lnTo>
                    <a:lnTo>
                      <a:pt x="83" y="317"/>
                    </a:lnTo>
                    <a:lnTo>
                      <a:pt x="77" y="330"/>
                    </a:lnTo>
                    <a:lnTo>
                      <a:pt x="71" y="342"/>
                    </a:lnTo>
                    <a:lnTo>
                      <a:pt x="65" y="355"/>
                    </a:lnTo>
                    <a:lnTo>
                      <a:pt x="59" y="367"/>
                    </a:lnTo>
                    <a:lnTo>
                      <a:pt x="54" y="381"/>
                    </a:lnTo>
                    <a:lnTo>
                      <a:pt x="49" y="394"/>
                    </a:lnTo>
                    <a:lnTo>
                      <a:pt x="44" y="408"/>
                    </a:lnTo>
                    <a:lnTo>
                      <a:pt x="39" y="421"/>
                    </a:lnTo>
                    <a:lnTo>
                      <a:pt x="35" y="435"/>
                    </a:lnTo>
                    <a:lnTo>
                      <a:pt x="32" y="448"/>
                    </a:lnTo>
                    <a:lnTo>
                      <a:pt x="28" y="463"/>
                    </a:lnTo>
                    <a:lnTo>
                      <a:pt x="25" y="476"/>
                    </a:lnTo>
                    <a:lnTo>
                      <a:pt x="23" y="491"/>
                    </a:lnTo>
                    <a:lnTo>
                      <a:pt x="20" y="505"/>
                    </a:lnTo>
                    <a:lnTo>
                      <a:pt x="18" y="520"/>
                    </a:lnTo>
                    <a:lnTo>
                      <a:pt x="16" y="534"/>
                    </a:lnTo>
                    <a:lnTo>
                      <a:pt x="15" y="548"/>
                    </a:lnTo>
                    <a:lnTo>
                      <a:pt x="15" y="564"/>
                    </a:lnTo>
                    <a:lnTo>
                      <a:pt x="14" y="578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608"/>
                    </a:lnTo>
                    <a:lnTo>
                      <a:pt x="15" y="623"/>
                    </a:lnTo>
                    <a:lnTo>
                      <a:pt x="15" y="638"/>
                    </a:lnTo>
                    <a:lnTo>
                      <a:pt x="16" y="652"/>
                    </a:lnTo>
                    <a:lnTo>
                      <a:pt x="18" y="667"/>
                    </a:lnTo>
                    <a:lnTo>
                      <a:pt x="20" y="682"/>
                    </a:lnTo>
                    <a:lnTo>
                      <a:pt x="23" y="696"/>
                    </a:lnTo>
                    <a:lnTo>
                      <a:pt x="25" y="710"/>
                    </a:lnTo>
                    <a:lnTo>
                      <a:pt x="28" y="724"/>
                    </a:lnTo>
                    <a:lnTo>
                      <a:pt x="32" y="738"/>
                    </a:lnTo>
                    <a:lnTo>
                      <a:pt x="35" y="752"/>
                    </a:lnTo>
                    <a:lnTo>
                      <a:pt x="40" y="765"/>
                    </a:lnTo>
                    <a:lnTo>
                      <a:pt x="44" y="779"/>
                    </a:lnTo>
                    <a:lnTo>
                      <a:pt x="49" y="792"/>
                    </a:lnTo>
                    <a:lnTo>
                      <a:pt x="54" y="806"/>
                    </a:lnTo>
                    <a:lnTo>
                      <a:pt x="59" y="819"/>
                    </a:lnTo>
                    <a:lnTo>
                      <a:pt x="65" y="832"/>
                    </a:lnTo>
                    <a:lnTo>
                      <a:pt x="71" y="844"/>
                    </a:lnTo>
                    <a:lnTo>
                      <a:pt x="77" y="857"/>
                    </a:lnTo>
                    <a:lnTo>
                      <a:pt x="83" y="869"/>
                    </a:lnTo>
                    <a:lnTo>
                      <a:pt x="91" y="882"/>
                    </a:lnTo>
                    <a:lnTo>
                      <a:pt x="98" y="894"/>
                    </a:lnTo>
                    <a:lnTo>
                      <a:pt x="105" y="906"/>
                    </a:lnTo>
                    <a:lnTo>
                      <a:pt x="112" y="917"/>
                    </a:lnTo>
                    <a:lnTo>
                      <a:pt x="120" y="928"/>
                    </a:lnTo>
                    <a:lnTo>
                      <a:pt x="129" y="940"/>
                    </a:lnTo>
                    <a:lnTo>
                      <a:pt x="137" y="951"/>
                    </a:lnTo>
                    <a:lnTo>
                      <a:pt x="146" y="962"/>
                    </a:lnTo>
                    <a:lnTo>
                      <a:pt x="155" y="972"/>
                    </a:lnTo>
                    <a:lnTo>
                      <a:pt x="164" y="983"/>
                    </a:lnTo>
                    <a:lnTo>
                      <a:pt x="174" y="993"/>
                    </a:lnTo>
                    <a:lnTo>
                      <a:pt x="183" y="1003"/>
                    </a:lnTo>
                    <a:lnTo>
                      <a:pt x="193" y="1012"/>
                    </a:lnTo>
                    <a:lnTo>
                      <a:pt x="203" y="1022"/>
                    </a:lnTo>
                    <a:lnTo>
                      <a:pt x="214" y="1032"/>
                    </a:lnTo>
                    <a:lnTo>
                      <a:pt x="224" y="1040"/>
                    </a:lnTo>
                    <a:lnTo>
                      <a:pt x="236" y="1049"/>
                    </a:lnTo>
                    <a:lnTo>
                      <a:pt x="247" y="1058"/>
                    </a:lnTo>
                    <a:lnTo>
                      <a:pt x="258" y="1066"/>
                    </a:lnTo>
                    <a:lnTo>
                      <a:pt x="269" y="1074"/>
                    </a:lnTo>
                    <a:lnTo>
                      <a:pt x="281" y="1081"/>
                    </a:lnTo>
                    <a:lnTo>
                      <a:pt x="292" y="1089"/>
                    </a:lnTo>
                    <a:lnTo>
                      <a:pt x="305" y="1096"/>
                    </a:lnTo>
                    <a:lnTo>
                      <a:pt x="317" y="1103"/>
                    </a:lnTo>
                    <a:lnTo>
                      <a:pt x="329" y="1109"/>
                    </a:lnTo>
                    <a:lnTo>
                      <a:pt x="342" y="1116"/>
                    </a:lnTo>
                    <a:lnTo>
                      <a:pt x="355" y="1121"/>
                    </a:lnTo>
                    <a:lnTo>
                      <a:pt x="368" y="1127"/>
                    </a:lnTo>
                    <a:lnTo>
                      <a:pt x="381" y="1133"/>
                    </a:lnTo>
                    <a:lnTo>
                      <a:pt x="394" y="1138"/>
                    </a:lnTo>
                    <a:lnTo>
                      <a:pt x="408" y="1142"/>
                    </a:lnTo>
                    <a:lnTo>
                      <a:pt x="421" y="1147"/>
                    </a:lnTo>
                    <a:lnTo>
                      <a:pt x="435" y="1151"/>
                    </a:lnTo>
                    <a:lnTo>
                      <a:pt x="448" y="1155"/>
                    </a:lnTo>
                    <a:lnTo>
                      <a:pt x="463" y="1158"/>
                    </a:lnTo>
                    <a:lnTo>
                      <a:pt x="476" y="1161"/>
                    </a:lnTo>
                    <a:lnTo>
                      <a:pt x="491" y="1164"/>
                    </a:lnTo>
                    <a:lnTo>
                      <a:pt x="505" y="1166"/>
                    </a:lnTo>
                    <a:lnTo>
                      <a:pt x="520" y="1169"/>
                    </a:lnTo>
                    <a:lnTo>
                      <a:pt x="534" y="1170"/>
                    </a:lnTo>
                    <a:lnTo>
                      <a:pt x="548" y="1171"/>
                    </a:lnTo>
                    <a:lnTo>
                      <a:pt x="564" y="1172"/>
                    </a:lnTo>
                    <a:lnTo>
                      <a:pt x="578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609" y="1173"/>
                    </a:lnTo>
                    <a:lnTo>
                      <a:pt x="623" y="1172"/>
                    </a:lnTo>
                    <a:lnTo>
                      <a:pt x="638" y="1171"/>
                    </a:lnTo>
                    <a:lnTo>
                      <a:pt x="653" y="1170"/>
                    </a:lnTo>
                    <a:lnTo>
                      <a:pt x="667" y="1169"/>
                    </a:lnTo>
                    <a:lnTo>
                      <a:pt x="681" y="1166"/>
                    </a:lnTo>
                    <a:lnTo>
                      <a:pt x="696" y="1164"/>
                    </a:lnTo>
                    <a:lnTo>
                      <a:pt x="710" y="1161"/>
                    </a:lnTo>
                    <a:lnTo>
                      <a:pt x="725" y="1158"/>
                    </a:lnTo>
                    <a:lnTo>
                      <a:pt x="738" y="1155"/>
                    </a:lnTo>
                    <a:lnTo>
                      <a:pt x="752" y="1151"/>
                    </a:lnTo>
                    <a:lnTo>
                      <a:pt x="765" y="1147"/>
                    </a:lnTo>
                    <a:lnTo>
                      <a:pt x="779" y="1142"/>
                    </a:lnTo>
                    <a:lnTo>
                      <a:pt x="793" y="1138"/>
                    </a:lnTo>
                    <a:lnTo>
                      <a:pt x="806" y="1133"/>
                    </a:lnTo>
                    <a:lnTo>
                      <a:pt x="819" y="1127"/>
                    </a:lnTo>
                    <a:lnTo>
                      <a:pt x="832" y="1121"/>
                    </a:lnTo>
                    <a:lnTo>
                      <a:pt x="845" y="1116"/>
                    </a:lnTo>
                    <a:lnTo>
                      <a:pt x="857" y="1109"/>
                    </a:lnTo>
                    <a:lnTo>
                      <a:pt x="869" y="1103"/>
                    </a:lnTo>
                    <a:lnTo>
                      <a:pt x="882" y="1096"/>
                    </a:lnTo>
                    <a:lnTo>
                      <a:pt x="893" y="1089"/>
                    </a:lnTo>
                    <a:lnTo>
                      <a:pt x="905" y="1081"/>
                    </a:lnTo>
                    <a:lnTo>
                      <a:pt x="917" y="1074"/>
                    </a:lnTo>
                    <a:lnTo>
                      <a:pt x="929" y="1066"/>
                    </a:lnTo>
                    <a:lnTo>
                      <a:pt x="940" y="1058"/>
                    </a:lnTo>
                    <a:lnTo>
                      <a:pt x="951" y="1049"/>
                    </a:lnTo>
                    <a:lnTo>
                      <a:pt x="961" y="1040"/>
                    </a:lnTo>
                    <a:lnTo>
                      <a:pt x="973" y="1032"/>
                    </a:lnTo>
                    <a:lnTo>
                      <a:pt x="983" y="1022"/>
                    </a:lnTo>
                    <a:lnTo>
                      <a:pt x="994" y="1012"/>
                    </a:lnTo>
                    <a:lnTo>
                      <a:pt x="1003" y="1003"/>
                    </a:lnTo>
                    <a:lnTo>
                      <a:pt x="1013" y="993"/>
                    </a:lnTo>
                    <a:lnTo>
                      <a:pt x="1022" y="983"/>
                    </a:lnTo>
                    <a:lnTo>
                      <a:pt x="1032" y="972"/>
                    </a:lnTo>
                    <a:lnTo>
                      <a:pt x="1041" y="962"/>
                    </a:lnTo>
                    <a:lnTo>
                      <a:pt x="1050" y="951"/>
                    </a:lnTo>
                    <a:lnTo>
                      <a:pt x="1058" y="940"/>
                    </a:lnTo>
                    <a:lnTo>
                      <a:pt x="1066" y="928"/>
                    </a:lnTo>
                    <a:lnTo>
                      <a:pt x="1074" y="917"/>
                    </a:lnTo>
                    <a:lnTo>
                      <a:pt x="1082" y="906"/>
                    </a:lnTo>
                    <a:lnTo>
                      <a:pt x="1089" y="894"/>
                    </a:lnTo>
                    <a:lnTo>
                      <a:pt x="1096" y="882"/>
                    </a:lnTo>
                    <a:lnTo>
                      <a:pt x="1103" y="869"/>
                    </a:lnTo>
                    <a:lnTo>
                      <a:pt x="1110" y="857"/>
                    </a:lnTo>
                    <a:lnTo>
                      <a:pt x="1116" y="844"/>
                    </a:lnTo>
                    <a:lnTo>
                      <a:pt x="1122" y="832"/>
                    </a:lnTo>
                    <a:lnTo>
                      <a:pt x="1127" y="819"/>
                    </a:lnTo>
                    <a:lnTo>
                      <a:pt x="1133" y="806"/>
                    </a:lnTo>
                    <a:lnTo>
                      <a:pt x="1138" y="792"/>
                    </a:lnTo>
                    <a:lnTo>
                      <a:pt x="1142" y="779"/>
                    </a:lnTo>
                    <a:lnTo>
                      <a:pt x="1147" y="765"/>
                    </a:lnTo>
                    <a:lnTo>
                      <a:pt x="1151" y="752"/>
                    </a:lnTo>
                    <a:lnTo>
                      <a:pt x="1154" y="738"/>
                    </a:lnTo>
                    <a:lnTo>
                      <a:pt x="1158" y="724"/>
                    </a:lnTo>
                    <a:lnTo>
                      <a:pt x="1162" y="710"/>
                    </a:lnTo>
                    <a:lnTo>
                      <a:pt x="1164" y="696"/>
                    </a:lnTo>
                    <a:lnTo>
                      <a:pt x="1166" y="682"/>
                    </a:lnTo>
                    <a:lnTo>
                      <a:pt x="1168" y="667"/>
                    </a:lnTo>
                    <a:lnTo>
                      <a:pt x="1170" y="652"/>
                    </a:lnTo>
                    <a:lnTo>
                      <a:pt x="1171" y="638"/>
                    </a:lnTo>
                    <a:lnTo>
                      <a:pt x="1172" y="623"/>
                    </a:lnTo>
                    <a:lnTo>
                      <a:pt x="1173" y="608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78"/>
                    </a:lnTo>
                    <a:lnTo>
                      <a:pt x="1172" y="564"/>
                    </a:lnTo>
                    <a:lnTo>
                      <a:pt x="1171" y="548"/>
                    </a:lnTo>
                    <a:lnTo>
                      <a:pt x="1170" y="534"/>
                    </a:lnTo>
                    <a:lnTo>
                      <a:pt x="1168" y="520"/>
                    </a:lnTo>
                    <a:lnTo>
                      <a:pt x="1166" y="505"/>
                    </a:lnTo>
                    <a:lnTo>
                      <a:pt x="1164" y="491"/>
                    </a:lnTo>
                    <a:lnTo>
                      <a:pt x="1162" y="476"/>
                    </a:lnTo>
                    <a:lnTo>
                      <a:pt x="1158" y="463"/>
                    </a:lnTo>
                    <a:lnTo>
                      <a:pt x="1154" y="448"/>
                    </a:lnTo>
                    <a:lnTo>
                      <a:pt x="1151" y="435"/>
                    </a:lnTo>
                    <a:lnTo>
                      <a:pt x="1147" y="421"/>
                    </a:lnTo>
                    <a:lnTo>
                      <a:pt x="1142" y="408"/>
                    </a:lnTo>
                    <a:lnTo>
                      <a:pt x="1138" y="394"/>
                    </a:lnTo>
                    <a:lnTo>
                      <a:pt x="1133" y="381"/>
                    </a:lnTo>
                    <a:lnTo>
                      <a:pt x="1127" y="367"/>
                    </a:lnTo>
                    <a:lnTo>
                      <a:pt x="1122" y="355"/>
                    </a:lnTo>
                    <a:lnTo>
                      <a:pt x="1116" y="342"/>
                    </a:lnTo>
                    <a:lnTo>
                      <a:pt x="1110" y="330"/>
                    </a:lnTo>
                    <a:lnTo>
                      <a:pt x="1103" y="317"/>
                    </a:lnTo>
                    <a:lnTo>
                      <a:pt x="1096" y="305"/>
                    </a:lnTo>
                    <a:lnTo>
                      <a:pt x="1089" y="292"/>
                    </a:lnTo>
                    <a:lnTo>
                      <a:pt x="1082" y="281"/>
                    </a:lnTo>
                    <a:lnTo>
                      <a:pt x="1074" y="269"/>
                    </a:lnTo>
                    <a:lnTo>
                      <a:pt x="1066" y="258"/>
                    </a:lnTo>
                    <a:lnTo>
                      <a:pt x="1058" y="247"/>
                    </a:lnTo>
                    <a:lnTo>
                      <a:pt x="1050" y="235"/>
                    </a:lnTo>
                    <a:lnTo>
                      <a:pt x="1041" y="224"/>
                    </a:lnTo>
                    <a:lnTo>
                      <a:pt x="1032" y="214"/>
                    </a:lnTo>
                    <a:lnTo>
                      <a:pt x="1022" y="203"/>
                    </a:lnTo>
                    <a:lnTo>
                      <a:pt x="1013" y="194"/>
                    </a:lnTo>
                    <a:lnTo>
                      <a:pt x="1003" y="183"/>
                    </a:lnTo>
                    <a:lnTo>
                      <a:pt x="994" y="174"/>
                    </a:lnTo>
                    <a:lnTo>
                      <a:pt x="983" y="164"/>
                    </a:lnTo>
                    <a:lnTo>
                      <a:pt x="973" y="155"/>
                    </a:lnTo>
                    <a:lnTo>
                      <a:pt x="961" y="146"/>
                    </a:lnTo>
                    <a:lnTo>
                      <a:pt x="951" y="137"/>
                    </a:lnTo>
                    <a:lnTo>
                      <a:pt x="940" y="129"/>
                    </a:lnTo>
                    <a:lnTo>
                      <a:pt x="929" y="120"/>
                    </a:lnTo>
                    <a:lnTo>
                      <a:pt x="917" y="113"/>
                    </a:lnTo>
                    <a:lnTo>
                      <a:pt x="905" y="105"/>
                    </a:lnTo>
                    <a:lnTo>
                      <a:pt x="893" y="98"/>
                    </a:lnTo>
                    <a:lnTo>
                      <a:pt x="882" y="91"/>
                    </a:lnTo>
                    <a:lnTo>
                      <a:pt x="869" y="83"/>
                    </a:lnTo>
                    <a:lnTo>
                      <a:pt x="857" y="77"/>
                    </a:lnTo>
                    <a:lnTo>
                      <a:pt x="845" y="71"/>
                    </a:lnTo>
                    <a:lnTo>
                      <a:pt x="832" y="65"/>
                    </a:lnTo>
                    <a:lnTo>
                      <a:pt x="819" y="59"/>
                    </a:lnTo>
                    <a:lnTo>
                      <a:pt x="806" y="54"/>
                    </a:lnTo>
                    <a:lnTo>
                      <a:pt x="793" y="49"/>
                    </a:lnTo>
                    <a:lnTo>
                      <a:pt x="779" y="44"/>
                    </a:lnTo>
                    <a:lnTo>
                      <a:pt x="765" y="40"/>
                    </a:lnTo>
                    <a:lnTo>
                      <a:pt x="752" y="35"/>
                    </a:lnTo>
                    <a:lnTo>
                      <a:pt x="738" y="32"/>
                    </a:lnTo>
                    <a:lnTo>
                      <a:pt x="725" y="28"/>
                    </a:lnTo>
                    <a:lnTo>
                      <a:pt x="710" y="26"/>
                    </a:lnTo>
                    <a:lnTo>
                      <a:pt x="696" y="23"/>
                    </a:lnTo>
                    <a:lnTo>
                      <a:pt x="681" y="20"/>
                    </a:lnTo>
                    <a:lnTo>
                      <a:pt x="667" y="19"/>
                    </a:lnTo>
                    <a:lnTo>
                      <a:pt x="653" y="16"/>
                    </a:lnTo>
                    <a:lnTo>
                      <a:pt x="638" y="15"/>
                    </a:lnTo>
                    <a:lnTo>
                      <a:pt x="623" y="15"/>
                    </a:lnTo>
                    <a:lnTo>
                      <a:pt x="609" y="14"/>
                    </a:lnTo>
                    <a:lnTo>
                      <a:pt x="593" y="1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ŝ1íḑe"/>
              <p:cNvSpPr/>
              <p:nvPr userDrawn="1"/>
            </p:nvSpPr>
            <p:spPr bwMode="auto">
              <a:xfrm>
                <a:off x="2636838" y="3000376"/>
                <a:ext cx="433388" cy="309563"/>
              </a:xfrm>
              <a:custGeom>
                <a:avLst/>
                <a:gdLst>
                  <a:gd name="T0" fmla="*/ 121 w 273"/>
                  <a:gd name="T1" fmla="*/ 190 h 195"/>
                  <a:gd name="T2" fmla="*/ 157 w 273"/>
                  <a:gd name="T3" fmla="*/ 186 h 195"/>
                  <a:gd name="T4" fmla="*/ 184 w 273"/>
                  <a:gd name="T5" fmla="*/ 151 h 195"/>
                  <a:gd name="T6" fmla="*/ 206 w 273"/>
                  <a:gd name="T7" fmla="*/ 133 h 195"/>
                  <a:gd name="T8" fmla="*/ 247 w 273"/>
                  <a:gd name="T9" fmla="*/ 119 h 195"/>
                  <a:gd name="T10" fmla="*/ 273 w 273"/>
                  <a:gd name="T11" fmla="*/ 102 h 195"/>
                  <a:gd name="T12" fmla="*/ 245 w 273"/>
                  <a:gd name="T13" fmla="*/ 71 h 195"/>
                  <a:gd name="T14" fmla="*/ 216 w 273"/>
                  <a:gd name="T15" fmla="*/ 35 h 195"/>
                  <a:gd name="T16" fmla="*/ 207 w 273"/>
                  <a:gd name="T17" fmla="*/ 1 h 195"/>
                  <a:gd name="T18" fmla="*/ 172 w 273"/>
                  <a:gd name="T19" fmla="*/ 9 h 195"/>
                  <a:gd name="T20" fmla="*/ 129 w 273"/>
                  <a:gd name="T21" fmla="*/ 24 h 195"/>
                  <a:gd name="T22" fmla="*/ 76 w 273"/>
                  <a:gd name="T23" fmla="*/ 2 h 195"/>
                  <a:gd name="T24" fmla="*/ 62 w 273"/>
                  <a:gd name="T25" fmla="*/ 6 h 195"/>
                  <a:gd name="T26" fmla="*/ 49 w 273"/>
                  <a:gd name="T27" fmla="*/ 57 h 195"/>
                  <a:gd name="T28" fmla="*/ 15 w 273"/>
                  <a:gd name="T29" fmla="*/ 89 h 195"/>
                  <a:gd name="T30" fmla="*/ 1 w 273"/>
                  <a:gd name="T31" fmla="*/ 108 h 195"/>
                  <a:gd name="T32" fmla="*/ 46 w 273"/>
                  <a:gd name="T33" fmla="*/ 132 h 195"/>
                  <a:gd name="T34" fmla="*/ 76 w 273"/>
                  <a:gd name="T35" fmla="*/ 132 h 195"/>
                  <a:gd name="T36" fmla="*/ 130 w 273"/>
                  <a:gd name="T37" fmla="*/ 100 h 195"/>
                  <a:gd name="T38" fmla="*/ 110 w 273"/>
                  <a:gd name="T39" fmla="*/ 80 h 195"/>
                  <a:gd name="T40" fmla="*/ 105 w 273"/>
                  <a:gd name="T41" fmla="*/ 85 h 195"/>
                  <a:gd name="T42" fmla="*/ 69 w 273"/>
                  <a:gd name="T43" fmla="*/ 56 h 195"/>
                  <a:gd name="T44" fmla="*/ 73 w 273"/>
                  <a:gd name="T45" fmla="*/ 13 h 195"/>
                  <a:gd name="T46" fmla="*/ 119 w 273"/>
                  <a:gd name="T47" fmla="*/ 31 h 195"/>
                  <a:gd name="T48" fmla="*/ 154 w 273"/>
                  <a:gd name="T49" fmla="*/ 31 h 195"/>
                  <a:gd name="T50" fmla="*/ 199 w 273"/>
                  <a:gd name="T51" fmla="*/ 13 h 195"/>
                  <a:gd name="T52" fmla="*/ 205 w 273"/>
                  <a:gd name="T53" fmla="*/ 56 h 195"/>
                  <a:gd name="T54" fmla="*/ 168 w 273"/>
                  <a:gd name="T55" fmla="*/ 85 h 195"/>
                  <a:gd name="T56" fmla="*/ 163 w 273"/>
                  <a:gd name="T57" fmla="*/ 80 h 195"/>
                  <a:gd name="T58" fmla="*/ 142 w 273"/>
                  <a:gd name="T59" fmla="*/ 100 h 195"/>
                  <a:gd name="T60" fmla="*/ 145 w 273"/>
                  <a:gd name="T61" fmla="*/ 54 h 195"/>
                  <a:gd name="T62" fmla="*/ 130 w 273"/>
                  <a:gd name="T63" fmla="*/ 61 h 195"/>
                  <a:gd name="T64" fmla="*/ 137 w 273"/>
                  <a:gd name="T65" fmla="*/ 45 h 195"/>
                  <a:gd name="T66" fmla="*/ 113 w 273"/>
                  <a:gd name="T67" fmla="*/ 164 h 195"/>
                  <a:gd name="T68" fmla="*/ 141 w 273"/>
                  <a:gd name="T69" fmla="*/ 173 h 195"/>
                  <a:gd name="T70" fmla="*/ 151 w 273"/>
                  <a:gd name="T71" fmla="*/ 177 h 195"/>
                  <a:gd name="T72" fmla="*/ 121 w 273"/>
                  <a:gd name="T73" fmla="*/ 150 h 195"/>
                  <a:gd name="T74" fmla="*/ 89 w 273"/>
                  <a:gd name="T75" fmla="*/ 134 h 195"/>
                  <a:gd name="T76" fmla="*/ 95 w 273"/>
                  <a:gd name="T77" fmla="*/ 108 h 195"/>
                  <a:gd name="T78" fmla="*/ 133 w 273"/>
                  <a:gd name="T79" fmla="*/ 115 h 195"/>
                  <a:gd name="T80" fmla="*/ 157 w 273"/>
                  <a:gd name="T81" fmla="*/ 105 h 195"/>
                  <a:gd name="T82" fmla="*/ 183 w 273"/>
                  <a:gd name="T83" fmla="*/ 114 h 195"/>
                  <a:gd name="T84" fmla="*/ 177 w 273"/>
                  <a:gd name="T85" fmla="*/ 142 h 195"/>
                  <a:gd name="T86" fmla="*/ 137 w 273"/>
                  <a:gd name="T87" fmla="*/ 164 h 195"/>
                  <a:gd name="T88" fmla="*/ 178 w 273"/>
                  <a:gd name="T89" fmla="*/ 63 h 195"/>
                  <a:gd name="T90" fmla="*/ 161 w 273"/>
                  <a:gd name="T91" fmla="*/ 63 h 195"/>
                  <a:gd name="T92" fmla="*/ 175 w 273"/>
                  <a:gd name="T93" fmla="*/ 96 h 195"/>
                  <a:gd name="T94" fmla="*/ 202 w 273"/>
                  <a:gd name="T95" fmla="*/ 68 h 195"/>
                  <a:gd name="T96" fmla="*/ 236 w 273"/>
                  <a:gd name="T97" fmla="*/ 76 h 195"/>
                  <a:gd name="T98" fmla="*/ 246 w 273"/>
                  <a:gd name="T99" fmla="*/ 107 h 195"/>
                  <a:gd name="T100" fmla="*/ 201 w 273"/>
                  <a:gd name="T101" fmla="*/ 120 h 195"/>
                  <a:gd name="T102" fmla="*/ 178 w 273"/>
                  <a:gd name="T103" fmla="*/ 96 h 195"/>
                  <a:gd name="T104" fmla="*/ 113 w 273"/>
                  <a:gd name="T105" fmla="*/ 62 h 195"/>
                  <a:gd name="T106" fmla="*/ 97 w 273"/>
                  <a:gd name="T107" fmla="*/ 65 h 195"/>
                  <a:gd name="T108" fmla="*/ 104 w 273"/>
                  <a:gd name="T109" fmla="*/ 51 h 195"/>
                  <a:gd name="T110" fmla="*/ 75 w 273"/>
                  <a:gd name="T111" fmla="*/ 120 h 195"/>
                  <a:gd name="T112" fmla="*/ 34 w 273"/>
                  <a:gd name="T113" fmla="*/ 110 h 195"/>
                  <a:gd name="T114" fmla="*/ 34 w 273"/>
                  <a:gd name="T115" fmla="*/ 80 h 195"/>
                  <a:gd name="T116" fmla="*/ 65 w 273"/>
                  <a:gd name="T117" fmla="*/ 67 h 195"/>
                  <a:gd name="T118" fmla="*/ 96 w 273"/>
                  <a:gd name="T119" fmla="*/ 9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3" h="195">
                    <a:moveTo>
                      <a:pt x="97" y="154"/>
                    </a:moveTo>
                    <a:lnTo>
                      <a:pt x="98" y="158"/>
                    </a:lnTo>
                    <a:lnTo>
                      <a:pt x="100" y="162"/>
                    </a:lnTo>
                    <a:lnTo>
                      <a:pt x="101" y="166"/>
                    </a:lnTo>
                    <a:lnTo>
                      <a:pt x="103" y="170"/>
                    </a:lnTo>
                    <a:lnTo>
                      <a:pt x="105" y="174"/>
                    </a:lnTo>
                    <a:lnTo>
                      <a:pt x="108" y="177"/>
                    </a:lnTo>
                    <a:lnTo>
                      <a:pt x="111" y="181"/>
                    </a:lnTo>
                    <a:lnTo>
                      <a:pt x="113" y="184"/>
                    </a:lnTo>
                    <a:lnTo>
                      <a:pt x="116" y="186"/>
                    </a:lnTo>
                    <a:lnTo>
                      <a:pt x="119" y="188"/>
                    </a:lnTo>
                    <a:lnTo>
                      <a:pt x="121" y="190"/>
                    </a:lnTo>
                    <a:lnTo>
                      <a:pt x="124" y="191"/>
                    </a:lnTo>
                    <a:lnTo>
                      <a:pt x="126" y="192"/>
                    </a:lnTo>
                    <a:lnTo>
                      <a:pt x="130" y="193"/>
                    </a:lnTo>
                    <a:lnTo>
                      <a:pt x="133" y="194"/>
                    </a:lnTo>
                    <a:lnTo>
                      <a:pt x="137" y="195"/>
                    </a:lnTo>
                    <a:lnTo>
                      <a:pt x="140" y="194"/>
                    </a:lnTo>
                    <a:lnTo>
                      <a:pt x="143" y="193"/>
                    </a:lnTo>
                    <a:lnTo>
                      <a:pt x="146" y="192"/>
                    </a:lnTo>
                    <a:lnTo>
                      <a:pt x="149" y="191"/>
                    </a:lnTo>
                    <a:lnTo>
                      <a:pt x="152" y="190"/>
                    </a:lnTo>
                    <a:lnTo>
                      <a:pt x="154" y="188"/>
                    </a:lnTo>
                    <a:lnTo>
                      <a:pt x="157" y="186"/>
                    </a:lnTo>
                    <a:lnTo>
                      <a:pt x="159" y="184"/>
                    </a:lnTo>
                    <a:lnTo>
                      <a:pt x="162" y="181"/>
                    </a:lnTo>
                    <a:lnTo>
                      <a:pt x="165" y="177"/>
                    </a:lnTo>
                    <a:lnTo>
                      <a:pt x="167" y="174"/>
                    </a:lnTo>
                    <a:lnTo>
                      <a:pt x="170" y="170"/>
                    </a:lnTo>
                    <a:lnTo>
                      <a:pt x="171" y="166"/>
                    </a:lnTo>
                    <a:lnTo>
                      <a:pt x="174" y="162"/>
                    </a:lnTo>
                    <a:lnTo>
                      <a:pt x="175" y="158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80" y="152"/>
                    </a:lnTo>
                    <a:lnTo>
                      <a:pt x="184" y="151"/>
                    </a:lnTo>
                    <a:lnTo>
                      <a:pt x="186" y="149"/>
                    </a:lnTo>
                    <a:lnTo>
                      <a:pt x="190" y="147"/>
                    </a:lnTo>
                    <a:lnTo>
                      <a:pt x="192" y="144"/>
                    </a:lnTo>
                    <a:lnTo>
                      <a:pt x="194" y="140"/>
                    </a:lnTo>
                    <a:lnTo>
                      <a:pt x="196" y="136"/>
                    </a:lnTo>
                    <a:lnTo>
                      <a:pt x="197" y="132"/>
                    </a:lnTo>
                    <a:lnTo>
                      <a:pt x="197" y="132"/>
                    </a:lnTo>
                    <a:lnTo>
                      <a:pt x="198" y="131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202" y="132"/>
                    </a:lnTo>
                    <a:lnTo>
                      <a:pt x="206" y="133"/>
                    </a:lnTo>
                    <a:lnTo>
                      <a:pt x="210" y="134"/>
                    </a:lnTo>
                    <a:lnTo>
                      <a:pt x="215" y="134"/>
                    </a:lnTo>
                    <a:lnTo>
                      <a:pt x="219" y="133"/>
                    </a:lnTo>
                    <a:lnTo>
                      <a:pt x="222" y="132"/>
                    </a:lnTo>
                    <a:lnTo>
                      <a:pt x="225" y="132"/>
                    </a:lnTo>
                    <a:lnTo>
                      <a:pt x="227" y="132"/>
                    </a:lnTo>
                    <a:lnTo>
                      <a:pt x="229" y="131"/>
                    </a:lnTo>
                    <a:lnTo>
                      <a:pt x="231" y="129"/>
                    </a:lnTo>
                    <a:lnTo>
                      <a:pt x="233" y="128"/>
                    </a:lnTo>
                    <a:lnTo>
                      <a:pt x="237" y="124"/>
                    </a:lnTo>
                    <a:lnTo>
                      <a:pt x="242" y="121"/>
                    </a:lnTo>
                    <a:lnTo>
                      <a:pt x="247" y="119"/>
                    </a:lnTo>
                    <a:lnTo>
                      <a:pt x="254" y="116"/>
                    </a:lnTo>
                    <a:lnTo>
                      <a:pt x="260" y="113"/>
                    </a:lnTo>
                    <a:lnTo>
                      <a:pt x="266" y="111"/>
                    </a:lnTo>
                    <a:lnTo>
                      <a:pt x="268" y="110"/>
                    </a:lnTo>
                    <a:lnTo>
                      <a:pt x="270" y="109"/>
                    </a:lnTo>
                    <a:lnTo>
                      <a:pt x="271" y="108"/>
                    </a:lnTo>
                    <a:lnTo>
                      <a:pt x="272" y="107"/>
                    </a:lnTo>
                    <a:lnTo>
                      <a:pt x="273" y="106"/>
                    </a:lnTo>
                    <a:lnTo>
                      <a:pt x="273" y="105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2"/>
                    </a:lnTo>
                    <a:lnTo>
                      <a:pt x="272" y="101"/>
                    </a:lnTo>
                    <a:lnTo>
                      <a:pt x="271" y="100"/>
                    </a:lnTo>
                    <a:lnTo>
                      <a:pt x="270" y="99"/>
                    </a:lnTo>
                    <a:lnTo>
                      <a:pt x="266" y="96"/>
                    </a:lnTo>
                    <a:lnTo>
                      <a:pt x="261" y="91"/>
                    </a:lnTo>
                    <a:lnTo>
                      <a:pt x="258" y="89"/>
                    </a:lnTo>
                    <a:lnTo>
                      <a:pt x="255" y="86"/>
                    </a:lnTo>
                    <a:lnTo>
                      <a:pt x="253" y="83"/>
                    </a:lnTo>
                    <a:lnTo>
                      <a:pt x="251" y="79"/>
                    </a:lnTo>
                    <a:lnTo>
                      <a:pt x="249" y="76"/>
                    </a:lnTo>
                    <a:lnTo>
                      <a:pt x="247" y="74"/>
                    </a:lnTo>
                    <a:lnTo>
                      <a:pt x="245" y="71"/>
                    </a:lnTo>
                    <a:lnTo>
                      <a:pt x="242" y="67"/>
                    </a:lnTo>
                    <a:lnTo>
                      <a:pt x="238" y="65"/>
                    </a:lnTo>
                    <a:lnTo>
                      <a:pt x="234" y="62"/>
                    </a:lnTo>
                    <a:lnTo>
                      <a:pt x="230" y="59"/>
                    </a:lnTo>
                    <a:lnTo>
                      <a:pt x="227" y="58"/>
                    </a:lnTo>
                    <a:lnTo>
                      <a:pt x="224" y="57"/>
                    </a:lnTo>
                    <a:lnTo>
                      <a:pt x="220" y="56"/>
                    </a:lnTo>
                    <a:lnTo>
                      <a:pt x="220" y="54"/>
                    </a:lnTo>
                    <a:lnTo>
                      <a:pt x="220" y="50"/>
                    </a:lnTo>
                    <a:lnTo>
                      <a:pt x="219" y="46"/>
                    </a:lnTo>
                    <a:lnTo>
                      <a:pt x="219" y="43"/>
                    </a:lnTo>
                    <a:lnTo>
                      <a:pt x="216" y="35"/>
                    </a:lnTo>
                    <a:lnTo>
                      <a:pt x="214" y="27"/>
                    </a:lnTo>
                    <a:lnTo>
                      <a:pt x="212" y="23"/>
                    </a:lnTo>
                    <a:lnTo>
                      <a:pt x="211" y="19"/>
                    </a:lnTo>
                    <a:lnTo>
                      <a:pt x="210" y="13"/>
                    </a:lnTo>
                    <a:lnTo>
                      <a:pt x="210" y="8"/>
                    </a:lnTo>
                    <a:lnTo>
                      <a:pt x="210" y="6"/>
                    </a:lnTo>
                    <a:lnTo>
                      <a:pt x="210" y="4"/>
                    </a:lnTo>
                    <a:lnTo>
                      <a:pt x="210" y="3"/>
                    </a:lnTo>
                    <a:lnTo>
                      <a:pt x="210" y="3"/>
                    </a:lnTo>
                    <a:lnTo>
                      <a:pt x="210" y="2"/>
                    </a:lnTo>
                    <a:lnTo>
                      <a:pt x="209" y="2"/>
                    </a:lnTo>
                    <a:lnTo>
                      <a:pt x="207" y="1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2" y="0"/>
                    </a:lnTo>
                    <a:lnTo>
                      <a:pt x="201" y="0"/>
                    </a:lnTo>
                    <a:lnTo>
                      <a:pt x="200" y="1"/>
                    </a:lnTo>
                    <a:lnTo>
                      <a:pt x="197" y="2"/>
                    </a:lnTo>
                    <a:lnTo>
                      <a:pt x="194" y="3"/>
                    </a:lnTo>
                    <a:lnTo>
                      <a:pt x="190" y="5"/>
                    </a:lnTo>
                    <a:lnTo>
                      <a:pt x="186" y="6"/>
                    </a:lnTo>
                    <a:lnTo>
                      <a:pt x="182" y="7"/>
                    </a:lnTo>
                    <a:lnTo>
                      <a:pt x="177" y="7"/>
                    </a:lnTo>
                    <a:lnTo>
                      <a:pt x="172" y="9"/>
                    </a:lnTo>
                    <a:lnTo>
                      <a:pt x="169" y="11"/>
                    </a:lnTo>
                    <a:lnTo>
                      <a:pt x="164" y="12"/>
                    </a:lnTo>
                    <a:lnTo>
                      <a:pt x="160" y="15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45" y="24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6" y="30"/>
                    </a:lnTo>
                    <a:lnTo>
                      <a:pt x="136" y="30"/>
                    </a:lnTo>
                    <a:lnTo>
                      <a:pt x="129" y="24"/>
                    </a:lnTo>
                    <a:lnTo>
                      <a:pt x="121" y="19"/>
                    </a:lnTo>
                    <a:lnTo>
                      <a:pt x="117" y="17"/>
                    </a:lnTo>
                    <a:lnTo>
                      <a:pt x="113" y="15"/>
                    </a:lnTo>
                    <a:lnTo>
                      <a:pt x="109" y="12"/>
                    </a:lnTo>
                    <a:lnTo>
                      <a:pt x="105" y="11"/>
                    </a:lnTo>
                    <a:lnTo>
                      <a:pt x="101" y="9"/>
                    </a:lnTo>
                    <a:lnTo>
                      <a:pt x="96" y="7"/>
                    </a:lnTo>
                    <a:lnTo>
                      <a:pt x="91" y="7"/>
                    </a:lnTo>
                    <a:lnTo>
                      <a:pt x="87" y="6"/>
                    </a:lnTo>
                    <a:lnTo>
                      <a:pt x="83" y="5"/>
                    </a:lnTo>
                    <a:lnTo>
                      <a:pt x="80" y="3"/>
                    </a:lnTo>
                    <a:lnTo>
                      <a:pt x="76" y="2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1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4"/>
                    </a:lnTo>
                    <a:lnTo>
                      <a:pt x="62" y="6"/>
                    </a:lnTo>
                    <a:lnTo>
                      <a:pt x="63" y="8"/>
                    </a:lnTo>
                    <a:lnTo>
                      <a:pt x="62" y="13"/>
                    </a:lnTo>
                    <a:lnTo>
                      <a:pt x="61" y="19"/>
                    </a:lnTo>
                    <a:lnTo>
                      <a:pt x="61" y="23"/>
                    </a:lnTo>
                    <a:lnTo>
                      <a:pt x="60" y="27"/>
                    </a:lnTo>
                    <a:lnTo>
                      <a:pt x="57" y="35"/>
                    </a:lnTo>
                    <a:lnTo>
                      <a:pt x="54" y="43"/>
                    </a:lnTo>
                    <a:lnTo>
                      <a:pt x="53" y="46"/>
                    </a:lnTo>
                    <a:lnTo>
                      <a:pt x="53" y="50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49" y="57"/>
                    </a:lnTo>
                    <a:lnTo>
                      <a:pt x="46" y="58"/>
                    </a:lnTo>
                    <a:lnTo>
                      <a:pt x="43" y="59"/>
                    </a:lnTo>
                    <a:lnTo>
                      <a:pt x="39" y="62"/>
                    </a:lnTo>
                    <a:lnTo>
                      <a:pt x="34" y="65"/>
                    </a:lnTo>
                    <a:lnTo>
                      <a:pt x="31" y="67"/>
                    </a:lnTo>
                    <a:lnTo>
                      <a:pt x="29" y="71"/>
                    </a:lnTo>
                    <a:lnTo>
                      <a:pt x="26" y="74"/>
                    </a:lnTo>
                    <a:lnTo>
                      <a:pt x="24" y="76"/>
                    </a:lnTo>
                    <a:lnTo>
                      <a:pt x="22" y="79"/>
                    </a:lnTo>
                    <a:lnTo>
                      <a:pt x="20" y="83"/>
                    </a:lnTo>
                    <a:lnTo>
                      <a:pt x="17" y="86"/>
                    </a:lnTo>
                    <a:lnTo>
                      <a:pt x="15" y="89"/>
                    </a:lnTo>
                    <a:lnTo>
                      <a:pt x="13" y="91"/>
                    </a:lnTo>
                    <a:lnTo>
                      <a:pt x="7" y="96"/>
                    </a:lnTo>
                    <a:lnTo>
                      <a:pt x="3" y="99"/>
                    </a:lnTo>
                    <a:lnTo>
                      <a:pt x="1" y="100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6"/>
                    </a:lnTo>
                    <a:lnTo>
                      <a:pt x="1" y="107"/>
                    </a:lnTo>
                    <a:lnTo>
                      <a:pt x="1" y="108"/>
                    </a:lnTo>
                    <a:lnTo>
                      <a:pt x="3" y="109"/>
                    </a:lnTo>
                    <a:lnTo>
                      <a:pt x="5" y="110"/>
                    </a:lnTo>
                    <a:lnTo>
                      <a:pt x="7" y="111"/>
                    </a:lnTo>
                    <a:lnTo>
                      <a:pt x="13" y="113"/>
                    </a:lnTo>
                    <a:lnTo>
                      <a:pt x="20" y="116"/>
                    </a:lnTo>
                    <a:lnTo>
                      <a:pt x="26" y="119"/>
                    </a:lnTo>
                    <a:lnTo>
                      <a:pt x="31" y="121"/>
                    </a:lnTo>
                    <a:lnTo>
                      <a:pt x="36" y="124"/>
                    </a:lnTo>
                    <a:lnTo>
                      <a:pt x="40" y="128"/>
                    </a:lnTo>
                    <a:lnTo>
                      <a:pt x="42" y="129"/>
                    </a:lnTo>
                    <a:lnTo>
                      <a:pt x="44" y="131"/>
                    </a:lnTo>
                    <a:lnTo>
                      <a:pt x="46" y="132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4" y="133"/>
                    </a:lnTo>
                    <a:lnTo>
                      <a:pt x="58" y="134"/>
                    </a:lnTo>
                    <a:lnTo>
                      <a:pt x="62" y="134"/>
                    </a:lnTo>
                    <a:lnTo>
                      <a:pt x="67" y="133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7" y="136"/>
                    </a:lnTo>
                    <a:lnTo>
                      <a:pt x="79" y="140"/>
                    </a:lnTo>
                    <a:lnTo>
                      <a:pt x="81" y="144"/>
                    </a:lnTo>
                    <a:lnTo>
                      <a:pt x="84" y="147"/>
                    </a:lnTo>
                    <a:lnTo>
                      <a:pt x="86" y="149"/>
                    </a:lnTo>
                    <a:lnTo>
                      <a:pt x="89" y="151"/>
                    </a:lnTo>
                    <a:lnTo>
                      <a:pt x="93" y="152"/>
                    </a:lnTo>
                    <a:lnTo>
                      <a:pt x="97" y="154"/>
                    </a:lnTo>
                    <a:lnTo>
                      <a:pt x="97" y="154"/>
                    </a:lnTo>
                    <a:lnTo>
                      <a:pt x="97" y="154"/>
                    </a:lnTo>
                    <a:close/>
                    <a:moveTo>
                      <a:pt x="130" y="71"/>
                    </a:moveTo>
                    <a:lnTo>
                      <a:pt x="130" y="100"/>
                    </a:lnTo>
                    <a:lnTo>
                      <a:pt x="130" y="100"/>
                    </a:lnTo>
                    <a:lnTo>
                      <a:pt x="129" y="100"/>
                    </a:lnTo>
                    <a:lnTo>
                      <a:pt x="129" y="97"/>
                    </a:lnTo>
                    <a:lnTo>
                      <a:pt x="129" y="95"/>
                    </a:lnTo>
                    <a:lnTo>
                      <a:pt x="127" y="91"/>
                    </a:lnTo>
                    <a:lnTo>
                      <a:pt x="125" y="86"/>
                    </a:lnTo>
                    <a:lnTo>
                      <a:pt x="123" y="80"/>
                    </a:lnTo>
                    <a:lnTo>
                      <a:pt x="120" y="76"/>
                    </a:lnTo>
                    <a:lnTo>
                      <a:pt x="117" y="72"/>
                    </a:lnTo>
                    <a:lnTo>
                      <a:pt x="117" y="71"/>
                    </a:lnTo>
                    <a:lnTo>
                      <a:pt x="108" y="78"/>
                    </a:lnTo>
                    <a:lnTo>
                      <a:pt x="110" y="80"/>
                    </a:lnTo>
                    <a:lnTo>
                      <a:pt x="112" y="84"/>
                    </a:lnTo>
                    <a:lnTo>
                      <a:pt x="114" y="88"/>
                    </a:lnTo>
                    <a:lnTo>
                      <a:pt x="116" y="92"/>
                    </a:lnTo>
                    <a:lnTo>
                      <a:pt x="117" y="93"/>
                    </a:lnTo>
                    <a:lnTo>
                      <a:pt x="117" y="95"/>
                    </a:lnTo>
                    <a:lnTo>
                      <a:pt x="115" y="94"/>
                    </a:lnTo>
                    <a:lnTo>
                      <a:pt x="113" y="93"/>
                    </a:lnTo>
                    <a:lnTo>
                      <a:pt x="110" y="93"/>
                    </a:lnTo>
                    <a:lnTo>
                      <a:pt x="108" y="93"/>
                    </a:lnTo>
                    <a:lnTo>
                      <a:pt x="107" y="91"/>
                    </a:lnTo>
                    <a:lnTo>
                      <a:pt x="106" y="88"/>
                    </a:lnTo>
                    <a:lnTo>
                      <a:pt x="105" y="85"/>
                    </a:lnTo>
                    <a:lnTo>
                      <a:pt x="102" y="80"/>
                    </a:lnTo>
                    <a:lnTo>
                      <a:pt x="101" y="78"/>
                    </a:lnTo>
                    <a:lnTo>
                      <a:pt x="99" y="75"/>
                    </a:lnTo>
                    <a:lnTo>
                      <a:pt x="97" y="71"/>
                    </a:lnTo>
                    <a:lnTo>
                      <a:pt x="94" y="69"/>
                    </a:lnTo>
                    <a:lnTo>
                      <a:pt x="92" y="67"/>
                    </a:lnTo>
                    <a:lnTo>
                      <a:pt x="89" y="64"/>
                    </a:lnTo>
                    <a:lnTo>
                      <a:pt x="85" y="62"/>
                    </a:lnTo>
                    <a:lnTo>
                      <a:pt x="81" y="59"/>
                    </a:lnTo>
                    <a:lnTo>
                      <a:pt x="77" y="58"/>
                    </a:lnTo>
                    <a:lnTo>
                      <a:pt x="73" y="57"/>
                    </a:lnTo>
                    <a:lnTo>
                      <a:pt x="69" y="56"/>
                    </a:lnTo>
                    <a:lnTo>
                      <a:pt x="65" y="56"/>
                    </a:lnTo>
                    <a:lnTo>
                      <a:pt x="65" y="55"/>
                    </a:lnTo>
                    <a:lnTo>
                      <a:pt x="65" y="50"/>
                    </a:lnTo>
                    <a:lnTo>
                      <a:pt x="65" y="45"/>
                    </a:lnTo>
                    <a:lnTo>
                      <a:pt x="67" y="41"/>
                    </a:lnTo>
                    <a:lnTo>
                      <a:pt x="69" y="35"/>
                    </a:lnTo>
                    <a:lnTo>
                      <a:pt x="69" y="32"/>
                    </a:lnTo>
                    <a:lnTo>
                      <a:pt x="71" y="29"/>
                    </a:lnTo>
                    <a:lnTo>
                      <a:pt x="72" y="26"/>
                    </a:lnTo>
                    <a:lnTo>
                      <a:pt x="72" y="23"/>
                    </a:lnTo>
                    <a:lnTo>
                      <a:pt x="73" y="17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7" y="15"/>
                    </a:lnTo>
                    <a:lnTo>
                      <a:pt x="81" y="16"/>
                    </a:lnTo>
                    <a:lnTo>
                      <a:pt x="87" y="17"/>
                    </a:lnTo>
                    <a:lnTo>
                      <a:pt x="95" y="19"/>
                    </a:lnTo>
                    <a:lnTo>
                      <a:pt x="101" y="20"/>
                    </a:lnTo>
                    <a:lnTo>
                      <a:pt x="104" y="22"/>
                    </a:lnTo>
                    <a:lnTo>
                      <a:pt x="106" y="23"/>
                    </a:lnTo>
                    <a:lnTo>
                      <a:pt x="108" y="24"/>
                    </a:lnTo>
                    <a:lnTo>
                      <a:pt x="110" y="25"/>
                    </a:lnTo>
                    <a:lnTo>
                      <a:pt x="115" y="28"/>
                    </a:lnTo>
                    <a:lnTo>
                      <a:pt x="119" y="31"/>
                    </a:lnTo>
                    <a:lnTo>
                      <a:pt x="123" y="35"/>
                    </a:lnTo>
                    <a:lnTo>
                      <a:pt x="128" y="38"/>
                    </a:lnTo>
                    <a:lnTo>
                      <a:pt x="129" y="39"/>
                    </a:lnTo>
                    <a:lnTo>
                      <a:pt x="132" y="40"/>
                    </a:lnTo>
                    <a:lnTo>
                      <a:pt x="134" y="41"/>
                    </a:lnTo>
                    <a:lnTo>
                      <a:pt x="137" y="42"/>
                    </a:lnTo>
                    <a:lnTo>
                      <a:pt x="139" y="41"/>
                    </a:lnTo>
                    <a:lnTo>
                      <a:pt x="141" y="40"/>
                    </a:lnTo>
                    <a:lnTo>
                      <a:pt x="143" y="39"/>
                    </a:lnTo>
                    <a:lnTo>
                      <a:pt x="145" y="38"/>
                    </a:lnTo>
                    <a:lnTo>
                      <a:pt x="150" y="35"/>
                    </a:lnTo>
                    <a:lnTo>
                      <a:pt x="154" y="31"/>
                    </a:lnTo>
                    <a:lnTo>
                      <a:pt x="158" y="28"/>
                    </a:lnTo>
                    <a:lnTo>
                      <a:pt x="162" y="25"/>
                    </a:lnTo>
                    <a:lnTo>
                      <a:pt x="165" y="24"/>
                    </a:lnTo>
                    <a:lnTo>
                      <a:pt x="167" y="23"/>
                    </a:lnTo>
                    <a:lnTo>
                      <a:pt x="170" y="22"/>
                    </a:lnTo>
                    <a:lnTo>
                      <a:pt x="172" y="20"/>
                    </a:lnTo>
                    <a:lnTo>
                      <a:pt x="178" y="19"/>
                    </a:lnTo>
                    <a:lnTo>
                      <a:pt x="186" y="17"/>
                    </a:lnTo>
                    <a:lnTo>
                      <a:pt x="192" y="16"/>
                    </a:lnTo>
                    <a:lnTo>
                      <a:pt x="196" y="15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7"/>
                    </a:lnTo>
                    <a:lnTo>
                      <a:pt x="201" y="23"/>
                    </a:lnTo>
                    <a:lnTo>
                      <a:pt x="202" y="26"/>
                    </a:lnTo>
                    <a:lnTo>
                      <a:pt x="202" y="29"/>
                    </a:lnTo>
                    <a:lnTo>
                      <a:pt x="203" y="32"/>
                    </a:lnTo>
                    <a:lnTo>
                      <a:pt x="205" y="35"/>
                    </a:lnTo>
                    <a:lnTo>
                      <a:pt x="206" y="41"/>
                    </a:lnTo>
                    <a:lnTo>
                      <a:pt x="208" y="45"/>
                    </a:lnTo>
                    <a:lnTo>
                      <a:pt x="208" y="50"/>
                    </a:lnTo>
                    <a:lnTo>
                      <a:pt x="208" y="55"/>
                    </a:lnTo>
                    <a:lnTo>
                      <a:pt x="208" y="56"/>
                    </a:lnTo>
                    <a:lnTo>
                      <a:pt x="205" y="56"/>
                    </a:lnTo>
                    <a:lnTo>
                      <a:pt x="200" y="57"/>
                    </a:lnTo>
                    <a:lnTo>
                      <a:pt x="196" y="58"/>
                    </a:lnTo>
                    <a:lnTo>
                      <a:pt x="192" y="59"/>
                    </a:lnTo>
                    <a:lnTo>
                      <a:pt x="188" y="62"/>
                    </a:lnTo>
                    <a:lnTo>
                      <a:pt x="184" y="64"/>
                    </a:lnTo>
                    <a:lnTo>
                      <a:pt x="181" y="67"/>
                    </a:lnTo>
                    <a:lnTo>
                      <a:pt x="178" y="69"/>
                    </a:lnTo>
                    <a:lnTo>
                      <a:pt x="176" y="71"/>
                    </a:lnTo>
                    <a:lnTo>
                      <a:pt x="174" y="75"/>
                    </a:lnTo>
                    <a:lnTo>
                      <a:pt x="172" y="78"/>
                    </a:lnTo>
                    <a:lnTo>
                      <a:pt x="170" y="80"/>
                    </a:lnTo>
                    <a:lnTo>
                      <a:pt x="168" y="85"/>
                    </a:lnTo>
                    <a:lnTo>
                      <a:pt x="166" y="88"/>
                    </a:lnTo>
                    <a:lnTo>
                      <a:pt x="166" y="91"/>
                    </a:lnTo>
                    <a:lnTo>
                      <a:pt x="166" y="93"/>
                    </a:lnTo>
                    <a:lnTo>
                      <a:pt x="163" y="93"/>
                    </a:lnTo>
                    <a:lnTo>
                      <a:pt x="161" y="93"/>
                    </a:lnTo>
                    <a:lnTo>
                      <a:pt x="158" y="94"/>
                    </a:lnTo>
                    <a:lnTo>
                      <a:pt x="156" y="95"/>
                    </a:lnTo>
                    <a:lnTo>
                      <a:pt x="156" y="93"/>
                    </a:lnTo>
                    <a:lnTo>
                      <a:pt x="157" y="92"/>
                    </a:lnTo>
                    <a:lnTo>
                      <a:pt x="158" y="88"/>
                    </a:lnTo>
                    <a:lnTo>
                      <a:pt x="161" y="84"/>
                    </a:lnTo>
                    <a:lnTo>
                      <a:pt x="163" y="80"/>
                    </a:lnTo>
                    <a:lnTo>
                      <a:pt x="165" y="78"/>
                    </a:lnTo>
                    <a:lnTo>
                      <a:pt x="156" y="71"/>
                    </a:lnTo>
                    <a:lnTo>
                      <a:pt x="155" y="72"/>
                    </a:lnTo>
                    <a:lnTo>
                      <a:pt x="153" y="76"/>
                    </a:lnTo>
                    <a:lnTo>
                      <a:pt x="150" y="80"/>
                    </a:lnTo>
                    <a:lnTo>
                      <a:pt x="147" y="86"/>
                    </a:lnTo>
                    <a:lnTo>
                      <a:pt x="145" y="91"/>
                    </a:lnTo>
                    <a:lnTo>
                      <a:pt x="145" y="95"/>
                    </a:lnTo>
                    <a:lnTo>
                      <a:pt x="144" y="97"/>
                    </a:lnTo>
                    <a:lnTo>
                      <a:pt x="144" y="100"/>
                    </a:lnTo>
                    <a:lnTo>
                      <a:pt x="143" y="100"/>
                    </a:lnTo>
                    <a:lnTo>
                      <a:pt x="142" y="100"/>
                    </a:lnTo>
                    <a:lnTo>
                      <a:pt x="142" y="71"/>
                    </a:lnTo>
                    <a:lnTo>
                      <a:pt x="130" y="71"/>
                    </a:lnTo>
                    <a:lnTo>
                      <a:pt x="130" y="71"/>
                    </a:lnTo>
                    <a:close/>
                    <a:moveTo>
                      <a:pt x="137" y="45"/>
                    </a:moveTo>
                    <a:lnTo>
                      <a:pt x="138" y="45"/>
                    </a:lnTo>
                    <a:lnTo>
                      <a:pt x="140" y="46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4" y="49"/>
                    </a:lnTo>
                    <a:lnTo>
                      <a:pt x="145" y="51"/>
                    </a:lnTo>
                    <a:lnTo>
                      <a:pt x="145" y="52"/>
                    </a:lnTo>
                    <a:lnTo>
                      <a:pt x="145" y="54"/>
                    </a:lnTo>
                    <a:lnTo>
                      <a:pt x="145" y="56"/>
                    </a:lnTo>
                    <a:lnTo>
                      <a:pt x="145" y="58"/>
                    </a:lnTo>
                    <a:lnTo>
                      <a:pt x="144" y="59"/>
                    </a:lnTo>
                    <a:lnTo>
                      <a:pt x="143" y="61"/>
                    </a:lnTo>
                    <a:lnTo>
                      <a:pt x="141" y="62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7" y="63"/>
                    </a:lnTo>
                    <a:lnTo>
                      <a:pt x="134" y="63"/>
                    </a:lnTo>
                    <a:lnTo>
                      <a:pt x="133" y="63"/>
                    </a:lnTo>
                    <a:lnTo>
                      <a:pt x="131" y="62"/>
                    </a:lnTo>
                    <a:lnTo>
                      <a:pt x="130" y="61"/>
                    </a:lnTo>
                    <a:lnTo>
                      <a:pt x="129" y="59"/>
                    </a:lnTo>
                    <a:lnTo>
                      <a:pt x="128" y="58"/>
                    </a:lnTo>
                    <a:lnTo>
                      <a:pt x="127" y="56"/>
                    </a:lnTo>
                    <a:lnTo>
                      <a:pt x="127" y="54"/>
                    </a:lnTo>
                    <a:lnTo>
                      <a:pt x="127" y="52"/>
                    </a:lnTo>
                    <a:lnTo>
                      <a:pt x="128" y="51"/>
                    </a:lnTo>
                    <a:lnTo>
                      <a:pt x="129" y="49"/>
                    </a:lnTo>
                    <a:lnTo>
                      <a:pt x="130" y="47"/>
                    </a:lnTo>
                    <a:lnTo>
                      <a:pt x="131" y="47"/>
                    </a:lnTo>
                    <a:lnTo>
                      <a:pt x="133" y="46"/>
                    </a:lnTo>
                    <a:lnTo>
                      <a:pt x="134" y="45"/>
                    </a:lnTo>
                    <a:lnTo>
                      <a:pt x="137" y="45"/>
                    </a:lnTo>
                    <a:lnTo>
                      <a:pt x="137" y="45"/>
                    </a:lnTo>
                    <a:close/>
                    <a:moveTo>
                      <a:pt x="137" y="184"/>
                    </a:moveTo>
                    <a:lnTo>
                      <a:pt x="134" y="184"/>
                    </a:lnTo>
                    <a:lnTo>
                      <a:pt x="133" y="184"/>
                    </a:lnTo>
                    <a:lnTo>
                      <a:pt x="130" y="183"/>
                    </a:lnTo>
                    <a:lnTo>
                      <a:pt x="129" y="182"/>
                    </a:lnTo>
                    <a:lnTo>
                      <a:pt x="125" y="180"/>
                    </a:lnTo>
                    <a:lnTo>
                      <a:pt x="121" y="177"/>
                    </a:lnTo>
                    <a:lnTo>
                      <a:pt x="119" y="174"/>
                    </a:lnTo>
                    <a:lnTo>
                      <a:pt x="116" y="171"/>
                    </a:lnTo>
                    <a:lnTo>
                      <a:pt x="114" y="167"/>
                    </a:lnTo>
                    <a:lnTo>
                      <a:pt x="113" y="164"/>
                    </a:lnTo>
                    <a:lnTo>
                      <a:pt x="110" y="160"/>
                    </a:lnTo>
                    <a:lnTo>
                      <a:pt x="109" y="156"/>
                    </a:lnTo>
                    <a:lnTo>
                      <a:pt x="113" y="157"/>
                    </a:lnTo>
                    <a:lnTo>
                      <a:pt x="115" y="159"/>
                    </a:lnTo>
                    <a:lnTo>
                      <a:pt x="118" y="160"/>
                    </a:lnTo>
                    <a:lnTo>
                      <a:pt x="121" y="164"/>
                    </a:lnTo>
                    <a:lnTo>
                      <a:pt x="128" y="169"/>
                    </a:lnTo>
                    <a:lnTo>
                      <a:pt x="132" y="173"/>
                    </a:lnTo>
                    <a:lnTo>
                      <a:pt x="134" y="176"/>
                    </a:lnTo>
                    <a:lnTo>
                      <a:pt x="137" y="177"/>
                    </a:lnTo>
                    <a:lnTo>
                      <a:pt x="138" y="176"/>
                    </a:lnTo>
                    <a:lnTo>
                      <a:pt x="141" y="173"/>
                    </a:lnTo>
                    <a:lnTo>
                      <a:pt x="145" y="169"/>
                    </a:lnTo>
                    <a:lnTo>
                      <a:pt x="151" y="164"/>
                    </a:lnTo>
                    <a:lnTo>
                      <a:pt x="154" y="160"/>
                    </a:lnTo>
                    <a:lnTo>
                      <a:pt x="158" y="159"/>
                    </a:lnTo>
                    <a:lnTo>
                      <a:pt x="160" y="157"/>
                    </a:lnTo>
                    <a:lnTo>
                      <a:pt x="163" y="156"/>
                    </a:lnTo>
                    <a:lnTo>
                      <a:pt x="162" y="160"/>
                    </a:lnTo>
                    <a:lnTo>
                      <a:pt x="161" y="164"/>
                    </a:lnTo>
                    <a:lnTo>
                      <a:pt x="159" y="167"/>
                    </a:lnTo>
                    <a:lnTo>
                      <a:pt x="157" y="171"/>
                    </a:lnTo>
                    <a:lnTo>
                      <a:pt x="154" y="174"/>
                    </a:lnTo>
                    <a:lnTo>
                      <a:pt x="151" y="177"/>
                    </a:lnTo>
                    <a:lnTo>
                      <a:pt x="148" y="180"/>
                    </a:lnTo>
                    <a:lnTo>
                      <a:pt x="144" y="182"/>
                    </a:lnTo>
                    <a:lnTo>
                      <a:pt x="142" y="183"/>
                    </a:lnTo>
                    <a:lnTo>
                      <a:pt x="141" y="184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7" y="184"/>
                    </a:lnTo>
                    <a:close/>
                    <a:moveTo>
                      <a:pt x="137" y="164"/>
                    </a:moveTo>
                    <a:lnTo>
                      <a:pt x="134" y="161"/>
                    </a:lnTo>
                    <a:lnTo>
                      <a:pt x="130" y="157"/>
                    </a:lnTo>
                    <a:lnTo>
                      <a:pt x="125" y="153"/>
                    </a:lnTo>
                    <a:lnTo>
                      <a:pt x="121" y="150"/>
                    </a:lnTo>
                    <a:lnTo>
                      <a:pt x="119" y="148"/>
                    </a:lnTo>
                    <a:lnTo>
                      <a:pt x="117" y="148"/>
                    </a:lnTo>
                    <a:lnTo>
                      <a:pt x="114" y="147"/>
                    </a:lnTo>
                    <a:lnTo>
                      <a:pt x="112" y="146"/>
                    </a:lnTo>
                    <a:lnTo>
                      <a:pt x="105" y="144"/>
                    </a:lnTo>
                    <a:lnTo>
                      <a:pt x="100" y="143"/>
                    </a:lnTo>
                    <a:lnTo>
                      <a:pt x="97" y="143"/>
                    </a:lnTo>
                    <a:lnTo>
                      <a:pt x="96" y="142"/>
                    </a:lnTo>
                    <a:lnTo>
                      <a:pt x="95" y="141"/>
                    </a:lnTo>
                    <a:lnTo>
                      <a:pt x="93" y="140"/>
                    </a:lnTo>
                    <a:lnTo>
                      <a:pt x="91" y="137"/>
                    </a:lnTo>
                    <a:lnTo>
                      <a:pt x="89" y="134"/>
                    </a:lnTo>
                    <a:lnTo>
                      <a:pt x="87" y="132"/>
                    </a:lnTo>
                    <a:lnTo>
                      <a:pt x="86" y="128"/>
                    </a:lnTo>
                    <a:lnTo>
                      <a:pt x="85" y="125"/>
                    </a:lnTo>
                    <a:lnTo>
                      <a:pt x="86" y="123"/>
                    </a:lnTo>
                    <a:lnTo>
                      <a:pt x="87" y="120"/>
                    </a:lnTo>
                    <a:lnTo>
                      <a:pt x="88" y="118"/>
                    </a:lnTo>
                    <a:lnTo>
                      <a:pt x="89" y="116"/>
                    </a:lnTo>
                    <a:lnTo>
                      <a:pt x="89" y="114"/>
                    </a:lnTo>
                    <a:lnTo>
                      <a:pt x="91" y="112"/>
                    </a:lnTo>
                    <a:lnTo>
                      <a:pt x="93" y="111"/>
                    </a:lnTo>
                    <a:lnTo>
                      <a:pt x="93" y="109"/>
                    </a:lnTo>
                    <a:lnTo>
                      <a:pt x="95" y="108"/>
                    </a:lnTo>
                    <a:lnTo>
                      <a:pt x="97" y="108"/>
                    </a:lnTo>
                    <a:lnTo>
                      <a:pt x="99" y="106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6" y="104"/>
                    </a:lnTo>
                    <a:lnTo>
                      <a:pt x="109" y="104"/>
                    </a:lnTo>
                    <a:lnTo>
                      <a:pt x="113" y="104"/>
                    </a:lnTo>
                    <a:lnTo>
                      <a:pt x="116" y="105"/>
                    </a:lnTo>
                    <a:lnTo>
                      <a:pt x="119" y="107"/>
                    </a:lnTo>
                    <a:lnTo>
                      <a:pt x="122" y="108"/>
                    </a:lnTo>
                    <a:lnTo>
                      <a:pt x="129" y="112"/>
                    </a:lnTo>
                    <a:lnTo>
                      <a:pt x="133" y="115"/>
                    </a:lnTo>
                    <a:lnTo>
                      <a:pt x="134" y="116"/>
                    </a:lnTo>
                    <a:lnTo>
                      <a:pt x="135" y="116"/>
                    </a:lnTo>
                    <a:lnTo>
                      <a:pt x="136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9" y="116"/>
                    </a:lnTo>
                    <a:lnTo>
                      <a:pt x="140" y="115"/>
                    </a:lnTo>
                    <a:lnTo>
                      <a:pt x="145" y="112"/>
                    </a:lnTo>
                    <a:lnTo>
                      <a:pt x="150" y="108"/>
                    </a:lnTo>
                    <a:lnTo>
                      <a:pt x="154" y="107"/>
                    </a:lnTo>
                    <a:lnTo>
                      <a:pt x="157" y="105"/>
                    </a:lnTo>
                    <a:lnTo>
                      <a:pt x="160" y="104"/>
                    </a:lnTo>
                    <a:lnTo>
                      <a:pt x="163" y="104"/>
                    </a:lnTo>
                    <a:lnTo>
                      <a:pt x="167" y="104"/>
                    </a:lnTo>
                    <a:lnTo>
                      <a:pt x="171" y="105"/>
                    </a:lnTo>
                    <a:lnTo>
                      <a:pt x="173" y="106"/>
                    </a:lnTo>
                    <a:lnTo>
                      <a:pt x="174" y="106"/>
                    </a:lnTo>
                    <a:lnTo>
                      <a:pt x="176" y="108"/>
                    </a:lnTo>
                    <a:lnTo>
                      <a:pt x="178" y="108"/>
                    </a:lnTo>
                    <a:lnTo>
                      <a:pt x="179" y="109"/>
                    </a:lnTo>
                    <a:lnTo>
                      <a:pt x="181" y="111"/>
                    </a:lnTo>
                    <a:lnTo>
                      <a:pt x="182" y="112"/>
                    </a:lnTo>
                    <a:lnTo>
                      <a:pt x="183" y="114"/>
                    </a:lnTo>
                    <a:lnTo>
                      <a:pt x="184" y="116"/>
                    </a:lnTo>
                    <a:lnTo>
                      <a:pt x="186" y="118"/>
                    </a:lnTo>
                    <a:lnTo>
                      <a:pt x="186" y="120"/>
                    </a:lnTo>
                    <a:lnTo>
                      <a:pt x="187" y="123"/>
                    </a:lnTo>
                    <a:lnTo>
                      <a:pt x="187" y="125"/>
                    </a:lnTo>
                    <a:lnTo>
                      <a:pt x="186" y="128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2" y="137"/>
                    </a:lnTo>
                    <a:lnTo>
                      <a:pt x="180" y="140"/>
                    </a:lnTo>
                    <a:lnTo>
                      <a:pt x="178" y="141"/>
                    </a:lnTo>
                    <a:lnTo>
                      <a:pt x="177" y="142"/>
                    </a:lnTo>
                    <a:lnTo>
                      <a:pt x="175" y="143"/>
                    </a:lnTo>
                    <a:lnTo>
                      <a:pt x="174" y="143"/>
                    </a:lnTo>
                    <a:lnTo>
                      <a:pt x="167" y="144"/>
                    </a:lnTo>
                    <a:lnTo>
                      <a:pt x="162" y="146"/>
                    </a:lnTo>
                    <a:lnTo>
                      <a:pt x="158" y="147"/>
                    </a:lnTo>
                    <a:lnTo>
                      <a:pt x="156" y="148"/>
                    </a:lnTo>
                    <a:lnTo>
                      <a:pt x="154" y="148"/>
                    </a:lnTo>
                    <a:lnTo>
                      <a:pt x="152" y="150"/>
                    </a:lnTo>
                    <a:lnTo>
                      <a:pt x="147" y="153"/>
                    </a:lnTo>
                    <a:lnTo>
                      <a:pt x="143" y="157"/>
                    </a:lnTo>
                    <a:lnTo>
                      <a:pt x="139" y="161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170" y="51"/>
                    </a:moveTo>
                    <a:lnTo>
                      <a:pt x="171" y="51"/>
                    </a:lnTo>
                    <a:lnTo>
                      <a:pt x="173" y="51"/>
                    </a:lnTo>
                    <a:lnTo>
                      <a:pt x="174" y="52"/>
                    </a:lnTo>
                    <a:lnTo>
                      <a:pt x="175" y="53"/>
                    </a:lnTo>
                    <a:lnTo>
                      <a:pt x="177" y="55"/>
                    </a:lnTo>
                    <a:lnTo>
                      <a:pt x="178" y="56"/>
                    </a:lnTo>
                    <a:lnTo>
                      <a:pt x="178" y="58"/>
                    </a:lnTo>
                    <a:lnTo>
                      <a:pt x="178" y="59"/>
                    </a:lnTo>
                    <a:lnTo>
                      <a:pt x="178" y="62"/>
                    </a:lnTo>
                    <a:lnTo>
                      <a:pt x="178" y="63"/>
                    </a:lnTo>
                    <a:lnTo>
                      <a:pt x="177" y="65"/>
                    </a:lnTo>
                    <a:lnTo>
                      <a:pt x="175" y="67"/>
                    </a:lnTo>
                    <a:lnTo>
                      <a:pt x="174" y="67"/>
                    </a:lnTo>
                    <a:lnTo>
                      <a:pt x="173" y="68"/>
                    </a:lnTo>
                    <a:lnTo>
                      <a:pt x="171" y="69"/>
                    </a:lnTo>
                    <a:lnTo>
                      <a:pt x="170" y="69"/>
                    </a:lnTo>
                    <a:lnTo>
                      <a:pt x="167" y="69"/>
                    </a:lnTo>
                    <a:lnTo>
                      <a:pt x="166" y="68"/>
                    </a:lnTo>
                    <a:lnTo>
                      <a:pt x="164" y="67"/>
                    </a:lnTo>
                    <a:lnTo>
                      <a:pt x="162" y="67"/>
                    </a:lnTo>
                    <a:lnTo>
                      <a:pt x="162" y="65"/>
                    </a:lnTo>
                    <a:lnTo>
                      <a:pt x="161" y="63"/>
                    </a:lnTo>
                    <a:lnTo>
                      <a:pt x="160" y="62"/>
                    </a:lnTo>
                    <a:lnTo>
                      <a:pt x="160" y="59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2" y="55"/>
                    </a:lnTo>
                    <a:lnTo>
                      <a:pt x="162" y="53"/>
                    </a:lnTo>
                    <a:lnTo>
                      <a:pt x="164" y="52"/>
                    </a:lnTo>
                    <a:lnTo>
                      <a:pt x="166" y="51"/>
                    </a:lnTo>
                    <a:lnTo>
                      <a:pt x="167" y="51"/>
                    </a:lnTo>
                    <a:lnTo>
                      <a:pt x="170" y="51"/>
                    </a:lnTo>
                    <a:lnTo>
                      <a:pt x="170" y="51"/>
                    </a:lnTo>
                    <a:close/>
                    <a:moveTo>
                      <a:pt x="175" y="96"/>
                    </a:moveTo>
                    <a:lnTo>
                      <a:pt x="177" y="95"/>
                    </a:lnTo>
                    <a:lnTo>
                      <a:pt x="177" y="93"/>
                    </a:lnTo>
                    <a:lnTo>
                      <a:pt x="179" y="88"/>
                    </a:lnTo>
                    <a:lnTo>
                      <a:pt x="181" y="84"/>
                    </a:lnTo>
                    <a:lnTo>
                      <a:pt x="183" y="81"/>
                    </a:lnTo>
                    <a:lnTo>
                      <a:pt x="186" y="78"/>
                    </a:lnTo>
                    <a:lnTo>
                      <a:pt x="188" y="76"/>
                    </a:lnTo>
                    <a:lnTo>
                      <a:pt x="190" y="74"/>
                    </a:lnTo>
                    <a:lnTo>
                      <a:pt x="194" y="72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202" y="68"/>
                    </a:lnTo>
                    <a:lnTo>
                      <a:pt x="205" y="67"/>
                    </a:lnTo>
                    <a:lnTo>
                      <a:pt x="209" y="67"/>
                    </a:lnTo>
                    <a:lnTo>
                      <a:pt x="213" y="67"/>
                    </a:lnTo>
                    <a:lnTo>
                      <a:pt x="217" y="67"/>
                    </a:lnTo>
                    <a:lnTo>
                      <a:pt x="221" y="67"/>
                    </a:lnTo>
                    <a:lnTo>
                      <a:pt x="223" y="68"/>
                    </a:lnTo>
                    <a:lnTo>
                      <a:pt x="226" y="69"/>
                    </a:lnTo>
                    <a:lnTo>
                      <a:pt x="229" y="71"/>
                    </a:lnTo>
                    <a:lnTo>
                      <a:pt x="230" y="72"/>
                    </a:lnTo>
                    <a:lnTo>
                      <a:pt x="232" y="73"/>
                    </a:lnTo>
                    <a:lnTo>
                      <a:pt x="234" y="75"/>
                    </a:lnTo>
                    <a:lnTo>
                      <a:pt x="236" y="76"/>
                    </a:lnTo>
                    <a:lnTo>
                      <a:pt x="238" y="79"/>
                    </a:lnTo>
                    <a:lnTo>
                      <a:pt x="238" y="80"/>
                    </a:lnTo>
                    <a:lnTo>
                      <a:pt x="240" y="82"/>
                    </a:lnTo>
                    <a:lnTo>
                      <a:pt x="242" y="86"/>
                    </a:lnTo>
                    <a:lnTo>
                      <a:pt x="244" y="89"/>
                    </a:lnTo>
                    <a:lnTo>
                      <a:pt x="247" y="93"/>
                    </a:lnTo>
                    <a:lnTo>
                      <a:pt x="251" y="98"/>
                    </a:lnTo>
                    <a:lnTo>
                      <a:pt x="254" y="101"/>
                    </a:lnTo>
                    <a:lnTo>
                      <a:pt x="256" y="102"/>
                    </a:lnTo>
                    <a:lnTo>
                      <a:pt x="254" y="103"/>
                    </a:lnTo>
                    <a:lnTo>
                      <a:pt x="249" y="105"/>
                    </a:lnTo>
                    <a:lnTo>
                      <a:pt x="246" y="107"/>
                    </a:lnTo>
                    <a:lnTo>
                      <a:pt x="242" y="108"/>
                    </a:lnTo>
                    <a:lnTo>
                      <a:pt x="238" y="110"/>
                    </a:lnTo>
                    <a:lnTo>
                      <a:pt x="236" y="112"/>
                    </a:lnTo>
                    <a:lnTo>
                      <a:pt x="230" y="116"/>
                    </a:lnTo>
                    <a:lnTo>
                      <a:pt x="224" y="120"/>
                    </a:lnTo>
                    <a:lnTo>
                      <a:pt x="222" y="120"/>
                    </a:lnTo>
                    <a:lnTo>
                      <a:pt x="218" y="121"/>
                    </a:lnTo>
                    <a:lnTo>
                      <a:pt x="215" y="122"/>
                    </a:lnTo>
                    <a:lnTo>
                      <a:pt x="211" y="122"/>
                    </a:lnTo>
                    <a:lnTo>
                      <a:pt x="207" y="121"/>
                    </a:lnTo>
                    <a:lnTo>
                      <a:pt x="204" y="120"/>
                    </a:lnTo>
                    <a:lnTo>
                      <a:pt x="201" y="120"/>
                    </a:lnTo>
                    <a:lnTo>
                      <a:pt x="198" y="120"/>
                    </a:lnTo>
                    <a:lnTo>
                      <a:pt x="198" y="120"/>
                    </a:lnTo>
                    <a:lnTo>
                      <a:pt x="197" y="119"/>
                    </a:lnTo>
                    <a:lnTo>
                      <a:pt x="195" y="115"/>
                    </a:lnTo>
                    <a:lnTo>
                      <a:pt x="194" y="112"/>
                    </a:lnTo>
                    <a:lnTo>
                      <a:pt x="191" y="108"/>
                    </a:lnTo>
                    <a:lnTo>
                      <a:pt x="190" y="106"/>
                    </a:lnTo>
                    <a:lnTo>
                      <a:pt x="186" y="104"/>
                    </a:lnTo>
                    <a:lnTo>
                      <a:pt x="184" y="100"/>
                    </a:lnTo>
                    <a:lnTo>
                      <a:pt x="182" y="99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5" y="96"/>
                    </a:lnTo>
                    <a:lnTo>
                      <a:pt x="175" y="96"/>
                    </a:lnTo>
                    <a:close/>
                    <a:moveTo>
                      <a:pt x="104" y="51"/>
                    </a:moveTo>
                    <a:lnTo>
                      <a:pt x="106" y="51"/>
                    </a:lnTo>
                    <a:lnTo>
                      <a:pt x="108" y="51"/>
                    </a:lnTo>
                    <a:lnTo>
                      <a:pt x="109" y="52"/>
                    </a:lnTo>
                    <a:lnTo>
                      <a:pt x="110" y="53"/>
                    </a:lnTo>
                    <a:lnTo>
                      <a:pt x="112" y="55"/>
                    </a:lnTo>
                    <a:lnTo>
                      <a:pt x="113" y="56"/>
                    </a:lnTo>
                    <a:lnTo>
                      <a:pt x="113" y="58"/>
                    </a:lnTo>
                    <a:lnTo>
                      <a:pt x="113" y="59"/>
                    </a:lnTo>
                    <a:lnTo>
                      <a:pt x="113" y="62"/>
                    </a:lnTo>
                    <a:lnTo>
                      <a:pt x="113" y="63"/>
                    </a:lnTo>
                    <a:lnTo>
                      <a:pt x="112" y="65"/>
                    </a:lnTo>
                    <a:lnTo>
                      <a:pt x="110" y="67"/>
                    </a:lnTo>
                    <a:lnTo>
                      <a:pt x="109" y="67"/>
                    </a:lnTo>
                    <a:lnTo>
                      <a:pt x="108" y="68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1" y="68"/>
                    </a:lnTo>
                    <a:lnTo>
                      <a:pt x="99" y="67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95" y="63"/>
                    </a:lnTo>
                    <a:lnTo>
                      <a:pt x="95" y="62"/>
                    </a:lnTo>
                    <a:lnTo>
                      <a:pt x="95" y="59"/>
                    </a:lnTo>
                    <a:lnTo>
                      <a:pt x="95" y="58"/>
                    </a:lnTo>
                    <a:lnTo>
                      <a:pt x="95" y="56"/>
                    </a:lnTo>
                    <a:lnTo>
                      <a:pt x="97" y="55"/>
                    </a:lnTo>
                    <a:lnTo>
                      <a:pt x="97" y="53"/>
                    </a:lnTo>
                    <a:lnTo>
                      <a:pt x="99" y="52"/>
                    </a:lnTo>
                    <a:lnTo>
                      <a:pt x="101" y="51"/>
                    </a:lnTo>
                    <a:lnTo>
                      <a:pt x="102" y="51"/>
                    </a:lnTo>
                    <a:lnTo>
                      <a:pt x="104" y="51"/>
                    </a:lnTo>
                    <a:lnTo>
                      <a:pt x="104" y="51"/>
                    </a:lnTo>
                    <a:close/>
                    <a:moveTo>
                      <a:pt x="97" y="96"/>
                    </a:moveTo>
                    <a:lnTo>
                      <a:pt x="95" y="96"/>
                    </a:lnTo>
                    <a:lnTo>
                      <a:pt x="93" y="98"/>
                    </a:lnTo>
                    <a:lnTo>
                      <a:pt x="91" y="99"/>
                    </a:lnTo>
                    <a:lnTo>
                      <a:pt x="89" y="100"/>
                    </a:lnTo>
                    <a:lnTo>
                      <a:pt x="86" y="104"/>
                    </a:lnTo>
                    <a:lnTo>
                      <a:pt x="84" y="106"/>
                    </a:lnTo>
                    <a:lnTo>
                      <a:pt x="81" y="108"/>
                    </a:lnTo>
                    <a:lnTo>
                      <a:pt x="80" y="112"/>
                    </a:lnTo>
                    <a:lnTo>
                      <a:pt x="77" y="115"/>
                    </a:lnTo>
                    <a:lnTo>
                      <a:pt x="77" y="119"/>
                    </a:lnTo>
                    <a:lnTo>
                      <a:pt x="75" y="120"/>
                    </a:lnTo>
                    <a:lnTo>
                      <a:pt x="74" y="120"/>
                    </a:lnTo>
                    <a:lnTo>
                      <a:pt x="73" y="120"/>
                    </a:lnTo>
                    <a:lnTo>
                      <a:pt x="69" y="120"/>
                    </a:lnTo>
                    <a:lnTo>
                      <a:pt x="65" y="121"/>
                    </a:lnTo>
                    <a:lnTo>
                      <a:pt x="61" y="122"/>
                    </a:lnTo>
                    <a:lnTo>
                      <a:pt x="58" y="122"/>
                    </a:lnTo>
                    <a:lnTo>
                      <a:pt x="54" y="121"/>
                    </a:lnTo>
                    <a:lnTo>
                      <a:pt x="51" y="120"/>
                    </a:lnTo>
                    <a:lnTo>
                      <a:pt x="49" y="120"/>
                    </a:lnTo>
                    <a:lnTo>
                      <a:pt x="43" y="116"/>
                    </a:lnTo>
                    <a:lnTo>
                      <a:pt x="37" y="112"/>
                    </a:lnTo>
                    <a:lnTo>
                      <a:pt x="34" y="110"/>
                    </a:lnTo>
                    <a:lnTo>
                      <a:pt x="31" y="108"/>
                    </a:lnTo>
                    <a:lnTo>
                      <a:pt x="28" y="107"/>
                    </a:lnTo>
                    <a:lnTo>
                      <a:pt x="25" y="105"/>
                    </a:lnTo>
                    <a:lnTo>
                      <a:pt x="19" y="103"/>
                    </a:lnTo>
                    <a:lnTo>
                      <a:pt x="17" y="102"/>
                    </a:lnTo>
                    <a:lnTo>
                      <a:pt x="18" y="101"/>
                    </a:lnTo>
                    <a:lnTo>
                      <a:pt x="21" y="98"/>
                    </a:lnTo>
                    <a:lnTo>
                      <a:pt x="25" y="93"/>
                    </a:lnTo>
                    <a:lnTo>
                      <a:pt x="29" y="89"/>
                    </a:lnTo>
                    <a:lnTo>
                      <a:pt x="31" y="86"/>
                    </a:lnTo>
                    <a:lnTo>
                      <a:pt x="33" y="82"/>
                    </a:lnTo>
                    <a:lnTo>
                      <a:pt x="34" y="80"/>
                    </a:lnTo>
                    <a:lnTo>
                      <a:pt x="36" y="79"/>
                    </a:lnTo>
                    <a:lnTo>
                      <a:pt x="37" y="76"/>
                    </a:lnTo>
                    <a:lnTo>
                      <a:pt x="39" y="75"/>
                    </a:lnTo>
                    <a:lnTo>
                      <a:pt x="41" y="73"/>
                    </a:lnTo>
                    <a:lnTo>
                      <a:pt x="43" y="72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9" y="68"/>
                    </a:lnTo>
                    <a:lnTo>
                      <a:pt x="53" y="67"/>
                    </a:lnTo>
                    <a:lnTo>
                      <a:pt x="56" y="67"/>
                    </a:lnTo>
                    <a:lnTo>
                      <a:pt x="60" y="67"/>
                    </a:lnTo>
                    <a:lnTo>
                      <a:pt x="65" y="67"/>
                    </a:lnTo>
                    <a:lnTo>
                      <a:pt x="68" y="67"/>
                    </a:lnTo>
                    <a:lnTo>
                      <a:pt x="71" y="68"/>
                    </a:lnTo>
                    <a:lnTo>
                      <a:pt x="74" y="69"/>
                    </a:lnTo>
                    <a:lnTo>
                      <a:pt x="77" y="71"/>
                    </a:lnTo>
                    <a:lnTo>
                      <a:pt x="80" y="72"/>
                    </a:lnTo>
                    <a:lnTo>
                      <a:pt x="82" y="74"/>
                    </a:lnTo>
                    <a:lnTo>
                      <a:pt x="85" y="76"/>
                    </a:lnTo>
                    <a:lnTo>
                      <a:pt x="88" y="78"/>
                    </a:lnTo>
                    <a:lnTo>
                      <a:pt x="90" y="81"/>
                    </a:lnTo>
                    <a:lnTo>
                      <a:pt x="92" y="84"/>
                    </a:lnTo>
                    <a:lnTo>
                      <a:pt x="93" y="88"/>
                    </a:lnTo>
                    <a:lnTo>
                      <a:pt x="96" y="93"/>
                    </a:lnTo>
                    <a:lnTo>
                      <a:pt x="97" y="95"/>
                    </a:lnTo>
                    <a:lnTo>
                      <a:pt x="97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ļïḓe"/>
              <p:cNvSpPr/>
              <p:nvPr userDrawn="1"/>
            </p:nvSpPr>
            <p:spPr bwMode="auto">
              <a:xfrm>
                <a:off x="2032001" y="3052763"/>
                <a:ext cx="236538" cy="215900"/>
              </a:xfrm>
              <a:custGeom>
                <a:avLst/>
                <a:gdLst>
                  <a:gd name="T0" fmla="*/ 27 w 149"/>
                  <a:gd name="T1" fmla="*/ 59 h 136"/>
                  <a:gd name="T2" fmla="*/ 21 w 149"/>
                  <a:gd name="T3" fmla="*/ 66 h 136"/>
                  <a:gd name="T4" fmla="*/ 19 w 149"/>
                  <a:gd name="T5" fmla="*/ 59 h 136"/>
                  <a:gd name="T6" fmla="*/ 9 w 149"/>
                  <a:gd name="T7" fmla="*/ 54 h 136"/>
                  <a:gd name="T8" fmla="*/ 1 w 149"/>
                  <a:gd name="T9" fmla="*/ 49 h 136"/>
                  <a:gd name="T10" fmla="*/ 3 w 149"/>
                  <a:gd name="T11" fmla="*/ 35 h 136"/>
                  <a:gd name="T12" fmla="*/ 9 w 149"/>
                  <a:gd name="T13" fmla="*/ 34 h 136"/>
                  <a:gd name="T14" fmla="*/ 20 w 149"/>
                  <a:gd name="T15" fmla="*/ 43 h 136"/>
                  <a:gd name="T16" fmla="*/ 21 w 149"/>
                  <a:gd name="T17" fmla="*/ 35 h 136"/>
                  <a:gd name="T18" fmla="*/ 8 w 149"/>
                  <a:gd name="T19" fmla="*/ 8 h 136"/>
                  <a:gd name="T20" fmla="*/ 17 w 149"/>
                  <a:gd name="T21" fmla="*/ 0 h 136"/>
                  <a:gd name="T22" fmla="*/ 24 w 149"/>
                  <a:gd name="T23" fmla="*/ 6 h 136"/>
                  <a:gd name="T24" fmla="*/ 29 w 149"/>
                  <a:gd name="T25" fmla="*/ 38 h 136"/>
                  <a:gd name="T26" fmla="*/ 31 w 149"/>
                  <a:gd name="T27" fmla="*/ 49 h 136"/>
                  <a:gd name="T28" fmla="*/ 46 w 149"/>
                  <a:gd name="T29" fmla="*/ 61 h 136"/>
                  <a:gd name="T30" fmla="*/ 46 w 149"/>
                  <a:gd name="T31" fmla="*/ 55 h 136"/>
                  <a:gd name="T32" fmla="*/ 41 w 149"/>
                  <a:gd name="T33" fmla="*/ 43 h 136"/>
                  <a:gd name="T34" fmla="*/ 47 w 149"/>
                  <a:gd name="T35" fmla="*/ 41 h 136"/>
                  <a:gd name="T36" fmla="*/ 34 w 149"/>
                  <a:gd name="T37" fmla="*/ 24 h 136"/>
                  <a:gd name="T38" fmla="*/ 38 w 149"/>
                  <a:gd name="T39" fmla="*/ 19 h 136"/>
                  <a:gd name="T40" fmla="*/ 45 w 149"/>
                  <a:gd name="T41" fmla="*/ 26 h 136"/>
                  <a:gd name="T42" fmla="*/ 49 w 149"/>
                  <a:gd name="T43" fmla="*/ 28 h 136"/>
                  <a:gd name="T44" fmla="*/ 45 w 149"/>
                  <a:gd name="T45" fmla="*/ 10 h 136"/>
                  <a:gd name="T46" fmla="*/ 50 w 149"/>
                  <a:gd name="T47" fmla="*/ 8 h 136"/>
                  <a:gd name="T48" fmla="*/ 53 w 149"/>
                  <a:gd name="T49" fmla="*/ 28 h 136"/>
                  <a:gd name="T50" fmla="*/ 67 w 149"/>
                  <a:gd name="T51" fmla="*/ 56 h 136"/>
                  <a:gd name="T52" fmla="*/ 68 w 149"/>
                  <a:gd name="T53" fmla="*/ 37 h 136"/>
                  <a:gd name="T54" fmla="*/ 70 w 149"/>
                  <a:gd name="T55" fmla="*/ 13 h 136"/>
                  <a:gd name="T56" fmla="*/ 77 w 149"/>
                  <a:gd name="T57" fmla="*/ 20 h 136"/>
                  <a:gd name="T58" fmla="*/ 73 w 149"/>
                  <a:gd name="T59" fmla="*/ 37 h 136"/>
                  <a:gd name="T60" fmla="*/ 85 w 149"/>
                  <a:gd name="T61" fmla="*/ 64 h 136"/>
                  <a:gd name="T62" fmla="*/ 97 w 149"/>
                  <a:gd name="T63" fmla="*/ 67 h 136"/>
                  <a:gd name="T64" fmla="*/ 100 w 149"/>
                  <a:gd name="T65" fmla="*/ 55 h 136"/>
                  <a:gd name="T66" fmla="*/ 106 w 149"/>
                  <a:gd name="T67" fmla="*/ 59 h 136"/>
                  <a:gd name="T68" fmla="*/ 105 w 149"/>
                  <a:gd name="T69" fmla="*/ 71 h 136"/>
                  <a:gd name="T70" fmla="*/ 142 w 149"/>
                  <a:gd name="T71" fmla="*/ 82 h 136"/>
                  <a:gd name="T72" fmla="*/ 148 w 149"/>
                  <a:gd name="T73" fmla="*/ 91 h 136"/>
                  <a:gd name="T74" fmla="*/ 132 w 149"/>
                  <a:gd name="T75" fmla="*/ 98 h 136"/>
                  <a:gd name="T76" fmla="*/ 133 w 149"/>
                  <a:gd name="T77" fmla="*/ 92 h 136"/>
                  <a:gd name="T78" fmla="*/ 109 w 149"/>
                  <a:gd name="T79" fmla="*/ 80 h 136"/>
                  <a:gd name="T80" fmla="*/ 109 w 149"/>
                  <a:gd name="T81" fmla="*/ 91 h 136"/>
                  <a:gd name="T82" fmla="*/ 113 w 149"/>
                  <a:gd name="T83" fmla="*/ 101 h 136"/>
                  <a:gd name="T84" fmla="*/ 101 w 149"/>
                  <a:gd name="T85" fmla="*/ 104 h 136"/>
                  <a:gd name="T86" fmla="*/ 97 w 149"/>
                  <a:gd name="T87" fmla="*/ 87 h 136"/>
                  <a:gd name="T88" fmla="*/ 76 w 149"/>
                  <a:gd name="T89" fmla="*/ 71 h 136"/>
                  <a:gd name="T90" fmla="*/ 81 w 149"/>
                  <a:gd name="T91" fmla="*/ 96 h 136"/>
                  <a:gd name="T92" fmla="*/ 91 w 149"/>
                  <a:gd name="T93" fmla="*/ 125 h 136"/>
                  <a:gd name="T94" fmla="*/ 86 w 149"/>
                  <a:gd name="T95" fmla="*/ 136 h 136"/>
                  <a:gd name="T96" fmla="*/ 76 w 149"/>
                  <a:gd name="T97" fmla="*/ 124 h 136"/>
                  <a:gd name="T98" fmla="*/ 70 w 149"/>
                  <a:gd name="T99" fmla="*/ 78 h 136"/>
                  <a:gd name="T100" fmla="*/ 57 w 149"/>
                  <a:gd name="T101" fmla="*/ 60 h 136"/>
                  <a:gd name="T102" fmla="*/ 55 w 149"/>
                  <a:gd name="T103" fmla="*/ 71 h 136"/>
                  <a:gd name="T104" fmla="*/ 56 w 149"/>
                  <a:gd name="T105" fmla="*/ 91 h 136"/>
                  <a:gd name="T106" fmla="*/ 47 w 149"/>
                  <a:gd name="T107" fmla="*/ 89 h 136"/>
                  <a:gd name="T108" fmla="*/ 41 w 149"/>
                  <a:gd name="T109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9" h="136">
                    <a:moveTo>
                      <a:pt x="32" y="60"/>
                    </a:moveTo>
                    <a:lnTo>
                      <a:pt x="31" y="60"/>
                    </a:lnTo>
                    <a:lnTo>
                      <a:pt x="29" y="59"/>
                    </a:lnTo>
                    <a:lnTo>
                      <a:pt x="29" y="58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7" y="59"/>
                    </a:lnTo>
                    <a:lnTo>
                      <a:pt x="26" y="62"/>
                    </a:lnTo>
                    <a:lnTo>
                      <a:pt x="25" y="64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24" y="67"/>
                    </a:lnTo>
                    <a:lnTo>
                      <a:pt x="23" y="67"/>
                    </a:lnTo>
                    <a:lnTo>
                      <a:pt x="21" y="66"/>
                    </a:lnTo>
                    <a:lnTo>
                      <a:pt x="20" y="66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8" y="63"/>
                    </a:lnTo>
                    <a:lnTo>
                      <a:pt x="18" y="62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19" y="57"/>
                    </a:lnTo>
                    <a:lnTo>
                      <a:pt x="19" y="56"/>
                    </a:lnTo>
                    <a:lnTo>
                      <a:pt x="18" y="56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9" y="54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5" y="52"/>
                    </a:lnTo>
                    <a:lnTo>
                      <a:pt x="3" y="51"/>
                    </a:lnTo>
                    <a:lnTo>
                      <a:pt x="2" y="51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3" y="37"/>
                    </a:lnTo>
                    <a:lnTo>
                      <a:pt x="16" y="39"/>
                    </a:lnTo>
                    <a:lnTo>
                      <a:pt x="19" y="42"/>
                    </a:lnTo>
                    <a:lnTo>
                      <a:pt x="20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2"/>
                    </a:lnTo>
                    <a:lnTo>
                      <a:pt x="21" y="39"/>
                    </a:lnTo>
                    <a:lnTo>
                      <a:pt x="21" y="35"/>
                    </a:lnTo>
                    <a:lnTo>
                      <a:pt x="19" y="30"/>
                    </a:lnTo>
                    <a:lnTo>
                      <a:pt x="17" y="26"/>
                    </a:lnTo>
                    <a:lnTo>
                      <a:pt x="14" y="19"/>
                    </a:lnTo>
                    <a:lnTo>
                      <a:pt x="11" y="14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5" y="17"/>
                    </a:lnTo>
                    <a:lnTo>
                      <a:pt x="27" y="23"/>
                    </a:lnTo>
                    <a:lnTo>
                      <a:pt x="27" y="28"/>
                    </a:lnTo>
                    <a:lnTo>
                      <a:pt x="28" y="32"/>
                    </a:lnTo>
                    <a:lnTo>
                      <a:pt x="29" y="38"/>
                    </a:lnTo>
                    <a:lnTo>
                      <a:pt x="29" y="41"/>
                    </a:lnTo>
                    <a:lnTo>
                      <a:pt x="29" y="45"/>
                    </a:lnTo>
                    <a:lnTo>
                      <a:pt x="29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30" y="49"/>
                    </a:lnTo>
                    <a:lnTo>
                      <a:pt x="31" y="49"/>
                    </a:lnTo>
                    <a:lnTo>
                      <a:pt x="32" y="49"/>
                    </a:lnTo>
                    <a:lnTo>
                      <a:pt x="33" y="50"/>
                    </a:lnTo>
                    <a:lnTo>
                      <a:pt x="36" y="52"/>
                    </a:lnTo>
                    <a:lnTo>
                      <a:pt x="39" y="55"/>
                    </a:lnTo>
                    <a:lnTo>
                      <a:pt x="41" y="57"/>
                    </a:lnTo>
                    <a:lnTo>
                      <a:pt x="44" y="59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47" y="61"/>
                    </a:lnTo>
                    <a:lnTo>
                      <a:pt x="47" y="60"/>
                    </a:lnTo>
                    <a:lnTo>
                      <a:pt x="47" y="59"/>
                    </a:lnTo>
                    <a:lnTo>
                      <a:pt x="47" y="57"/>
                    </a:lnTo>
                    <a:lnTo>
                      <a:pt x="47" y="56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4" y="51"/>
                    </a:lnTo>
                    <a:lnTo>
                      <a:pt x="41" y="47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3"/>
                    </a:lnTo>
                    <a:lnTo>
                      <a:pt x="41" y="43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7" y="41"/>
                    </a:lnTo>
                    <a:lnTo>
                      <a:pt x="46" y="40"/>
                    </a:lnTo>
                    <a:lnTo>
                      <a:pt x="44" y="37"/>
                    </a:lnTo>
                    <a:lnTo>
                      <a:pt x="41" y="34"/>
                    </a:lnTo>
                    <a:lnTo>
                      <a:pt x="38" y="30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4" y="21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19"/>
                    </a:lnTo>
                    <a:lnTo>
                      <a:pt x="39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2" y="23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5" y="26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28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8" y="23"/>
                    </a:lnTo>
                    <a:lnTo>
                      <a:pt x="46" y="19"/>
                    </a:lnTo>
                    <a:lnTo>
                      <a:pt x="45" y="16"/>
                    </a:lnTo>
                    <a:lnTo>
                      <a:pt x="45" y="14"/>
                    </a:lnTo>
                    <a:lnTo>
                      <a:pt x="45" y="13"/>
                    </a:lnTo>
                    <a:lnTo>
                      <a:pt x="45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1" y="12"/>
                    </a:lnTo>
                    <a:lnTo>
                      <a:pt x="52" y="15"/>
                    </a:lnTo>
                    <a:lnTo>
                      <a:pt x="53" y="18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2"/>
                    </a:lnTo>
                    <a:lnTo>
                      <a:pt x="56" y="37"/>
                    </a:lnTo>
                    <a:lnTo>
                      <a:pt x="60" y="44"/>
                    </a:lnTo>
                    <a:lnTo>
                      <a:pt x="64" y="51"/>
                    </a:lnTo>
                    <a:lnTo>
                      <a:pt x="66" y="55"/>
                    </a:lnTo>
                    <a:lnTo>
                      <a:pt x="67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8" y="4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68" y="26"/>
                    </a:lnTo>
                    <a:lnTo>
                      <a:pt x="68" y="22"/>
                    </a:lnTo>
                    <a:lnTo>
                      <a:pt x="68" y="19"/>
                    </a:lnTo>
                    <a:lnTo>
                      <a:pt x="69" y="16"/>
                    </a:lnTo>
                    <a:lnTo>
                      <a:pt x="70" y="14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8"/>
                    </a:lnTo>
                    <a:lnTo>
                      <a:pt x="77" y="20"/>
                    </a:lnTo>
                    <a:lnTo>
                      <a:pt x="77" y="22"/>
                    </a:lnTo>
                    <a:lnTo>
                      <a:pt x="77" y="25"/>
                    </a:lnTo>
                    <a:lnTo>
                      <a:pt x="76" y="26"/>
                    </a:lnTo>
                    <a:lnTo>
                      <a:pt x="74" y="29"/>
                    </a:lnTo>
                    <a:lnTo>
                      <a:pt x="74" y="30"/>
                    </a:lnTo>
                    <a:lnTo>
                      <a:pt x="73" y="34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7"/>
                    </a:lnTo>
                    <a:lnTo>
                      <a:pt x="73" y="52"/>
                    </a:lnTo>
                    <a:lnTo>
                      <a:pt x="74" y="56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5" y="64"/>
                    </a:lnTo>
                    <a:lnTo>
                      <a:pt x="89" y="66"/>
                    </a:lnTo>
                    <a:lnTo>
                      <a:pt x="92" y="67"/>
                    </a:lnTo>
                    <a:lnTo>
                      <a:pt x="94" y="67"/>
                    </a:lnTo>
                    <a:lnTo>
                      <a:pt x="95" y="67"/>
                    </a:lnTo>
                    <a:lnTo>
                      <a:pt x="96" y="67"/>
                    </a:lnTo>
                    <a:lnTo>
                      <a:pt x="97" y="67"/>
                    </a:lnTo>
                    <a:lnTo>
                      <a:pt x="97" y="67"/>
                    </a:lnTo>
                    <a:lnTo>
                      <a:pt x="97" y="66"/>
                    </a:lnTo>
                    <a:lnTo>
                      <a:pt x="97" y="63"/>
                    </a:lnTo>
                    <a:lnTo>
                      <a:pt x="97" y="59"/>
                    </a:lnTo>
                    <a:lnTo>
                      <a:pt x="97" y="58"/>
                    </a:lnTo>
                    <a:lnTo>
                      <a:pt x="98" y="56"/>
                    </a:lnTo>
                    <a:lnTo>
                      <a:pt x="99" y="55"/>
                    </a:lnTo>
                    <a:lnTo>
                      <a:pt x="100" y="55"/>
                    </a:lnTo>
                    <a:lnTo>
                      <a:pt x="101" y="55"/>
                    </a:lnTo>
                    <a:lnTo>
                      <a:pt x="102" y="55"/>
                    </a:lnTo>
                    <a:lnTo>
                      <a:pt x="104" y="55"/>
                    </a:lnTo>
                    <a:lnTo>
                      <a:pt x="105" y="56"/>
                    </a:lnTo>
                    <a:lnTo>
                      <a:pt x="105" y="57"/>
                    </a:lnTo>
                    <a:lnTo>
                      <a:pt x="105" y="58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5" y="63"/>
                    </a:lnTo>
                    <a:lnTo>
                      <a:pt x="105" y="66"/>
                    </a:lnTo>
                    <a:lnTo>
                      <a:pt x="104" y="67"/>
                    </a:lnTo>
                    <a:lnTo>
                      <a:pt x="104" y="69"/>
                    </a:lnTo>
                    <a:lnTo>
                      <a:pt x="105" y="71"/>
                    </a:lnTo>
                    <a:lnTo>
                      <a:pt x="105" y="71"/>
                    </a:lnTo>
                    <a:lnTo>
                      <a:pt x="110" y="73"/>
                    </a:lnTo>
                    <a:lnTo>
                      <a:pt x="120" y="75"/>
                    </a:lnTo>
                    <a:lnTo>
                      <a:pt x="129" y="78"/>
                    </a:lnTo>
                    <a:lnTo>
                      <a:pt x="135" y="79"/>
                    </a:lnTo>
                    <a:lnTo>
                      <a:pt x="137" y="80"/>
                    </a:lnTo>
                    <a:lnTo>
                      <a:pt x="140" y="81"/>
                    </a:lnTo>
                    <a:lnTo>
                      <a:pt x="142" y="82"/>
                    </a:lnTo>
                    <a:lnTo>
                      <a:pt x="145" y="84"/>
                    </a:lnTo>
                    <a:lnTo>
                      <a:pt x="147" y="86"/>
                    </a:lnTo>
                    <a:lnTo>
                      <a:pt x="149" y="87"/>
                    </a:lnTo>
                    <a:lnTo>
                      <a:pt x="149" y="88"/>
                    </a:lnTo>
                    <a:lnTo>
                      <a:pt x="149" y="89"/>
                    </a:lnTo>
                    <a:lnTo>
                      <a:pt x="148" y="90"/>
                    </a:lnTo>
                    <a:lnTo>
                      <a:pt x="148" y="91"/>
                    </a:lnTo>
                    <a:lnTo>
                      <a:pt x="144" y="95"/>
                    </a:lnTo>
                    <a:lnTo>
                      <a:pt x="140" y="97"/>
                    </a:lnTo>
                    <a:lnTo>
                      <a:pt x="137" y="98"/>
                    </a:lnTo>
                    <a:lnTo>
                      <a:pt x="135" y="99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2" y="98"/>
                    </a:lnTo>
                    <a:lnTo>
                      <a:pt x="132" y="97"/>
                    </a:lnTo>
                    <a:lnTo>
                      <a:pt x="132" y="96"/>
                    </a:lnTo>
                    <a:lnTo>
                      <a:pt x="133" y="95"/>
                    </a:lnTo>
                    <a:lnTo>
                      <a:pt x="133" y="95"/>
                    </a:lnTo>
                    <a:lnTo>
                      <a:pt x="133" y="94"/>
                    </a:lnTo>
                    <a:lnTo>
                      <a:pt x="133" y="93"/>
                    </a:lnTo>
                    <a:lnTo>
                      <a:pt x="133" y="92"/>
                    </a:lnTo>
                    <a:lnTo>
                      <a:pt x="131" y="91"/>
                    </a:lnTo>
                    <a:lnTo>
                      <a:pt x="129" y="90"/>
                    </a:lnTo>
                    <a:lnTo>
                      <a:pt x="126" y="88"/>
                    </a:lnTo>
                    <a:lnTo>
                      <a:pt x="122" y="87"/>
                    </a:lnTo>
                    <a:lnTo>
                      <a:pt x="115" y="83"/>
                    </a:lnTo>
                    <a:lnTo>
                      <a:pt x="110" y="81"/>
                    </a:lnTo>
                    <a:lnTo>
                      <a:pt x="109" y="80"/>
                    </a:lnTo>
                    <a:lnTo>
                      <a:pt x="107" y="80"/>
                    </a:lnTo>
                    <a:lnTo>
                      <a:pt x="107" y="80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7" y="86"/>
                    </a:lnTo>
                    <a:lnTo>
                      <a:pt x="108" y="89"/>
                    </a:lnTo>
                    <a:lnTo>
                      <a:pt x="109" y="91"/>
                    </a:lnTo>
                    <a:lnTo>
                      <a:pt x="110" y="92"/>
                    </a:lnTo>
                    <a:lnTo>
                      <a:pt x="113" y="95"/>
                    </a:lnTo>
                    <a:lnTo>
                      <a:pt x="113" y="97"/>
                    </a:lnTo>
                    <a:lnTo>
                      <a:pt x="113" y="99"/>
                    </a:lnTo>
                    <a:lnTo>
                      <a:pt x="113" y="99"/>
                    </a:lnTo>
                    <a:lnTo>
                      <a:pt x="113" y="100"/>
                    </a:lnTo>
                    <a:lnTo>
                      <a:pt x="113" y="101"/>
                    </a:lnTo>
                    <a:lnTo>
                      <a:pt x="112" y="102"/>
                    </a:lnTo>
                    <a:lnTo>
                      <a:pt x="109" y="103"/>
                    </a:lnTo>
                    <a:lnTo>
                      <a:pt x="108" y="104"/>
                    </a:lnTo>
                    <a:lnTo>
                      <a:pt x="105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1" y="104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0"/>
                    </a:lnTo>
                    <a:lnTo>
                      <a:pt x="100" y="99"/>
                    </a:lnTo>
                    <a:lnTo>
                      <a:pt x="100" y="96"/>
                    </a:lnTo>
                    <a:lnTo>
                      <a:pt x="98" y="91"/>
                    </a:lnTo>
                    <a:lnTo>
                      <a:pt x="97" y="87"/>
                    </a:lnTo>
                    <a:lnTo>
                      <a:pt x="97" y="83"/>
                    </a:lnTo>
                    <a:lnTo>
                      <a:pt x="97" y="79"/>
                    </a:lnTo>
                    <a:lnTo>
                      <a:pt x="97" y="77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7" y="79"/>
                    </a:lnTo>
                    <a:lnTo>
                      <a:pt x="78" y="87"/>
                    </a:lnTo>
                    <a:lnTo>
                      <a:pt x="79" y="91"/>
                    </a:lnTo>
                    <a:lnTo>
                      <a:pt x="81" y="96"/>
                    </a:lnTo>
                    <a:lnTo>
                      <a:pt x="82" y="101"/>
                    </a:lnTo>
                    <a:lnTo>
                      <a:pt x="84" y="106"/>
                    </a:lnTo>
                    <a:lnTo>
                      <a:pt x="87" y="115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1" y="123"/>
                    </a:lnTo>
                    <a:lnTo>
                      <a:pt x="91" y="125"/>
                    </a:lnTo>
                    <a:lnTo>
                      <a:pt x="91" y="127"/>
                    </a:lnTo>
                    <a:lnTo>
                      <a:pt x="90" y="130"/>
                    </a:lnTo>
                    <a:lnTo>
                      <a:pt x="89" y="132"/>
                    </a:lnTo>
                    <a:lnTo>
                      <a:pt x="89" y="134"/>
                    </a:lnTo>
                    <a:lnTo>
                      <a:pt x="88" y="135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5" y="136"/>
                    </a:lnTo>
                    <a:lnTo>
                      <a:pt x="85" y="136"/>
                    </a:lnTo>
                    <a:lnTo>
                      <a:pt x="82" y="135"/>
                    </a:lnTo>
                    <a:lnTo>
                      <a:pt x="79" y="134"/>
                    </a:lnTo>
                    <a:lnTo>
                      <a:pt x="77" y="131"/>
                    </a:lnTo>
                    <a:lnTo>
                      <a:pt x="77" y="127"/>
                    </a:lnTo>
                    <a:lnTo>
                      <a:pt x="76" y="124"/>
                    </a:lnTo>
                    <a:lnTo>
                      <a:pt x="75" y="121"/>
                    </a:lnTo>
                    <a:lnTo>
                      <a:pt x="73" y="114"/>
                    </a:lnTo>
                    <a:lnTo>
                      <a:pt x="73" y="106"/>
                    </a:lnTo>
                    <a:lnTo>
                      <a:pt x="72" y="99"/>
                    </a:lnTo>
                    <a:lnTo>
                      <a:pt x="72" y="91"/>
                    </a:lnTo>
                    <a:lnTo>
                      <a:pt x="71" y="84"/>
                    </a:lnTo>
                    <a:lnTo>
                      <a:pt x="70" y="78"/>
                    </a:lnTo>
                    <a:lnTo>
                      <a:pt x="70" y="73"/>
                    </a:lnTo>
                    <a:lnTo>
                      <a:pt x="69" y="70"/>
                    </a:lnTo>
                    <a:lnTo>
                      <a:pt x="69" y="67"/>
                    </a:lnTo>
                    <a:lnTo>
                      <a:pt x="69" y="67"/>
                    </a:lnTo>
                    <a:lnTo>
                      <a:pt x="67" y="66"/>
                    </a:lnTo>
                    <a:lnTo>
                      <a:pt x="62" y="63"/>
                    </a:lnTo>
                    <a:lnTo>
                      <a:pt x="57" y="60"/>
                    </a:lnTo>
                    <a:lnTo>
                      <a:pt x="55" y="59"/>
                    </a:lnTo>
                    <a:lnTo>
                      <a:pt x="54" y="59"/>
                    </a:lnTo>
                    <a:lnTo>
                      <a:pt x="54" y="59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4" y="67"/>
                    </a:lnTo>
                    <a:lnTo>
                      <a:pt x="55" y="71"/>
                    </a:lnTo>
                    <a:lnTo>
                      <a:pt x="55" y="75"/>
                    </a:lnTo>
                    <a:lnTo>
                      <a:pt x="55" y="79"/>
                    </a:lnTo>
                    <a:lnTo>
                      <a:pt x="57" y="83"/>
                    </a:lnTo>
                    <a:lnTo>
                      <a:pt x="57" y="86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5" y="91"/>
                    </a:lnTo>
                    <a:lnTo>
                      <a:pt x="53" y="92"/>
                    </a:lnTo>
                    <a:lnTo>
                      <a:pt x="51" y="92"/>
                    </a:lnTo>
                    <a:lnTo>
                      <a:pt x="49" y="92"/>
                    </a:lnTo>
                    <a:lnTo>
                      <a:pt x="49" y="91"/>
                    </a:lnTo>
                    <a:lnTo>
                      <a:pt x="48" y="90"/>
                    </a:lnTo>
                    <a:lnTo>
                      <a:pt x="47" y="89"/>
                    </a:lnTo>
                    <a:lnTo>
                      <a:pt x="47" y="87"/>
                    </a:lnTo>
                    <a:lnTo>
                      <a:pt x="46" y="85"/>
                    </a:lnTo>
                    <a:lnTo>
                      <a:pt x="46" y="78"/>
                    </a:lnTo>
                    <a:lnTo>
                      <a:pt x="46" y="73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68"/>
                    </a:lnTo>
                    <a:lnTo>
                      <a:pt x="38" y="66"/>
                    </a:lnTo>
                    <a:lnTo>
                      <a:pt x="35" y="63"/>
                    </a:lnTo>
                    <a:lnTo>
                      <a:pt x="32" y="6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ḻíďê"/>
              <p:cNvSpPr/>
              <p:nvPr userDrawn="1"/>
            </p:nvSpPr>
            <p:spPr bwMode="auto">
              <a:xfrm>
                <a:off x="2330451" y="2909888"/>
                <a:ext cx="60325" cy="63500"/>
              </a:xfrm>
              <a:custGeom>
                <a:avLst/>
                <a:gdLst>
                  <a:gd name="T0" fmla="*/ 0 w 38"/>
                  <a:gd name="T1" fmla="*/ 4 h 40"/>
                  <a:gd name="T2" fmla="*/ 0 w 38"/>
                  <a:gd name="T3" fmla="*/ 4 h 40"/>
                  <a:gd name="T4" fmla="*/ 1 w 38"/>
                  <a:gd name="T5" fmla="*/ 2 h 40"/>
                  <a:gd name="T6" fmla="*/ 2 w 38"/>
                  <a:gd name="T7" fmla="*/ 1 h 40"/>
                  <a:gd name="T8" fmla="*/ 2 w 38"/>
                  <a:gd name="T9" fmla="*/ 1 h 40"/>
                  <a:gd name="T10" fmla="*/ 3 w 38"/>
                  <a:gd name="T11" fmla="*/ 0 h 40"/>
                  <a:gd name="T12" fmla="*/ 5 w 38"/>
                  <a:gd name="T13" fmla="*/ 0 h 40"/>
                  <a:gd name="T14" fmla="*/ 6 w 38"/>
                  <a:gd name="T15" fmla="*/ 0 h 40"/>
                  <a:gd name="T16" fmla="*/ 8 w 38"/>
                  <a:gd name="T17" fmla="*/ 1 h 40"/>
                  <a:gd name="T18" fmla="*/ 10 w 38"/>
                  <a:gd name="T19" fmla="*/ 3 h 40"/>
                  <a:gd name="T20" fmla="*/ 13 w 38"/>
                  <a:gd name="T21" fmla="*/ 4 h 40"/>
                  <a:gd name="T22" fmla="*/ 18 w 38"/>
                  <a:gd name="T23" fmla="*/ 8 h 40"/>
                  <a:gd name="T24" fmla="*/ 24 w 38"/>
                  <a:gd name="T25" fmla="*/ 12 h 40"/>
                  <a:gd name="T26" fmla="*/ 29 w 38"/>
                  <a:gd name="T27" fmla="*/ 17 h 40"/>
                  <a:gd name="T28" fmla="*/ 34 w 38"/>
                  <a:gd name="T29" fmla="*/ 22 h 40"/>
                  <a:gd name="T30" fmla="*/ 35 w 38"/>
                  <a:gd name="T31" fmla="*/ 24 h 40"/>
                  <a:gd name="T32" fmla="*/ 36 w 38"/>
                  <a:gd name="T33" fmla="*/ 26 h 40"/>
                  <a:gd name="T34" fmla="*/ 38 w 38"/>
                  <a:gd name="T35" fmla="*/ 28 h 40"/>
                  <a:gd name="T36" fmla="*/ 38 w 38"/>
                  <a:gd name="T37" fmla="*/ 28 h 40"/>
                  <a:gd name="T38" fmla="*/ 36 w 38"/>
                  <a:gd name="T39" fmla="*/ 31 h 40"/>
                  <a:gd name="T40" fmla="*/ 33 w 38"/>
                  <a:gd name="T41" fmla="*/ 35 h 40"/>
                  <a:gd name="T42" fmla="*/ 31 w 38"/>
                  <a:gd name="T43" fmla="*/ 37 h 40"/>
                  <a:gd name="T44" fmla="*/ 30 w 38"/>
                  <a:gd name="T45" fmla="*/ 39 h 40"/>
                  <a:gd name="T46" fmla="*/ 28 w 38"/>
                  <a:gd name="T47" fmla="*/ 40 h 40"/>
                  <a:gd name="T48" fmla="*/ 26 w 38"/>
                  <a:gd name="T49" fmla="*/ 40 h 40"/>
                  <a:gd name="T50" fmla="*/ 26 w 38"/>
                  <a:gd name="T51" fmla="*/ 39 h 40"/>
                  <a:gd name="T52" fmla="*/ 25 w 38"/>
                  <a:gd name="T53" fmla="*/ 39 h 40"/>
                  <a:gd name="T54" fmla="*/ 24 w 38"/>
                  <a:gd name="T55" fmla="*/ 37 h 40"/>
                  <a:gd name="T56" fmla="*/ 23 w 38"/>
                  <a:gd name="T57" fmla="*/ 36 h 40"/>
                  <a:gd name="T58" fmla="*/ 22 w 38"/>
                  <a:gd name="T59" fmla="*/ 33 h 40"/>
                  <a:gd name="T60" fmla="*/ 20 w 38"/>
                  <a:gd name="T61" fmla="*/ 30 h 40"/>
                  <a:gd name="T62" fmla="*/ 18 w 38"/>
                  <a:gd name="T63" fmla="*/ 27 h 40"/>
                  <a:gd name="T64" fmla="*/ 15 w 38"/>
                  <a:gd name="T65" fmla="*/ 23 h 40"/>
                  <a:gd name="T66" fmla="*/ 14 w 38"/>
                  <a:gd name="T67" fmla="*/ 20 h 40"/>
                  <a:gd name="T68" fmla="*/ 10 w 38"/>
                  <a:gd name="T69" fmla="*/ 16 h 40"/>
                  <a:gd name="T70" fmla="*/ 5 w 38"/>
                  <a:gd name="T71" fmla="*/ 10 h 40"/>
                  <a:gd name="T72" fmla="*/ 0 w 38"/>
                  <a:gd name="T7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0">
                    <a:moveTo>
                      <a:pt x="0" y="4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4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29" y="17"/>
                    </a:lnTo>
                    <a:lnTo>
                      <a:pt x="34" y="22"/>
                    </a:lnTo>
                    <a:lnTo>
                      <a:pt x="35" y="24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30" y="39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5" y="39"/>
                    </a:lnTo>
                    <a:lnTo>
                      <a:pt x="24" y="37"/>
                    </a:lnTo>
                    <a:lnTo>
                      <a:pt x="23" y="36"/>
                    </a:lnTo>
                    <a:lnTo>
                      <a:pt x="22" y="33"/>
                    </a:lnTo>
                    <a:lnTo>
                      <a:pt x="20" y="30"/>
                    </a:lnTo>
                    <a:lnTo>
                      <a:pt x="18" y="27"/>
                    </a:lnTo>
                    <a:lnTo>
                      <a:pt x="15" y="23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5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líḍé"/>
              <p:cNvSpPr/>
              <p:nvPr userDrawn="1"/>
            </p:nvSpPr>
            <p:spPr bwMode="auto">
              <a:xfrm>
                <a:off x="2266951" y="2749551"/>
                <a:ext cx="204788" cy="173038"/>
              </a:xfrm>
              <a:custGeom>
                <a:avLst/>
                <a:gdLst>
                  <a:gd name="T0" fmla="*/ 17 w 129"/>
                  <a:gd name="T1" fmla="*/ 93 h 109"/>
                  <a:gd name="T2" fmla="*/ 11 w 129"/>
                  <a:gd name="T3" fmla="*/ 93 h 109"/>
                  <a:gd name="T4" fmla="*/ 3 w 129"/>
                  <a:gd name="T5" fmla="*/ 95 h 109"/>
                  <a:gd name="T6" fmla="*/ 5 w 129"/>
                  <a:gd name="T7" fmla="*/ 86 h 109"/>
                  <a:gd name="T8" fmla="*/ 13 w 129"/>
                  <a:gd name="T9" fmla="*/ 60 h 109"/>
                  <a:gd name="T10" fmla="*/ 16 w 129"/>
                  <a:gd name="T11" fmla="*/ 44 h 109"/>
                  <a:gd name="T12" fmla="*/ 4 w 129"/>
                  <a:gd name="T13" fmla="*/ 21 h 109"/>
                  <a:gd name="T14" fmla="*/ 1 w 129"/>
                  <a:gd name="T15" fmla="*/ 15 h 109"/>
                  <a:gd name="T16" fmla="*/ 22 w 129"/>
                  <a:gd name="T17" fmla="*/ 17 h 109"/>
                  <a:gd name="T18" fmla="*/ 27 w 129"/>
                  <a:gd name="T19" fmla="*/ 9 h 109"/>
                  <a:gd name="T20" fmla="*/ 35 w 129"/>
                  <a:gd name="T21" fmla="*/ 17 h 109"/>
                  <a:gd name="T22" fmla="*/ 33 w 129"/>
                  <a:gd name="T23" fmla="*/ 37 h 109"/>
                  <a:gd name="T24" fmla="*/ 37 w 129"/>
                  <a:gd name="T25" fmla="*/ 64 h 109"/>
                  <a:gd name="T26" fmla="*/ 42 w 129"/>
                  <a:gd name="T27" fmla="*/ 73 h 109"/>
                  <a:gd name="T28" fmla="*/ 46 w 129"/>
                  <a:gd name="T29" fmla="*/ 65 h 109"/>
                  <a:gd name="T30" fmla="*/ 47 w 129"/>
                  <a:gd name="T31" fmla="*/ 50 h 109"/>
                  <a:gd name="T32" fmla="*/ 45 w 129"/>
                  <a:gd name="T33" fmla="*/ 42 h 109"/>
                  <a:gd name="T34" fmla="*/ 46 w 129"/>
                  <a:gd name="T35" fmla="*/ 36 h 109"/>
                  <a:gd name="T36" fmla="*/ 52 w 129"/>
                  <a:gd name="T37" fmla="*/ 16 h 109"/>
                  <a:gd name="T38" fmla="*/ 58 w 129"/>
                  <a:gd name="T39" fmla="*/ 1 h 109"/>
                  <a:gd name="T40" fmla="*/ 66 w 129"/>
                  <a:gd name="T41" fmla="*/ 8 h 109"/>
                  <a:gd name="T42" fmla="*/ 101 w 129"/>
                  <a:gd name="T43" fmla="*/ 50 h 109"/>
                  <a:gd name="T44" fmla="*/ 128 w 129"/>
                  <a:gd name="T45" fmla="*/ 82 h 109"/>
                  <a:gd name="T46" fmla="*/ 122 w 129"/>
                  <a:gd name="T47" fmla="*/ 89 h 109"/>
                  <a:gd name="T48" fmla="*/ 96 w 129"/>
                  <a:gd name="T49" fmla="*/ 90 h 109"/>
                  <a:gd name="T50" fmla="*/ 102 w 129"/>
                  <a:gd name="T51" fmla="*/ 86 h 109"/>
                  <a:gd name="T52" fmla="*/ 110 w 129"/>
                  <a:gd name="T53" fmla="*/ 80 h 109"/>
                  <a:gd name="T54" fmla="*/ 78 w 129"/>
                  <a:gd name="T55" fmla="*/ 41 h 109"/>
                  <a:gd name="T56" fmla="*/ 59 w 129"/>
                  <a:gd name="T57" fmla="*/ 13 h 109"/>
                  <a:gd name="T58" fmla="*/ 55 w 129"/>
                  <a:gd name="T59" fmla="*/ 28 h 109"/>
                  <a:gd name="T60" fmla="*/ 58 w 129"/>
                  <a:gd name="T61" fmla="*/ 35 h 109"/>
                  <a:gd name="T62" fmla="*/ 63 w 129"/>
                  <a:gd name="T63" fmla="*/ 41 h 109"/>
                  <a:gd name="T64" fmla="*/ 56 w 129"/>
                  <a:gd name="T65" fmla="*/ 58 h 109"/>
                  <a:gd name="T66" fmla="*/ 58 w 129"/>
                  <a:gd name="T67" fmla="*/ 71 h 109"/>
                  <a:gd name="T68" fmla="*/ 56 w 129"/>
                  <a:gd name="T69" fmla="*/ 77 h 109"/>
                  <a:gd name="T70" fmla="*/ 43 w 129"/>
                  <a:gd name="T71" fmla="*/ 96 h 109"/>
                  <a:gd name="T72" fmla="*/ 39 w 129"/>
                  <a:gd name="T73" fmla="*/ 97 h 109"/>
                  <a:gd name="T74" fmla="*/ 42 w 129"/>
                  <a:gd name="T75" fmla="*/ 80 h 109"/>
                  <a:gd name="T76" fmla="*/ 37 w 129"/>
                  <a:gd name="T77" fmla="*/ 73 h 109"/>
                  <a:gd name="T78" fmla="*/ 28 w 129"/>
                  <a:gd name="T79" fmla="*/ 57 h 109"/>
                  <a:gd name="T80" fmla="*/ 22 w 129"/>
                  <a:gd name="T81" fmla="*/ 66 h 109"/>
                  <a:gd name="T82" fmla="*/ 70 w 129"/>
                  <a:gd name="T83" fmla="*/ 90 h 109"/>
                  <a:gd name="T84" fmla="*/ 72 w 129"/>
                  <a:gd name="T85" fmla="*/ 107 h 109"/>
                  <a:gd name="T86" fmla="*/ 79 w 129"/>
                  <a:gd name="T87" fmla="*/ 101 h 109"/>
                  <a:gd name="T88" fmla="*/ 87 w 129"/>
                  <a:gd name="T89" fmla="*/ 107 h 109"/>
                  <a:gd name="T90" fmla="*/ 96 w 129"/>
                  <a:gd name="T91" fmla="*/ 109 h 109"/>
                  <a:gd name="T92" fmla="*/ 100 w 129"/>
                  <a:gd name="T93" fmla="*/ 106 h 109"/>
                  <a:gd name="T94" fmla="*/ 88 w 129"/>
                  <a:gd name="T95" fmla="*/ 89 h 109"/>
                  <a:gd name="T96" fmla="*/ 86 w 129"/>
                  <a:gd name="T97" fmla="*/ 73 h 109"/>
                  <a:gd name="T98" fmla="*/ 80 w 129"/>
                  <a:gd name="T99" fmla="*/ 77 h 109"/>
                  <a:gd name="T100" fmla="*/ 70 w 129"/>
                  <a:gd name="T101" fmla="*/ 90 h 109"/>
                  <a:gd name="T102" fmla="*/ 69 w 129"/>
                  <a:gd name="T103" fmla="*/ 82 h 109"/>
                  <a:gd name="T104" fmla="*/ 75 w 129"/>
                  <a:gd name="T105" fmla="*/ 70 h 109"/>
                  <a:gd name="T106" fmla="*/ 71 w 129"/>
                  <a:gd name="T107" fmla="*/ 67 h 109"/>
                  <a:gd name="T108" fmla="*/ 65 w 129"/>
                  <a:gd name="T109" fmla="*/ 71 h 109"/>
                  <a:gd name="T110" fmla="*/ 62 w 129"/>
                  <a:gd name="T111" fmla="*/ 77 h 109"/>
                  <a:gd name="T112" fmla="*/ 58 w 129"/>
                  <a:gd name="T113" fmla="*/ 85 h 109"/>
                  <a:gd name="T114" fmla="*/ 62 w 129"/>
                  <a:gd name="T115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" h="109">
                    <a:moveTo>
                      <a:pt x="19" y="83"/>
                    </a:moveTo>
                    <a:lnTo>
                      <a:pt x="19" y="84"/>
                    </a:lnTo>
                    <a:lnTo>
                      <a:pt x="18" y="86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17" y="93"/>
                    </a:lnTo>
                    <a:lnTo>
                      <a:pt x="14" y="93"/>
                    </a:lnTo>
                    <a:lnTo>
                      <a:pt x="14" y="93"/>
                    </a:lnTo>
                    <a:lnTo>
                      <a:pt x="12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0" y="94"/>
                    </a:lnTo>
                    <a:lnTo>
                      <a:pt x="10" y="95"/>
                    </a:lnTo>
                    <a:lnTo>
                      <a:pt x="8" y="95"/>
                    </a:lnTo>
                    <a:lnTo>
                      <a:pt x="6" y="95"/>
                    </a:lnTo>
                    <a:lnTo>
                      <a:pt x="5" y="95"/>
                    </a:lnTo>
                    <a:lnTo>
                      <a:pt x="3" y="95"/>
                    </a:lnTo>
                    <a:lnTo>
                      <a:pt x="2" y="94"/>
                    </a:lnTo>
                    <a:lnTo>
                      <a:pt x="2" y="93"/>
                    </a:lnTo>
                    <a:lnTo>
                      <a:pt x="1" y="93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5" y="86"/>
                    </a:lnTo>
                    <a:lnTo>
                      <a:pt x="7" y="84"/>
                    </a:lnTo>
                    <a:lnTo>
                      <a:pt x="8" y="80"/>
                    </a:lnTo>
                    <a:lnTo>
                      <a:pt x="10" y="75"/>
                    </a:lnTo>
                    <a:lnTo>
                      <a:pt x="11" y="69"/>
                    </a:lnTo>
                    <a:lnTo>
                      <a:pt x="12" y="65"/>
                    </a:lnTo>
                    <a:lnTo>
                      <a:pt x="13" y="60"/>
                    </a:lnTo>
                    <a:lnTo>
                      <a:pt x="14" y="54"/>
                    </a:lnTo>
                    <a:lnTo>
                      <a:pt x="16" y="50"/>
                    </a:lnTo>
                    <a:lnTo>
                      <a:pt x="17" y="49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5" y="42"/>
                    </a:lnTo>
                    <a:lnTo>
                      <a:pt x="14" y="40"/>
                    </a:lnTo>
                    <a:lnTo>
                      <a:pt x="13" y="37"/>
                    </a:lnTo>
                    <a:lnTo>
                      <a:pt x="9" y="30"/>
                    </a:lnTo>
                    <a:lnTo>
                      <a:pt x="5" y="25"/>
                    </a:lnTo>
                    <a:lnTo>
                      <a:pt x="4" y="21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5" y="15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9"/>
                    </a:lnTo>
                    <a:lnTo>
                      <a:pt x="30" y="9"/>
                    </a:lnTo>
                    <a:lnTo>
                      <a:pt x="32" y="12"/>
                    </a:lnTo>
                    <a:lnTo>
                      <a:pt x="34" y="15"/>
                    </a:lnTo>
                    <a:lnTo>
                      <a:pt x="35" y="17"/>
                    </a:lnTo>
                    <a:lnTo>
                      <a:pt x="36" y="20"/>
                    </a:lnTo>
                    <a:lnTo>
                      <a:pt x="36" y="22"/>
                    </a:lnTo>
                    <a:lnTo>
                      <a:pt x="35" y="25"/>
                    </a:lnTo>
                    <a:lnTo>
                      <a:pt x="34" y="30"/>
                    </a:lnTo>
                    <a:lnTo>
                      <a:pt x="33" y="36"/>
                    </a:lnTo>
                    <a:lnTo>
                      <a:pt x="33" y="37"/>
                    </a:lnTo>
                    <a:lnTo>
                      <a:pt x="33" y="41"/>
                    </a:lnTo>
                    <a:lnTo>
                      <a:pt x="34" y="44"/>
                    </a:lnTo>
                    <a:lnTo>
                      <a:pt x="34" y="47"/>
                    </a:lnTo>
                    <a:lnTo>
                      <a:pt x="35" y="54"/>
                    </a:lnTo>
                    <a:lnTo>
                      <a:pt x="37" y="60"/>
                    </a:lnTo>
                    <a:lnTo>
                      <a:pt x="37" y="64"/>
                    </a:lnTo>
                    <a:lnTo>
                      <a:pt x="38" y="65"/>
                    </a:lnTo>
                    <a:lnTo>
                      <a:pt x="39" y="67"/>
                    </a:lnTo>
                    <a:lnTo>
                      <a:pt x="40" y="70"/>
                    </a:lnTo>
                    <a:lnTo>
                      <a:pt x="41" y="71"/>
                    </a:lnTo>
                    <a:lnTo>
                      <a:pt x="41" y="72"/>
                    </a:lnTo>
                    <a:lnTo>
                      <a:pt x="42" y="73"/>
                    </a:lnTo>
                    <a:lnTo>
                      <a:pt x="42" y="73"/>
                    </a:lnTo>
                    <a:lnTo>
                      <a:pt x="42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7"/>
                    </a:lnTo>
                    <a:lnTo>
                      <a:pt x="46" y="65"/>
                    </a:lnTo>
                    <a:lnTo>
                      <a:pt x="47" y="62"/>
                    </a:lnTo>
                    <a:lnTo>
                      <a:pt x="48" y="59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7" y="50"/>
                    </a:lnTo>
                    <a:lnTo>
                      <a:pt x="47" y="49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5" y="43"/>
                    </a:lnTo>
                    <a:lnTo>
                      <a:pt x="45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5" y="38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50" y="28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4" y="12"/>
                    </a:lnTo>
                    <a:lnTo>
                      <a:pt x="54" y="8"/>
                    </a:lnTo>
                    <a:lnTo>
                      <a:pt x="56" y="4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6" y="8"/>
                    </a:lnTo>
                    <a:lnTo>
                      <a:pt x="71" y="14"/>
                    </a:lnTo>
                    <a:lnTo>
                      <a:pt x="77" y="21"/>
                    </a:lnTo>
                    <a:lnTo>
                      <a:pt x="83" y="29"/>
                    </a:lnTo>
                    <a:lnTo>
                      <a:pt x="89" y="37"/>
                    </a:lnTo>
                    <a:lnTo>
                      <a:pt x="95" y="44"/>
                    </a:lnTo>
                    <a:lnTo>
                      <a:pt x="101" y="50"/>
                    </a:lnTo>
                    <a:lnTo>
                      <a:pt x="106" y="56"/>
                    </a:lnTo>
                    <a:lnTo>
                      <a:pt x="115" y="66"/>
                    </a:lnTo>
                    <a:lnTo>
                      <a:pt x="122" y="74"/>
                    </a:lnTo>
                    <a:lnTo>
                      <a:pt x="127" y="78"/>
                    </a:lnTo>
                    <a:lnTo>
                      <a:pt x="129" y="80"/>
                    </a:lnTo>
                    <a:lnTo>
                      <a:pt x="128" y="82"/>
                    </a:lnTo>
                    <a:lnTo>
                      <a:pt x="127" y="85"/>
                    </a:lnTo>
                    <a:lnTo>
                      <a:pt x="126" y="86"/>
                    </a:lnTo>
                    <a:lnTo>
                      <a:pt x="125" y="88"/>
                    </a:lnTo>
                    <a:lnTo>
                      <a:pt x="124" y="89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20" y="90"/>
                    </a:lnTo>
                    <a:lnTo>
                      <a:pt x="113" y="91"/>
                    </a:lnTo>
                    <a:lnTo>
                      <a:pt x="106" y="91"/>
                    </a:lnTo>
                    <a:lnTo>
                      <a:pt x="99" y="91"/>
                    </a:lnTo>
                    <a:lnTo>
                      <a:pt x="96" y="91"/>
                    </a:lnTo>
                    <a:lnTo>
                      <a:pt x="96" y="90"/>
                    </a:lnTo>
                    <a:lnTo>
                      <a:pt x="95" y="90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6" y="89"/>
                    </a:lnTo>
                    <a:lnTo>
                      <a:pt x="98" y="88"/>
                    </a:lnTo>
                    <a:lnTo>
                      <a:pt x="102" y="86"/>
                    </a:lnTo>
                    <a:lnTo>
                      <a:pt x="106" y="85"/>
                    </a:lnTo>
                    <a:lnTo>
                      <a:pt x="108" y="84"/>
                    </a:lnTo>
                    <a:lnTo>
                      <a:pt x="110" y="83"/>
                    </a:lnTo>
                    <a:lnTo>
                      <a:pt x="110" y="82"/>
                    </a:lnTo>
                    <a:lnTo>
                      <a:pt x="110" y="81"/>
                    </a:lnTo>
                    <a:lnTo>
                      <a:pt x="110" y="80"/>
                    </a:lnTo>
                    <a:lnTo>
                      <a:pt x="107" y="77"/>
                    </a:lnTo>
                    <a:lnTo>
                      <a:pt x="104" y="73"/>
                    </a:lnTo>
                    <a:lnTo>
                      <a:pt x="100" y="68"/>
                    </a:lnTo>
                    <a:lnTo>
                      <a:pt x="92" y="58"/>
                    </a:lnTo>
                    <a:lnTo>
                      <a:pt x="85" y="49"/>
                    </a:lnTo>
                    <a:lnTo>
                      <a:pt x="78" y="41"/>
                    </a:lnTo>
                    <a:lnTo>
                      <a:pt x="70" y="30"/>
                    </a:lnTo>
                    <a:lnTo>
                      <a:pt x="64" y="21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0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58" y="14"/>
                    </a:lnTo>
                    <a:lnTo>
                      <a:pt x="58" y="15"/>
                    </a:lnTo>
                    <a:lnTo>
                      <a:pt x="57" y="17"/>
                    </a:lnTo>
                    <a:lnTo>
                      <a:pt x="57" y="21"/>
                    </a:lnTo>
                    <a:lnTo>
                      <a:pt x="55" y="28"/>
                    </a:lnTo>
                    <a:lnTo>
                      <a:pt x="55" y="32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5"/>
                    </a:lnTo>
                    <a:lnTo>
                      <a:pt x="59" y="36"/>
                    </a:lnTo>
                    <a:lnTo>
                      <a:pt x="61" y="36"/>
                    </a:lnTo>
                    <a:lnTo>
                      <a:pt x="62" y="37"/>
                    </a:lnTo>
                    <a:lnTo>
                      <a:pt x="62" y="38"/>
                    </a:lnTo>
                    <a:lnTo>
                      <a:pt x="63" y="40"/>
                    </a:lnTo>
                    <a:lnTo>
                      <a:pt x="63" y="41"/>
                    </a:lnTo>
                    <a:lnTo>
                      <a:pt x="62" y="44"/>
                    </a:lnTo>
                    <a:lnTo>
                      <a:pt x="60" y="49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6" y="61"/>
                    </a:lnTo>
                    <a:lnTo>
                      <a:pt x="57" y="65"/>
                    </a:lnTo>
                    <a:lnTo>
                      <a:pt x="57" y="68"/>
                    </a:lnTo>
                    <a:lnTo>
                      <a:pt x="58" y="69"/>
                    </a:lnTo>
                    <a:lnTo>
                      <a:pt x="58" y="71"/>
                    </a:lnTo>
                    <a:lnTo>
                      <a:pt x="58" y="72"/>
                    </a:lnTo>
                    <a:lnTo>
                      <a:pt x="58" y="73"/>
                    </a:lnTo>
                    <a:lnTo>
                      <a:pt x="58" y="74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6" y="77"/>
                    </a:lnTo>
                    <a:lnTo>
                      <a:pt x="55" y="77"/>
                    </a:lnTo>
                    <a:lnTo>
                      <a:pt x="51" y="76"/>
                    </a:lnTo>
                    <a:lnTo>
                      <a:pt x="49" y="76"/>
                    </a:lnTo>
                    <a:lnTo>
                      <a:pt x="49" y="91"/>
                    </a:lnTo>
                    <a:lnTo>
                      <a:pt x="47" y="93"/>
                    </a:lnTo>
                    <a:lnTo>
                      <a:pt x="43" y="96"/>
                    </a:lnTo>
                    <a:lnTo>
                      <a:pt x="42" y="97"/>
                    </a:lnTo>
                    <a:lnTo>
                      <a:pt x="40" y="97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40" y="93"/>
                    </a:lnTo>
                    <a:lnTo>
                      <a:pt x="42" y="89"/>
                    </a:lnTo>
                    <a:lnTo>
                      <a:pt x="42" y="85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2" y="80"/>
                    </a:lnTo>
                    <a:lnTo>
                      <a:pt x="42" y="79"/>
                    </a:lnTo>
                    <a:lnTo>
                      <a:pt x="41" y="78"/>
                    </a:lnTo>
                    <a:lnTo>
                      <a:pt x="39" y="77"/>
                    </a:lnTo>
                    <a:lnTo>
                      <a:pt x="38" y="77"/>
                    </a:lnTo>
                    <a:lnTo>
                      <a:pt x="38" y="75"/>
                    </a:lnTo>
                    <a:lnTo>
                      <a:pt x="37" y="73"/>
                    </a:lnTo>
                    <a:lnTo>
                      <a:pt x="35" y="69"/>
                    </a:lnTo>
                    <a:lnTo>
                      <a:pt x="32" y="64"/>
                    </a:lnTo>
                    <a:lnTo>
                      <a:pt x="30" y="61"/>
                    </a:lnTo>
                    <a:lnTo>
                      <a:pt x="29" y="59"/>
                    </a:lnTo>
                    <a:lnTo>
                      <a:pt x="28" y="58"/>
                    </a:lnTo>
                    <a:lnTo>
                      <a:pt x="28" y="57"/>
                    </a:lnTo>
                    <a:lnTo>
                      <a:pt x="27" y="57"/>
                    </a:lnTo>
                    <a:lnTo>
                      <a:pt x="26" y="57"/>
                    </a:lnTo>
                    <a:lnTo>
                      <a:pt x="26" y="59"/>
                    </a:lnTo>
                    <a:lnTo>
                      <a:pt x="24" y="61"/>
                    </a:lnTo>
                    <a:lnTo>
                      <a:pt x="23" y="64"/>
                    </a:lnTo>
                    <a:lnTo>
                      <a:pt x="22" y="66"/>
                    </a:lnTo>
                    <a:lnTo>
                      <a:pt x="21" y="73"/>
                    </a:lnTo>
                    <a:lnTo>
                      <a:pt x="20" y="77"/>
                    </a:lnTo>
                    <a:lnTo>
                      <a:pt x="19" y="81"/>
                    </a:lnTo>
                    <a:lnTo>
                      <a:pt x="19" y="83"/>
                    </a:lnTo>
                    <a:lnTo>
                      <a:pt x="19" y="83"/>
                    </a:lnTo>
                    <a:close/>
                    <a:moveTo>
                      <a:pt x="70" y="90"/>
                    </a:moveTo>
                    <a:lnTo>
                      <a:pt x="77" y="97"/>
                    </a:lnTo>
                    <a:lnTo>
                      <a:pt x="76" y="98"/>
                    </a:lnTo>
                    <a:lnTo>
                      <a:pt x="75" y="100"/>
                    </a:lnTo>
                    <a:lnTo>
                      <a:pt x="74" y="102"/>
                    </a:lnTo>
                    <a:lnTo>
                      <a:pt x="72" y="106"/>
                    </a:lnTo>
                    <a:lnTo>
                      <a:pt x="72" y="107"/>
                    </a:lnTo>
                    <a:lnTo>
                      <a:pt x="73" y="108"/>
                    </a:lnTo>
                    <a:lnTo>
                      <a:pt x="74" y="108"/>
                    </a:lnTo>
                    <a:lnTo>
                      <a:pt x="74" y="107"/>
                    </a:lnTo>
                    <a:lnTo>
                      <a:pt x="77" y="105"/>
                    </a:lnTo>
                    <a:lnTo>
                      <a:pt x="78" y="102"/>
                    </a:lnTo>
                    <a:lnTo>
                      <a:pt x="79" y="101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82" y="101"/>
                    </a:lnTo>
                    <a:lnTo>
                      <a:pt x="83" y="103"/>
                    </a:lnTo>
                    <a:lnTo>
                      <a:pt x="86" y="105"/>
                    </a:lnTo>
                    <a:lnTo>
                      <a:pt x="87" y="107"/>
                    </a:lnTo>
                    <a:lnTo>
                      <a:pt x="89" y="108"/>
                    </a:lnTo>
                    <a:lnTo>
                      <a:pt x="90" y="109"/>
                    </a:lnTo>
                    <a:lnTo>
                      <a:pt x="91" y="109"/>
                    </a:lnTo>
                    <a:lnTo>
                      <a:pt x="93" y="109"/>
                    </a:lnTo>
                    <a:lnTo>
                      <a:pt x="94" y="109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98" y="109"/>
                    </a:lnTo>
                    <a:lnTo>
                      <a:pt x="99" y="109"/>
                    </a:lnTo>
                    <a:lnTo>
                      <a:pt x="100" y="108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100" y="105"/>
                    </a:lnTo>
                    <a:lnTo>
                      <a:pt x="98" y="102"/>
                    </a:lnTo>
                    <a:lnTo>
                      <a:pt x="98" y="101"/>
                    </a:lnTo>
                    <a:lnTo>
                      <a:pt x="96" y="99"/>
                    </a:lnTo>
                    <a:lnTo>
                      <a:pt x="92" y="95"/>
                    </a:lnTo>
                    <a:lnTo>
                      <a:pt x="88" y="89"/>
                    </a:lnTo>
                    <a:lnTo>
                      <a:pt x="86" y="86"/>
                    </a:lnTo>
                    <a:lnTo>
                      <a:pt x="85" y="85"/>
                    </a:lnTo>
                    <a:lnTo>
                      <a:pt x="85" y="81"/>
                    </a:lnTo>
                    <a:lnTo>
                      <a:pt x="86" y="78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3" y="73"/>
                    </a:lnTo>
                    <a:lnTo>
                      <a:pt x="82" y="73"/>
                    </a:lnTo>
                    <a:lnTo>
                      <a:pt x="80" y="74"/>
                    </a:lnTo>
                    <a:lnTo>
                      <a:pt x="80" y="77"/>
                    </a:lnTo>
                    <a:lnTo>
                      <a:pt x="80" y="79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5" y="86"/>
                    </a:lnTo>
                    <a:lnTo>
                      <a:pt x="70" y="90"/>
                    </a:lnTo>
                    <a:lnTo>
                      <a:pt x="70" y="90"/>
                    </a:lnTo>
                    <a:close/>
                    <a:moveTo>
                      <a:pt x="67" y="84"/>
                    </a:moveTo>
                    <a:lnTo>
                      <a:pt x="68" y="84"/>
                    </a:lnTo>
                    <a:lnTo>
                      <a:pt x="69" y="84"/>
                    </a:lnTo>
                    <a:lnTo>
                      <a:pt x="69" y="84"/>
                    </a:lnTo>
                    <a:lnTo>
                      <a:pt x="69" y="83"/>
                    </a:lnTo>
                    <a:lnTo>
                      <a:pt x="69" y="82"/>
                    </a:lnTo>
                    <a:lnTo>
                      <a:pt x="70" y="82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3"/>
                    </a:lnTo>
                    <a:lnTo>
                      <a:pt x="75" y="71"/>
                    </a:lnTo>
                    <a:lnTo>
                      <a:pt x="75" y="70"/>
                    </a:lnTo>
                    <a:lnTo>
                      <a:pt x="75" y="69"/>
                    </a:lnTo>
                    <a:lnTo>
                      <a:pt x="74" y="69"/>
                    </a:lnTo>
                    <a:lnTo>
                      <a:pt x="74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1" y="67"/>
                    </a:lnTo>
                    <a:lnTo>
                      <a:pt x="70" y="67"/>
                    </a:lnTo>
                    <a:lnTo>
                      <a:pt x="69" y="67"/>
                    </a:lnTo>
                    <a:lnTo>
                      <a:pt x="68" y="68"/>
                    </a:lnTo>
                    <a:lnTo>
                      <a:pt x="66" y="69"/>
                    </a:lnTo>
                    <a:lnTo>
                      <a:pt x="66" y="70"/>
                    </a:lnTo>
                    <a:lnTo>
                      <a:pt x="65" y="71"/>
                    </a:lnTo>
                    <a:lnTo>
                      <a:pt x="65" y="73"/>
                    </a:lnTo>
                    <a:lnTo>
                      <a:pt x="64" y="73"/>
                    </a:lnTo>
                    <a:lnTo>
                      <a:pt x="64" y="74"/>
                    </a:lnTo>
                    <a:lnTo>
                      <a:pt x="64" y="75"/>
                    </a:lnTo>
                    <a:lnTo>
                      <a:pt x="63" y="77"/>
                    </a:lnTo>
                    <a:lnTo>
                      <a:pt x="62" y="77"/>
                    </a:lnTo>
                    <a:lnTo>
                      <a:pt x="61" y="78"/>
                    </a:lnTo>
                    <a:lnTo>
                      <a:pt x="59" y="80"/>
                    </a:lnTo>
                    <a:lnTo>
                      <a:pt x="58" y="81"/>
                    </a:lnTo>
                    <a:lnTo>
                      <a:pt x="58" y="82"/>
                    </a:lnTo>
                    <a:lnTo>
                      <a:pt x="58" y="83"/>
                    </a:lnTo>
                    <a:lnTo>
                      <a:pt x="58" y="85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60" y="86"/>
                    </a:lnTo>
                    <a:lnTo>
                      <a:pt x="61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3" y="85"/>
                    </a:lnTo>
                    <a:lnTo>
                      <a:pt x="66" y="84"/>
                    </a:lnTo>
                    <a:lnTo>
                      <a:pt x="67" y="8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ḻîḓé"/>
              <p:cNvSpPr/>
              <p:nvPr userDrawn="1"/>
            </p:nvSpPr>
            <p:spPr bwMode="auto">
              <a:xfrm>
                <a:off x="2708276" y="2566988"/>
                <a:ext cx="76200" cy="209550"/>
              </a:xfrm>
              <a:custGeom>
                <a:avLst/>
                <a:gdLst>
                  <a:gd name="T0" fmla="*/ 1 w 48"/>
                  <a:gd name="T1" fmla="*/ 31 h 132"/>
                  <a:gd name="T2" fmla="*/ 9 w 48"/>
                  <a:gd name="T3" fmla="*/ 20 h 132"/>
                  <a:gd name="T4" fmla="*/ 26 w 48"/>
                  <a:gd name="T5" fmla="*/ 4 h 132"/>
                  <a:gd name="T6" fmla="*/ 34 w 48"/>
                  <a:gd name="T7" fmla="*/ 0 h 132"/>
                  <a:gd name="T8" fmla="*/ 40 w 48"/>
                  <a:gd name="T9" fmla="*/ 1 h 132"/>
                  <a:gd name="T10" fmla="*/ 41 w 48"/>
                  <a:gd name="T11" fmla="*/ 4 h 132"/>
                  <a:gd name="T12" fmla="*/ 38 w 48"/>
                  <a:gd name="T13" fmla="*/ 20 h 132"/>
                  <a:gd name="T14" fmla="*/ 32 w 48"/>
                  <a:gd name="T15" fmla="*/ 60 h 132"/>
                  <a:gd name="T16" fmla="*/ 28 w 48"/>
                  <a:gd name="T17" fmla="*/ 65 h 132"/>
                  <a:gd name="T18" fmla="*/ 20 w 48"/>
                  <a:gd name="T19" fmla="*/ 70 h 132"/>
                  <a:gd name="T20" fmla="*/ 20 w 48"/>
                  <a:gd name="T21" fmla="*/ 81 h 132"/>
                  <a:gd name="T22" fmla="*/ 22 w 48"/>
                  <a:gd name="T23" fmla="*/ 90 h 132"/>
                  <a:gd name="T24" fmla="*/ 31 w 48"/>
                  <a:gd name="T25" fmla="*/ 90 h 132"/>
                  <a:gd name="T26" fmla="*/ 35 w 48"/>
                  <a:gd name="T27" fmla="*/ 91 h 132"/>
                  <a:gd name="T28" fmla="*/ 35 w 48"/>
                  <a:gd name="T29" fmla="*/ 97 h 132"/>
                  <a:gd name="T30" fmla="*/ 27 w 48"/>
                  <a:gd name="T31" fmla="*/ 114 h 132"/>
                  <a:gd name="T32" fmla="*/ 26 w 48"/>
                  <a:gd name="T33" fmla="*/ 120 h 132"/>
                  <a:gd name="T34" fmla="*/ 34 w 48"/>
                  <a:gd name="T35" fmla="*/ 117 h 132"/>
                  <a:gd name="T36" fmla="*/ 42 w 48"/>
                  <a:gd name="T37" fmla="*/ 114 h 132"/>
                  <a:gd name="T38" fmla="*/ 47 w 48"/>
                  <a:gd name="T39" fmla="*/ 118 h 132"/>
                  <a:gd name="T40" fmla="*/ 48 w 48"/>
                  <a:gd name="T41" fmla="*/ 124 h 132"/>
                  <a:gd name="T42" fmla="*/ 41 w 48"/>
                  <a:gd name="T43" fmla="*/ 129 h 132"/>
                  <a:gd name="T44" fmla="*/ 30 w 48"/>
                  <a:gd name="T45" fmla="*/ 132 h 132"/>
                  <a:gd name="T46" fmla="*/ 16 w 48"/>
                  <a:gd name="T47" fmla="*/ 131 h 132"/>
                  <a:gd name="T48" fmla="*/ 13 w 48"/>
                  <a:gd name="T49" fmla="*/ 128 h 132"/>
                  <a:gd name="T50" fmla="*/ 15 w 48"/>
                  <a:gd name="T51" fmla="*/ 124 h 132"/>
                  <a:gd name="T52" fmla="*/ 16 w 48"/>
                  <a:gd name="T53" fmla="*/ 121 h 132"/>
                  <a:gd name="T54" fmla="*/ 16 w 48"/>
                  <a:gd name="T55" fmla="*/ 108 h 132"/>
                  <a:gd name="T56" fmla="*/ 12 w 48"/>
                  <a:gd name="T57" fmla="*/ 106 h 132"/>
                  <a:gd name="T58" fmla="*/ 10 w 48"/>
                  <a:gd name="T59" fmla="*/ 102 h 132"/>
                  <a:gd name="T60" fmla="*/ 12 w 48"/>
                  <a:gd name="T61" fmla="*/ 91 h 132"/>
                  <a:gd name="T62" fmla="*/ 7 w 48"/>
                  <a:gd name="T63" fmla="*/ 81 h 132"/>
                  <a:gd name="T64" fmla="*/ 4 w 48"/>
                  <a:gd name="T65" fmla="*/ 78 h 132"/>
                  <a:gd name="T66" fmla="*/ 8 w 48"/>
                  <a:gd name="T67" fmla="*/ 73 h 132"/>
                  <a:gd name="T68" fmla="*/ 10 w 48"/>
                  <a:gd name="T69" fmla="*/ 62 h 132"/>
                  <a:gd name="T70" fmla="*/ 10 w 48"/>
                  <a:gd name="T71" fmla="*/ 60 h 132"/>
                  <a:gd name="T72" fmla="*/ 5 w 48"/>
                  <a:gd name="T73" fmla="*/ 60 h 132"/>
                  <a:gd name="T74" fmla="*/ 4 w 48"/>
                  <a:gd name="T75" fmla="*/ 56 h 132"/>
                  <a:gd name="T76" fmla="*/ 8 w 48"/>
                  <a:gd name="T77" fmla="*/ 52 h 132"/>
                  <a:gd name="T78" fmla="*/ 12 w 48"/>
                  <a:gd name="T79" fmla="*/ 49 h 132"/>
                  <a:gd name="T80" fmla="*/ 14 w 48"/>
                  <a:gd name="T81" fmla="*/ 34 h 132"/>
                  <a:gd name="T82" fmla="*/ 19 w 48"/>
                  <a:gd name="T83" fmla="*/ 32 h 132"/>
                  <a:gd name="T84" fmla="*/ 20 w 48"/>
                  <a:gd name="T85" fmla="*/ 39 h 132"/>
                  <a:gd name="T86" fmla="*/ 20 w 48"/>
                  <a:gd name="T87" fmla="*/ 49 h 132"/>
                  <a:gd name="T88" fmla="*/ 23 w 48"/>
                  <a:gd name="T89" fmla="*/ 49 h 132"/>
                  <a:gd name="T90" fmla="*/ 30 w 48"/>
                  <a:gd name="T91" fmla="*/ 18 h 132"/>
                  <a:gd name="T92" fmla="*/ 30 w 48"/>
                  <a:gd name="T93" fmla="*/ 10 h 132"/>
                  <a:gd name="T94" fmla="*/ 18 w 48"/>
                  <a:gd name="T95" fmla="*/ 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" h="132">
                    <a:moveTo>
                      <a:pt x="8" y="32"/>
                    </a:moveTo>
                    <a:lnTo>
                      <a:pt x="0" y="36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4" y="27"/>
                    </a:lnTo>
                    <a:lnTo>
                      <a:pt x="6" y="24"/>
                    </a:lnTo>
                    <a:lnTo>
                      <a:pt x="9" y="20"/>
                    </a:lnTo>
                    <a:lnTo>
                      <a:pt x="16" y="14"/>
                    </a:lnTo>
                    <a:lnTo>
                      <a:pt x="21" y="8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0" y="2"/>
                    </a:lnTo>
                    <a:lnTo>
                      <a:pt x="41" y="3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8"/>
                    </a:lnTo>
                    <a:lnTo>
                      <a:pt x="40" y="12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6" y="28"/>
                    </a:lnTo>
                    <a:lnTo>
                      <a:pt x="35" y="40"/>
                    </a:lnTo>
                    <a:lnTo>
                      <a:pt x="33" y="53"/>
                    </a:lnTo>
                    <a:lnTo>
                      <a:pt x="32" y="6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9" y="64"/>
                    </a:lnTo>
                    <a:lnTo>
                      <a:pt x="28" y="65"/>
                    </a:lnTo>
                    <a:lnTo>
                      <a:pt x="24" y="68"/>
                    </a:lnTo>
                    <a:lnTo>
                      <a:pt x="22" y="68"/>
                    </a:lnTo>
                    <a:lnTo>
                      <a:pt x="21" y="69"/>
                    </a:lnTo>
                    <a:lnTo>
                      <a:pt x="20" y="70"/>
                    </a:lnTo>
                    <a:lnTo>
                      <a:pt x="20" y="71"/>
                    </a:lnTo>
                    <a:lnTo>
                      <a:pt x="20" y="72"/>
                    </a:lnTo>
                    <a:lnTo>
                      <a:pt x="20" y="76"/>
                    </a:lnTo>
                    <a:lnTo>
                      <a:pt x="20" y="81"/>
                    </a:lnTo>
                    <a:lnTo>
                      <a:pt x="20" y="86"/>
                    </a:lnTo>
                    <a:lnTo>
                      <a:pt x="21" y="89"/>
                    </a:lnTo>
                    <a:lnTo>
                      <a:pt x="22" y="89"/>
                    </a:lnTo>
                    <a:lnTo>
                      <a:pt x="22" y="90"/>
                    </a:lnTo>
                    <a:lnTo>
                      <a:pt x="23" y="91"/>
                    </a:lnTo>
                    <a:lnTo>
                      <a:pt x="24" y="91"/>
                    </a:lnTo>
                    <a:lnTo>
                      <a:pt x="27" y="90"/>
                    </a:lnTo>
                    <a:lnTo>
                      <a:pt x="31" y="90"/>
                    </a:lnTo>
                    <a:lnTo>
                      <a:pt x="32" y="90"/>
                    </a:lnTo>
                    <a:lnTo>
                      <a:pt x="34" y="90"/>
                    </a:lnTo>
                    <a:lnTo>
                      <a:pt x="35" y="91"/>
                    </a:lnTo>
                    <a:lnTo>
                      <a:pt x="35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5"/>
                    </a:lnTo>
                    <a:lnTo>
                      <a:pt x="35" y="97"/>
                    </a:lnTo>
                    <a:lnTo>
                      <a:pt x="33" y="100"/>
                    </a:lnTo>
                    <a:lnTo>
                      <a:pt x="32" y="104"/>
                    </a:lnTo>
                    <a:lnTo>
                      <a:pt x="28" y="111"/>
                    </a:lnTo>
                    <a:lnTo>
                      <a:pt x="27" y="114"/>
                    </a:lnTo>
                    <a:lnTo>
                      <a:pt x="26" y="116"/>
                    </a:lnTo>
                    <a:lnTo>
                      <a:pt x="25" y="118"/>
                    </a:lnTo>
                    <a:lnTo>
                      <a:pt x="25" y="119"/>
                    </a:lnTo>
                    <a:lnTo>
                      <a:pt x="26" y="120"/>
                    </a:lnTo>
                    <a:lnTo>
                      <a:pt x="27" y="120"/>
                    </a:lnTo>
                    <a:lnTo>
                      <a:pt x="28" y="120"/>
                    </a:lnTo>
                    <a:lnTo>
                      <a:pt x="31" y="119"/>
                    </a:lnTo>
                    <a:lnTo>
                      <a:pt x="34" y="117"/>
                    </a:lnTo>
                    <a:lnTo>
                      <a:pt x="37" y="116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4"/>
                    </a:lnTo>
                    <a:lnTo>
                      <a:pt x="43" y="114"/>
                    </a:lnTo>
                    <a:lnTo>
                      <a:pt x="44" y="115"/>
                    </a:lnTo>
                    <a:lnTo>
                      <a:pt x="45" y="116"/>
                    </a:lnTo>
                    <a:lnTo>
                      <a:pt x="47" y="118"/>
                    </a:lnTo>
                    <a:lnTo>
                      <a:pt x="48" y="120"/>
                    </a:lnTo>
                    <a:lnTo>
                      <a:pt x="48" y="121"/>
                    </a:lnTo>
                    <a:lnTo>
                      <a:pt x="48" y="123"/>
                    </a:lnTo>
                    <a:lnTo>
                      <a:pt x="48" y="124"/>
                    </a:lnTo>
                    <a:lnTo>
                      <a:pt x="48" y="126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1" y="129"/>
                    </a:lnTo>
                    <a:lnTo>
                      <a:pt x="37" y="130"/>
                    </a:lnTo>
                    <a:lnTo>
                      <a:pt x="35" y="131"/>
                    </a:lnTo>
                    <a:lnTo>
                      <a:pt x="32" y="132"/>
                    </a:lnTo>
                    <a:lnTo>
                      <a:pt x="30" y="132"/>
                    </a:lnTo>
                    <a:lnTo>
                      <a:pt x="26" y="132"/>
                    </a:lnTo>
                    <a:lnTo>
                      <a:pt x="20" y="132"/>
                    </a:lnTo>
                    <a:lnTo>
                      <a:pt x="18" y="132"/>
                    </a:lnTo>
                    <a:lnTo>
                      <a:pt x="16" y="131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3" y="128"/>
                    </a:lnTo>
                    <a:lnTo>
                      <a:pt x="13" y="128"/>
                    </a:lnTo>
                    <a:lnTo>
                      <a:pt x="13" y="127"/>
                    </a:lnTo>
                    <a:lnTo>
                      <a:pt x="13" y="125"/>
                    </a:lnTo>
                    <a:lnTo>
                      <a:pt x="14" y="124"/>
                    </a:lnTo>
                    <a:lnTo>
                      <a:pt x="15" y="124"/>
                    </a:lnTo>
                    <a:lnTo>
                      <a:pt x="16" y="124"/>
                    </a:lnTo>
                    <a:lnTo>
                      <a:pt x="16" y="123"/>
                    </a:lnTo>
                    <a:lnTo>
                      <a:pt x="17" y="122"/>
                    </a:lnTo>
                    <a:lnTo>
                      <a:pt x="16" y="121"/>
                    </a:lnTo>
                    <a:lnTo>
                      <a:pt x="16" y="118"/>
                    </a:lnTo>
                    <a:lnTo>
                      <a:pt x="16" y="113"/>
                    </a:lnTo>
                    <a:lnTo>
                      <a:pt x="16" y="111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11" y="104"/>
                    </a:lnTo>
                    <a:lnTo>
                      <a:pt x="10" y="104"/>
                    </a:lnTo>
                    <a:lnTo>
                      <a:pt x="10" y="103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3" y="98"/>
                    </a:lnTo>
                    <a:lnTo>
                      <a:pt x="13" y="95"/>
                    </a:lnTo>
                    <a:lnTo>
                      <a:pt x="12" y="91"/>
                    </a:lnTo>
                    <a:lnTo>
                      <a:pt x="12" y="88"/>
                    </a:lnTo>
                    <a:lnTo>
                      <a:pt x="11" y="85"/>
                    </a:lnTo>
                    <a:lnTo>
                      <a:pt x="9" y="84"/>
                    </a:lnTo>
                    <a:lnTo>
                      <a:pt x="7" y="81"/>
                    </a:lnTo>
                    <a:lnTo>
                      <a:pt x="5" y="80"/>
                    </a:lnTo>
                    <a:lnTo>
                      <a:pt x="5" y="79"/>
                    </a:lnTo>
                    <a:lnTo>
                      <a:pt x="4" y="79"/>
                    </a:lnTo>
                    <a:lnTo>
                      <a:pt x="4" y="78"/>
                    </a:lnTo>
                    <a:lnTo>
                      <a:pt x="5" y="77"/>
                    </a:lnTo>
                    <a:lnTo>
                      <a:pt x="5" y="76"/>
                    </a:lnTo>
                    <a:lnTo>
                      <a:pt x="7" y="75"/>
                    </a:lnTo>
                    <a:lnTo>
                      <a:pt x="8" y="73"/>
                    </a:lnTo>
                    <a:lnTo>
                      <a:pt x="8" y="70"/>
                    </a:lnTo>
                    <a:lnTo>
                      <a:pt x="9" y="67"/>
                    </a:lnTo>
                    <a:lnTo>
                      <a:pt x="9" y="64"/>
                    </a:lnTo>
                    <a:lnTo>
                      <a:pt x="10" y="62"/>
                    </a:lnTo>
                    <a:lnTo>
                      <a:pt x="11" y="61"/>
                    </a:lnTo>
                    <a:lnTo>
                      <a:pt x="11" y="60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7" y="60"/>
                    </a:lnTo>
                    <a:lnTo>
                      <a:pt x="5" y="60"/>
                    </a:lnTo>
                    <a:lnTo>
                      <a:pt x="5" y="59"/>
                    </a:lnTo>
                    <a:lnTo>
                      <a:pt x="4" y="58"/>
                    </a:lnTo>
                    <a:lnTo>
                      <a:pt x="4" y="57"/>
                    </a:lnTo>
                    <a:lnTo>
                      <a:pt x="4" y="56"/>
                    </a:lnTo>
                    <a:lnTo>
                      <a:pt x="4" y="55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11" y="52"/>
                    </a:lnTo>
                    <a:lnTo>
                      <a:pt x="12" y="51"/>
                    </a:lnTo>
                    <a:lnTo>
                      <a:pt x="12" y="49"/>
                    </a:lnTo>
                    <a:lnTo>
                      <a:pt x="13" y="45"/>
                    </a:lnTo>
                    <a:lnTo>
                      <a:pt x="13" y="40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5" y="34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0" y="36"/>
                    </a:lnTo>
                    <a:lnTo>
                      <a:pt x="20" y="39"/>
                    </a:lnTo>
                    <a:lnTo>
                      <a:pt x="20" y="41"/>
                    </a:lnTo>
                    <a:lnTo>
                      <a:pt x="20" y="44"/>
                    </a:lnTo>
                    <a:lnTo>
                      <a:pt x="20" y="47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4"/>
                    </a:lnTo>
                    <a:lnTo>
                      <a:pt x="27" y="34"/>
                    </a:lnTo>
                    <a:lnTo>
                      <a:pt x="28" y="24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8" y="11"/>
                    </a:lnTo>
                    <a:lnTo>
                      <a:pt x="24" y="16"/>
                    </a:lnTo>
                    <a:lnTo>
                      <a:pt x="18" y="21"/>
                    </a:lnTo>
                    <a:lnTo>
                      <a:pt x="12" y="26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śḷídê"/>
              <p:cNvSpPr/>
              <p:nvPr userDrawn="1"/>
            </p:nvSpPr>
            <p:spPr bwMode="auto">
              <a:xfrm>
                <a:off x="2684463" y="2625726"/>
                <a:ext cx="26988" cy="47625"/>
              </a:xfrm>
              <a:custGeom>
                <a:avLst/>
                <a:gdLst>
                  <a:gd name="T0" fmla="*/ 2 w 17"/>
                  <a:gd name="T1" fmla="*/ 6 h 30"/>
                  <a:gd name="T2" fmla="*/ 1 w 17"/>
                  <a:gd name="T3" fmla="*/ 5 h 30"/>
                  <a:gd name="T4" fmla="*/ 0 w 17"/>
                  <a:gd name="T5" fmla="*/ 3 h 30"/>
                  <a:gd name="T6" fmla="*/ 0 w 17"/>
                  <a:gd name="T7" fmla="*/ 3 h 30"/>
                  <a:gd name="T8" fmla="*/ 0 w 17"/>
                  <a:gd name="T9" fmla="*/ 3 h 30"/>
                  <a:gd name="T10" fmla="*/ 1 w 17"/>
                  <a:gd name="T11" fmla="*/ 2 h 30"/>
                  <a:gd name="T12" fmla="*/ 3 w 17"/>
                  <a:gd name="T13" fmla="*/ 1 h 30"/>
                  <a:gd name="T14" fmla="*/ 6 w 17"/>
                  <a:gd name="T15" fmla="*/ 1 h 30"/>
                  <a:gd name="T16" fmla="*/ 9 w 17"/>
                  <a:gd name="T17" fmla="*/ 0 h 30"/>
                  <a:gd name="T18" fmla="*/ 11 w 17"/>
                  <a:gd name="T19" fmla="*/ 0 h 30"/>
                  <a:gd name="T20" fmla="*/ 12 w 17"/>
                  <a:gd name="T21" fmla="*/ 1 h 30"/>
                  <a:gd name="T22" fmla="*/ 13 w 17"/>
                  <a:gd name="T23" fmla="*/ 2 h 30"/>
                  <a:gd name="T24" fmla="*/ 14 w 17"/>
                  <a:gd name="T25" fmla="*/ 3 h 30"/>
                  <a:gd name="T26" fmla="*/ 15 w 17"/>
                  <a:gd name="T27" fmla="*/ 7 h 30"/>
                  <a:gd name="T28" fmla="*/ 15 w 17"/>
                  <a:gd name="T29" fmla="*/ 14 h 30"/>
                  <a:gd name="T30" fmla="*/ 16 w 17"/>
                  <a:gd name="T31" fmla="*/ 19 h 30"/>
                  <a:gd name="T32" fmla="*/ 17 w 17"/>
                  <a:gd name="T33" fmla="*/ 23 h 30"/>
                  <a:gd name="T34" fmla="*/ 17 w 17"/>
                  <a:gd name="T35" fmla="*/ 25 h 30"/>
                  <a:gd name="T36" fmla="*/ 17 w 17"/>
                  <a:gd name="T37" fmla="*/ 27 h 30"/>
                  <a:gd name="T38" fmla="*/ 16 w 17"/>
                  <a:gd name="T39" fmla="*/ 28 h 30"/>
                  <a:gd name="T40" fmla="*/ 15 w 17"/>
                  <a:gd name="T41" fmla="*/ 29 h 30"/>
                  <a:gd name="T42" fmla="*/ 14 w 17"/>
                  <a:gd name="T43" fmla="*/ 30 h 30"/>
                  <a:gd name="T44" fmla="*/ 11 w 17"/>
                  <a:gd name="T45" fmla="*/ 30 h 30"/>
                  <a:gd name="T46" fmla="*/ 10 w 17"/>
                  <a:gd name="T47" fmla="*/ 30 h 30"/>
                  <a:gd name="T48" fmla="*/ 8 w 17"/>
                  <a:gd name="T49" fmla="*/ 29 h 30"/>
                  <a:gd name="T50" fmla="*/ 7 w 17"/>
                  <a:gd name="T51" fmla="*/ 28 h 30"/>
                  <a:gd name="T52" fmla="*/ 7 w 17"/>
                  <a:gd name="T53" fmla="*/ 27 h 30"/>
                  <a:gd name="T54" fmla="*/ 6 w 17"/>
                  <a:gd name="T55" fmla="*/ 23 h 30"/>
                  <a:gd name="T56" fmla="*/ 6 w 17"/>
                  <a:gd name="T57" fmla="*/ 19 h 30"/>
                  <a:gd name="T58" fmla="*/ 5 w 17"/>
                  <a:gd name="T59" fmla="*/ 15 h 30"/>
                  <a:gd name="T60" fmla="*/ 4 w 17"/>
                  <a:gd name="T61" fmla="*/ 11 h 30"/>
                  <a:gd name="T62" fmla="*/ 3 w 17"/>
                  <a:gd name="T63" fmla="*/ 8 h 30"/>
                  <a:gd name="T64" fmla="*/ 3 w 17"/>
                  <a:gd name="T65" fmla="*/ 7 h 30"/>
                  <a:gd name="T66" fmla="*/ 3 w 17"/>
                  <a:gd name="T67" fmla="*/ 7 h 30"/>
                  <a:gd name="T68" fmla="*/ 2 w 17"/>
                  <a:gd name="T6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30">
                    <a:moveTo>
                      <a:pt x="2" y="6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16" y="19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7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5" y="15"/>
                    </a:lnTo>
                    <a:lnTo>
                      <a:pt x="4" y="11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śļiḋé"/>
              <p:cNvSpPr/>
              <p:nvPr userDrawn="1"/>
            </p:nvSpPr>
            <p:spPr bwMode="auto">
              <a:xfrm>
                <a:off x="2617788" y="2617788"/>
                <a:ext cx="65088" cy="158750"/>
              </a:xfrm>
              <a:custGeom>
                <a:avLst/>
                <a:gdLst>
                  <a:gd name="T0" fmla="*/ 14 w 41"/>
                  <a:gd name="T1" fmla="*/ 26 h 100"/>
                  <a:gd name="T2" fmla="*/ 10 w 41"/>
                  <a:gd name="T3" fmla="*/ 30 h 100"/>
                  <a:gd name="T4" fmla="*/ 5 w 41"/>
                  <a:gd name="T5" fmla="*/ 28 h 100"/>
                  <a:gd name="T6" fmla="*/ 1 w 41"/>
                  <a:gd name="T7" fmla="*/ 26 h 100"/>
                  <a:gd name="T8" fmla="*/ 0 w 41"/>
                  <a:gd name="T9" fmla="*/ 24 h 100"/>
                  <a:gd name="T10" fmla="*/ 2 w 41"/>
                  <a:gd name="T11" fmla="*/ 19 h 100"/>
                  <a:gd name="T12" fmla="*/ 10 w 41"/>
                  <a:gd name="T13" fmla="*/ 12 h 100"/>
                  <a:gd name="T14" fmla="*/ 21 w 41"/>
                  <a:gd name="T15" fmla="*/ 4 h 100"/>
                  <a:gd name="T16" fmla="*/ 29 w 41"/>
                  <a:gd name="T17" fmla="*/ 0 h 100"/>
                  <a:gd name="T18" fmla="*/ 30 w 41"/>
                  <a:gd name="T19" fmla="*/ 0 h 100"/>
                  <a:gd name="T20" fmla="*/ 33 w 41"/>
                  <a:gd name="T21" fmla="*/ 4 h 100"/>
                  <a:gd name="T22" fmla="*/ 35 w 41"/>
                  <a:gd name="T23" fmla="*/ 8 h 100"/>
                  <a:gd name="T24" fmla="*/ 33 w 41"/>
                  <a:gd name="T25" fmla="*/ 16 h 100"/>
                  <a:gd name="T26" fmla="*/ 32 w 41"/>
                  <a:gd name="T27" fmla="*/ 30 h 100"/>
                  <a:gd name="T28" fmla="*/ 31 w 41"/>
                  <a:gd name="T29" fmla="*/ 44 h 100"/>
                  <a:gd name="T30" fmla="*/ 33 w 41"/>
                  <a:gd name="T31" fmla="*/ 46 h 100"/>
                  <a:gd name="T32" fmla="*/ 35 w 41"/>
                  <a:gd name="T33" fmla="*/ 48 h 100"/>
                  <a:gd name="T34" fmla="*/ 31 w 41"/>
                  <a:gd name="T35" fmla="*/ 54 h 100"/>
                  <a:gd name="T36" fmla="*/ 32 w 41"/>
                  <a:gd name="T37" fmla="*/ 57 h 100"/>
                  <a:gd name="T38" fmla="*/ 35 w 41"/>
                  <a:gd name="T39" fmla="*/ 58 h 100"/>
                  <a:gd name="T40" fmla="*/ 37 w 41"/>
                  <a:gd name="T41" fmla="*/ 54 h 100"/>
                  <a:gd name="T42" fmla="*/ 41 w 41"/>
                  <a:gd name="T43" fmla="*/ 48 h 100"/>
                  <a:gd name="T44" fmla="*/ 35 w 41"/>
                  <a:gd name="T45" fmla="*/ 72 h 100"/>
                  <a:gd name="T46" fmla="*/ 30 w 41"/>
                  <a:gd name="T47" fmla="*/ 88 h 100"/>
                  <a:gd name="T48" fmla="*/ 25 w 41"/>
                  <a:gd name="T49" fmla="*/ 96 h 100"/>
                  <a:gd name="T50" fmla="*/ 21 w 41"/>
                  <a:gd name="T51" fmla="*/ 100 h 100"/>
                  <a:gd name="T52" fmla="*/ 17 w 41"/>
                  <a:gd name="T53" fmla="*/ 100 h 100"/>
                  <a:gd name="T54" fmla="*/ 15 w 41"/>
                  <a:gd name="T55" fmla="*/ 97 h 100"/>
                  <a:gd name="T56" fmla="*/ 16 w 41"/>
                  <a:gd name="T57" fmla="*/ 89 h 100"/>
                  <a:gd name="T58" fmla="*/ 18 w 41"/>
                  <a:gd name="T59" fmla="*/ 82 h 100"/>
                  <a:gd name="T60" fmla="*/ 21 w 41"/>
                  <a:gd name="T61" fmla="*/ 74 h 100"/>
                  <a:gd name="T62" fmla="*/ 20 w 41"/>
                  <a:gd name="T63" fmla="*/ 68 h 100"/>
                  <a:gd name="T64" fmla="*/ 18 w 41"/>
                  <a:gd name="T65" fmla="*/ 65 h 100"/>
                  <a:gd name="T66" fmla="*/ 9 w 41"/>
                  <a:gd name="T67" fmla="*/ 69 h 100"/>
                  <a:gd name="T68" fmla="*/ 5 w 41"/>
                  <a:gd name="T69" fmla="*/ 70 h 100"/>
                  <a:gd name="T70" fmla="*/ 5 w 41"/>
                  <a:gd name="T71" fmla="*/ 68 h 100"/>
                  <a:gd name="T72" fmla="*/ 5 w 41"/>
                  <a:gd name="T73" fmla="*/ 61 h 100"/>
                  <a:gd name="T74" fmla="*/ 7 w 41"/>
                  <a:gd name="T75" fmla="*/ 61 h 100"/>
                  <a:gd name="T76" fmla="*/ 9 w 41"/>
                  <a:gd name="T77" fmla="*/ 59 h 100"/>
                  <a:gd name="T78" fmla="*/ 17 w 41"/>
                  <a:gd name="T79" fmla="*/ 54 h 100"/>
                  <a:gd name="T80" fmla="*/ 20 w 41"/>
                  <a:gd name="T81" fmla="*/ 50 h 100"/>
                  <a:gd name="T82" fmla="*/ 20 w 41"/>
                  <a:gd name="T83" fmla="*/ 40 h 100"/>
                  <a:gd name="T84" fmla="*/ 19 w 41"/>
                  <a:gd name="T85" fmla="*/ 25 h 100"/>
                  <a:gd name="T86" fmla="*/ 17 w 41"/>
                  <a:gd name="T87" fmla="*/ 2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100">
                    <a:moveTo>
                      <a:pt x="17" y="24"/>
                    </a:moveTo>
                    <a:lnTo>
                      <a:pt x="16" y="24"/>
                    </a:lnTo>
                    <a:lnTo>
                      <a:pt x="14" y="26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9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2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4"/>
                    </a:lnTo>
                    <a:lnTo>
                      <a:pt x="32" y="30"/>
                    </a:lnTo>
                    <a:lnTo>
                      <a:pt x="31" y="36"/>
                    </a:lnTo>
                    <a:lnTo>
                      <a:pt x="31" y="43"/>
                    </a:lnTo>
                    <a:lnTo>
                      <a:pt x="31" y="44"/>
                    </a:lnTo>
                    <a:lnTo>
                      <a:pt x="31" y="45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4" y="47"/>
                    </a:lnTo>
                    <a:lnTo>
                      <a:pt x="35" y="48"/>
                    </a:lnTo>
                    <a:lnTo>
                      <a:pt x="35" y="48"/>
                    </a:lnTo>
                    <a:lnTo>
                      <a:pt x="33" y="51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4" y="58"/>
                    </a:lnTo>
                    <a:lnTo>
                      <a:pt x="35" y="58"/>
                    </a:lnTo>
                    <a:lnTo>
                      <a:pt x="36" y="57"/>
                    </a:lnTo>
                    <a:lnTo>
                      <a:pt x="37" y="56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41" y="47"/>
                    </a:lnTo>
                    <a:lnTo>
                      <a:pt x="41" y="48"/>
                    </a:lnTo>
                    <a:lnTo>
                      <a:pt x="40" y="54"/>
                    </a:lnTo>
                    <a:lnTo>
                      <a:pt x="38" y="61"/>
                    </a:lnTo>
                    <a:lnTo>
                      <a:pt x="35" y="72"/>
                    </a:lnTo>
                    <a:lnTo>
                      <a:pt x="33" y="79"/>
                    </a:lnTo>
                    <a:lnTo>
                      <a:pt x="32" y="84"/>
                    </a:lnTo>
                    <a:lnTo>
                      <a:pt x="30" y="88"/>
                    </a:lnTo>
                    <a:lnTo>
                      <a:pt x="29" y="92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4" y="98"/>
                    </a:lnTo>
                    <a:lnTo>
                      <a:pt x="22" y="99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18" y="100"/>
                    </a:lnTo>
                    <a:lnTo>
                      <a:pt x="17" y="100"/>
                    </a:lnTo>
                    <a:lnTo>
                      <a:pt x="16" y="100"/>
                    </a:lnTo>
                    <a:lnTo>
                      <a:pt x="15" y="98"/>
                    </a:lnTo>
                    <a:lnTo>
                      <a:pt x="15" y="97"/>
                    </a:lnTo>
                    <a:lnTo>
                      <a:pt x="15" y="96"/>
                    </a:lnTo>
                    <a:lnTo>
                      <a:pt x="16" y="92"/>
                    </a:lnTo>
                    <a:lnTo>
                      <a:pt x="16" y="89"/>
                    </a:lnTo>
                    <a:lnTo>
                      <a:pt x="17" y="87"/>
                    </a:lnTo>
                    <a:lnTo>
                      <a:pt x="17" y="84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20" y="76"/>
                    </a:lnTo>
                    <a:lnTo>
                      <a:pt x="21" y="74"/>
                    </a:lnTo>
                    <a:lnTo>
                      <a:pt x="21" y="72"/>
                    </a:lnTo>
                    <a:lnTo>
                      <a:pt x="21" y="69"/>
                    </a:lnTo>
                    <a:lnTo>
                      <a:pt x="20" y="68"/>
                    </a:lnTo>
                    <a:lnTo>
                      <a:pt x="20" y="67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6" y="66"/>
                    </a:lnTo>
                    <a:lnTo>
                      <a:pt x="13" y="68"/>
                    </a:lnTo>
                    <a:lnTo>
                      <a:pt x="9" y="69"/>
                    </a:lnTo>
                    <a:lnTo>
                      <a:pt x="6" y="70"/>
                    </a:lnTo>
                    <a:lnTo>
                      <a:pt x="5" y="70"/>
                    </a:lnTo>
                    <a:lnTo>
                      <a:pt x="5" y="70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5" y="68"/>
                    </a:lnTo>
                    <a:lnTo>
                      <a:pt x="5" y="66"/>
                    </a:lnTo>
                    <a:lnTo>
                      <a:pt x="5" y="63"/>
                    </a:lnTo>
                    <a:lnTo>
                      <a:pt x="5" y="61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60"/>
                    </a:lnTo>
                    <a:lnTo>
                      <a:pt x="9" y="59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17" y="54"/>
                    </a:lnTo>
                    <a:lnTo>
                      <a:pt x="18" y="52"/>
                    </a:lnTo>
                    <a:lnTo>
                      <a:pt x="20" y="52"/>
                    </a:lnTo>
                    <a:lnTo>
                      <a:pt x="20" y="50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0" y="40"/>
                    </a:lnTo>
                    <a:lnTo>
                      <a:pt x="20" y="34"/>
                    </a:lnTo>
                    <a:lnTo>
                      <a:pt x="20" y="28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şļîdé"/>
              <p:cNvSpPr/>
              <p:nvPr userDrawn="1"/>
            </p:nvSpPr>
            <p:spPr bwMode="auto">
              <a:xfrm>
                <a:off x="2997201" y="2633663"/>
                <a:ext cx="184150" cy="139700"/>
              </a:xfrm>
              <a:custGeom>
                <a:avLst/>
                <a:gdLst>
                  <a:gd name="T0" fmla="*/ 51 w 116"/>
                  <a:gd name="T1" fmla="*/ 2 h 88"/>
                  <a:gd name="T2" fmla="*/ 53 w 116"/>
                  <a:gd name="T3" fmla="*/ 0 h 88"/>
                  <a:gd name="T4" fmla="*/ 56 w 116"/>
                  <a:gd name="T5" fmla="*/ 1 h 88"/>
                  <a:gd name="T6" fmla="*/ 62 w 116"/>
                  <a:gd name="T7" fmla="*/ 3 h 88"/>
                  <a:gd name="T8" fmla="*/ 69 w 116"/>
                  <a:gd name="T9" fmla="*/ 6 h 88"/>
                  <a:gd name="T10" fmla="*/ 88 w 116"/>
                  <a:gd name="T11" fmla="*/ 10 h 88"/>
                  <a:gd name="T12" fmla="*/ 98 w 116"/>
                  <a:gd name="T13" fmla="*/ 10 h 88"/>
                  <a:gd name="T14" fmla="*/ 107 w 116"/>
                  <a:gd name="T15" fmla="*/ 11 h 88"/>
                  <a:gd name="T16" fmla="*/ 116 w 116"/>
                  <a:gd name="T17" fmla="*/ 18 h 88"/>
                  <a:gd name="T18" fmla="*/ 115 w 116"/>
                  <a:gd name="T19" fmla="*/ 22 h 88"/>
                  <a:gd name="T20" fmla="*/ 113 w 116"/>
                  <a:gd name="T21" fmla="*/ 26 h 88"/>
                  <a:gd name="T22" fmla="*/ 95 w 116"/>
                  <a:gd name="T23" fmla="*/ 39 h 88"/>
                  <a:gd name="T24" fmla="*/ 79 w 116"/>
                  <a:gd name="T25" fmla="*/ 54 h 88"/>
                  <a:gd name="T26" fmla="*/ 75 w 116"/>
                  <a:gd name="T27" fmla="*/ 60 h 88"/>
                  <a:gd name="T28" fmla="*/ 77 w 116"/>
                  <a:gd name="T29" fmla="*/ 61 h 88"/>
                  <a:gd name="T30" fmla="*/ 87 w 116"/>
                  <a:gd name="T31" fmla="*/ 58 h 88"/>
                  <a:gd name="T32" fmla="*/ 93 w 116"/>
                  <a:gd name="T33" fmla="*/ 59 h 88"/>
                  <a:gd name="T34" fmla="*/ 96 w 116"/>
                  <a:gd name="T35" fmla="*/ 63 h 88"/>
                  <a:gd name="T36" fmla="*/ 95 w 116"/>
                  <a:gd name="T37" fmla="*/ 68 h 88"/>
                  <a:gd name="T38" fmla="*/ 92 w 116"/>
                  <a:gd name="T39" fmla="*/ 70 h 88"/>
                  <a:gd name="T40" fmla="*/ 88 w 116"/>
                  <a:gd name="T41" fmla="*/ 71 h 88"/>
                  <a:gd name="T42" fmla="*/ 80 w 116"/>
                  <a:gd name="T43" fmla="*/ 70 h 88"/>
                  <a:gd name="T44" fmla="*/ 68 w 116"/>
                  <a:gd name="T45" fmla="*/ 71 h 88"/>
                  <a:gd name="T46" fmla="*/ 43 w 116"/>
                  <a:gd name="T47" fmla="*/ 78 h 88"/>
                  <a:gd name="T48" fmla="*/ 27 w 116"/>
                  <a:gd name="T49" fmla="*/ 84 h 88"/>
                  <a:gd name="T50" fmla="*/ 21 w 116"/>
                  <a:gd name="T51" fmla="*/ 87 h 88"/>
                  <a:gd name="T52" fmla="*/ 19 w 116"/>
                  <a:gd name="T53" fmla="*/ 88 h 88"/>
                  <a:gd name="T54" fmla="*/ 11 w 116"/>
                  <a:gd name="T55" fmla="*/ 84 h 88"/>
                  <a:gd name="T56" fmla="*/ 3 w 116"/>
                  <a:gd name="T57" fmla="*/ 79 h 88"/>
                  <a:gd name="T58" fmla="*/ 1 w 116"/>
                  <a:gd name="T59" fmla="*/ 74 h 88"/>
                  <a:gd name="T60" fmla="*/ 0 w 116"/>
                  <a:gd name="T61" fmla="*/ 68 h 88"/>
                  <a:gd name="T62" fmla="*/ 2 w 116"/>
                  <a:gd name="T63" fmla="*/ 66 h 88"/>
                  <a:gd name="T64" fmla="*/ 9 w 116"/>
                  <a:gd name="T65" fmla="*/ 66 h 88"/>
                  <a:gd name="T66" fmla="*/ 18 w 116"/>
                  <a:gd name="T67" fmla="*/ 67 h 88"/>
                  <a:gd name="T68" fmla="*/ 27 w 116"/>
                  <a:gd name="T69" fmla="*/ 65 h 88"/>
                  <a:gd name="T70" fmla="*/ 45 w 116"/>
                  <a:gd name="T71" fmla="*/ 61 h 88"/>
                  <a:gd name="T72" fmla="*/ 63 w 116"/>
                  <a:gd name="T73" fmla="*/ 48 h 88"/>
                  <a:gd name="T74" fmla="*/ 83 w 116"/>
                  <a:gd name="T75" fmla="*/ 30 h 88"/>
                  <a:gd name="T76" fmla="*/ 97 w 116"/>
                  <a:gd name="T77" fmla="*/ 20 h 88"/>
                  <a:gd name="T78" fmla="*/ 98 w 116"/>
                  <a:gd name="T79" fmla="*/ 18 h 88"/>
                  <a:gd name="T80" fmla="*/ 92 w 116"/>
                  <a:gd name="T81" fmla="*/ 17 h 88"/>
                  <a:gd name="T82" fmla="*/ 77 w 116"/>
                  <a:gd name="T83" fmla="*/ 21 h 88"/>
                  <a:gd name="T84" fmla="*/ 68 w 116"/>
                  <a:gd name="T85" fmla="*/ 25 h 88"/>
                  <a:gd name="T86" fmla="*/ 63 w 116"/>
                  <a:gd name="T87" fmla="*/ 25 h 88"/>
                  <a:gd name="T88" fmla="*/ 58 w 116"/>
                  <a:gd name="T89" fmla="*/ 22 h 88"/>
                  <a:gd name="T90" fmla="*/ 54 w 116"/>
                  <a:gd name="T91" fmla="*/ 16 h 88"/>
                  <a:gd name="T92" fmla="*/ 51 w 116"/>
                  <a:gd name="T93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6" h="88">
                    <a:moveTo>
                      <a:pt x="51" y="5"/>
                    </a:moveTo>
                    <a:lnTo>
                      <a:pt x="51" y="3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8" y="1"/>
                    </a:lnTo>
                    <a:lnTo>
                      <a:pt x="59" y="2"/>
                    </a:lnTo>
                    <a:lnTo>
                      <a:pt x="62" y="3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5" y="8"/>
                    </a:lnTo>
                    <a:lnTo>
                      <a:pt x="83" y="10"/>
                    </a:lnTo>
                    <a:lnTo>
                      <a:pt x="88" y="10"/>
                    </a:lnTo>
                    <a:lnTo>
                      <a:pt x="92" y="10"/>
                    </a:lnTo>
                    <a:lnTo>
                      <a:pt x="95" y="10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3" y="10"/>
                    </a:lnTo>
                    <a:lnTo>
                      <a:pt x="107" y="11"/>
                    </a:lnTo>
                    <a:lnTo>
                      <a:pt x="111" y="14"/>
                    </a:lnTo>
                    <a:lnTo>
                      <a:pt x="115" y="17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5" y="22"/>
                    </a:lnTo>
                    <a:lnTo>
                      <a:pt x="115" y="22"/>
                    </a:lnTo>
                    <a:lnTo>
                      <a:pt x="115" y="24"/>
                    </a:lnTo>
                    <a:lnTo>
                      <a:pt x="114" y="26"/>
                    </a:lnTo>
                    <a:lnTo>
                      <a:pt x="113" y="26"/>
                    </a:lnTo>
                    <a:lnTo>
                      <a:pt x="109" y="29"/>
                    </a:lnTo>
                    <a:lnTo>
                      <a:pt x="103" y="34"/>
                    </a:lnTo>
                    <a:lnTo>
                      <a:pt x="95" y="39"/>
                    </a:lnTo>
                    <a:lnTo>
                      <a:pt x="87" y="46"/>
                    </a:lnTo>
                    <a:lnTo>
                      <a:pt x="83" y="50"/>
                    </a:lnTo>
                    <a:lnTo>
                      <a:pt x="79" y="54"/>
                    </a:lnTo>
                    <a:lnTo>
                      <a:pt x="77" y="57"/>
                    </a:lnTo>
                    <a:lnTo>
                      <a:pt x="75" y="58"/>
                    </a:lnTo>
                    <a:lnTo>
                      <a:pt x="75" y="60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80" y="61"/>
                    </a:lnTo>
                    <a:lnTo>
                      <a:pt x="85" y="59"/>
                    </a:lnTo>
                    <a:lnTo>
                      <a:pt x="87" y="58"/>
                    </a:lnTo>
                    <a:lnTo>
                      <a:pt x="88" y="57"/>
                    </a:lnTo>
                    <a:lnTo>
                      <a:pt x="91" y="58"/>
                    </a:lnTo>
                    <a:lnTo>
                      <a:pt x="93" y="59"/>
                    </a:lnTo>
                    <a:lnTo>
                      <a:pt x="95" y="61"/>
                    </a:lnTo>
                    <a:lnTo>
                      <a:pt x="96" y="62"/>
                    </a:lnTo>
                    <a:lnTo>
                      <a:pt x="96" y="63"/>
                    </a:lnTo>
                    <a:lnTo>
                      <a:pt x="96" y="65"/>
                    </a:lnTo>
                    <a:lnTo>
                      <a:pt x="96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3" y="70"/>
                    </a:lnTo>
                    <a:lnTo>
                      <a:pt x="92" y="70"/>
                    </a:lnTo>
                    <a:lnTo>
                      <a:pt x="91" y="70"/>
                    </a:lnTo>
                    <a:lnTo>
                      <a:pt x="90" y="71"/>
                    </a:lnTo>
                    <a:lnTo>
                      <a:pt x="88" y="71"/>
                    </a:lnTo>
                    <a:lnTo>
                      <a:pt x="87" y="71"/>
                    </a:lnTo>
                    <a:lnTo>
                      <a:pt x="85" y="71"/>
                    </a:lnTo>
                    <a:lnTo>
                      <a:pt x="80" y="70"/>
                    </a:lnTo>
                    <a:lnTo>
                      <a:pt x="76" y="70"/>
                    </a:lnTo>
                    <a:lnTo>
                      <a:pt x="72" y="71"/>
                    </a:lnTo>
                    <a:lnTo>
                      <a:pt x="68" y="71"/>
                    </a:lnTo>
                    <a:lnTo>
                      <a:pt x="60" y="73"/>
                    </a:lnTo>
                    <a:lnTo>
                      <a:pt x="52" y="75"/>
                    </a:lnTo>
                    <a:lnTo>
                      <a:pt x="43" y="78"/>
                    </a:lnTo>
                    <a:lnTo>
                      <a:pt x="35" y="81"/>
                    </a:lnTo>
                    <a:lnTo>
                      <a:pt x="31" y="82"/>
                    </a:lnTo>
                    <a:lnTo>
                      <a:pt x="27" y="84"/>
                    </a:lnTo>
                    <a:lnTo>
                      <a:pt x="24" y="85"/>
                    </a:lnTo>
                    <a:lnTo>
                      <a:pt x="22" y="86"/>
                    </a:lnTo>
                    <a:lnTo>
                      <a:pt x="21" y="87"/>
                    </a:lnTo>
                    <a:lnTo>
                      <a:pt x="20" y="87"/>
                    </a:lnTo>
                    <a:lnTo>
                      <a:pt x="19" y="88"/>
                    </a:lnTo>
                    <a:lnTo>
                      <a:pt x="19" y="88"/>
                    </a:lnTo>
                    <a:lnTo>
                      <a:pt x="16" y="87"/>
                    </a:lnTo>
                    <a:lnTo>
                      <a:pt x="15" y="86"/>
                    </a:lnTo>
                    <a:lnTo>
                      <a:pt x="11" y="84"/>
                    </a:lnTo>
                    <a:lnTo>
                      <a:pt x="7" y="82"/>
                    </a:lnTo>
                    <a:lnTo>
                      <a:pt x="5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5"/>
                    </a:lnTo>
                    <a:lnTo>
                      <a:pt x="1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1" y="67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7" y="65"/>
                    </a:lnTo>
                    <a:lnTo>
                      <a:pt x="9" y="66"/>
                    </a:lnTo>
                    <a:lnTo>
                      <a:pt x="11" y="66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4" y="63"/>
                    </a:lnTo>
                    <a:lnTo>
                      <a:pt x="40" y="62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4" y="56"/>
                    </a:lnTo>
                    <a:lnTo>
                      <a:pt x="63" y="48"/>
                    </a:lnTo>
                    <a:lnTo>
                      <a:pt x="72" y="40"/>
                    </a:lnTo>
                    <a:lnTo>
                      <a:pt x="78" y="34"/>
                    </a:lnTo>
                    <a:lnTo>
                      <a:pt x="83" y="30"/>
                    </a:lnTo>
                    <a:lnTo>
                      <a:pt x="91" y="25"/>
                    </a:lnTo>
                    <a:lnTo>
                      <a:pt x="95" y="22"/>
                    </a:lnTo>
                    <a:lnTo>
                      <a:pt x="97" y="20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7"/>
                    </a:lnTo>
                    <a:lnTo>
                      <a:pt x="95" y="17"/>
                    </a:lnTo>
                    <a:lnTo>
                      <a:pt x="92" y="17"/>
                    </a:lnTo>
                    <a:lnTo>
                      <a:pt x="89" y="18"/>
                    </a:lnTo>
                    <a:lnTo>
                      <a:pt x="85" y="18"/>
                    </a:lnTo>
                    <a:lnTo>
                      <a:pt x="77" y="21"/>
                    </a:lnTo>
                    <a:lnTo>
                      <a:pt x="71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7" y="25"/>
                    </a:lnTo>
                    <a:lnTo>
                      <a:pt x="65" y="25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59" y="23"/>
                    </a:lnTo>
                    <a:lnTo>
                      <a:pt x="58" y="22"/>
                    </a:lnTo>
                    <a:lnTo>
                      <a:pt x="56" y="21"/>
                    </a:lnTo>
                    <a:lnTo>
                      <a:pt x="55" y="18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51" y="8"/>
                    </a:lnTo>
                    <a:lnTo>
                      <a:pt x="51" y="6"/>
                    </a:lnTo>
                    <a:lnTo>
                      <a:pt x="51" y="5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ļidê"/>
              <p:cNvSpPr/>
              <p:nvPr userDrawn="1"/>
            </p:nvSpPr>
            <p:spPr bwMode="auto">
              <a:xfrm>
                <a:off x="3379788" y="2897188"/>
                <a:ext cx="41275" cy="84138"/>
              </a:xfrm>
              <a:custGeom>
                <a:avLst/>
                <a:gdLst>
                  <a:gd name="T0" fmla="*/ 16 w 26"/>
                  <a:gd name="T1" fmla="*/ 0 h 53"/>
                  <a:gd name="T2" fmla="*/ 15 w 26"/>
                  <a:gd name="T3" fmla="*/ 3 h 53"/>
                  <a:gd name="T4" fmla="*/ 14 w 26"/>
                  <a:gd name="T5" fmla="*/ 9 h 53"/>
                  <a:gd name="T6" fmla="*/ 14 w 26"/>
                  <a:gd name="T7" fmla="*/ 15 h 53"/>
                  <a:gd name="T8" fmla="*/ 14 w 26"/>
                  <a:gd name="T9" fmla="*/ 20 h 53"/>
                  <a:gd name="T10" fmla="*/ 16 w 26"/>
                  <a:gd name="T11" fmla="*/ 28 h 53"/>
                  <a:gd name="T12" fmla="*/ 17 w 26"/>
                  <a:gd name="T13" fmla="*/ 32 h 53"/>
                  <a:gd name="T14" fmla="*/ 18 w 26"/>
                  <a:gd name="T15" fmla="*/ 37 h 53"/>
                  <a:gd name="T16" fmla="*/ 20 w 26"/>
                  <a:gd name="T17" fmla="*/ 41 h 53"/>
                  <a:gd name="T18" fmla="*/ 22 w 26"/>
                  <a:gd name="T19" fmla="*/ 45 h 53"/>
                  <a:gd name="T20" fmla="*/ 24 w 26"/>
                  <a:gd name="T21" fmla="*/ 48 h 53"/>
                  <a:gd name="T22" fmla="*/ 25 w 26"/>
                  <a:gd name="T23" fmla="*/ 50 h 53"/>
                  <a:gd name="T24" fmla="*/ 26 w 26"/>
                  <a:gd name="T25" fmla="*/ 52 h 53"/>
                  <a:gd name="T26" fmla="*/ 25 w 26"/>
                  <a:gd name="T27" fmla="*/ 52 h 53"/>
                  <a:gd name="T28" fmla="*/ 25 w 26"/>
                  <a:gd name="T29" fmla="*/ 53 h 53"/>
                  <a:gd name="T30" fmla="*/ 23 w 26"/>
                  <a:gd name="T31" fmla="*/ 53 h 53"/>
                  <a:gd name="T32" fmla="*/ 22 w 26"/>
                  <a:gd name="T33" fmla="*/ 52 h 53"/>
                  <a:gd name="T34" fmla="*/ 17 w 26"/>
                  <a:gd name="T35" fmla="*/ 48 h 53"/>
                  <a:gd name="T36" fmla="*/ 12 w 26"/>
                  <a:gd name="T37" fmla="*/ 44 h 53"/>
                  <a:gd name="T38" fmla="*/ 9 w 26"/>
                  <a:gd name="T39" fmla="*/ 42 h 53"/>
                  <a:gd name="T40" fmla="*/ 6 w 26"/>
                  <a:gd name="T41" fmla="*/ 40 h 53"/>
                  <a:gd name="T42" fmla="*/ 3 w 26"/>
                  <a:gd name="T43" fmla="*/ 40 h 53"/>
                  <a:gd name="T44" fmla="*/ 2 w 26"/>
                  <a:gd name="T45" fmla="*/ 38 h 53"/>
                  <a:gd name="T46" fmla="*/ 1 w 26"/>
                  <a:gd name="T47" fmla="*/ 37 h 53"/>
                  <a:gd name="T48" fmla="*/ 0 w 26"/>
                  <a:gd name="T49" fmla="*/ 36 h 53"/>
                  <a:gd name="T50" fmla="*/ 0 w 26"/>
                  <a:gd name="T51" fmla="*/ 36 h 53"/>
                  <a:gd name="T52" fmla="*/ 0 w 26"/>
                  <a:gd name="T53" fmla="*/ 34 h 53"/>
                  <a:gd name="T54" fmla="*/ 0 w 26"/>
                  <a:gd name="T55" fmla="*/ 30 h 53"/>
                  <a:gd name="T56" fmla="*/ 0 w 26"/>
                  <a:gd name="T57" fmla="*/ 24 h 53"/>
                  <a:gd name="T58" fmla="*/ 1 w 26"/>
                  <a:gd name="T59" fmla="*/ 21 h 53"/>
                  <a:gd name="T60" fmla="*/ 2 w 26"/>
                  <a:gd name="T61" fmla="*/ 19 h 53"/>
                  <a:gd name="T62" fmla="*/ 2 w 26"/>
                  <a:gd name="T63" fmla="*/ 16 h 53"/>
                  <a:gd name="T64" fmla="*/ 3 w 26"/>
                  <a:gd name="T65" fmla="*/ 15 h 53"/>
                  <a:gd name="T66" fmla="*/ 4 w 26"/>
                  <a:gd name="T67" fmla="*/ 12 h 53"/>
                  <a:gd name="T68" fmla="*/ 5 w 26"/>
                  <a:gd name="T69" fmla="*/ 9 h 53"/>
                  <a:gd name="T70" fmla="*/ 5 w 26"/>
                  <a:gd name="T71" fmla="*/ 6 h 53"/>
                  <a:gd name="T72" fmla="*/ 6 w 26"/>
                  <a:gd name="T73" fmla="*/ 4 h 53"/>
                  <a:gd name="T74" fmla="*/ 6 w 26"/>
                  <a:gd name="T75" fmla="*/ 3 h 53"/>
                  <a:gd name="T76" fmla="*/ 6 w 26"/>
                  <a:gd name="T77" fmla="*/ 2 h 53"/>
                  <a:gd name="T78" fmla="*/ 7 w 26"/>
                  <a:gd name="T79" fmla="*/ 1 h 53"/>
                  <a:gd name="T80" fmla="*/ 8 w 26"/>
                  <a:gd name="T81" fmla="*/ 0 h 53"/>
                  <a:gd name="T82" fmla="*/ 13 w 26"/>
                  <a:gd name="T83" fmla="*/ 0 h 53"/>
                  <a:gd name="T84" fmla="*/ 16 w 26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53">
                    <a:moveTo>
                      <a:pt x="16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14" y="20"/>
                    </a:lnTo>
                    <a:lnTo>
                      <a:pt x="16" y="28"/>
                    </a:lnTo>
                    <a:lnTo>
                      <a:pt x="17" y="32"/>
                    </a:lnTo>
                    <a:lnTo>
                      <a:pt x="18" y="37"/>
                    </a:lnTo>
                    <a:lnTo>
                      <a:pt x="20" y="41"/>
                    </a:lnTo>
                    <a:lnTo>
                      <a:pt x="22" y="45"/>
                    </a:lnTo>
                    <a:lnTo>
                      <a:pt x="24" y="48"/>
                    </a:lnTo>
                    <a:lnTo>
                      <a:pt x="25" y="50"/>
                    </a:lnTo>
                    <a:lnTo>
                      <a:pt x="26" y="52"/>
                    </a:lnTo>
                    <a:lnTo>
                      <a:pt x="25" y="52"/>
                    </a:lnTo>
                    <a:lnTo>
                      <a:pt x="25" y="53"/>
                    </a:lnTo>
                    <a:lnTo>
                      <a:pt x="23" y="53"/>
                    </a:lnTo>
                    <a:lnTo>
                      <a:pt x="22" y="52"/>
                    </a:lnTo>
                    <a:lnTo>
                      <a:pt x="17" y="48"/>
                    </a:lnTo>
                    <a:lnTo>
                      <a:pt x="12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şľíḋe"/>
              <p:cNvSpPr/>
              <p:nvPr userDrawn="1"/>
            </p:nvSpPr>
            <p:spPr bwMode="auto">
              <a:xfrm>
                <a:off x="3241676" y="2805113"/>
                <a:ext cx="220663" cy="111125"/>
              </a:xfrm>
              <a:custGeom>
                <a:avLst/>
                <a:gdLst>
                  <a:gd name="T0" fmla="*/ 121 w 139"/>
                  <a:gd name="T1" fmla="*/ 7 h 70"/>
                  <a:gd name="T2" fmla="*/ 121 w 139"/>
                  <a:gd name="T3" fmla="*/ 4 h 70"/>
                  <a:gd name="T4" fmla="*/ 124 w 139"/>
                  <a:gd name="T5" fmla="*/ 2 h 70"/>
                  <a:gd name="T6" fmla="*/ 130 w 139"/>
                  <a:gd name="T7" fmla="*/ 0 h 70"/>
                  <a:gd name="T8" fmla="*/ 134 w 139"/>
                  <a:gd name="T9" fmla="*/ 4 h 70"/>
                  <a:gd name="T10" fmla="*/ 139 w 139"/>
                  <a:gd name="T11" fmla="*/ 12 h 70"/>
                  <a:gd name="T12" fmla="*/ 137 w 139"/>
                  <a:gd name="T13" fmla="*/ 18 h 70"/>
                  <a:gd name="T14" fmla="*/ 125 w 139"/>
                  <a:gd name="T15" fmla="*/ 31 h 70"/>
                  <a:gd name="T16" fmla="*/ 122 w 139"/>
                  <a:gd name="T17" fmla="*/ 37 h 70"/>
                  <a:gd name="T18" fmla="*/ 124 w 139"/>
                  <a:gd name="T19" fmla="*/ 38 h 70"/>
                  <a:gd name="T20" fmla="*/ 124 w 139"/>
                  <a:gd name="T21" fmla="*/ 37 h 70"/>
                  <a:gd name="T22" fmla="*/ 129 w 139"/>
                  <a:gd name="T23" fmla="*/ 37 h 70"/>
                  <a:gd name="T24" fmla="*/ 133 w 139"/>
                  <a:gd name="T25" fmla="*/ 38 h 70"/>
                  <a:gd name="T26" fmla="*/ 135 w 139"/>
                  <a:gd name="T27" fmla="*/ 41 h 70"/>
                  <a:gd name="T28" fmla="*/ 133 w 139"/>
                  <a:gd name="T29" fmla="*/ 46 h 70"/>
                  <a:gd name="T30" fmla="*/ 129 w 139"/>
                  <a:gd name="T31" fmla="*/ 50 h 70"/>
                  <a:gd name="T32" fmla="*/ 127 w 139"/>
                  <a:gd name="T33" fmla="*/ 50 h 70"/>
                  <a:gd name="T34" fmla="*/ 119 w 139"/>
                  <a:gd name="T35" fmla="*/ 45 h 70"/>
                  <a:gd name="T36" fmla="*/ 113 w 139"/>
                  <a:gd name="T37" fmla="*/ 45 h 70"/>
                  <a:gd name="T38" fmla="*/ 99 w 139"/>
                  <a:gd name="T39" fmla="*/ 53 h 70"/>
                  <a:gd name="T40" fmla="*/ 84 w 139"/>
                  <a:gd name="T41" fmla="*/ 61 h 70"/>
                  <a:gd name="T42" fmla="*/ 70 w 139"/>
                  <a:gd name="T43" fmla="*/ 66 h 70"/>
                  <a:gd name="T44" fmla="*/ 47 w 139"/>
                  <a:gd name="T45" fmla="*/ 69 h 70"/>
                  <a:gd name="T46" fmla="*/ 31 w 139"/>
                  <a:gd name="T47" fmla="*/ 69 h 70"/>
                  <a:gd name="T48" fmla="*/ 14 w 139"/>
                  <a:gd name="T49" fmla="*/ 69 h 70"/>
                  <a:gd name="T50" fmla="*/ 0 w 139"/>
                  <a:gd name="T51" fmla="*/ 67 h 70"/>
                  <a:gd name="T52" fmla="*/ 0 w 139"/>
                  <a:gd name="T53" fmla="*/ 66 h 70"/>
                  <a:gd name="T54" fmla="*/ 4 w 139"/>
                  <a:gd name="T55" fmla="*/ 64 h 70"/>
                  <a:gd name="T56" fmla="*/ 16 w 139"/>
                  <a:gd name="T57" fmla="*/ 62 h 70"/>
                  <a:gd name="T58" fmla="*/ 37 w 139"/>
                  <a:gd name="T59" fmla="*/ 59 h 70"/>
                  <a:gd name="T60" fmla="*/ 49 w 139"/>
                  <a:gd name="T61" fmla="*/ 58 h 70"/>
                  <a:gd name="T62" fmla="*/ 65 w 139"/>
                  <a:gd name="T63" fmla="*/ 54 h 70"/>
                  <a:gd name="T64" fmla="*/ 83 w 139"/>
                  <a:gd name="T65" fmla="*/ 49 h 70"/>
                  <a:gd name="T66" fmla="*/ 87 w 139"/>
                  <a:gd name="T67" fmla="*/ 47 h 70"/>
                  <a:gd name="T68" fmla="*/ 89 w 139"/>
                  <a:gd name="T69" fmla="*/ 43 h 70"/>
                  <a:gd name="T70" fmla="*/ 87 w 139"/>
                  <a:gd name="T71" fmla="*/ 42 h 70"/>
                  <a:gd name="T72" fmla="*/ 75 w 139"/>
                  <a:gd name="T73" fmla="*/ 43 h 70"/>
                  <a:gd name="T74" fmla="*/ 68 w 139"/>
                  <a:gd name="T75" fmla="*/ 40 h 70"/>
                  <a:gd name="T76" fmla="*/ 65 w 139"/>
                  <a:gd name="T77" fmla="*/ 35 h 70"/>
                  <a:gd name="T78" fmla="*/ 65 w 139"/>
                  <a:gd name="T79" fmla="*/ 32 h 70"/>
                  <a:gd name="T80" fmla="*/ 67 w 139"/>
                  <a:gd name="T81" fmla="*/ 29 h 70"/>
                  <a:gd name="T82" fmla="*/ 78 w 139"/>
                  <a:gd name="T83" fmla="*/ 30 h 70"/>
                  <a:gd name="T84" fmla="*/ 94 w 139"/>
                  <a:gd name="T85" fmla="*/ 32 h 70"/>
                  <a:gd name="T86" fmla="*/ 103 w 139"/>
                  <a:gd name="T87" fmla="*/ 33 h 70"/>
                  <a:gd name="T88" fmla="*/ 106 w 139"/>
                  <a:gd name="T89" fmla="*/ 31 h 70"/>
                  <a:gd name="T90" fmla="*/ 118 w 139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70">
                    <a:moveTo>
                      <a:pt x="121" y="10"/>
                    </a:moveTo>
                    <a:lnTo>
                      <a:pt x="121" y="9"/>
                    </a:lnTo>
                    <a:lnTo>
                      <a:pt x="121" y="7"/>
                    </a:lnTo>
                    <a:lnTo>
                      <a:pt x="121" y="6"/>
                    </a:lnTo>
                    <a:lnTo>
                      <a:pt x="121" y="5"/>
                    </a:lnTo>
                    <a:lnTo>
                      <a:pt x="121" y="4"/>
                    </a:lnTo>
                    <a:lnTo>
                      <a:pt x="122" y="3"/>
                    </a:lnTo>
                    <a:lnTo>
                      <a:pt x="122" y="2"/>
                    </a:lnTo>
                    <a:lnTo>
                      <a:pt x="124" y="2"/>
                    </a:lnTo>
                    <a:lnTo>
                      <a:pt x="125" y="2"/>
                    </a:lnTo>
                    <a:lnTo>
                      <a:pt x="128" y="1"/>
                    </a:lnTo>
                    <a:lnTo>
                      <a:pt x="130" y="0"/>
                    </a:lnTo>
                    <a:lnTo>
                      <a:pt x="131" y="1"/>
                    </a:lnTo>
                    <a:lnTo>
                      <a:pt x="133" y="2"/>
                    </a:lnTo>
                    <a:lnTo>
                      <a:pt x="134" y="4"/>
                    </a:lnTo>
                    <a:lnTo>
                      <a:pt x="137" y="7"/>
                    </a:lnTo>
                    <a:lnTo>
                      <a:pt x="138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38" y="15"/>
                    </a:lnTo>
                    <a:lnTo>
                      <a:pt x="137" y="18"/>
                    </a:lnTo>
                    <a:lnTo>
                      <a:pt x="133" y="22"/>
                    </a:lnTo>
                    <a:lnTo>
                      <a:pt x="128" y="29"/>
                    </a:lnTo>
                    <a:lnTo>
                      <a:pt x="125" y="31"/>
                    </a:lnTo>
                    <a:lnTo>
                      <a:pt x="124" y="34"/>
                    </a:lnTo>
                    <a:lnTo>
                      <a:pt x="123" y="36"/>
                    </a:lnTo>
                    <a:lnTo>
                      <a:pt x="122" y="37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24" y="37"/>
                    </a:lnTo>
                    <a:lnTo>
                      <a:pt x="124" y="37"/>
                    </a:lnTo>
                    <a:lnTo>
                      <a:pt x="125" y="37"/>
                    </a:lnTo>
                    <a:lnTo>
                      <a:pt x="125" y="37"/>
                    </a:lnTo>
                    <a:lnTo>
                      <a:pt x="129" y="37"/>
                    </a:lnTo>
                    <a:lnTo>
                      <a:pt x="131" y="38"/>
                    </a:lnTo>
                    <a:lnTo>
                      <a:pt x="133" y="38"/>
                    </a:lnTo>
                    <a:lnTo>
                      <a:pt x="133" y="38"/>
                    </a:lnTo>
                    <a:lnTo>
                      <a:pt x="134" y="38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5" y="42"/>
                    </a:lnTo>
                    <a:lnTo>
                      <a:pt x="134" y="45"/>
                    </a:lnTo>
                    <a:lnTo>
                      <a:pt x="133" y="46"/>
                    </a:lnTo>
                    <a:lnTo>
                      <a:pt x="132" y="48"/>
                    </a:lnTo>
                    <a:lnTo>
                      <a:pt x="130" y="49"/>
                    </a:lnTo>
                    <a:lnTo>
                      <a:pt x="129" y="50"/>
                    </a:lnTo>
                    <a:lnTo>
                      <a:pt x="129" y="50"/>
                    </a:lnTo>
                    <a:lnTo>
                      <a:pt x="128" y="50"/>
                    </a:lnTo>
                    <a:lnTo>
                      <a:pt x="127" y="50"/>
                    </a:lnTo>
                    <a:lnTo>
                      <a:pt x="125" y="48"/>
                    </a:lnTo>
                    <a:lnTo>
                      <a:pt x="121" y="46"/>
                    </a:lnTo>
                    <a:lnTo>
                      <a:pt x="119" y="45"/>
                    </a:lnTo>
                    <a:lnTo>
                      <a:pt x="117" y="45"/>
                    </a:lnTo>
                    <a:lnTo>
                      <a:pt x="115" y="45"/>
                    </a:lnTo>
                    <a:lnTo>
                      <a:pt x="113" y="45"/>
                    </a:lnTo>
                    <a:lnTo>
                      <a:pt x="109" y="48"/>
                    </a:lnTo>
                    <a:lnTo>
                      <a:pt x="104" y="51"/>
                    </a:lnTo>
                    <a:lnTo>
                      <a:pt x="99" y="53"/>
                    </a:lnTo>
                    <a:lnTo>
                      <a:pt x="95" y="54"/>
                    </a:lnTo>
                    <a:lnTo>
                      <a:pt x="89" y="58"/>
                    </a:lnTo>
                    <a:lnTo>
                      <a:pt x="84" y="61"/>
                    </a:lnTo>
                    <a:lnTo>
                      <a:pt x="78" y="63"/>
                    </a:lnTo>
                    <a:lnTo>
                      <a:pt x="75" y="64"/>
                    </a:lnTo>
                    <a:lnTo>
                      <a:pt x="70" y="66"/>
                    </a:lnTo>
                    <a:lnTo>
                      <a:pt x="62" y="66"/>
                    </a:lnTo>
                    <a:lnTo>
                      <a:pt x="53" y="68"/>
                    </a:lnTo>
                    <a:lnTo>
                      <a:pt x="47" y="69"/>
                    </a:lnTo>
                    <a:lnTo>
                      <a:pt x="41" y="70"/>
                    </a:lnTo>
                    <a:lnTo>
                      <a:pt x="36" y="70"/>
                    </a:lnTo>
                    <a:lnTo>
                      <a:pt x="31" y="69"/>
                    </a:lnTo>
                    <a:lnTo>
                      <a:pt x="27" y="69"/>
                    </a:lnTo>
                    <a:lnTo>
                      <a:pt x="21" y="69"/>
                    </a:lnTo>
                    <a:lnTo>
                      <a:pt x="14" y="69"/>
                    </a:lnTo>
                    <a:lnTo>
                      <a:pt x="7" y="68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6" y="63"/>
                    </a:lnTo>
                    <a:lnTo>
                      <a:pt x="9" y="63"/>
                    </a:lnTo>
                    <a:lnTo>
                      <a:pt x="16" y="62"/>
                    </a:lnTo>
                    <a:lnTo>
                      <a:pt x="23" y="61"/>
                    </a:lnTo>
                    <a:lnTo>
                      <a:pt x="31" y="60"/>
                    </a:lnTo>
                    <a:lnTo>
                      <a:pt x="37" y="59"/>
                    </a:lnTo>
                    <a:lnTo>
                      <a:pt x="43" y="59"/>
                    </a:lnTo>
                    <a:lnTo>
                      <a:pt x="46" y="59"/>
                    </a:lnTo>
                    <a:lnTo>
                      <a:pt x="49" y="58"/>
                    </a:lnTo>
                    <a:lnTo>
                      <a:pt x="52" y="58"/>
                    </a:lnTo>
                    <a:lnTo>
                      <a:pt x="54" y="58"/>
                    </a:lnTo>
                    <a:lnTo>
                      <a:pt x="65" y="54"/>
                    </a:lnTo>
                    <a:lnTo>
                      <a:pt x="75" y="51"/>
                    </a:lnTo>
                    <a:lnTo>
                      <a:pt x="80" y="50"/>
                    </a:lnTo>
                    <a:lnTo>
                      <a:pt x="83" y="49"/>
                    </a:lnTo>
                    <a:lnTo>
                      <a:pt x="85" y="49"/>
                    </a:lnTo>
                    <a:lnTo>
                      <a:pt x="86" y="47"/>
                    </a:lnTo>
                    <a:lnTo>
                      <a:pt x="87" y="47"/>
                    </a:lnTo>
                    <a:lnTo>
                      <a:pt x="88" y="46"/>
                    </a:lnTo>
                    <a:lnTo>
                      <a:pt x="89" y="44"/>
                    </a:lnTo>
                    <a:lnTo>
                      <a:pt x="89" y="43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2"/>
                    </a:lnTo>
                    <a:lnTo>
                      <a:pt x="84" y="43"/>
                    </a:lnTo>
                    <a:lnTo>
                      <a:pt x="80" y="43"/>
                    </a:lnTo>
                    <a:lnTo>
                      <a:pt x="75" y="43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0"/>
                    </a:lnTo>
                    <a:lnTo>
                      <a:pt x="65" y="38"/>
                    </a:lnTo>
                    <a:lnTo>
                      <a:pt x="65" y="36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5" y="33"/>
                    </a:lnTo>
                    <a:lnTo>
                      <a:pt x="65" y="32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7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8" y="30"/>
                    </a:lnTo>
                    <a:lnTo>
                      <a:pt x="85" y="31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3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5" y="32"/>
                    </a:lnTo>
                    <a:lnTo>
                      <a:pt x="105" y="32"/>
                    </a:lnTo>
                    <a:lnTo>
                      <a:pt x="106" y="31"/>
                    </a:lnTo>
                    <a:lnTo>
                      <a:pt x="109" y="28"/>
                    </a:lnTo>
                    <a:lnTo>
                      <a:pt x="114" y="21"/>
                    </a:lnTo>
                    <a:lnTo>
                      <a:pt x="118" y="14"/>
                    </a:lnTo>
                    <a:lnTo>
                      <a:pt x="121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sḷiḑé"/>
              <p:cNvSpPr/>
              <p:nvPr userDrawn="1"/>
            </p:nvSpPr>
            <p:spPr bwMode="auto">
              <a:xfrm>
                <a:off x="3446463" y="3074988"/>
                <a:ext cx="247650" cy="138113"/>
              </a:xfrm>
              <a:custGeom>
                <a:avLst/>
                <a:gdLst>
                  <a:gd name="T0" fmla="*/ 107 w 156"/>
                  <a:gd name="T1" fmla="*/ 43 h 87"/>
                  <a:gd name="T2" fmla="*/ 105 w 156"/>
                  <a:gd name="T3" fmla="*/ 49 h 87"/>
                  <a:gd name="T4" fmla="*/ 101 w 156"/>
                  <a:gd name="T5" fmla="*/ 28 h 87"/>
                  <a:gd name="T6" fmla="*/ 109 w 156"/>
                  <a:gd name="T7" fmla="*/ 32 h 87"/>
                  <a:gd name="T8" fmla="*/ 104 w 156"/>
                  <a:gd name="T9" fmla="*/ 35 h 87"/>
                  <a:gd name="T10" fmla="*/ 98 w 156"/>
                  <a:gd name="T11" fmla="*/ 18 h 87"/>
                  <a:gd name="T12" fmla="*/ 105 w 156"/>
                  <a:gd name="T13" fmla="*/ 20 h 87"/>
                  <a:gd name="T14" fmla="*/ 99 w 156"/>
                  <a:gd name="T15" fmla="*/ 22 h 87"/>
                  <a:gd name="T16" fmla="*/ 97 w 156"/>
                  <a:gd name="T17" fmla="*/ 25 h 87"/>
                  <a:gd name="T18" fmla="*/ 89 w 156"/>
                  <a:gd name="T19" fmla="*/ 28 h 87"/>
                  <a:gd name="T20" fmla="*/ 90 w 156"/>
                  <a:gd name="T21" fmla="*/ 36 h 87"/>
                  <a:gd name="T22" fmla="*/ 80 w 156"/>
                  <a:gd name="T23" fmla="*/ 37 h 87"/>
                  <a:gd name="T24" fmla="*/ 78 w 156"/>
                  <a:gd name="T25" fmla="*/ 41 h 87"/>
                  <a:gd name="T26" fmla="*/ 93 w 156"/>
                  <a:gd name="T27" fmla="*/ 48 h 87"/>
                  <a:gd name="T28" fmla="*/ 85 w 156"/>
                  <a:gd name="T29" fmla="*/ 52 h 87"/>
                  <a:gd name="T30" fmla="*/ 95 w 156"/>
                  <a:gd name="T31" fmla="*/ 53 h 87"/>
                  <a:gd name="T32" fmla="*/ 110 w 156"/>
                  <a:gd name="T33" fmla="*/ 55 h 87"/>
                  <a:gd name="T34" fmla="*/ 119 w 156"/>
                  <a:gd name="T35" fmla="*/ 49 h 87"/>
                  <a:gd name="T36" fmla="*/ 128 w 156"/>
                  <a:gd name="T37" fmla="*/ 62 h 87"/>
                  <a:gd name="T38" fmla="*/ 92 w 156"/>
                  <a:gd name="T39" fmla="*/ 59 h 87"/>
                  <a:gd name="T40" fmla="*/ 74 w 156"/>
                  <a:gd name="T41" fmla="*/ 49 h 87"/>
                  <a:gd name="T42" fmla="*/ 53 w 156"/>
                  <a:gd name="T43" fmla="*/ 33 h 87"/>
                  <a:gd name="T44" fmla="*/ 60 w 156"/>
                  <a:gd name="T45" fmla="*/ 45 h 87"/>
                  <a:gd name="T46" fmla="*/ 73 w 156"/>
                  <a:gd name="T47" fmla="*/ 61 h 87"/>
                  <a:gd name="T48" fmla="*/ 52 w 156"/>
                  <a:gd name="T49" fmla="*/ 53 h 87"/>
                  <a:gd name="T50" fmla="*/ 32 w 156"/>
                  <a:gd name="T51" fmla="*/ 45 h 87"/>
                  <a:gd name="T52" fmla="*/ 11 w 156"/>
                  <a:gd name="T53" fmla="*/ 29 h 87"/>
                  <a:gd name="T54" fmla="*/ 9 w 156"/>
                  <a:gd name="T55" fmla="*/ 41 h 87"/>
                  <a:gd name="T56" fmla="*/ 35 w 156"/>
                  <a:gd name="T57" fmla="*/ 60 h 87"/>
                  <a:gd name="T58" fmla="*/ 25 w 156"/>
                  <a:gd name="T59" fmla="*/ 69 h 87"/>
                  <a:gd name="T60" fmla="*/ 6 w 156"/>
                  <a:gd name="T61" fmla="*/ 69 h 87"/>
                  <a:gd name="T62" fmla="*/ 0 w 156"/>
                  <a:gd name="T63" fmla="*/ 66 h 87"/>
                  <a:gd name="T64" fmla="*/ 5 w 156"/>
                  <a:gd name="T65" fmla="*/ 86 h 87"/>
                  <a:gd name="T66" fmla="*/ 37 w 156"/>
                  <a:gd name="T67" fmla="*/ 73 h 87"/>
                  <a:gd name="T68" fmla="*/ 51 w 156"/>
                  <a:gd name="T69" fmla="*/ 71 h 87"/>
                  <a:gd name="T70" fmla="*/ 44 w 156"/>
                  <a:gd name="T71" fmla="*/ 75 h 87"/>
                  <a:gd name="T72" fmla="*/ 61 w 156"/>
                  <a:gd name="T73" fmla="*/ 86 h 87"/>
                  <a:gd name="T74" fmla="*/ 64 w 156"/>
                  <a:gd name="T75" fmla="*/ 72 h 87"/>
                  <a:gd name="T76" fmla="*/ 53 w 156"/>
                  <a:gd name="T77" fmla="*/ 61 h 87"/>
                  <a:gd name="T78" fmla="*/ 75 w 156"/>
                  <a:gd name="T79" fmla="*/ 67 h 87"/>
                  <a:gd name="T80" fmla="*/ 95 w 156"/>
                  <a:gd name="T81" fmla="*/ 76 h 87"/>
                  <a:gd name="T82" fmla="*/ 94 w 156"/>
                  <a:gd name="T83" fmla="*/ 65 h 87"/>
                  <a:gd name="T84" fmla="*/ 117 w 156"/>
                  <a:gd name="T85" fmla="*/ 67 h 87"/>
                  <a:gd name="T86" fmla="*/ 143 w 156"/>
                  <a:gd name="T87" fmla="*/ 67 h 87"/>
                  <a:gd name="T88" fmla="*/ 132 w 156"/>
                  <a:gd name="T89" fmla="*/ 51 h 87"/>
                  <a:gd name="T90" fmla="*/ 118 w 156"/>
                  <a:gd name="T91" fmla="*/ 41 h 87"/>
                  <a:gd name="T92" fmla="*/ 120 w 156"/>
                  <a:gd name="T93" fmla="*/ 32 h 87"/>
                  <a:gd name="T94" fmla="*/ 145 w 156"/>
                  <a:gd name="T95" fmla="*/ 39 h 87"/>
                  <a:gd name="T96" fmla="*/ 155 w 156"/>
                  <a:gd name="T97" fmla="*/ 37 h 87"/>
                  <a:gd name="T98" fmla="*/ 150 w 156"/>
                  <a:gd name="T99" fmla="*/ 23 h 87"/>
                  <a:gd name="T100" fmla="*/ 137 w 156"/>
                  <a:gd name="T101" fmla="*/ 29 h 87"/>
                  <a:gd name="T102" fmla="*/ 112 w 156"/>
                  <a:gd name="T103" fmla="*/ 21 h 87"/>
                  <a:gd name="T104" fmla="*/ 105 w 156"/>
                  <a:gd name="T105" fmla="*/ 11 h 87"/>
                  <a:gd name="T106" fmla="*/ 105 w 156"/>
                  <a:gd name="T107" fmla="*/ 1 h 87"/>
                  <a:gd name="T108" fmla="*/ 93 w 156"/>
                  <a:gd name="T109" fmla="*/ 13 h 87"/>
                  <a:gd name="T110" fmla="*/ 78 w 156"/>
                  <a:gd name="T111" fmla="*/ 24 h 87"/>
                  <a:gd name="T112" fmla="*/ 79 w 156"/>
                  <a:gd name="T113" fmla="*/ 6 h 87"/>
                  <a:gd name="T114" fmla="*/ 68 w 156"/>
                  <a:gd name="T115" fmla="*/ 22 h 87"/>
                  <a:gd name="T116" fmla="*/ 67 w 156"/>
                  <a:gd name="T117" fmla="*/ 2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87">
                    <a:moveTo>
                      <a:pt x="96" y="49"/>
                    </a:moveTo>
                    <a:lnTo>
                      <a:pt x="97" y="47"/>
                    </a:lnTo>
                    <a:lnTo>
                      <a:pt x="97" y="45"/>
                    </a:lnTo>
                    <a:lnTo>
                      <a:pt x="97" y="45"/>
                    </a:lnTo>
                    <a:lnTo>
                      <a:pt x="98" y="44"/>
                    </a:lnTo>
                    <a:lnTo>
                      <a:pt x="99" y="44"/>
                    </a:lnTo>
                    <a:lnTo>
                      <a:pt x="100" y="44"/>
                    </a:lnTo>
                    <a:lnTo>
                      <a:pt x="104" y="44"/>
                    </a:lnTo>
                    <a:lnTo>
                      <a:pt x="107" y="43"/>
                    </a:lnTo>
                    <a:lnTo>
                      <a:pt x="108" y="44"/>
                    </a:lnTo>
                    <a:lnTo>
                      <a:pt x="109" y="45"/>
                    </a:lnTo>
                    <a:lnTo>
                      <a:pt x="109" y="46"/>
                    </a:lnTo>
                    <a:lnTo>
                      <a:pt x="109" y="47"/>
                    </a:lnTo>
                    <a:lnTo>
                      <a:pt x="109" y="48"/>
                    </a:lnTo>
                    <a:lnTo>
                      <a:pt x="109" y="48"/>
                    </a:lnTo>
                    <a:lnTo>
                      <a:pt x="108" y="49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1" y="50"/>
                    </a:lnTo>
                    <a:lnTo>
                      <a:pt x="97" y="49"/>
                    </a:lnTo>
                    <a:lnTo>
                      <a:pt x="96" y="49"/>
                    </a:lnTo>
                    <a:lnTo>
                      <a:pt x="96" y="49"/>
                    </a:lnTo>
                    <a:close/>
                    <a:moveTo>
                      <a:pt x="101" y="32"/>
                    </a:moveTo>
                    <a:lnTo>
                      <a:pt x="100" y="30"/>
                    </a:lnTo>
                    <a:lnTo>
                      <a:pt x="101" y="28"/>
                    </a:lnTo>
                    <a:lnTo>
                      <a:pt x="101" y="28"/>
                    </a:lnTo>
                    <a:lnTo>
                      <a:pt x="101" y="27"/>
                    </a:lnTo>
                    <a:lnTo>
                      <a:pt x="102" y="27"/>
                    </a:lnTo>
                    <a:lnTo>
                      <a:pt x="104" y="28"/>
                    </a:lnTo>
                    <a:lnTo>
                      <a:pt x="106" y="29"/>
                    </a:lnTo>
                    <a:lnTo>
                      <a:pt x="108" y="31"/>
                    </a:lnTo>
                    <a:lnTo>
                      <a:pt x="108" y="31"/>
                    </a:lnTo>
                    <a:lnTo>
                      <a:pt x="109" y="32"/>
                    </a:lnTo>
                    <a:lnTo>
                      <a:pt x="109" y="32"/>
                    </a:lnTo>
                    <a:lnTo>
                      <a:pt x="109" y="33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08" y="37"/>
                    </a:lnTo>
                    <a:lnTo>
                      <a:pt x="108" y="37"/>
                    </a:lnTo>
                    <a:lnTo>
                      <a:pt x="108" y="36"/>
                    </a:lnTo>
                    <a:lnTo>
                      <a:pt x="107" y="36"/>
                    </a:lnTo>
                    <a:lnTo>
                      <a:pt x="105" y="35"/>
                    </a:lnTo>
                    <a:lnTo>
                      <a:pt x="104" y="35"/>
                    </a:lnTo>
                    <a:lnTo>
                      <a:pt x="102" y="33"/>
                    </a:lnTo>
                    <a:lnTo>
                      <a:pt x="101" y="32"/>
                    </a:lnTo>
                    <a:lnTo>
                      <a:pt x="101" y="32"/>
                    </a:lnTo>
                    <a:close/>
                    <a:moveTo>
                      <a:pt x="99" y="21"/>
                    </a:moveTo>
                    <a:lnTo>
                      <a:pt x="98" y="21"/>
                    </a:lnTo>
                    <a:lnTo>
                      <a:pt x="98" y="20"/>
                    </a:lnTo>
                    <a:lnTo>
                      <a:pt x="97" y="20"/>
                    </a:lnTo>
                    <a:lnTo>
                      <a:pt x="97" y="19"/>
                    </a:lnTo>
                    <a:lnTo>
                      <a:pt x="98" y="18"/>
                    </a:lnTo>
                    <a:lnTo>
                      <a:pt x="99" y="17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3" y="16"/>
                    </a:lnTo>
                    <a:lnTo>
                      <a:pt x="104" y="18"/>
                    </a:lnTo>
                    <a:lnTo>
                      <a:pt x="105" y="20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22"/>
                    </a:lnTo>
                    <a:lnTo>
                      <a:pt x="105" y="23"/>
                    </a:lnTo>
                    <a:lnTo>
                      <a:pt x="105" y="24"/>
                    </a:lnTo>
                    <a:lnTo>
                      <a:pt x="103" y="24"/>
                    </a:lnTo>
                    <a:lnTo>
                      <a:pt x="102" y="24"/>
                    </a:lnTo>
                    <a:lnTo>
                      <a:pt x="101" y="24"/>
                    </a:lnTo>
                    <a:lnTo>
                      <a:pt x="99" y="22"/>
                    </a:lnTo>
                    <a:lnTo>
                      <a:pt x="99" y="21"/>
                    </a:lnTo>
                    <a:lnTo>
                      <a:pt x="99" y="21"/>
                    </a:lnTo>
                    <a:close/>
                    <a:moveTo>
                      <a:pt x="89" y="29"/>
                    </a:moveTo>
                    <a:lnTo>
                      <a:pt x="92" y="29"/>
                    </a:lnTo>
                    <a:lnTo>
                      <a:pt x="96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7" y="24"/>
                    </a:lnTo>
                    <a:lnTo>
                      <a:pt x="97" y="24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90" y="27"/>
                    </a:lnTo>
                    <a:lnTo>
                      <a:pt x="89" y="28"/>
                    </a:lnTo>
                    <a:lnTo>
                      <a:pt x="89" y="29"/>
                    </a:lnTo>
                    <a:lnTo>
                      <a:pt x="89" y="29"/>
                    </a:lnTo>
                    <a:close/>
                    <a:moveTo>
                      <a:pt x="85" y="31"/>
                    </a:moveTo>
                    <a:lnTo>
                      <a:pt x="86" y="32"/>
                    </a:lnTo>
                    <a:lnTo>
                      <a:pt x="88" y="32"/>
                    </a:lnTo>
                    <a:lnTo>
                      <a:pt x="89" y="32"/>
                    </a:lnTo>
                    <a:lnTo>
                      <a:pt x="89" y="33"/>
                    </a:lnTo>
                    <a:lnTo>
                      <a:pt x="90" y="35"/>
                    </a:lnTo>
                    <a:lnTo>
                      <a:pt x="90" y="36"/>
                    </a:lnTo>
                    <a:lnTo>
                      <a:pt x="91" y="37"/>
                    </a:lnTo>
                    <a:lnTo>
                      <a:pt x="91" y="37"/>
                    </a:lnTo>
                    <a:lnTo>
                      <a:pt x="90" y="38"/>
                    </a:lnTo>
                    <a:lnTo>
                      <a:pt x="89" y="39"/>
                    </a:lnTo>
                    <a:lnTo>
                      <a:pt x="88" y="39"/>
                    </a:lnTo>
                    <a:lnTo>
                      <a:pt x="87" y="39"/>
                    </a:lnTo>
                    <a:lnTo>
                      <a:pt x="84" y="38"/>
                    </a:lnTo>
                    <a:lnTo>
                      <a:pt x="81" y="37"/>
                    </a:lnTo>
                    <a:lnTo>
                      <a:pt x="80" y="37"/>
                    </a:lnTo>
                    <a:lnTo>
                      <a:pt x="79" y="37"/>
                    </a:lnTo>
                    <a:lnTo>
                      <a:pt x="78" y="37"/>
                    </a:lnTo>
                    <a:lnTo>
                      <a:pt x="77" y="37"/>
                    </a:lnTo>
                    <a:lnTo>
                      <a:pt x="77" y="37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7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9" y="41"/>
                    </a:lnTo>
                    <a:lnTo>
                      <a:pt x="81" y="41"/>
                    </a:lnTo>
                    <a:lnTo>
                      <a:pt x="84" y="42"/>
                    </a:lnTo>
                    <a:lnTo>
                      <a:pt x="89" y="44"/>
                    </a:lnTo>
                    <a:lnTo>
                      <a:pt x="91" y="45"/>
                    </a:lnTo>
                    <a:lnTo>
                      <a:pt x="92" y="46"/>
                    </a:lnTo>
                    <a:lnTo>
                      <a:pt x="93" y="47"/>
                    </a:lnTo>
                    <a:lnTo>
                      <a:pt x="93" y="48"/>
                    </a:lnTo>
                    <a:lnTo>
                      <a:pt x="93" y="48"/>
                    </a:lnTo>
                    <a:lnTo>
                      <a:pt x="93" y="49"/>
                    </a:lnTo>
                    <a:lnTo>
                      <a:pt x="92" y="49"/>
                    </a:lnTo>
                    <a:lnTo>
                      <a:pt x="91" y="49"/>
                    </a:lnTo>
                    <a:lnTo>
                      <a:pt x="89" y="49"/>
                    </a:lnTo>
                    <a:lnTo>
                      <a:pt x="88" y="49"/>
                    </a:lnTo>
                    <a:lnTo>
                      <a:pt x="87" y="49"/>
                    </a:lnTo>
                    <a:lnTo>
                      <a:pt x="86" y="50"/>
                    </a:lnTo>
                    <a:lnTo>
                      <a:pt x="85" y="51"/>
                    </a:lnTo>
                    <a:lnTo>
                      <a:pt x="85" y="52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5" y="53"/>
                    </a:lnTo>
                    <a:lnTo>
                      <a:pt x="85" y="53"/>
                    </a:lnTo>
                    <a:lnTo>
                      <a:pt x="86" y="53"/>
                    </a:lnTo>
                    <a:lnTo>
                      <a:pt x="88" y="53"/>
                    </a:lnTo>
                    <a:lnTo>
                      <a:pt x="91" y="53"/>
                    </a:lnTo>
                    <a:lnTo>
                      <a:pt x="94" y="53"/>
                    </a:lnTo>
                    <a:lnTo>
                      <a:pt x="95" y="53"/>
                    </a:lnTo>
                    <a:lnTo>
                      <a:pt x="97" y="53"/>
                    </a:lnTo>
                    <a:lnTo>
                      <a:pt x="97" y="54"/>
                    </a:lnTo>
                    <a:lnTo>
                      <a:pt x="100" y="55"/>
                    </a:lnTo>
                    <a:lnTo>
                      <a:pt x="101" y="56"/>
                    </a:lnTo>
                    <a:lnTo>
                      <a:pt x="104" y="56"/>
                    </a:lnTo>
                    <a:lnTo>
                      <a:pt x="106" y="56"/>
                    </a:lnTo>
                    <a:lnTo>
                      <a:pt x="108" y="56"/>
                    </a:lnTo>
                    <a:lnTo>
                      <a:pt x="109" y="55"/>
                    </a:lnTo>
                    <a:lnTo>
                      <a:pt x="110" y="55"/>
                    </a:lnTo>
                    <a:lnTo>
                      <a:pt x="111" y="54"/>
                    </a:lnTo>
                    <a:lnTo>
                      <a:pt x="112" y="53"/>
                    </a:lnTo>
                    <a:lnTo>
                      <a:pt x="112" y="52"/>
                    </a:lnTo>
                    <a:lnTo>
                      <a:pt x="113" y="49"/>
                    </a:lnTo>
                    <a:lnTo>
                      <a:pt x="113" y="47"/>
                    </a:lnTo>
                    <a:lnTo>
                      <a:pt x="115" y="46"/>
                    </a:lnTo>
                    <a:lnTo>
                      <a:pt x="116" y="46"/>
                    </a:lnTo>
                    <a:lnTo>
                      <a:pt x="117" y="47"/>
                    </a:lnTo>
                    <a:lnTo>
                      <a:pt x="119" y="49"/>
                    </a:lnTo>
                    <a:lnTo>
                      <a:pt x="121" y="51"/>
                    </a:lnTo>
                    <a:lnTo>
                      <a:pt x="123" y="53"/>
                    </a:lnTo>
                    <a:lnTo>
                      <a:pt x="126" y="55"/>
                    </a:lnTo>
                    <a:lnTo>
                      <a:pt x="129" y="57"/>
                    </a:lnTo>
                    <a:lnTo>
                      <a:pt x="130" y="60"/>
                    </a:lnTo>
                    <a:lnTo>
                      <a:pt x="130" y="61"/>
                    </a:lnTo>
                    <a:lnTo>
                      <a:pt x="129" y="61"/>
                    </a:lnTo>
                    <a:lnTo>
                      <a:pt x="129" y="61"/>
                    </a:lnTo>
                    <a:lnTo>
                      <a:pt x="128" y="62"/>
                    </a:lnTo>
                    <a:lnTo>
                      <a:pt x="125" y="62"/>
                    </a:lnTo>
                    <a:lnTo>
                      <a:pt x="122" y="61"/>
                    </a:lnTo>
                    <a:lnTo>
                      <a:pt x="119" y="61"/>
                    </a:lnTo>
                    <a:lnTo>
                      <a:pt x="114" y="61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0"/>
                    </a:lnTo>
                    <a:lnTo>
                      <a:pt x="95" y="59"/>
                    </a:lnTo>
                    <a:lnTo>
                      <a:pt x="92" y="59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8" y="59"/>
                    </a:lnTo>
                    <a:lnTo>
                      <a:pt x="87" y="59"/>
                    </a:lnTo>
                    <a:lnTo>
                      <a:pt x="86" y="58"/>
                    </a:lnTo>
                    <a:lnTo>
                      <a:pt x="84" y="57"/>
                    </a:lnTo>
                    <a:lnTo>
                      <a:pt x="81" y="53"/>
                    </a:lnTo>
                    <a:lnTo>
                      <a:pt x="77" y="51"/>
                    </a:lnTo>
                    <a:lnTo>
                      <a:pt x="74" y="49"/>
                    </a:lnTo>
                    <a:lnTo>
                      <a:pt x="72" y="48"/>
                    </a:lnTo>
                    <a:lnTo>
                      <a:pt x="69" y="46"/>
                    </a:lnTo>
                    <a:lnTo>
                      <a:pt x="65" y="44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7" y="36"/>
                    </a:lnTo>
                    <a:lnTo>
                      <a:pt x="56" y="35"/>
                    </a:lnTo>
                    <a:lnTo>
                      <a:pt x="54" y="33"/>
                    </a:lnTo>
                    <a:lnTo>
                      <a:pt x="53" y="33"/>
                    </a:lnTo>
                    <a:lnTo>
                      <a:pt x="52" y="33"/>
                    </a:lnTo>
                    <a:lnTo>
                      <a:pt x="50" y="33"/>
                    </a:lnTo>
                    <a:lnTo>
                      <a:pt x="50" y="35"/>
                    </a:lnTo>
                    <a:lnTo>
                      <a:pt x="50" y="36"/>
                    </a:lnTo>
                    <a:lnTo>
                      <a:pt x="50" y="37"/>
                    </a:lnTo>
                    <a:lnTo>
                      <a:pt x="53" y="39"/>
                    </a:lnTo>
                    <a:lnTo>
                      <a:pt x="56" y="41"/>
                    </a:lnTo>
                    <a:lnTo>
                      <a:pt x="57" y="42"/>
                    </a:lnTo>
                    <a:lnTo>
                      <a:pt x="60" y="45"/>
                    </a:lnTo>
                    <a:lnTo>
                      <a:pt x="63" y="49"/>
                    </a:lnTo>
                    <a:lnTo>
                      <a:pt x="66" y="51"/>
                    </a:lnTo>
                    <a:lnTo>
                      <a:pt x="73" y="56"/>
                    </a:lnTo>
                    <a:lnTo>
                      <a:pt x="77" y="58"/>
                    </a:lnTo>
                    <a:lnTo>
                      <a:pt x="77" y="59"/>
                    </a:lnTo>
                    <a:lnTo>
                      <a:pt x="77" y="59"/>
                    </a:lnTo>
                    <a:lnTo>
                      <a:pt x="77" y="60"/>
                    </a:lnTo>
                    <a:lnTo>
                      <a:pt x="74" y="61"/>
                    </a:lnTo>
                    <a:lnTo>
                      <a:pt x="73" y="61"/>
                    </a:lnTo>
                    <a:lnTo>
                      <a:pt x="70" y="61"/>
                    </a:lnTo>
                    <a:lnTo>
                      <a:pt x="68" y="61"/>
                    </a:lnTo>
                    <a:lnTo>
                      <a:pt x="65" y="60"/>
                    </a:lnTo>
                    <a:lnTo>
                      <a:pt x="61" y="59"/>
                    </a:lnTo>
                    <a:lnTo>
                      <a:pt x="58" y="58"/>
                    </a:lnTo>
                    <a:lnTo>
                      <a:pt x="57" y="57"/>
                    </a:lnTo>
                    <a:lnTo>
                      <a:pt x="54" y="55"/>
                    </a:lnTo>
                    <a:lnTo>
                      <a:pt x="53" y="54"/>
                    </a:lnTo>
                    <a:lnTo>
                      <a:pt x="52" y="53"/>
                    </a:lnTo>
                    <a:lnTo>
                      <a:pt x="51" y="53"/>
                    </a:lnTo>
                    <a:lnTo>
                      <a:pt x="49" y="53"/>
                    </a:lnTo>
                    <a:lnTo>
                      <a:pt x="47" y="53"/>
                    </a:lnTo>
                    <a:lnTo>
                      <a:pt x="45" y="53"/>
                    </a:lnTo>
                    <a:lnTo>
                      <a:pt x="43" y="52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4"/>
                    </a:lnTo>
                    <a:lnTo>
                      <a:pt x="25" y="42"/>
                    </a:lnTo>
                    <a:lnTo>
                      <a:pt x="24" y="42"/>
                    </a:lnTo>
                    <a:lnTo>
                      <a:pt x="21" y="41"/>
                    </a:lnTo>
                    <a:lnTo>
                      <a:pt x="17" y="38"/>
                    </a:lnTo>
                    <a:lnTo>
                      <a:pt x="15" y="35"/>
                    </a:lnTo>
                    <a:lnTo>
                      <a:pt x="13" y="32"/>
                    </a:lnTo>
                    <a:lnTo>
                      <a:pt x="12" y="31"/>
                    </a:lnTo>
                    <a:lnTo>
                      <a:pt x="11" y="29"/>
                    </a:lnTo>
                    <a:lnTo>
                      <a:pt x="9" y="28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8" y="39"/>
                    </a:lnTo>
                    <a:lnTo>
                      <a:pt x="9" y="41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20" y="49"/>
                    </a:lnTo>
                    <a:lnTo>
                      <a:pt x="26" y="53"/>
                    </a:lnTo>
                    <a:lnTo>
                      <a:pt x="32" y="57"/>
                    </a:lnTo>
                    <a:lnTo>
                      <a:pt x="33" y="58"/>
                    </a:lnTo>
                    <a:lnTo>
                      <a:pt x="35" y="60"/>
                    </a:lnTo>
                    <a:lnTo>
                      <a:pt x="36" y="61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5" y="63"/>
                    </a:lnTo>
                    <a:lnTo>
                      <a:pt x="34" y="64"/>
                    </a:lnTo>
                    <a:lnTo>
                      <a:pt x="33" y="65"/>
                    </a:lnTo>
                    <a:lnTo>
                      <a:pt x="31" y="66"/>
                    </a:lnTo>
                    <a:lnTo>
                      <a:pt x="29" y="68"/>
                    </a:lnTo>
                    <a:lnTo>
                      <a:pt x="25" y="69"/>
                    </a:lnTo>
                    <a:lnTo>
                      <a:pt x="22" y="72"/>
                    </a:lnTo>
                    <a:lnTo>
                      <a:pt x="18" y="73"/>
                    </a:lnTo>
                    <a:lnTo>
                      <a:pt x="14" y="73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6" y="69"/>
                    </a:lnTo>
                    <a:lnTo>
                      <a:pt x="4" y="66"/>
                    </a:lnTo>
                    <a:lnTo>
                      <a:pt x="3" y="62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1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2" y="77"/>
                    </a:lnTo>
                    <a:lnTo>
                      <a:pt x="3" y="81"/>
                    </a:lnTo>
                    <a:lnTo>
                      <a:pt x="3" y="85"/>
                    </a:lnTo>
                    <a:lnTo>
                      <a:pt x="4" y="85"/>
                    </a:lnTo>
                    <a:lnTo>
                      <a:pt x="4" y="85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7" y="87"/>
                    </a:lnTo>
                    <a:lnTo>
                      <a:pt x="9" y="87"/>
                    </a:lnTo>
                    <a:lnTo>
                      <a:pt x="13" y="87"/>
                    </a:lnTo>
                    <a:lnTo>
                      <a:pt x="16" y="86"/>
                    </a:lnTo>
                    <a:lnTo>
                      <a:pt x="19" y="85"/>
                    </a:lnTo>
                    <a:lnTo>
                      <a:pt x="25" y="81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37" y="73"/>
                    </a:lnTo>
                    <a:lnTo>
                      <a:pt x="42" y="70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5" y="68"/>
                    </a:lnTo>
                    <a:lnTo>
                      <a:pt x="46" y="68"/>
                    </a:lnTo>
                    <a:lnTo>
                      <a:pt x="47" y="68"/>
                    </a:lnTo>
                    <a:lnTo>
                      <a:pt x="48" y="69"/>
                    </a:lnTo>
                    <a:lnTo>
                      <a:pt x="49" y="69"/>
                    </a:lnTo>
                    <a:lnTo>
                      <a:pt x="51" y="71"/>
                    </a:lnTo>
                    <a:lnTo>
                      <a:pt x="52" y="72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9" y="74"/>
                    </a:lnTo>
                    <a:lnTo>
                      <a:pt x="47" y="74"/>
                    </a:lnTo>
                    <a:lnTo>
                      <a:pt x="45" y="74"/>
                    </a:lnTo>
                    <a:lnTo>
                      <a:pt x="44" y="75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3" y="76"/>
                    </a:lnTo>
                    <a:lnTo>
                      <a:pt x="44" y="77"/>
                    </a:lnTo>
                    <a:lnTo>
                      <a:pt x="47" y="77"/>
                    </a:lnTo>
                    <a:lnTo>
                      <a:pt x="50" y="80"/>
                    </a:lnTo>
                    <a:lnTo>
                      <a:pt x="55" y="82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3" y="85"/>
                    </a:lnTo>
                    <a:lnTo>
                      <a:pt x="64" y="85"/>
                    </a:lnTo>
                    <a:lnTo>
                      <a:pt x="65" y="83"/>
                    </a:lnTo>
                    <a:lnTo>
                      <a:pt x="65" y="81"/>
                    </a:lnTo>
                    <a:lnTo>
                      <a:pt x="65" y="79"/>
                    </a:lnTo>
                    <a:lnTo>
                      <a:pt x="65" y="77"/>
                    </a:lnTo>
                    <a:lnTo>
                      <a:pt x="65" y="74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68"/>
                    </a:lnTo>
                    <a:lnTo>
                      <a:pt x="57" y="67"/>
                    </a:lnTo>
                    <a:lnTo>
                      <a:pt x="56" y="65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3" y="61"/>
                    </a:lnTo>
                    <a:lnTo>
                      <a:pt x="54" y="61"/>
                    </a:lnTo>
                    <a:lnTo>
                      <a:pt x="54" y="61"/>
                    </a:lnTo>
                    <a:lnTo>
                      <a:pt x="55" y="61"/>
                    </a:lnTo>
                    <a:lnTo>
                      <a:pt x="57" y="61"/>
                    </a:lnTo>
                    <a:lnTo>
                      <a:pt x="61" y="62"/>
                    </a:lnTo>
                    <a:lnTo>
                      <a:pt x="65" y="63"/>
                    </a:lnTo>
                    <a:lnTo>
                      <a:pt x="69" y="65"/>
                    </a:lnTo>
                    <a:lnTo>
                      <a:pt x="73" y="66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80" y="70"/>
                    </a:lnTo>
                    <a:lnTo>
                      <a:pt x="82" y="73"/>
                    </a:lnTo>
                    <a:lnTo>
                      <a:pt x="85" y="75"/>
                    </a:lnTo>
                    <a:lnTo>
                      <a:pt x="87" y="76"/>
                    </a:lnTo>
                    <a:lnTo>
                      <a:pt x="89" y="77"/>
                    </a:lnTo>
                    <a:lnTo>
                      <a:pt x="90" y="77"/>
                    </a:lnTo>
                    <a:lnTo>
                      <a:pt x="93" y="77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5" y="73"/>
                    </a:lnTo>
                    <a:lnTo>
                      <a:pt x="95" y="72"/>
                    </a:lnTo>
                    <a:lnTo>
                      <a:pt x="94" y="70"/>
                    </a:lnTo>
                    <a:lnTo>
                      <a:pt x="94" y="69"/>
                    </a:lnTo>
                    <a:lnTo>
                      <a:pt x="93" y="68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5"/>
                    </a:lnTo>
                    <a:lnTo>
                      <a:pt x="96" y="64"/>
                    </a:lnTo>
                    <a:lnTo>
                      <a:pt x="97" y="64"/>
                    </a:lnTo>
                    <a:lnTo>
                      <a:pt x="101" y="65"/>
                    </a:lnTo>
                    <a:lnTo>
                      <a:pt x="105" y="65"/>
                    </a:lnTo>
                    <a:lnTo>
                      <a:pt x="109" y="65"/>
                    </a:lnTo>
                    <a:lnTo>
                      <a:pt x="112" y="65"/>
                    </a:lnTo>
                    <a:lnTo>
                      <a:pt x="114" y="66"/>
                    </a:lnTo>
                    <a:lnTo>
                      <a:pt x="117" y="67"/>
                    </a:lnTo>
                    <a:lnTo>
                      <a:pt x="123" y="69"/>
                    </a:lnTo>
                    <a:lnTo>
                      <a:pt x="128" y="71"/>
                    </a:lnTo>
                    <a:lnTo>
                      <a:pt x="130" y="72"/>
                    </a:lnTo>
                    <a:lnTo>
                      <a:pt x="132" y="72"/>
                    </a:lnTo>
                    <a:lnTo>
                      <a:pt x="135" y="72"/>
                    </a:lnTo>
                    <a:lnTo>
                      <a:pt x="137" y="72"/>
                    </a:lnTo>
                    <a:lnTo>
                      <a:pt x="140" y="70"/>
                    </a:lnTo>
                    <a:lnTo>
                      <a:pt x="141" y="69"/>
                    </a:lnTo>
                    <a:lnTo>
                      <a:pt x="143" y="67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5" y="61"/>
                    </a:lnTo>
                    <a:lnTo>
                      <a:pt x="144" y="60"/>
                    </a:lnTo>
                    <a:lnTo>
                      <a:pt x="144" y="59"/>
                    </a:lnTo>
                    <a:lnTo>
                      <a:pt x="143" y="58"/>
                    </a:lnTo>
                    <a:lnTo>
                      <a:pt x="141" y="57"/>
                    </a:lnTo>
                    <a:lnTo>
                      <a:pt x="137" y="55"/>
                    </a:lnTo>
                    <a:lnTo>
                      <a:pt x="132" y="51"/>
                    </a:lnTo>
                    <a:lnTo>
                      <a:pt x="126" y="48"/>
                    </a:lnTo>
                    <a:lnTo>
                      <a:pt x="123" y="46"/>
                    </a:lnTo>
                    <a:lnTo>
                      <a:pt x="122" y="46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0" y="44"/>
                    </a:lnTo>
                    <a:lnTo>
                      <a:pt x="119" y="43"/>
                    </a:lnTo>
                    <a:lnTo>
                      <a:pt x="119" y="42"/>
                    </a:lnTo>
                    <a:lnTo>
                      <a:pt x="118" y="41"/>
                    </a:lnTo>
                    <a:lnTo>
                      <a:pt x="119" y="41"/>
                    </a:lnTo>
                    <a:lnTo>
                      <a:pt x="119" y="39"/>
                    </a:lnTo>
                    <a:lnTo>
                      <a:pt x="118" y="37"/>
                    </a:lnTo>
                    <a:lnTo>
                      <a:pt x="118" y="37"/>
                    </a:lnTo>
                    <a:lnTo>
                      <a:pt x="118" y="36"/>
                    </a:lnTo>
                    <a:lnTo>
                      <a:pt x="118" y="35"/>
                    </a:lnTo>
                    <a:lnTo>
                      <a:pt x="119" y="33"/>
                    </a:lnTo>
                    <a:lnTo>
                      <a:pt x="119" y="32"/>
                    </a:lnTo>
                    <a:lnTo>
                      <a:pt x="120" y="32"/>
                    </a:lnTo>
                    <a:lnTo>
                      <a:pt x="121" y="32"/>
                    </a:lnTo>
                    <a:lnTo>
                      <a:pt x="122" y="32"/>
                    </a:lnTo>
                    <a:lnTo>
                      <a:pt x="125" y="32"/>
                    </a:lnTo>
                    <a:lnTo>
                      <a:pt x="127" y="32"/>
                    </a:lnTo>
                    <a:lnTo>
                      <a:pt x="130" y="34"/>
                    </a:lnTo>
                    <a:lnTo>
                      <a:pt x="135" y="35"/>
                    </a:lnTo>
                    <a:lnTo>
                      <a:pt x="140" y="37"/>
                    </a:lnTo>
                    <a:lnTo>
                      <a:pt x="143" y="38"/>
                    </a:lnTo>
                    <a:lnTo>
                      <a:pt x="145" y="39"/>
                    </a:lnTo>
                    <a:lnTo>
                      <a:pt x="147" y="40"/>
                    </a:lnTo>
                    <a:lnTo>
                      <a:pt x="148" y="40"/>
                    </a:lnTo>
                    <a:lnTo>
                      <a:pt x="149" y="39"/>
                    </a:lnTo>
                    <a:lnTo>
                      <a:pt x="151" y="38"/>
                    </a:lnTo>
                    <a:lnTo>
                      <a:pt x="153" y="38"/>
                    </a:lnTo>
                    <a:lnTo>
                      <a:pt x="153" y="38"/>
                    </a:lnTo>
                    <a:lnTo>
                      <a:pt x="154" y="37"/>
                    </a:lnTo>
                    <a:lnTo>
                      <a:pt x="154" y="37"/>
                    </a:lnTo>
                    <a:lnTo>
                      <a:pt x="155" y="37"/>
                    </a:lnTo>
                    <a:lnTo>
                      <a:pt x="156" y="33"/>
                    </a:lnTo>
                    <a:lnTo>
                      <a:pt x="156" y="29"/>
                    </a:lnTo>
                    <a:lnTo>
                      <a:pt x="156" y="27"/>
                    </a:lnTo>
                    <a:lnTo>
                      <a:pt x="155" y="24"/>
                    </a:lnTo>
                    <a:lnTo>
                      <a:pt x="154" y="24"/>
                    </a:lnTo>
                    <a:lnTo>
                      <a:pt x="153" y="23"/>
                    </a:lnTo>
                    <a:lnTo>
                      <a:pt x="153" y="22"/>
                    </a:lnTo>
                    <a:lnTo>
                      <a:pt x="151" y="22"/>
                    </a:lnTo>
                    <a:lnTo>
                      <a:pt x="150" y="23"/>
                    </a:lnTo>
                    <a:lnTo>
                      <a:pt x="150" y="23"/>
                    </a:lnTo>
                    <a:lnTo>
                      <a:pt x="150" y="24"/>
                    </a:lnTo>
                    <a:lnTo>
                      <a:pt x="149" y="24"/>
                    </a:lnTo>
                    <a:lnTo>
                      <a:pt x="147" y="25"/>
                    </a:lnTo>
                    <a:lnTo>
                      <a:pt x="143" y="28"/>
                    </a:lnTo>
                    <a:lnTo>
                      <a:pt x="142" y="28"/>
                    </a:lnTo>
                    <a:lnTo>
                      <a:pt x="141" y="28"/>
                    </a:lnTo>
                    <a:lnTo>
                      <a:pt x="138" y="28"/>
                    </a:lnTo>
                    <a:lnTo>
                      <a:pt x="137" y="29"/>
                    </a:lnTo>
                    <a:lnTo>
                      <a:pt x="132" y="28"/>
                    </a:lnTo>
                    <a:lnTo>
                      <a:pt x="127" y="28"/>
                    </a:lnTo>
                    <a:lnTo>
                      <a:pt x="118" y="27"/>
                    </a:lnTo>
                    <a:lnTo>
                      <a:pt x="114" y="26"/>
                    </a:lnTo>
                    <a:lnTo>
                      <a:pt x="113" y="25"/>
                    </a:lnTo>
                    <a:lnTo>
                      <a:pt x="113" y="25"/>
                    </a:lnTo>
                    <a:lnTo>
                      <a:pt x="113" y="24"/>
                    </a:lnTo>
                    <a:lnTo>
                      <a:pt x="112" y="24"/>
                    </a:lnTo>
                    <a:lnTo>
                      <a:pt x="112" y="21"/>
                    </a:lnTo>
                    <a:lnTo>
                      <a:pt x="110" y="20"/>
                    </a:lnTo>
                    <a:lnTo>
                      <a:pt x="109" y="18"/>
                    </a:lnTo>
                    <a:lnTo>
                      <a:pt x="108" y="16"/>
                    </a:lnTo>
                    <a:lnTo>
                      <a:pt x="106" y="15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12"/>
                    </a:lnTo>
                    <a:lnTo>
                      <a:pt x="105" y="12"/>
                    </a:lnTo>
                    <a:lnTo>
                      <a:pt x="105" y="11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6" y="6"/>
                    </a:lnTo>
                    <a:lnTo>
                      <a:pt x="106" y="5"/>
                    </a:lnTo>
                    <a:lnTo>
                      <a:pt x="106" y="4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5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2" y="1"/>
                    </a:lnTo>
                    <a:lnTo>
                      <a:pt x="101" y="2"/>
                    </a:lnTo>
                    <a:lnTo>
                      <a:pt x="101" y="3"/>
                    </a:lnTo>
                    <a:lnTo>
                      <a:pt x="100" y="4"/>
                    </a:lnTo>
                    <a:lnTo>
                      <a:pt x="97" y="8"/>
                    </a:lnTo>
                    <a:lnTo>
                      <a:pt x="93" y="13"/>
                    </a:lnTo>
                    <a:lnTo>
                      <a:pt x="89" y="18"/>
                    </a:lnTo>
                    <a:lnTo>
                      <a:pt x="86" y="22"/>
                    </a:lnTo>
                    <a:lnTo>
                      <a:pt x="84" y="24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5"/>
                    </a:lnTo>
                    <a:lnTo>
                      <a:pt x="79" y="25"/>
                    </a:lnTo>
                    <a:lnTo>
                      <a:pt x="78" y="25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9"/>
                    </a:lnTo>
                    <a:lnTo>
                      <a:pt x="81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1" y="9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79" y="6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7" y="9"/>
                    </a:lnTo>
                    <a:lnTo>
                      <a:pt x="76" y="12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1" y="20"/>
                    </a:lnTo>
                    <a:lnTo>
                      <a:pt x="69" y="21"/>
                    </a:lnTo>
                    <a:lnTo>
                      <a:pt x="68" y="22"/>
                    </a:lnTo>
                    <a:lnTo>
                      <a:pt x="67" y="23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8"/>
                    </a:lnTo>
                    <a:lnTo>
                      <a:pt x="65" y="28"/>
                    </a:lnTo>
                    <a:lnTo>
                      <a:pt x="67" y="28"/>
                    </a:lnTo>
                    <a:lnTo>
                      <a:pt x="71" y="29"/>
                    </a:lnTo>
                    <a:lnTo>
                      <a:pt x="76" y="30"/>
                    </a:lnTo>
                    <a:lnTo>
                      <a:pt x="81" y="31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1iďé"/>
              <p:cNvSpPr/>
              <p:nvPr userDrawn="1"/>
            </p:nvSpPr>
            <p:spPr bwMode="auto">
              <a:xfrm>
                <a:off x="2492376" y="3494088"/>
                <a:ext cx="1190625" cy="766763"/>
              </a:xfrm>
              <a:custGeom>
                <a:avLst/>
                <a:gdLst>
                  <a:gd name="T0" fmla="*/ 238 w 750"/>
                  <a:gd name="T1" fmla="*/ 410 h 483"/>
                  <a:gd name="T2" fmla="*/ 260 w 750"/>
                  <a:gd name="T3" fmla="*/ 439 h 483"/>
                  <a:gd name="T4" fmla="*/ 256 w 750"/>
                  <a:gd name="T5" fmla="*/ 482 h 483"/>
                  <a:gd name="T6" fmla="*/ 230 w 750"/>
                  <a:gd name="T7" fmla="*/ 454 h 483"/>
                  <a:gd name="T8" fmla="*/ 255 w 750"/>
                  <a:gd name="T9" fmla="*/ 473 h 483"/>
                  <a:gd name="T10" fmla="*/ 249 w 750"/>
                  <a:gd name="T11" fmla="*/ 443 h 483"/>
                  <a:gd name="T12" fmla="*/ 234 w 750"/>
                  <a:gd name="T13" fmla="*/ 401 h 483"/>
                  <a:gd name="T14" fmla="*/ 260 w 750"/>
                  <a:gd name="T15" fmla="*/ 397 h 483"/>
                  <a:gd name="T16" fmla="*/ 28 w 750"/>
                  <a:gd name="T17" fmla="*/ 433 h 483"/>
                  <a:gd name="T18" fmla="*/ 13 w 750"/>
                  <a:gd name="T19" fmla="*/ 428 h 483"/>
                  <a:gd name="T20" fmla="*/ 0 w 750"/>
                  <a:gd name="T21" fmla="*/ 419 h 483"/>
                  <a:gd name="T22" fmla="*/ 37 w 750"/>
                  <a:gd name="T23" fmla="*/ 447 h 483"/>
                  <a:gd name="T24" fmla="*/ 123 w 750"/>
                  <a:gd name="T25" fmla="*/ 381 h 483"/>
                  <a:gd name="T26" fmla="*/ 160 w 750"/>
                  <a:gd name="T27" fmla="*/ 436 h 483"/>
                  <a:gd name="T28" fmla="*/ 224 w 750"/>
                  <a:gd name="T29" fmla="*/ 423 h 483"/>
                  <a:gd name="T30" fmla="*/ 193 w 750"/>
                  <a:gd name="T31" fmla="*/ 391 h 483"/>
                  <a:gd name="T32" fmla="*/ 216 w 750"/>
                  <a:gd name="T33" fmla="*/ 409 h 483"/>
                  <a:gd name="T34" fmla="*/ 278 w 750"/>
                  <a:gd name="T35" fmla="*/ 482 h 483"/>
                  <a:gd name="T36" fmla="*/ 351 w 750"/>
                  <a:gd name="T37" fmla="*/ 426 h 483"/>
                  <a:gd name="T38" fmla="*/ 437 w 750"/>
                  <a:gd name="T39" fmla="*/ 430 h 483"/>
                  <a:gd name="T40" fmla="*/ 411 w 750"/>
                  <a:gd name="T41" fmla="*/ 359 h 483"/>
                  <a:gd name="T42" fmla="*/ 388 w 750"/>
                  <a:gd name="T43" fmla="*/ 381 h 483"/>
                  <a:gd name="T44" fmla="*/ 423 w 750"/>
                  <a:gd name="T45" fmla="*/ 447 h 483"/>
                  <a:gd name="T46" fmla="*/ 405 w 750"/>
                  <a:gd name="T47" fmla="*/ 417 h 483"/>
                  <a:gd name="T48" fmla="*/ 401 w 750"/>
                  <a:gd name="T49" fmla="*/ 366 h 483"/>
                  <a:gd name="T50" fmla="*/ 427 w 750"/>
                  <a:gd name="T51" fmla="*/ 408 h 483"/>
                  <a:gd name="T52" fmla="*/ 448 w 750"/>
                  <a:gd name="T53" fmla="*/ 334 h 483"/>
                  <a:gd name="T54" fmla="*/ 498 w 750"/>
                  <a:gd name="T55" fmla="*/ 301 h 483"/>
                  <a:gd name="T56" fmla="*/ 551 w 750"/>
                  <a:gd name="T57" fmla="*/ 375 h 483"/>
                  <a:gd name="T58" fmla="*/ 583 w 750"/>
                  <a:gd name="T59" fmla="*/ 330 h 483"/>
                  <a:gd name="T60" fmla="*/ 544 w 750"/>
                  <a:gd name="T61" fmla="*/ 279 h 483"/>
                  <a:gd name="T62" fmla="*/ 565 w 750"/>
                  <a:gd name="T63" fmla="*/ 265 h 483"/>
                  <a:gd name="T64" fmla="*/ 537 w 750"/>
                  <a:gd name="T65" fmla="*/ 269 h 483"/>
                  <a:gd name="T66" fmla="*/ 572 w 750"/>
                  <a:gd name="T67" fmla="*/ 333 h 483"/>
                  <a:gd name="T68" fmla="*/ 602 w 750"/>
                  <a:gd name="T69" fmla="*/ 327 h 483"/>
                  <a:gd name="T70" fmla="*/ 589 w 750"/>
                  <a:gd name="T71" fmla="*/ 271 h 483"/>
                  <a:gd name="T72" fmla="*/ 650 w 750"/>
                  <a:gd name="T73" fmla="*/ 233 h 483"/>
                  <a:gd name="T74" fmla="*/ 668 w 750"/>
                  <a:gd name="T75" fmla="*/ 220 h 483"/>
                  <a:gd name="T76" fmla="*/ 613 w 750"/>
                  <a:gd name="T77" fmla="*/ 169 h 483"/>
                  <a:gd name="T78" fmla="*/ 644 w 750"/>
                  <a:gd name="T79" fmla="*/ 157 h 483"/>
                  <a:gd name="T80" fmla="*/ 690 w 750"/>
                  <a:gd name="T81" fmla="*/ 213 h 483"/>
                  <a:gd name="T82" fmla="*/ 658 w 750"/>
                  <a:gd name="T83" fmla="*/ 175 h 483"/>
                  <a:gd name="T84" fmla="*/ 620 w 750"/>
                  <a:gd name="T85" fmla="*/ 169 h 483"/>
                  <a:gd name="T86" fmla="*/ 664 w 750"/>
                  <a:gd name="T87" fmla="*/ 208 h 483"/>
                  <a:gd name="T88" fmla="*/ 710 w 750"/>
                  <a:gd name="T89" fmla="*/ 149 h 483"/>
                  <a:gd name="T90" fmla="*/ 697 w 750"/>
                  <a:gd name="T91" fmla="*/ 143 h 483"/>
                  <a:gd name="T92" fmla="*/ 641 w 750"/>
                  <a:gd name="T93" fmla="*/ 104 h 483"/>
                  <a:gd name="T94" fmla="*/ 692 w 750"/>
                  <a:gd name="T95" fmla="*/ 96 h 483"/>
                  <a:gd name="T96" fmla="*/ 709 w 750"/>
                  <a:gd name="T97" fmla="*/ 135 h 483"/>
                  <a:gd name="T98" fmla="*/ 650 w 750"/>
                  <a:gd name="T99" fmla="*/ 108 h 483"/>
                  <a:gd name="T100" fmla="*/ 667 w 750"/>
                  <a:gd name="T101" fmla="*/ 97 h 483"/>
                  <a:gd name="T102" fmla="*/ 718 w 750"/>
                  <a:gd name="T103" fmla="*/ 126 h 483"/>
                  <a:gd name="T104" fmla="*/ 706 w 750"/>
                  <a:gd name="T105" fmla="*/ 61 h 483"/>
                  <a:gd name="T106" fmla="*/ 732 w 750"/>
                  <a:gd name="T107" fmla="*/ 81 h 483"/>
                  <a:gd name="T108" fmla="*/ 669 w 750"/>
                  <a:gd name="T109" fmla="*/ 73 h 483"/>
                  <a:gd name="T110" fmla="*/ 673 w 750"/>
                  <a:gd name="T111" fmla="*/ 53 h 483"/>
                  <a:gd name="T112" fmla="*/ 654 w 750"/>
                  <a:gd name="T113" fmla="*/ 62 h 483"/>
                  <a:gd name="T114" fmla="*/ 698 w 750"/>
                  <a:gd name="T115" fmla="*/ 91 h 483"/>
                  <a:gd name="T116" fmla="*/ 741 w 750"/>
                  <a:gd name="T117" fmla="*/ 77 h 483"/>
                  <a:gd name="T118" fmla="*/ 662 w 750"/>
                  <a:gd name="T119" fmla="*/ 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0" h="483">
                    <a:moveTo>
                      <a:pt x="265" y="417"/>
                    </a:moveTo>
                    <a:lnTo>
                      <a:pt x="258" y="417"/>
                    </a:lnTo>
                    <a:lnTo>
                      <a:pt x="258" y="414"/>
                    </a:lnTo>
                    <a:lnTo>
                      <a:pt x="257" y="411"/>
                    </a:lnTo>
                    <a:lnTo>
                      <a:pt x="257" y="408"/>
                    </a:lnTo>
                    <a:lnTo>
                      <a:pt x="256" y="405"/>
                    </a:lnTo>
                    <a:lnTo>
                      <a:pt x="255" y="404"/>
                    </a:lnTo>
                    <a:lnTo>
                      <a:pt x="253" y="403"/>
                    </a:lnTo>
                    <a:lnTo>
                      <a:pt x="251" y="401"/>
                    </a:lnTo>
                    <a:lnTo>
                      <a:pt x="249" y="401"/>
                    </a:lnTo>
                    <a:lnTo>
                      <a:pt x="246" y="401"/>
                    </a:lnTo>
                    <a:lnTo>
                      <a:pt x="244" y="402"/>
                    </a:lnTo>
                    <a:lnTo>
                      <a:pt x="241" y="404"/>
                    </a:lnTo>
                    <a:lnTo>
                      <a:pt x="241" y="405"/>
                    </a:lnTo>
                    <a:lnTo>
                      <a:pt x="239" y="408"/>
                    </a:lnTo>
                    <a:lnTo>
                      <a:pt x="238" y="410"/>
                    </a:lnTo>
                    <a:lnTo>
                      <a:pt x="238" y="414"/>
                    </a:lnTo>
                    <a:lnTo>
                      <a:pt x="238" y="417"/>
                    </a:lnTo>
                    <a:lnTo>
                      <a:pt x="238" y="420"/>
                    </a:lnTo>
                    <a:lnTo>
                      <a:pt x="238" y="421"/>
                    </a:lnTo>
                    <a:lnTo>
                      <a:pt x="238" y="423"/>
                    </a:lnTo>
                    <a:lnTo>
                      <a:pt x="239" y="425"/>
                    </a:lnTo>
                    <a:lnTo>
                      <a:pt x="240" y="426"/>
                    </a:lnTo>
                    <a:lnTo>
                      <a:pt x="241" y="428"/>
                    </a:lnTo>
                    <a:lnTo>
                      <a:pt x="242" y="429"/>
                    </a:lnTo>
                    <a:lnTo>
                      <a:pt x="244" y="430"/>
                    </a:lnTo>
                    <a:lnTo>
                      <a:pt x="245" y="431"/>
                    </a:lnTo>
                    <a:lnTo>
                      <a:pt x="249" y="433"/>
                    </a:lnTo>
                    <a:lnTo>
                      <a:pt x="251" y="434"/>
                    </a:lnTo>
                    <a:lnTo>
                      <a:pt x="253" y="434"/>
                    </a:lnTo>
                    <a:lnTo>
                      <a:pt x="257" y="437"/>
                    </a:lnTo>
                    <a:lnTo>
                      <a:pt x="260" y="439"/>
                    </a:lnTo>
                    <a:lnTo>
                      <a:pt x="262" y="442"/>
                    </a:lnTo>
                    <a:lnTo>
                      <a:pt x="264" y="444"/>
                    </a:lnTo>
                    <a:lnTo>
                      <a:pt x="265" y="447"/>
                    </a:lnTo>
                    <a:lnTo>
                      <a:pt x="266" y="450"/>
                    </a:lnTo>
                    <a:lnTo>
                      <a:pt x="267" y="454"/>
                    </a:lnTo>
                    <a:lnTo>
                      <a:pt x="267" y="458"/>
                    </a:lnTo>
                    <a:lnTo>
                      <a:pt x="266" y="463"/>
                    </a:lnTo>
                    <a:lnTo>
                      <a:pt x="265" y="469"/>
                    </a:lnTo>
                    <a:lnTo>
                      <a:pt x="265" y="471"/>
                    </a:lnTo>
                    <a:lnTo>
                      <a:pt x="264" y="473"/>
                    </a:lnTo>
                    <a:lnTo>
                      <a:pt x="263" y="475"/>
                    </a:lnTo>
                    <a:lnTo>
                      <a:pt x="261" y="477"/>
                    </a:lnTo>
                    <a:lnTo>
                      <a:pt x="261" y="478"/>
                    </a:lnTo>
                    <a:lnTo>
                      <a:pt x="259" y="479"/>
                    </a:lnTo>
                    <a:lnTo>
                      <a:pt x="257" y="481"/>
                    </a:lnTo>
                    <a:lnTo>
                      <a:pt x="256" y="482"/>
                    </a:lnTo>
                    <a:lnTo>
                      <a:pt x="254" y="482"/>
                    </a:lnTo>
                    <a:lnTo>
                      <a:pt x="253" y="483"/>
                    </a:lnTo>
                    <a:lnTo>
                      <a:pt x="250" y="483"/>
                    </a:lnTo>
                    <a:lnTo>
                      <a:pt x="248" y="483"/>
                    </a:lnTo>
                    <a:lnTo>
                      <a:pt x="245" y="483"/>
                    </a:lnTo>
                    <a:lnTo>
                      <a:pt x="242" y="482"/>
                    </a:lnTo>
                    <a:lnTo>
                      <a:pt x="240" y="482"/>
                    </a:lnTo>
                    <a:lnTo>
                      <a:pt x="237" y="481"/>
                    </a:lnTo>
                    <a:lnTo>
                      <a:pt x="236" y="478"/>
                    </a:lnTo>
                    <a:lnTo>
                      <a:pt x="234" y="476"/>
                    </a:lnTo>
                    <a:lnTo>
                      <a:pt x="232" y="474"/>
                    </a:lnTo>
                    <a:lnTo>
                      <a:pt x="231" y="470"/>
                    </a:lnTo>
                    <a:lnTo>
                      <a:pt x="231" y="468"/>
                    </a:lnTo>
                    <a:lnTo>
                      <a:pt x="230" y="464"/>
                    </a:lnTo>
                    <a:lnTo>
                      <a:pt x="230" y="459"/>
                    </a:lnTo>
                    <a:lnTo>
                      <a:pt x="230" y="454"/>
                    </a:lnTo>
                    <a:lnTo>
                      <a:pt x="236" y="454"/>
                    </a:lnTo>
                    <a:lnTo>
                      <a:pt x="236" y="459"/>
                    </a:lnTo>
                    <a:lnTo>
                      <a:pt x="236" y="464"/>
                    </a:lnTo>
                    <a:lnTo>
                      <a:pt x="237" y="467"/>
                    </a:lnTo>
                    <a:lnTo>
                      <a:pt x="239" y="470"/>
                    </a:lnTo>
                    <a:lnTo>
                      <a:pt x="240" y="471"/>
                    </a:lnTo>
                    <a:lnTo>
                      <a:pt x="241" y="473"/>
                    </a:lnTo>
                    <a:lnTo>
                      <a:pt x="241" y="474"/>
                    </a:lnTo>
                    <a:lnTo>
                      <a:pt x="243" y="474"/>
                    </a:lnTo>
                    <a:lnTo>
                      <a:pt x="244" y="474"/>
                    </a:lnTo>
                    <a:lnTo>
                      <a:pt x="245" y="475"/>
                    </a:lnTo>
                    <a:lnTo>
                      <a:pt x="247" y="475"/>
                    </a:lnTo>
                    <a:lnTo>
                      <a:pt x="249" y="475"/>
                    </a:lnTo>
                    <a:lnTo>
                      <a:pt x="251" y="475"/>
                    </a:lnTo>
                    <a:lnTo>
                      <a:pt x="253" y="474"/>
                    </a:lnTo>
                    <a:lnTo>
                      <a:pt x="255" y="473"/>
                    </a:lnTo>
                    <a:lnTo>
                      <a:pt x="257" y="471"/>
                    </a:lnTo>
                    <a:lnTo>
                      <a:pt x="258" y="469"/>
                    </a:lnTo>
                    <a:lnTo>
                      <a:pt x="259" y="466"/>
                    </a:lnTo>
                    <a:lnTo>
                      <a:pt x="260" y="463"/>
                    </a:lnTo>
                    <a:lnTo>
                      <a:pt x="260" y="460"/>
                    </a:lnTo>
                    <a:lnTo>
                      <a:pt x="260" y="457"/>
                    </a:lnTo>
                    <a:lnTo>
                      <a:pt x="259" y="454"/>
                    </a:lnTo>
                    <a:lnTo>
                      <a:pt x="258" y="453"/>
                    </a:lnTo>
                    <a:lnTo>
                      <a:pt x="257" y="450"/>
                    </a:lnTo>
                    <a:lnTo>
                      <a:pt x="257" y="449"/>
                    </a:lnTo>
                    <a:lnTo>
                      <a:pt x="255" y="447"/>
                    </a:lnTo>
                    <a:lnTo>
                      <a:pt x="253" y="446"/>
                    </a:lnTo>
                    <a:lnTo>
                      <a:pt x="251" y="445"/>
                    </a:lnTo>
                    <a:lnTo>
                      <a:pt x="251" y="445"/>
                    </a:lnTo>
                    <a:lnTo>
                      <a:pt x="250" y="444"/>
                    </a:lnTo>
                    <a:lnTo>
                      <a:pt x="249" y="443"/>
                    </a:lnTo>
                    <a:lnTo>
                      <a:pt x="246" y="442"/>
                    </a:lnTo>
                    <a:lnTo>
                      <a:pt x="241" y="439"/>
                    </a:lnTo>
                    <a:lnTo>
                      <a:pt x="238" y="437"/>
                    </a:lnTo>
                    <a:lnTo>
                      <a:pt x="236" y="436"/>
                    </a:lnTo>
                    <a:lnTo>
                      <a:pt x="234" y="434"/>
                    </a:lnTo>
                    <a:lnTo>
                      <a:pt x="233" y="432"/>
                    </a:lnTo>
                    <a:lnTo>
                      <a:pt x="232" y="430"/>
                    </a:lnTo>
                    <a:lnTo>
                      <a:pt x="232" y="427"/>
                    </a:lnTo>
                    <a:lnTo>
                      <a:pt x="231" y="424"/>
                    </a:lnTo>
                    <a:lnTo>
                      <a:pt x="231" y="421"/>
                    </a:lnTo>
                    <a:lnTo>
                      <a:pt x="231" y="417"/>
                    </a:lnTo>
                    <a:lnTo>
                      <a:pt x="231" y="412"/>
                    </a:lnTo>
                    <a:lnTo>
                      <a:pt x="232" y="407"/>
                    </a:lnTo>
                    <a:lnTo>
                      <a:pt x="232" y="405"/>
                    </a:lnTo>
                    <a:lnTo>
                      <a:pt x="233" y="403"/>
                    </a:lnTo>
                    <a:lnTo>
                      <a:pt x="234" y="401"/>
                    </a:lnTo>
                    <a:lnTo>
                      <a:pt x="235" y="399"/>
                    </a:lnTo>
                    <a:lnTo>
                      <a:pt x="236" y="397"/>
                    </a:lnTo>
                    <a:lnTo>
                      <a:pt x="237" y="397"/>
                    </a:lnTo>
                    <a:lnTo>
                      <a:pt x="239" y="395"/>
                    </a:lnTo>
                    <a:lnTo>
                      <a:pt x="241" y="394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5" y="393"/>
                    </a:lnTo>
                    <a:lnTo>
                      <a:pt x="248" y="393"/>
                    </a:lnTo>
                    <a:lnTo>
                      <a:pt x="249" y="393"/>
                    </a:lnTo>
                    <a:lnTo>
                      <a:pt x="252" y="393"/>
                    </a:lnTo>
                    <a:lnTo>
                      <a:pt x="253" y="393"/>
                    </a:lnTo>
                    <a:lnTo>
                      <a:pt x="256" y="394"/>
                    </a:lnTo>
                    <a:lnTo>
                      <a:pt x="257" y="395"/>
                    </a:lnTo>
                    <a:lnTo>
                      <a:pt x="258" y="396"/>
                    </a:lnTo>
                    <a:lnTo>
                      <a:pt x="260" y="397"/>
                    </a:lnTo>
                    <a:lnTo>
                      <a:pt x="261" y="399"/>
                    </a:lnTo>
                    <a:lnTo>
                      <a:pt x="262" y="401"/>
                    </a:lnTo>
                    <a:lnTo>
                      <a:pt x="263" y="403"/>
                    </a:lnTo>
                    <a:lnTo>
                      <a:pt x="264" y="405"/>
                    </a:lnTo>
                    <a:lnTo>
                      <a:pt x="264" y="407"/>
                    </a:lnTo>
                    <a:lnTo>
                      <a:pt x="265" y="412"/>
                    </a:lnTo>
                    <a:lnTo>
                      <a:pt x="265" y="417"/>
                    </a:lnTo>
                    <a:lnTo>
                      <a:pt x="265" y="417"/>
                    </a:lnTo>
                    <a:close/>
                    <a:moveTo>
                      <a:pt x="16" y="438"/>
                    </a:moveTo>
                    <a:lnTo>
                      <a:pt x="18" y="438"/>
                    </a:lnTo>
                    <a:lnTo>
                      <a:pt x="20" y="438"/>
                    </a:lnTo>
                    <a:lnTo>
                      <a:pt x="21" y="437"/>
                    </a:lnTo>
                    <a:lnTo>
                      <a:pt x="23" y="436"/>
                    </a:lnTo>
                    <a:lnTo>
                      <a:pt x="24" y="435"/>
                    </a:lnTo>
                    <a:lnTo>
                      <a:pt x="27" y="434"/>
                    </a:lnTo>
                    <a:lnTo>
                      <a:pt x="28" y="433"/>
                    </a:lnTo>
                    <a:lnTo>
                      <a:pt x="29" y="431"/>
                    </a:lnTo>
                    <a:lnTo>
                      <a:pt x="30" y="430"/>
                    </a:lnTo>
                    <a:lnTo>
                      <a:pt x="32" y="428"/>
                    </a:lnTo>
                    <a:lnTo>
                      <a:pt x="32" y="425"/>
                    </a:lnTo>
                    <a:lnTo>
                      <a:pt x="34" y="423"/>
                    </a:lnTo>
                    <a:lnTo>
                      <a:pt x="58" y="358"/>
                    </a:lnTo>
                    <a:lnTo>
                      <a:pt x="51" y="355"/>
                    </a:lnTo>
                    <a:lnTo>
                      <a:pt x="27" y="420"/>
                    </a:lnTo>
                    <a:lnTo>
                      <a:pt x="25" y="423"/>
                    </a:lnTo>
                    <a:lnTo>
                      <a:pt x="24" y="425"/>
                    </a:lnTo>
                    <a:lnTo>
                      <a:pt x="23" y="426"/>
                    </a:lnTo>
                    <a:lnTo>
                      <a:pt x="20" y="428"/>
                    </a:lnTo>
                    <a:lnTo>
                      <a:pt x="19" y="429"/>
                    </a:lnTo>
                    <a:lnTo>
                      <a:pt x="17" y="429"/>
                    </a:lnTo>
                    <a:lnTo>
                      <a:pt x="15" y="429"/>
                    </a:lnTo>
                    <a:lnTo>
                      <a:pt x="13" y="428"/>
                    </a:lnTo>
                    <a:lnTo>
                      <a:pt x="12" y="427"/>
                    </a:lnTo>
                    <a:lnTo>
                      <a:pt x="10" y="425"/>
                    </a:lnTo>
                    <a:lnTo>
                      <a:pt x="9" y="424"/>
                    </a:lnTo>
                    <a:lnTo>
                      <a:pt x="8" y="421"/>
                    </a:lnTo>
                    <a:lnTo>
                      <a:pt x="8" y="419"/>
                    </a:lnTo>
                    <a:lnTo>
                      <a:pt x="8" y="417"/>
                    </a:lnTo>
                    <a:lnTo>
                      <a:pt x="8" y="414"/>
                    </a:lnTo>
                    <a:lnTo>
                      <a:pt x="8" y="411"/>
                    </a:lnTo>
                    <a:lnTo>
                      <a:pt x="33" y="346"/>
                    </a:lnTo>
                    <a:lnTo>
                      <a:pt x="26" y="342"/>
                    </a:lnTo>
                    <a:lnTo>
                      <a:pt x="2" y="407"/>
                    </a:lnTo>
                    <a:lnTo>
                      <a:pt x="1" y="410"/>
                    </a:lnTo>
                    <a:lnTo>
                      <a:pt x="0" y="412"/>
                    </a:lnTo>
                    <a:lnTo>
                      <a:pt x="0" y="414"/>
                    </a:lnTo>
                    <a:lnTo>
                      <a:pt x="0" y="417"/>
                    </a:lnTo>
                    <a:lnTo>
                      <a:pt x="0" y="419"/>
                    </a:lnTo>
                    <a:lnTo>
                      <a:pt x="0" y="421"/>
                    </a:lnTo>
                    <a:lnTo>
                      <a:pt x="0" y="423"/>
                    </a:lnTo>
                    <a:lnTo>
                      <a:pt x="1" y="425"/>
                    </a:lnTo>
                    <a:lnTo>
                      <a:pt x="3" y="428"/>
                    </a:lnTo>
                    <a:lnTo>
                      <a:pt x="4" y="430"/>
                    </a:lnTo>
                    <a:lnTo>
                      <a:pt x="5" y="432"/>
                    </a:lnTo>
                    <a:lnTo>
                      <a:pt x="7" y="434"/>
                    </a:lnTo>
                    <a:lnTo>
                      <a:pt x="8" y="435"/>
                    </a:lnTo>
                    <a:lnTo>
                      <a:pt x="11" y="436"/>
                    </a:lnTo>
                    <a:lnTo>
                      <a:pt x="14" y="438"/>
                    </a:lnTo>
                    <a:lnTo>
                      <a:pt x="16" y="438"/>
                    </a:lnTo>
                    <a:lnTo>
                      <a:pt x="16" y="438"/>
                    </a:lnTo>
                    <a:close/>
                    <a:moveTo>
                      <a:pt x="68" y="458"/>
                    </a:moveTo>
                    <a:lnTo>
                      <a:pt x="68" y="373"/>
                    </a:lnTo>
                    <a:lnTo>
                      <a:pt x="44" y="450"/>
                    </a:lnTo>
                    <a:lnTo>
                      <a:pt x="37" y="447"/>
                    </a:lnTo>
                    <a:lnTo>
                      <a:pt x="64" y="361"/>
                    </a:lnTo>
                    <a:lnTo>
                      <a:pt x="75" y="365"/>
                    </a:lnTo>
                    <a:lnTo>
                      <a:pt x="74" y="435"/>
                    </a:lnTo>
                    <a:lnTo>
                      <a:pt x="91" y="370"/>
                    </a:lnTo>
                    <a:lnTo>
                      <a:pt x="98" y="373"/>
                    </a:lnTo>
                    <a:lnTo>
                      <a:pt x="75" y="460"/>
                    </a:lnTo>
                    <a:lnTo>
                      <a:pt x="68" y="458"/>
                    </a:lnTo>
                    <a:lnTo>
                      <a:pt x="68" y="458"/>
                    </a:lnTo>
                    <a:close/>
                    <a:moveTo>
                      <a:pt x="92" y="466"/>
                    </a:moveTo>
                    <a:lnTo>
                      <a:pt x="111" y="377"/>
                    </a:lnTo>
                    <a:lnTo>
                      <a:pt x="104" y="375"/>
                    </a:lnTo>
                    <a:lnTo>
                      <a:pt x="84" y="463"/>
                    </a:lnTo>
                    <a:lnTo>
                      <a:pt x="92" y="466"/>
                    </a:lnTo>
                    <a:lnTo>
                      <a:pt x="92" y="466"/>
                    </a:lnTo>
                    <a:close/>
                    <a:moveTo>
                      <a:pt x="124" y="454"/>
                    </a:moveTo>
                    <a:lnTo>
                      <a:pt x="123" y="381"/>
                    </a:lnTo>
                    <a:lnTo>
                      <a:pt x="116" y="378"/>
                    </a:lnTo>
                    <a:lnTo>
                      <a:pt x="117" y="471"/>
                    </a:lnTo>
                    <a:lnTo>
                      <a:pt x="124" y="474"/>
                    </a:lnTo>
                    <a:lnTo>
                      <a:pt x="152" y="386"/>
                    </a:lnTo>
                    <a:lnTo>
                      <a:pt x="144" y="385"/>
                    </a:lnTo>
                    <a:lnTo>
                      <a:pt x="124" y="454"/>
                    </a:lnTo>
                    <a:lnTo>
                      <a:pt x="124" y="454"/>
                    </a:lnTo>
                    <a:close/>
                    <a:moveTo>
                      <a:pt x="146" y="477"/>
                    </a:moveTo>
                    <a:lnTo>
                      <a:pt x="157" y="387"/>
                    </a:lnTo>
                    <a:lnTo>
                      <a:pt x="187" y="392"/>
                    </a:lnTo>
                    <a:lnTo>
                      <a:pt x="186" y="401"/>
                    </a:lnTo>
                    <a:lnTo>
                      <a:pt x="164" y="397"/>
                    </a:lnTo>
                    <a:lnTo>
                      <a:pt x="160" y="426"/>
                    </a:lnTo>
                    <a:lnTo>
                      <a:pt x="177" y="429"/>
                    </a:lnTo>
                    <a:lnTo>
                      <a:pt x="176" y="438"/>
                    </a:lnTo>
                    <a:lnTo>
                      <a:pt x="160" y="436"/>
                    </a:lnTo>
                    <a:lnTo>
                      <a:pt x="155" y="469"/>
                    </a:lnTo>
                    <a:lnTo>
                      <a:pt x="179" y="472"/>
                    </a:lnTo>
                    <a:lnTo>
                      <a:pt x="177" y="481"/>
                    </a:lnTo>
                    <a:lnTo>
                      <a:pt x="146" y="477"/>
                    </a:lnTo>
                    <a:lnTo>
                      <a:pt x="146" y="477"/>
                    </a:lnTo>
                    <a:close/>
                    <a:moveTo>
                      <a:pt x="224" y="483"/>
                    </a:moveTo>
                    <a:lnTo>
                      <a:pt x="214" y="438"/>
                    </a:lnTo>
                    <a:lnTo>
                      <a:pt x="216" y="438"/>
                    </a:lnTo>
                    <a:lnTo>
                      <a:pt x="216" y="437"/>
                    </a:lnTo>
                    <a:lnTo>
                      <a:pt x="217" y="436"/>
                    </a:lnTo>
                    <a:lnTo>
                      <a:pt x="219" y="434"/>
                    </a:lnTo>
                    <a:lnTo>
                      <a:pt x="220" y="432"/>
                    </a:lnTo>
                    <a:lnTo>
                      <a:pt x="222" y="430"/>
                    </a:lnTo>
                    <a:lnTo>
                      <a:pt x="223" y="426"/>
                    </a:lnTo>
                    <a:lnTo>
                      <a:pt x="224" y="423"/>
                    </a:lnTo>
                    <a:lnTo>
                      <a:pt x="224" y="423"/>
                    </a:lnTo>
                    <a:lnTo>
                      <a:pt x="224" y="422"/>
                    </a:lnTo>
                    <a:lnTo>
                      <a:pt x="225" y="420"/>
                    </a:lnTo>
                    <a:lnTo>
                      <a:pt x="225" y="414"/>
                    </a:lnTo>
                    <a:lnTo>
                      <a:pt x="225" y="410"/>
                    </a:lnTo>
                    <a:lnTo>
                      <a:pt x="224" y="407"/>
                    </a:lnTo>
                    <a:lnTo>
                      <a:pt x="223" y="403"/>
                    </a:lnTo>
                    <a:lnTo>
                      <a:pt x="221" y="400"/>
                    </a:lnTo>
                    <a:lnTo>
                      <a:pt x="220" y="398"/>
                    </a:lnTo>
                    <a:lnTo>
                      <a:pt x="220" y="397"/>
                    </a:lnTo>
                    <a:lnTo>
                      <a:pt x="218" y="395"/>
                    </a:lnTo>
                    <a:lnTo>
                      <a:pt x="216" y="394"/>
                    </a:lnTo>
                    <a:lnTo>
                      <a:pt x="215" y="393"/>
                    </a:lnTo>
                    <a:lnTo>
                      <a:pt x="213" y="393"/>
                    </a:lnTo>
                    <a:lnTo>
                      <a:pt x="211" y="392"/>
                    </a:lnTo>
                    <a:lnTo>
                      <a:pt x="209" y="392"/>
                    </a:lnTo>
                    <a:lnTo>
                      <a:pt x="193" y="391"/>
                    </a:lnTo>
                    <a:lnTo>
                      <a:pt x="189" y="482"/>
                    </a:lnTo>
                    <a:lnTo>
                      <a:pt x="197" y="482"/>
                    </a:lnTo>
                    <a:lnTo>
                      <a:pt x="199" y="439"/>
                    </a:lnTo>
                    <a:lnTo>
                      <a:pt x="206" y="440"/>
                    </a:lnTo>
                    <a:lnTo>
                      <a:pt x="216" y="483"/>
                    </a:lnTo>
                    <a:lnTo>
                      <a:pt x="224" y="483"/>
                    </a:lnTo>
                    <a:lnTo>
                      <a:pt x="224" y="483"/>
                    </a:lnTo>
                    <a:close/>
                    <a:moveTo>
                      <a:pt x="199" y="430"/>
                    </a:moveTo>
                    <a:lnTo>
                      <a:pt x="200" y="401"/>
                    </a:lnTo>
                    <a:lnTo>
                      <a:pt x="208" y="401"/>
                    </a:lnTo>
                    <a:lnTo>
                      <a:pt x="209" y="401"/>
                    </a:lnTo>
                    <a:lnTo>
                      <a:pt x="212" y="402"/>
                    </a:lnTo>
                    <a:lnTo>
                      <a:pt x="213" y="403"/>
                    </a:lnTo>
                    <a:lnTo>
                      <a:pt x="214" y="405"/>
                    </a:lnTo>
                    <a:lnTo>
                      <a:pt x="216" y="407"/>
                    </a:lnTo>
                    <a:lnTo>
                      <a:pt x="216" y="409"/>
                    </a:lnTo>
                    <a:lnTo>
                      <a:pt x="216" y="412"/>
                    </a:lnTo>
                    <a:lnTo>
                      <a:pt x="216" y="415"/>
                    </a:lnTo>
                    <a:lnTo>
                      <a:pt x="216" y="418"/>
                    </a:lnTo>
                    <a:lnTo>
                      <a:pt x="216" y="421"/>
                    </a:lnTo>
                    <a:lnTo>
                      <a:pt x="214" y="425"/>
                    </a:lnTo>
                    <a:lnTo>
                      <a:pt x="213" y="427"/>
                    </a:lnTo>
                    <a:lnTo>
                      <a:pt x="212" y="429"/>
                    </a:lnTo>
                    <a:lnTo>
                      <a:pt x="210" y="430"/>
                    </a:lnTo>
                    <a:lnTo>
                      <a:pt x="208" y="430"/>
                    </a:lnTo>
                    <a:lnTo>
                      <a:pt x="206" y="430"/>
                    </a:lnTo>
                    <a:lnTo>
                      <a:pt x="199" y="430"/>
                    </a:lnTo>
                    <a:lnTo>
                      <a:pt x="199" y="430"/>
                    </a:lnTo>
                    <a:close/>
                    <a:moveTo>
                      <a:pt x="285" y="481"/>
                    </a:moveTo>
                    <a:lnTo>
                      <a:pt x="278" y="390"/>
                    </a:lnTo>
                    <a:lnTo>
                      <a:pt x="270" y="391"/>
                    </a:lnTo>
                    <a:lnTo>
                      <a:pt x="278" y="482"/>
                    </a:lnTo>
                    <a:lnTo>
                      <a:pt x="285" y="481"/>
                    </a:lnTo>
                    <a:lnTo>
                      <a:pt x="285" y="481"/>
                    </a:lnTo>
                    <a:close/>
                    <a:moveTo>
                      <a:pt x="282" y="398"/>
                    </a:moveTo>
                    <a:lnTo>
                      <a:pt x="282" y="389"/>
                    </a:lnTo>
                    <a:lnTo>
                      <a:pt x="318" y="385"/>
                    </a:lnTo>
                    <a:lnTo>
                      <a:pt x="319" y="393"/>
                    </a:lnTo>
                    <a:lnTo>
                      <a:pt x="305" y="395"/>
                    </a:lnTo>
                    <a:lnTo>
                      <a:pt x="314" y="477"/>
                    </a:lnTo>
                    <a:lnTo>
                      <a:pt x="307" y="478"/>
                    </a:lnTo>
                    <a:lnTo>
                      <a:pt x="297" y="397"/>
                    </a:lnTo>
                    <a:lnTo>
                      <a:pt x="282" y="398"/>
                    </a:lnTo>
                    <a:lnTo>
                      <a:pt x="282" y="398"/>
                    </a:lnTo>
                    <a:close/>
                    <a:moveTo>
                      <a:pt x="344" y="428"/>
                    </a:moveTo>
                    <a:lnTo>
                      <a:pt x="353" y="470"/>
                    </a:lnTo>
                    <a:lnTo>
                      <a:pt x="361" y="468"/>
                    </a:lnTo>
                    <a:lnTo>
                      <a:pt x="351" y="426"/>
                    </a:lnTo>
                    <a:lnTo>
                      <a:pt x="357" y="374"/>
                    </a:lnTo>
                    <a:lnTo>
                      <a:pt x="350" y="377"/>
                    </a:lnTo>
                    <a:lnTo>
                      <a:pt x="345" y="416"/>
                    </a:lnTo>
                    <a:lnTo>
                      <a:pt x="329" y="381"/>
                    </a:lnTo>
                    <a:lnTo>
                      <a:pt x="322" y="384"/>
                    </a:lnTo>
                    <a:lnTo>
                      <a:pt x="344" y="428"/>
                    </a:lnTo>
                    <a:lnTo>
                      <a:pt x="344" y="428"/>
                    </a:lnTo>
                    <a:close/>
                    <a:moveTo>
                      <a:pt x="427" y="446"/>
                    </a:moveTo>
                    <a:lnTo>
                      <a:pt x="429" y="445"/>
                    </a:lnTo>
                    <a:lnTo>
                      <a:pt x="431" y="443"/>
                    </a:lnTo>
                    <a:lnTo>
                      <a:pt x="433" y="442"/>
                    </a:lnTo>
                    <a:lnTo>
                      <a:pt x="434" y="440"/>
                    </a:lnTo>
                    <a:lnTo>
                      <a:pt x="436" y="438"/>
                    </a:lnTo>
                    <a:lnTo>
                      <a:pt x="437" y="436"/>
                    </a:lnTo>
                    <a:lnTo>
                      <a:pt x="437" y="433"/>
                    </a:lnTo>
                    <a:lnTo>
                      <a:pt x="437" y="430"/>
                    </a:lnTo>
                    <a:lnTo>
                      <a:pt x="438" y="427"/>
                    </a:lnTo>
                    <a:lnTo>
                      <a:pt x="437" y="423"/>
                    </a:lnTo>
                    <a:lnTo>
                      <a:pt x="437" y="419"/>
                    </a:lnTo>
                    <a:lnTo>
                      <a:pt x="436" y="414"/>
                    </a:lnTo>
                    <a:lnTo>
                      <a:pt x="433" y="403"/>
                    </a:lnTo>
                    <a:lnTo>
                      <a:pt x="431" y="393"/>
                    </a:lnTo>
                    <a:lnTo>
                      <a:pt x="429" y="388"/>
                    </a:lnTo>
                    <a:lnTo>
                      <a:pt x="427" y="383"/>
                    </a:lnTo>
                    <a:lnTo>
                      <a:pt x="425" y="379"/>
                    </a:lnTo>
                    <a:lnTo>
                      <a:pt x="423" y="374"/>
                    </a:lnTo>
                    <a:lnTo>
                      <a:pt x="421" y="370"/>
                    </a:lnTo>
                    <a:lnTo>
                      <a:pt x="419" y="367"/>
                    </a:lnTo>
                    <a:lnTo>
                      <a:pt x="417" y="364"/>
                    </a:lnTo>
                    <a:lnTo>
                      <a:pt x="415" y="362"/>
                    </a:lnTo>
                    <a:lnTo>
                      <a:pt x="413" y="360"/>
                    </a:lnTo>
                    <a:lnTo>
                      <a:pt x="411" y="359"/>
                    </a:lnTo>
                    <a:lnTo>
                      <a:pt x="409" y="358"/>
                    </a:lnTo>
                    <a:lnTo>
                      <a:pt x="407" y="357"/>
                    </a:lnTo>
                    <a:lnTo>
                      <a:pt x="405" y="357"/>
                    </a:lnTo>
                    <a:lnTo>
                      <a:pt x="403" y="357"/>
                    </a:lnTo>
                    <a:lnTo>
                      <a:pt x="401" y="357"/>
                    </a:lnTo>
                    <a:lnTo>
                      <a:pt x="398" y="358"/>
                    </a:lnTo>
                    <a:lnTo>
                      <a:pt x="396" y="360"/>
                    </a:lnTo>
                    <a:lnTo>
                      <a:pt x="394" y="361"/>
                    </a:lnTo>
                    <a:lnTo>
                      <a:pt x="393" y="362"/>
                    </a:lnTo>
                    <a:lnTo>
                      <a:pt x="391" y="364"/>
                    </a:lnTo>
                    <a:lnTo>
                      <a:pt x="390" y="366"/>
                    </a:lnTo>
                    <a:lnTo>
                      <a:pt x="389" y="369"/>
                    </a:lnTo>
                    <a:lnTo>
                      <a:pt x="388" y="371"/>
                    </a:lnTo>
                    <a:lnTo>
                      <a:pt x="388" y="374"/>
                    </a:lnTo>
                    <a:lnTo>
                      <a:pt x="388" y="377"/>
                    </a:lnTo>
                    <a:lnTo>
                      <a:pt x="388" y="381"/>
                    </a:lnTo>
                    <a:lnTo>
                      <a:pt x="389" y="385"/>
                    </a:lnTo>
                    <a:lnTo>
                      <a:pt x="389" y="389"/>
                    </a:lnTo>
                    <a:lnTo>
                      <a:pt x="392" y="399"/>
                    </a:lnTo>
                    <a:lnTo>
                      <a:pt x="395" y="409"/>
                    </a:lnTo>
                    <a:lnTo>
                      <a:pt x="398" y="419"/>
                    </a:lnTo>
                    <a:lnTo>
                      <a:pt x="402" y="429"/>
                    </a:lnTo>
                    <a:lnTo>
                      <a:pt x="405" y="433"/>
                    </a:lnTo>
                    <a:lnTo>
                      <a:pt x="407" y="437"/>
                    </a:lnTo>
                    <a:lnTo>
                      <a:pt x="409" y="440"/>
                    </a:lnTo>
                    <a:lnTo>
                      <a:pt x="410" y="442"/>
                    </a:lnTo>
                    <a:lnTo>
                      <a:pt x="413" y="444"/>
                    </a:lnTo>
                    <a:lnTo>
                      <a:pt x="414" y="446"/>
                    </a:lnTo>
                    <a:lnTo>
                      <a:pt x="416" y="446"/>
                    </a:lnTo>
                    <a:lnTo>
                      <a:pt x="418" y="447"/>
                    </a:lnTo>
                    <a:lnTo>
                      <a:pt x="421" y="447"/>
                    </a:lnTo>
                    <a:lnTo>
                      <a:pt x="423" y="447"/>
                    </a:lnTo>
                    <a:lnTo>
                      <a:pt x="425" y="446"/>
                    </a:lnTo>
                    <a:lnTo>
                      <a:pt x="427" y="446"/>
                    </a:lnTo>
                    <a:lnTo>
                      <a:pt x="427" y="446"/>
                    </a:lnTo>
                    <a:close/>
                    <a:moveTo>
                      <a:pt x="425" y="438"/>
                    </a:moveTo>
                    <a:lnTo>
                      <a:pt x="422" y="438"/>
                    </a:lnTo>
                    <a:lnTo>
                      <a:pt x="421" y="438"/>
                    </a:lnTo>
                    <a:lnTo>
                      <a:pt x="419" y="438"/>
                    </a:lnTo>
                    <a:lnTo>
                      <a:pt x="417" y="438"/>
                    </a:lnTo>
                    <a:lnTo>
                      <a:pt x="417" y="437"/>
                    </a:lnTo>
                    <a:lnTo>
                      <a:pt x="416" y="436"/>
                    </a:lnTo>
                    <a:lnTo>
                      <a:pt x="414" y="434"/>
                    </a:lnTo>
                    <a:lnTo>
                      <a:pt x="413" y="432"/>
                    </a:lnTo>
                    <a:lnTo>
                      <a:pt x="411" y="430"/>
                    </a:lnTo>
                    <a:lnTo>
                      <a:pt x="410" y="427"/>
                    </a:lnTo>
                    <a:lnTo>
                      <a:pt x="408" y="423"/>
                    </a:lnTo>
                    <a:lnTo>
                      <a:pt x="405" y="417"/>
                    </a:lnTo>
                    <a:lnTo>
                      <a:pt x="404" y="411"/>
                    </a:lnTo>
                    <a:lnTo>
                      <a:pt x="401" y="405"/>
                    </a:lnTo>
                    <a:lnTo>
                      <a:pt x="400" y="401"/>
                    </a:lnTo>
                    <a:lnTo>
                      <a:pt x="398" y="395"/>
                    </a:lnTo>
                    <a:lnTo>
                      <a:pt x="397" y="389"/>
                    </a:lnTo>
                    <a:lnTo>
                      <a:pt x="396" y="386"/>
                    </a:lnTo>
                    <a:lnTo>
                      <a:pt x="396" y="382"/>
                    </a:lnTo>
                    <a:lnTo>
                      <a:pt x="395" y="380"/>
                    </a:lnTo>
                    <a:lnTo>
                      <a:pt x="395" y="377"/>
                    </a:lnTo>
                    <a:lnTo>
                      <a:pt x="396" y="375"/>
                    </a:lnTo>
                    <a:lnTo>
                      <a:pt x="396" y="373"/>
                    </a:lnTo>
                    <a:lnTo>
                      <a:pt x="396" y="372"/>
                    </a:lnTo>
                    <a:lnTo>
                      <a:pt x="397" y="370"/>
                    </a:lnTo>
                    <a:lnTo>
                      <a:pt x="397" y="369"/>
                    </a:lnTo>
                    <a:lnTo>
                      <a:pt x="399" y="368"/>
                    </a:lnTo>
                    <a:lnTo>
                      <a:pt x="401" y="366"/>
                    </a:lnTo>
                    <a:lnTo>
                      <a:pt x="403" y="365"/>
                    </a:lnTo>
                    <a:lnTo>
                      <a:pt x="405" y="365"/>
                    </a:lnTo>
                    <a:lnTo>
                      <a:pt x="407" y="366"/>
                    </a:lnTo>
                    <a:lnTo>
                      <a:pt x="408" y="367"/>
                    </a:lnTo>
                    <a:lnTo>
                      <a:pt x="409" y="368"/>
                    </a:lnTo>
                    <a:lnTo>
                      <a:pt x="410" y="369"/>
                    </a:lnTo>
                    <a:lnTo>
                      <a:pt x="412" y="370"/>
                    </a:lnTo>
                    <a:lnTo>
                      <a:pt x="413" y="372"/>
                    </a:lnTo>
                    <a:lnTo>
                      <a:pt x="414" y="374"/>
                    </a:lnTo>
                    <a:lnTo>
                      <a:pt x="416" y="377"/>
                    </a:lnTo>
                    <a:lnTo>
                      <a:pt x="417" y="381"/>
                    </a:lnTo>
                    <a:lnTo>
                      <a:pt x="420" y="385"/>
                    </a:lnTo>
                    <a:lnTo>
                      <a:pt x="421" y="391"/>
                    </a:lnTo>
                    <a:lnTo>
                      <a:pt x="423" y="396"/>
                    </a:lnTo>
                    <a:lnTo>
                      <a:pt x="425" y="401"/>
                    </a:lnTo>
                    <a:lnTo>
                      <a:pt x="427" y="408"/>
                    </a:lnTo>
                    <a:lnTo>
                      <a:pt x="429" y="414"/>
                    </a:lnTo>
                    <a:lnTo>
                      <a:pt x="429" y="418"/>
                    </a:lnTo>
                    <a:lnTo>
                      <a:pt x="430" y="421"/>
                    </a:lnTo>
                    <a:lnTo>
                      <a:pt x="430" y="425"/>
                    </a:lnTo>
                    <a:lnTo>
                      <a:pt x="430" y="427"/>
                    </a:lnTo>
                    <a:lnTo>
                      <a:pt x="430" y="429"/>
                    </a:lnTo>
                    <a:lnTo>
                      <a:pt x="430" y="431"/>
                    </a:lnTo>
                    <a:lnTo>
                      <a:pt x="429" y="433"/>
                    </a:lnTo>
                    <a:lnTo>
                      <a:pt x="429" y="434"/>
                    </a:lnTo>
                    <a:lnTo>
                      <a:pt x="429" y="435"/>
                    </a:lnTo>
                    <a:lnTo>
                      <a:pt x="427" y="437"/>
                    </a:lnTo>
                    <a:lnTo>
                      <a:pt x="425" y="438"/>
                    </a:lnTo>
                    <a:lnTo>
                      <a:pt x="425" y="438"/>
                    </a:lnTo>
                    <a:close/>
                    <a:moveTo>
                      <a:pt x="454" y="434"/>
                    </a:moveTo>
                    <a:lnTo>
                      <a:pt x="421" y="349"/>
                    </a:lnTo>
                    <a:lnTo>
                      <a:pt x="448" y="334"/>
                    </a:lnTo>
                    <a:lnTo>
                      <a:pt x="452" y="343"/>
                    </a:lnTo>
                    <a:lnTo>
                      <a:pt x="431" y="353"/>
                    </a:lnTo>
                    <a:lnTo>
                      <a:pt x="441" y="377"/>
                    </a:lnTo>
                    <a:lnTo>
                      <a:pt x="459" y="367"/>
                    </a:lnTo>
                    <a:lnTo>
                      <a:pt x="462" y="375"/>
                    </a:lnTo>
                    <a:lnTo>
                      <a:pt x="444" y="385"/>
                    </a:lnTo>
                    <a:lnTo>
                      <a:pt x="461" y="430"/>
                    </a:lnTo>
                    <a:lnTo>
                      <a:pt x="454" y="434"/>
                    </a:lnTo>
                    <a:lnTo>
                      <a:pt x="454" y="434"/>
                    </a:lnTo>
                    <a:close/>
                    <a:moveTo>
                      <a:pt x="471" y="330"/>
                    </a:moveTo>
                    <a:lnTo>
                      <a:pt x="484" y="321"/>
                    </a:lnTo>
                    <a:lnTo>
                      <a:pt x="526" y="392"/>
                    </a:lnTo>
                    <a:lnTo>
                      <a:pt x="533" y="388"/>
                    </a:lnTo>
                    <a:lnTo>
                      <a:pt x="490" y="317"/>
                    </a:lnTo>
                    <a:lnTo>
                      <a:pt x="503" y="308"/>
                    </a:lnTo>
                    <a:lnTo>
                      <a:pt x="498" y="301"/>
                    </a:lnTo>
                    <a:lnTo>
                      <a:pt x="466" y="323"/>
                    </a:lnTo>
                    <a:lnTo>
                      <a:pt x="471" y="330"/>
                    </a:lnTo>
                    <a:lnTo>
                      <a:pt x="471" y="330"/>
                    </a:lnTo>
                    <a:close/>
                    <a:moveTo>
                      <a:pt x="551" y="375"/>
                    </a:moveTo>
                    <a:lnTo>
                      <a:pt x="503" y="297"/>
                    </a:lnTo>
                    <a:lnTo>
                      <a:pt x="527" y="277"/>
                    </a:lnTo>
                    <a:lnTo>
                      <a:pt x="532" y="284"/>
                    </a:lnTo>
                    <a:lnTo>
                      <a:pt x="514" y="299"/>
                    </a:lnTo>
                    <a:lnTo>
                      <a:pt x="529" y="324"/>
                    </a:lnTo>
                    <a:lnTo>
                      <a:pt x="542" y="312"/>
                    </a:lnTo>
                    <a:lnTo>
                      <a:pt x="547" y="319"/>
                    </a:lnTo>
                    <a:lnTo>
                      <a:pt x="533" y="331"/>
                    </a:lnTo>
                    <a:lnTo>
                      <a:pt x="553" y="363"/>
                    </a:lnTo>
                    <a:lnTo>
                      <a:pt x="572" y="346"/>
                    </a:lnTo>
                    <a:lnTo>
                      <a:pt x="576" y="353"/>
                    </a:lnTo>
                    <a:lnTo>
                      <a:pt x="551" y="375"/>
                    </a:lnTo>
                    <a:lnTo>
                      <a:pt x="551" y="375"/>
                    </a:lnTo>
                    <a:close/>
                    <a:moveTo>
                      <a:pt x="588" y="306"/>
                    </a:moveTo>
                    <a:lnTo>
                      <a:pt x="591" y="311"/>
                    </a:lnTo>
                    <a:lnTo>
                      <a:pt x="593" y="315"/>
                    </a:lnTo>
                    <a:lnTo>
                      <a:pt x="595" y="319"/>
                    </a:lnTo>
                    <a:lnTo>
                      <a:pt x="595" y="321"/>
                    </a:lnTo>
                    <a:lnTo>
                      <a:pt x="595" y="324"/>
                    </a:lnTo>
                    <a:lnTo>
                      <a:pt x="595" y="326"/>
                    </a:lnTo>
                    <a:lnTo>
                      <a:pt x="594" y="328"/>
                    </a:lnTo>
                    <a:lnTo>
                      <a:pt x="593" y="329"/>
                    </a:lnTo>
                    <a:lnTo>
                      <a:pt x="590" y="330"/>
                    </a:lnTo>
                    <a:lnTo>
                      <a:pt x="589" y="332"/>
                    </a:lnTo>
                    <a:lnTo>
                      <a:pt x="588" y="332"/>
                    </a:lnTo>
                    <a:lnTo>
                      <a:pt x="586" y="332"/>
                    </a:lnTo>
                    <a:lnTo>
                      <a:pt x="585" y="331"/>
                    </a:lnTo>
                    <a:lnTo>
                      <a:pt x="583" y="330"/>
                    </a:lnTo>
                    <a:lnTo>
                      <a:pt x="581" y="330"/>
                    </a:lnTo>
                    <a:lnTo>
                      <a:pt x="580" y="329"/>
                    </a:lnTo>
                    <a:lnTo>
                      <a:pt x="577" y="327"/>
                    </a:lnTo>
                    <a:lnTo>
                      <a:pt x="575" y="325"/>
                    </a:lnTo>
                    <a:lnTo>
                      <a:pt x="573" y="322"/>
                    </a:lnTo>
                    <a:lnTo>
                      <a:pt x="569" y="317"/>
                    </a:lnTo>
                    <a:lnTo>
                      <a:pt x="565" y="313"/>
                    </a:lnTo>
                    <a:lnTo>
                      <a:pt x="561" y="309"/>
                    </a:lnTo>
                    <a:lnTo>
                      <a:pt x="557" y="304"/>
                    </a:lnTo>
                    <a:lnTo>
                      <a:pt x="553" y="298"/>
                    </a:lnTo>
                    <a:lnTo>
                      <a:pt x="550" y="293"/>
                    </a:lnTo>
                    <a:lnTo>
                      <a:pt x="548" y="289"/>
                    </a:lnTo>
                    <a:lnTo>
                      <a:pt x="546" y="286"/>
                    </a:lnTo>
                    <a:lnTo>
                      <a:pt x="545" y="283"/>
                    </a:lnTo>
                    <a:lnTo>
                      <a:pt x="545" y="281"/>
                    </a:lnTo>
                    <a:lnTo>
                      <a:pt x="544" y="279"/>
                    </a:lnTo>
                    <a:lnTo>
                      <a:pt x="544" y="277"/>
                    </a:lnTo>
                    <a:lnTo>
                      <a:pt x="544" y="275"/>
                    </a:lnTo>
                    <a:lnTo>
                      <a:pt x="544" y="274"/>
                    </a:lnTo>
                    <a:lnTo>
                      <a:pt x="544" y="273"/>
                    </a:lnTo>
                    <a:lnTo>
                      <a:pt x="545" y="270"/>
                    </a:lnTo>
                    <a:lnTo>
                      <a:pt x="546" y="269"/>
                    </a:lnTo>
                    <a:lnTo>
                      <a:pt x="548" y="268"/>
                    </a:lnTo>
                    <a:lnTo>
                      <a:pt x="549" y="266"/>
                    </a:lnTo>
                    <a:lnTo>
                      <a:pt x="551" y="265"/>
                    </a:lnTo>
                    <a:lnTo>
                      <a:pt x="553" y="266"/>
                    </a:lnTo>
                    <a:lnTo>
                      <a:pt x="555" y="267"/>
                    </a:lnTo>
                    <a:lnTo>
                      <a:pt x="557" y="269"/>
                    </a:lnTo>
                    <a:lnTo>
                      <a:pt x="561" y="271"/>
                    </a:lnTo>
                    <a:lnTo>
                      <a:pt x="564" y="275"/>
                    </a:lnTo>
                    <a:lnTo>
                      <a:pt x="569" y="269"/>
                    </a:lnTo>
                    <a:lnTo>
                      <a:pt x="565" y="265"/>
                    </a:lnTo>
                    <a:lnTo>
                      <a:pt x="562" y="261"/>
                    </a:lnTo>
                    <a:lnTo>
                      <a:pt x="560" y="260"/>
                    </a:lnTo>
                    <a:lnTo>
                      <a:pt x="558" y="259"/>
                    </a:lnTo>
                    <a:lnTo>
                      <a:pt x="557" y="258"/>
                    </a:lnTo>
                    <a:lnTo>
                      <a:pt x="555" y="257"/>
                    </a:lnTo>
                    <a:lnTo>
                      <a:pt x="553" y="257"/>
                    </a:lnTo>
                    <a:lnTo>
                      <a:pt x="551" y="257"/>
                    </a:lnTo>
                    <a:lnTo>
                      <a:pt x="549" y="257"/>
                    </a:lnTo>
                    <a:lnTo>
                      <a:pt x="548" y="258"/>
                    </a:lnTo>
                    <a:lnTo>
                      <a:pt x="546" y="258"/>
                    </a:lnTo>
                    <a:lnTo>
                      <a:pt x="545" y="260"/>
                    </a:lnTo>
                    <a:lnTo>
                      <a:pt x="543" y="261"/>
                    </a:lnTo>
                    <a:lnTo>
                      <a:pt x="541" y="262"/>
                    </a:lnTo>
                    <a:lnTo>
                      <a:pt x="540" y="264"/>
                    </a:lnTo>
                    <a:lnTo>
                      <a:pt x="538" y="266"/>
                    </a:lnTo>
                    <a:lnTo>
                      <a:pt x="537" y="269"/>
                    </a:lnTo>
                    <a:lnTo>
                      <a:pt x="537" y="271"/>
                    </a:lnTo>
                    <a:lnTo>
                      <a:pt x="537" y="273"/>
                    </a:lnTo>
                    <a:lnTo>
                      <a:pt x="536" y="276"/>
                    </a:lnTo>
                    <a:lnTo>
                      <a:pt x="536" y="278"/>
                    </a:lnTo>
                    <a:lnTo>
                      <a:pt x="537" y="281"/>
                    </a:lnTo>
                    <a:lnTo>
                      <a:pt x="537" y="284"/>
                    </a:lnTo>
                    <a:lnTo>
                      <a:pt x="539" y="288"/>
                    </a:lnTo>
                    <a:lnTo>
                      <a:pt x="541" y="292"/>
                    </a:lnTo>
                    <a:lnTo>
                      <a:pt x="544" y="297"/>
                    </a:lnTo>
                    <a:lnTo>
                      <a:pt x="546" y="301"/>
                    </a:lnTo>
                    <a:lnTo>
                      <a:pt x="549" y="305"/>
                    </a:lnTo>
                    <a:lnTo>
                      <a:pt x="552" y="310"/>
                    </a:lnTo>
                    <a:lnTo>
                      <a:pt x="555" y="314"/>
                    </a:lnTo>
                    <a:lnTo>
                      <a:pt x="562" y="322"/>
                    </a:lnTo>
                    <a:lnTo>
                      <a:pt x="569" y="329"/>
                    </a:lnTo>
                    <a:lnTo>
                      <a:pt x="572" y="333"/>
                    </a:lnTo>
                    <a:lnTo>
                      <a:pt x="575" y="336"/>
                    </a:lnTo>
                    <a:lnTo>
                      <a:pt x="578" y="338"/>
                    </a:lnTo>
                    <a:lnTo>
                      <a:pt x="581" y="339"/>
                    </a:lnTo>
                    <a:lnTo>
                      <a:pt x="583" y="340"/>
                    </a:lnTo>
                    <a:lnTo>
                      <a:pt x="585" y="341"/>
                    </a:lnTo>
                    <a:lnTo>
                      <a:pt x="587" y="341"/>
                    </a:lnTo>
                    <a:lnTo>
                      <a:pt x="589" y="340"/>
                    </a:lnTo>
                    <a:lnTo>
                      <a:pt x="592" y="340"/>
                    </a:lnTo>
                    <a:lnTo>
                      <a:pt x="593" y="338"/>
                    </a:lnTo>
                    <a:lnTo>
                      <a:pt x="596" y="337"/>
                    </a:lnTo>
                    <a:lnTo>
                      <a:pt x="597" y="336"/>
                    </a:lnTo>
                    <a:lnTo>
                      <a:pt x="599" y="334"/>
                    </a:lnTo>
                    <a:lnTo>
                      <a:pt x="600" y="333"/>
                    </a:lnTo>
                    <a:lnTo>
                      <a:pt x="601" y="330"/>
                    </a:lnTo>
                    <a:lnTo>
                      <a:pt x="601" y="329"/>
                    </a:lnTo>
                    <a:lnTo>
                      <a:pt x="602" y="327"/>
                    </a:lnTo>
                    <a:lnTo>
                      <a:pt x="603" y="325"/>
                    </a:lnTo>
                    <a:lnTo>
                      <a:pt x="603" y="322"/>
                    </a:lnTo>
                    <a:lnTo>
                      <a:pt x="603" y="321"/>
                    </a:lnTo>
                    <a:lnTo>
                      <a:pt x="602" y="318"/>
                    </a:lnTo>
                    <a:lnTo>
                      <a:pt x="601" y="316"/>
                    </a:lnTo>
                    <a:lnTo>
                      <a:pt x="601" y="313"/>
                    </a:lnTo>
                    <a:lnTo>
                      <a:pt x="600" y="311"/>
                    </a:lnTo>
                    <a:lnTo>
                      <a:pt x="597" y="306"/>
                    </a:lnTo>
                    <a:lnTo>
                      <a:pt x="593" y="301"/>
                    </a:lnTo>
                    <a:lnTo>
                      <a:pt x="588" y="306"/>
                    </a:lnTo>
                    <a:lnTo>
                      <a:pt x="588" y="306"/>
                    </a:lnTo>
                    <a:close/>
                    <a:moveTo>
                      <a:pt x="642" y="284"/>
                    </a:moveTo>
                    <a:lnTo>
                      <a:pt x="579" y="218"/>
                    </a:lnTo>
                    <a:lnTo>
                      <a:pt x="573" y="225"/>
                    </a:lnTo>
                    <a:lnTo>
                      <a:pt x="603" y="253"/>
                    </a:lnTo>
                    <a:lnTo>
                      <a:pt x="589" y="271"/>
                    </a:lnTo>
                    <a:lnTo>
                      <a:pt x="560" y="241"/>
                    </a:lnTo>
                    <a:lnTo>
                      <a:pt x="555" y="248"/>
                    </a:lnTo>
                    <a:lnTo>
                      <a:pt x="617" y="313"/>
                    </a:lnTo>
                    <a:lnTo>
                      <a:pt x="622" y="307"/>
                    </a:lnTo>
                    <a:lnTo>
                      <a:pt x="594" y="277"/>
                    </a:lnTo>
                    <a:lnTo>
                      <a:pt x="609" y="260"/>
                    </a:lnTo>
                    <a:lnTo>
                      <a:pt x="637" y="290"/>
                    </a:lnTo>
                    <a:lnTo>
                      <a:pt x="642" y="284"/>
                    </a:lnTo>
                    <a:lnTo>
                      <a:pt x="642" y="284"/>
                    </a:lnTo>
                    <a:close/>
                    <a:moveTo>
                      <a:pt x="668" y="249"/>
                    </a:moveTo>
                    <a:lnTo>
                      <a:pt x="596" y="215"/>
                    </a:lnTo>
                    <a:lnTo>
                      <a:pt x="654" y="268"/>
                    </a:lnTo>
                    <a:lnTo>
                      <a:pt x="650" y="274"/>
                    </a:lnTo>
                    <a:lnTo>
                      <a:pt x="582" y="213"/>
                    </a:lnTo>
                    <a:lnTo>
                      <a:pt x="589" y="202"/>
                    </a:lnTo>
                    <a:lnTo>
                      <a:pt x="650" y="233"/>
                    </a:lnTo>
                    <a:lnTo>
                      <a:pt x="600" y="188"/>
                    </a:lnTo>
                    <a:lnTo>
                      <a:pt x="604" y="181"/>
                    </a:lnTo>
                    <a:lnTo>
                      <a:pt x="673" y="241"/>
                    </a:lnTo>
                    <a:lnTo>
                      <a:pt x="668" y="249"/>
                    </a:lnTo>
                    <a:lnTo>
                      <a:pt x="668" y="249"/>
                    </a:lnTo>
                    <a:close/>
                    <a:moveTo>
                      <a:pt x="690" y="213"/>
                    </a:moveTo>
                    <a:lnTo>
                      <a:pt x="689" y="215"/>
                    </a:lnTo>
                    <a:lnTo>
                      <a:pt x="687" y="217"/>
                    </a:lnTo>
                    <a:lnTo>
                      <a:pt x="686" y="219"/>
                    </a:lnTo>
                    <a:lnTo>
                      <a:pt x="683" y="220"/>
                    </a:lnTo>
                    <a:lnTo>
                      <a:pt x="682" y="221"/>
                    </a:lnTo>
                    <a:lnTo>
                      <a:pt x="679" y="221"/>
                    </a:lnTo>
                    <a:lnTo>
                      <a:pt x="678" y="222"/>
                    </a:lnTo>
                    <a:lnTo>
                      <a:pt x="675" y="222"/>
                    </a:lnTo>
                    <a:lnTo>
                      <a:pt x="672" y="221"/>
                    </a:lnTo>
                    <a:lnTo>
                      <a:pt x="668" y="220"/>
                    </a:lnTo>
                    <a:lnTo>
                      <a:pt x="665" y="218"/>
                    </a:lnTo>
                    <a:lnTo>
                      <a:pt x="660" y="216"/>
                    </a:lnTo>
                    <a:lnTo>
                      <a:pt x="650" y="210"/>
                    </a:lnTo>
                    <a:lnTo>
                      <a:pt x="642" y="205"/>
                    </a:lnTo>
                    <a:lnTo>
                      <a:pt x="638" y="202"/>
                    </a:lnTo>
                    <a:lnTo>
                      <a:pt x="634" y="199"/>
                    </a:lnTo>
                    <a:lnTo>
                      <a:pt x="630" y="195"/>
                    </a:lnTo>
                    <a:lnTo>
                      <a:pt x="626" y="192"/>
                    </a:lnTo>
                    <a:lnTo>
                      <a:pt x="622" y="189"/>
                    </a:lnTo>
                    <a:lnTo>
                      <a:pt x="619" y="185"/>
                    </a:lnTo>
                    <a:lnTo>
                      <a:pt x="617" y="182"/>
                    </a:lnTo>
                    <a:lnTo>
                      <a:pt x="615" y="179"/>
                    </a:lnTo>
                    <a:lnTo>
                      <a:pt x="614" y="177"/>
                    </a:lnTo>
                    <a:lnTo>
                      <a:pt x="613" y="174"/>
                    </a:lnTo>
                    <a:lnTo>
                      <a:pt x="613" y="172"/>
                    </a:lnTo>
                    <a:lnTo>
                      <a:pt x="613" y="169"/>
                    </a:lnTo>
                    <a:lnTo>
                      <a:pt x="613" y="167"/>
                    </a:lnTo>
                    <a:lnTo>
                      <a:pt x="613" y="165"/>
                    </a:lnTo>
                    <a:lnTo>
                      <a:pt x="614" y="162"/>
                    </a:lnTo>
                    <a:lnTo>
                      <a:pt x="615" y="160"/>
                    </a:lnTo>
                    <a:lnTo>
                      <a:pt x="616" y="157"/>
                    </a:lnTo>
                    <a:lnTo>
                      <a:pt x="618" y="156"/>
                    </a:lnTo>
                    <a:lnTo>
                      <a:pt x="620" y="153"/>
                    </a:lnTo>
                    <a:lnTo>
                      <a:pt x="622" y="153"/>
                    </a:lnTo>
                    <a:lnTo>
                      <a:pt x="623" y="151"/>
                    </a:lnTo>
                    <a:lnTo>
                      <a:pt x="626" y="151"/>
                    </a:lnTo>
                    <a:lnTo>
                      <a:pt x="627" y="151"/>
                    </a:lnTo>
                    <a:lnTo>
                      <a:pt x="630" y="151"/>
                    </a:lnTo>
                    <a:lnTo>
                      <a:pt x="633" y="151"/>
                    </a:lnTo>
                    <a:lnTo>
                      <a:pt x="637" y="153"/>
                    </a:lnTo>
                    <a:lnTo>
                      <a:pt x="640" y="154"/>
                    </a:lnTo>
                    <a:lnTo>
                      <a:pt x="644" y="157"/>
                    </a:lnTo>
                    <a:lnTo>
                      <a:pt x="654" y="161"/>
                    </a:lnTo>
                    <a:lnTo>
                      <a:pt x="662" y="167"/>
                    </a:lnTo>
                    <a:lnTo>
                      <a:pt x="670" y="173"/>
                    </a:lnTo>
                    <a:lnTo>
                      <a:pt x="678" y="181"/>
                    </a:lnTo>
                    <a:lnTo>
                      <a:pt x="682" y="184"/>
                    </a:lnTo>
                    <a:lnTo>
                      <a:pt x="686" y="188"/>
                    </a:lnTo>
                    <a:lnTo>
                      <a:pt x="688" y="190"/>
                    </a:lnTo>
                    <a:lnTo>
                      <a:pt x="690" y="193"/>
                    </a:lnTo>
                    <a:lnTo>
                      <a:pt x="691" y="196"/>
                    </a:lnTo>
                    <a:lnTo>
                      <a:pt x="692" y="198"/>
                    </a:lnTo>
                    <a:lnTo>
                      <a:pt x="692" y="201"/>
                    </a:lnTo>
                    <a:lnTo>
                      <a:pt x="692" y="203"/>
                    </a:lnTo>
                    <a:lnTo>
                      <a:pt x="692" y="205"/>
                    </a:lnTo>
                    <a:lnTo>
                      <a:pt x="692" y="208"/>
                    </a:lnTo>
                    <a:lnTo>
                      <a:pt x="691" y="210"/>
                    </a:lnTo>
                    <a:lnTo>
                      <a:pt x="690" y="213"/>
                    </a:lnTo>
                    <a:lnTo>
                      <a:pt x="690" y="213"/>
                    </a:lnTo>
                    <a:close/>
                    <a:moveTo>
                      <a:pt x="684" y="209"/>
                    </a:moveTo>
                    <a:lnTo>
                      <a:pt x="685" y="206"/>
                    </a:lnTo>
                    <a:lnTo>
                      <a:pt x="685" y="204"/>
                    </a:lnTo>
                    <a:lnTo>
                      <a:pt x="685" y="202"/>
                    </a:lnTo>
                    <a:lnTo>
                      <a:pt x="685" y="201"/>
                    </a:lnTo>
                    <a:lnTo>
                      <a:pt x="684" y="199"/>
                    </a:lnTo>
                    <a:lnTo>
                      <a:pt x="683" y="197"/>
                    </a:lnTo>
                    <a:lnTo>
                      <a:pt x="682" y="196"/>
                    </a:lnTo>
                    <a:lnTo>
                      <a:pt x="681" y="193"/>
                    </a:lnTo>
                    <a:lnTo>
                      <a:pt x="679" y="192"/>
                    </a:lnTo>
                    <a:lnTo>
                      <a:pt x="678" y="189"/>
                    </a:lnTo>
                    <a:lnTo>
                      <a:pt x="674" y="186"/>
                    </a:lnTo>
                    <a:lnTo>
                      <a:pt x="668" y="182"/>
                    </a:lnTo>
                    <a:lnTo>
                      <a:pt x="662" y="178"/>
                    </a:lnTo>
                    <a:lnTo>
                      <a:pt x="658" y="175"/>
                    </a:lnTo>
                    <a:lnTo>
                      <a:pt x="654" y="171"/>
                    </a:lnTo>
                    <a:lnTo>
                      <a:pt x="648" y="168"/>
                    </a:lnTo>
                    <a:lnTo>
                      <a:pt x="642" y="164"/>
                    </a:lnTo>
                    <a:lnTo>
                      <a:pt x="638" y="162"/>
                    </a:lnTo>
                    <a:lnTo>
                      <a:pt x="636" y="161"/>
                    </a:lnTo>
                    <a:lnTo>
                      <a:pt x="634" y="160"/>
                    </a:lnTo>
                    <a:lnTo>
                      <a:pt x="632" y="160"/>
                    </a:lnTo>
                    <a:lnTo>
                      <a:pt x="630" y="159"/>
                    </a:lnTo>
                    <a:lnTo>
                      <a:pt x="628" y="159"/>
                    </a:lnTo>
                    <a:lnTo>
                      <a:pt x="627" y="160"/>
                    </a:lnTo>
                    <a:lnTo>
                      <a:pt x="626" y="160"/>
                    </a:lnTo>
                    <a:lnTo>
                      <a:pt x="625" y="161"/>
                    </a:lnTo>
                    <a:lnTo>
                      <a:pt x="623" y="162"/>
                    </a:lnTo>
                    <a:lnTo>
                      <a:pt x="622" y="164"/>
                    </a:lnTo>
                    <a:lnTo>
                      <a:pt x="620" y="166"/>
                    </a:lnTo>
                    <a:lnTo>
                      <a:pt x="620" y="169"/>
                    </a:lnTo>
                    <a:lnTo>
                      <a:pt x="620" y="170"/>
                    </a:lnTo>
                    <a:lnTo>
                      <a:pt x="620" y="172"/>
                    </a:lnTo>
                    <a:lnTo>
                      <a:pt x="621" y="173"/>
                    </a:lnTo>
                    <a:lnTo>
                      <a:pt x="622" y="175"/>
                    </a:lnTo>
                    <a:lnTo>
                      <a:pt x="622" y="177"/>
                    </a:lnTo>
                    <a:lnTo>
                      <a:pt x="624" y="178"/>
                    </a:lnTo>
                    <a:lnTo>
                      <a:pt x="626" y="181"/>
                    </a:lnTo>
                    <a:lnTo>
                      <a:pt x="627" y="183"/>
                    </a:lnTo>
                    <a:lnTo>
                      <a:pt x="631" y="186"/>
                    </a:lnTo>
                    <a:lnTo>
                      <a:pt x="636" y="189"/>
                    </a:lnTo>
                    <a:lnTo>
                      <a:pt x="642" y="194"/>
                    </a:lnTo>
                    <a:lnTo>
                      <a:pt x="646" y="197"/>
                    </a:lnTo>
                    <a:lnTo>
                      <a:pt x="650" y="201"/>
                    </a:lnTo>
                    <a:lnTo>
                      <a:pt x="655" y="204"/>
                    </a:lnTo>
                    <a:lnTo>
                      <a:pt x="660" y="206"/>
                    </a:lnTo>
                    <a:lnTo>
                      <a:pt x="664" y="208"/>
                    </a:lnTo>
                    <a:lnTo>
                      <a:pt x="666" y="209"/>
                    </a:lnTo>
                    <a:lnTo>
                      <a:pt x="670" y="211"/>
                    </a:lnTo>
                    <a:lnTo>
                      <a:pt x="673" y="213"/>
                    </a:lnTo>
                    <a:lnTo>
                      <a:pt x="675" y="213"/>
                    </a:lnTo>
                    <a:lnTo>
                      <a:pt x="677" y="213"/>
                    </a:lnTo>
                    <a:lnTo>
                      <a:pt x="678" y="213"/>
                    </a:lnTo>
                    <a:lnTo>
                      <a:pt x="679" y="213"/>
                    </a:lnTo>
                    <a:lnTo>
                      <a:pt x="681" y="212"/>
                    </a:lnTo>
                    <a:lnTo>
                      <a:pt x="682" y="210"/>
                    </a:lnTo>
                    <a:lnTo>
                      <a:pt x="684" y="209"/>
                    </a:lnTo>
                    <a:lnTo>
                      <a:pt x="684" y="209"/>
                    </a:lnTo>
                    <a:close/>
                    <a:moveTo>
                      <a:pt x="630" y="130"/>
                    </a:moveTo>
                    <a:lnTo>
                      <a:pt x="626" y="137"/>
                    </a:lnTo>
                    <a:lnTo>
                      <a:pt x="705" y="183"/>
                    </a:lnTo>
                    <a:lnTo>
                      <a:pt x="718" y="153"/>
                    </a:lnTo>
                    <a:lnTo>
                      <a:pt x="710" y="149"/>
                    </a:lnTo>
                    <a:lnTo>
                      <a:pt x="701" y="171"/>
                    </a:lnTo>
                    <a:lnTo>
                      <a:pt x="630" y="130"/>
                    </a:lnTo>
                    <a:lnTo>
                      <a:pt x="630" y="130"/>
                    </a:lnTo>
                    <a:close/>
                    <a:moveTo>
                      <a:pt x="726" y="133"/>
                    </a:moveTo>
                    <a:lnTo>
                      <a:pt x="725" y="135"/>
                    </a:lnTo>
                    <a:lnTo>
                      <a:pt x="723" y="137"/>
                    </a:lnTo>
                    <a:lnTo>
                      <a:pt x="722" y="139"/>
                    </a:lnTo>
                    <a:lnTo>
                      <a:pt x="720" y="141"/>
                    </a:lnTo>
                    <a:lnTo>
                      <a:pt x="718" y="141"/>
                    </a:lnTo>
                    <a:lnTo>
                      <a:pt x="715" y="142"/>
                    </a:lnTo>
                    <a:lnTo>
                      <a:pt x="713" y="143"/>
                    </a:lnTo>
                    <a:lnTo>
                      <a:pt x="710" y="144"/>
                    </a:lnTo>
                    <a:lnTo>
                      <a:pt x="707" y="144"/>
                    </a:lnTo>
                    <a:lnTo>
                      <a:pt x="704" y="144"/>
                    </a:lnTo>
                    <a:lnTo>
                      <a:pt x="701" y="143"/>
                    </a:lnTo>
                    <a:lnTo>
                      <a:pt x="697" y="143"/>
                    </a:lnTo>
                    <a:lnTo>
                      <a:pt x="692" y="141"/>
                    </a:lnTo>
                    <a:lnTo>
                      <a:pt x="688" y="141"/>
                    </a:lnTo>
                    <a:lnTo>
                      <a:pt x="684" y="139"/>
                    </a:lnTo>
                    <a:lnTo>
                      <a:pt x="679" y="137"/>
                    </a:lnTo>
                    <a:lnTo>
                      <a:pt x="670" y="133"/>
                    </a:lnTo>
                    <a:lnTo>
                      <a:pt x="661" y="129"/>
                    </a:lnTo>
                    <a:lnTo>
                      <a:pt x="656" y="126"/>
                    </a:lnTo>
                    <a:lnTo>
                      <a:pt x="652" y="124"/>
                    </a:lnTo>
                    <a:lnTo>
                      <a:pt x="649" y="121"/>
                    </a:lnTo>
                    <a:lnTo>
                      <a:pt x="647" y="119"/>
                    </a:lnTo>
                    <a:lnTo>
                      <a:pt x="646" y="117"/>
                    </a:lnTo>
                    <a:lnTo>
                      <a:pt x="644" y="114"/>
                    </a:lnTo>
                    <a:lnTo>
                      <a:pt x="642" y="112"/>
                    </a:lnTo>
                    <a:lnTo>
                      <a:pt x="642" y="109"/>
                    </a:lnTo>
                    <a:lnTo>
                      <a:pt x="641" y="106"/>
                    </a:lnTo>
                    <a:lnTo>
                      <a:pt x="641" y="104"/>
                    </a:lnTo>
                    <a:lnTo>
                      <a:pt x="641" y="101"/>
                    </a:lnTo>
                    <a:lnTo>
                      <a:pt x="642" y="98"/>
                    </a:lnTo>
                    <a:lnTo>
                      <a:pt x="642" y="96"/>
                    </a:lnTo>
                    <a:lnTo>
                      <a:pt x="644" y="93"/>
                    </a:lnTo>
                    <a:lnTo>
                      <a:pt x="646" y="92"/>
                    </a:lnTo>
                    <a:lnTo>
                      <a:pt x="647" y="90"/>
                    </a:lnTo>
                    <a:lnTo>
                      <a:pt x="650" y="89"/>
                    </a:lnTo>
                    <a:lnTo>
                      <a:pt x="651" y="88"/>
                    </a:lnTo>
                    <a:lnTo>
                      <a:pt x="654" y="88"/>
                    </a:lnTo>
                    <a:lnTo>
                      <a:pt x="657" y="87"/>
                    </a:lnTo>
                    <a:lnTo>
                      <a:pt x="659" y="87"/>
                    </a:lnTo>
                    <a:lnTo>
                      <a:pt x="663" y="87"/>
                    </a:lnTo>
                    <a:lnTo>
                      <a:pt x="667" y="88"/>
                    </a:lnTo>
                    <a:lnTo>
                      <a:pt x="672" y="89"/>
                    </a:lnTo>
                    <a:lnTo>
                      <a:pt x="682" y="92"/>
                    </a:lnTo>
                    <a:lnTo>
                      <a:pt x="692" y="96"/>
                    </a:lnTo>
                    <a:lnTo>
                      <a:pt x="701" y="100"/>
                    </a:lnTo>
                    <a:lnTo>
                      <a:pt x="709" y="104"/>
                    </a:lnTo>
                    <a:lnTo>
                      <a:pt x="712" y="105"/>
                    </a:lnTo>
                    <a:lnTo>
                      <a:pt x="715" y="108"/>
                    </a:lnTo>
                    <a:lnTo>
                      <a:pt x="718" y="110"/>
                    </a:lnTo>
                    <a:lnTo>
                      <a:pt x="720" y="112"/>
                    </a:lnTo>
                    <a:lnTo>
                      <a:pt x="722" y="114"/>
                    </a:lnTo>
                    <a:lnTo>
                      <a:pt x="723" y="117"/>
                    </a:lnTo>
                    <a:lnTo>
                      <a:pt x="724" y="119"/>
                    </a:lnTo>
                    <a:lnTo>
                      <a:pt x="726" y="122"/>
                    </a:lnTo>
                    <a:lnTo>
                      <a:pt x="726" y="125"/>
                    </a:lnTo>
                    <a:lnTo>
                      <a:pt x="726" y="127"/>
                    </a:lnTo>
                    <a:lnTo>
                      <a:pt x="726" y="130"/>
                    </a:lnTo>
                    <a:lnTo>
                      <a:pt x="726" y="133"/>
                    </a:lnTo>
                    <a:lnTo>
                      <a:pt x="726" y="133"/>
                    </a:lnTo>
                    <a:close/>
                    <a:moveTo>
                      <a:pt x="709" y="135"/>
                    </a:moveTo>
                    <a:lnTo>
                      <a:pt x="707" y="135"/>
                    </a:lnTo>
                    <a:lnTo>
                      <a:pt x="705" y="135"/>
                    </a:lnTo>
                    <a:lnTo>
                      <a:pt x="702" y="135"/>
                    </a:lnTo>
                    <a:lnTo>
                      <a:pt x="700" y="134"/>
                    </a:lnTo>
                    <a:lnTo>
                      <a:pt x="696" y="134"/>
                    </a:lnTo>
                    <a:lnTo>
                      <a:pt x="691" y="133"/>
                    </a:lnTo>
                    <a:lnTo>
                      <a:pt x="686" y="131"/>
                    </a:lnTo>
                    <a:lnTo>
                      <a:pt x="682" y="129"/>
                    </a:lnTo>
                    <a:lnTo>
                      <a:pt x="677" y="127"/>
                    </a:lnTo>
                    <a:lnTo>
                      <a:pt x="670" y="125"/>
                    </a:lnTo>
                    <a:lnTo>
                      <a:pt x="664" y="121"/>
                    </a:lnTo>
                    <a:lnTo>
                      <a:pt x="660" y="119"/>
                    </a:lnTo>
                    <a:lnTo>
                      <a:pt x="655" y="116"/>
                    </a:lnTo>
                    <a:lnTo>
                      <a:pt x="653" y="113"/>
                    </a:lnTo>
                    <a:lnTo>
                      <a:pt x="650" y="110"/>
                    </a:lnTo>
                    <a:lnTo>
                      <a:pt x="650" y="108"/>
                    </a:lnTo>
                    <a:lnTo>
                      <a:pt x="649" y="106"/>
                    </a:lnTo>
                    <a:lnTo>
                      <a:pt x="649" y="105"/>
                    </a:lnTo>
                    <a:lnTo>
                      <a:pt x="649" y="104"/>
                    </a:lnTo>
                    <a:lnTo>
                      <a:pt x="649" y="102"/>
                    </a:lnTo>
                    <a:lnTo>
                      <a:pt x="650" y="101"/>
                    </a:lnTo>
                    <a:lnTo>
                      <a:pt x="650" y="101"/>
                    </a:lnTo>
                    <a:lnTo>
                      <a:pt x="650" y="99"/>
                    </a:lnTo>
                    <a:lnTo>
                      <a:pt x="651" y="98"/>
                    </a:lnTo>
                    <a:lnTo>
                      <a:pt x="653" y="97"/>
                    </a:lnTo>
                    <a:lnTo>
                      <a:pt x="654" y="97"/>
                    </a:lnTo>
                    <a:lnTo>
                      <a:pt x="656" y="96"/>
                    </a:lnTo>
                    <a:lnTo>
                      <a:pt x="658" y="96"/>
                    </a:lnTo>
                    <a:lnTo>
                      <a:pt x="660" y="95"/>
                    </a:lnTo>
                    <a:lnTo>
                      <a:pt x="662" y="95"/>
                    </a:lnTo>
                    <a:lnTo>
                      <a:pt x="664" y="96"/>
                    </a:lnTo>
                    <a:lnTo>
                      <a:pt x="667" y="97"/>
                    </a:lnTo>
                    <a:lnTo>
                      <a:pt x="671" y="97"/>
                    </a:lnTo>
                    <a:lnTo>
                      <a:pt x="678" y="100"/>
                    </a:lnTo>
                    <a:lnTo>
                      <a:pt x="684" y="102"/>
                    </a:lnTo>
                    <a:lnTo>
                      <a:pt x="690" y="104"/>
                    </a:lnTo>
                    <a:lnTo>
                      <a:pt x="694" y="106"/>
                    </a:lnTo>
                    <a:lnTo>
                      <a:pt x="699" y="108"/>
                    </a:lnTo>
                    <a:lnTo>
                      <a:pt x="703" y="110"/>
                    </a:lnTo>
                    <a:lnTo>
                      <a:pt x="706" y="112"/>
                    </a:lnTo>
                    <a:lnTo>
                      <a:pt x="711" y="115"/>
                    </a:lnTo>
                    <a:lnTo>
                      <a:pt x="714" y="117"/>
                    </a:lnTo>
                    <a:lnTo>
                      <a:pt x="715" y="119"/>
                    </a:lnTo>
                    <a:lnTo>
                      <a:pt x="716" y="121"/>
                    </a:lnTo>
                    <a:lnTo>
                      <a:pt x="718" y="121"/>
                    </a:lnTo>
                    <a:lnTo>
                      <a:pt x="718" y="123"/>
                    </a:lnTo>
                    <a:lnTo>
                      <a:pt x="718" y="125"/>
                    </a:lnTo>
                    <a:lnTo>
                      <a:pt x="718" y="126"/>
                    </a:lnTo>
                    <a:lnTo>
                      <a:pt x="719" y="127"/>
                    </a:lnTo>
                    <a:lnTo>
                      <a:pt x="718" y="129"/>
                    </a:lnTo>
                    <a:lnTo>
                      <a:pt x="718" y="129"/>
                    </a:lnTo>
                    <a:lnTo>
                      <a:pt x="718" y="131"/>
                    </a:lnTo>
                    <a:lnTo>
                      <a:pt x="717" y="132"/>
                    </a:lnTo>
                    <a:lnTo>
                      <a:pt x="716" y="133"/>
                    </a:lnTo>
                    <a:lnTo>
                      <a:pt x="714" y="133"/>
                    </a:lnTo>
                    <a:lnTo>
                      <a:pt x="713" y="134"/>
                    </a:lnTo>
                    <a:lnTo>
                      <a:pt x="710" y="135"/>
                    </a:lnTo>
                    <a:lnTo>
                      <a:pt x="709" y="135"/>
                    </a:lnTo>
                    <a:lnTo>
                      <a:pt x="709" y="135"/>
                    </a:lnTo>
                    <a:close/>
                    <a:moveTo>
                      <a:pt x="745" y="59"/>
                    </a:moveTo>
                    <a:lnTo>
                      <a:pt x="701" y="49"/>
                    </a:lnTo>
                    <a:lnTo>
                      <a:pt x="698" y="69"/>
                    </a:lnTo>
                    <a:lnTo>
                      <a:pt x="705" y="71"/>
                    </a:lnTo>
                    <a:lnTo>
                      <a:pt x="706" y="61"/>
                    </a:lnTo>
                    <a:lnTo>
                      <a:pt x="710" y="61"/>
                    </a:lnTo>
                    <a:lnTo>
                      <a:pt x="716" y="62"/>
                    </a:lnTo>
                    <a:lnTo>
                      <a:pt x="721" y="63"/>
                    </a:lnTo>
                    <a:lnTo>
                      <a:pt x="724" y="64"/>
                    </a:lnTo>
                    <a:lnTo>
                      <a:pt x="727" y="65"/>
                    </a:lnTo>
                    <a:lnTo>
                      <a:pt x="730" y="67"/>
                    </a:lnTo>
                    <a:lnTo>
                      <a:pt x="731" y="68"/>
                    </a:lnTo>
                    <a:lnTo>
                      <a:pt x="732" y="69"/>
                    </a:lnTo>
                    <a:lnTo>
                      <a:pt x="733" y="69"/>
                    </a:lnTo>
                    <a:lnTo>
                      <a:pt x="733" y="71"/>
                    </a:lnTo>
                    <a:lnTo>
                      <a:pt x="734" y="72"/>
                    </a:lnTo>
                    <a:lnTo>
                      <a:pt x="734" y="73"/>
                    </a:lnTo>
                    <a:lnTo>
                      <a:pt x="734" y="75"/>
                    </a:lnTo>
                    <a:lnTo>
                      <a:pt x="734" y="77"/>
                    </a:lnTo>
                    <a:lnTo>
                      <a:pt x="733" y="79"/>
                    </a:lnTo>
                    <a:lnTo>
                      <a:pt x="732" y="81"/>
                    </a:lnTo>
                    <a:lnTo>
                      <a:pt x="731" y="82"/>
                    </a:lnTo>
                    <a:lnTo>
                      <a:pt x="730" y="82"/>
                    </a:lnTo>
                    <a:lnTo>
                      <a:pt x="729" y="83"/>
                    </a:lnTo>
                    <a:lnTo>
                      <a:pt x="727" y="84"/>
                    </a:lnTo>
                    <a:lnTo>
                      <a:pt x="724" y="84"/>
                    </a:lnTo>
                    <a:lnTo>
                      <a:pt x="722" y="85"/>
                    </a:lnTo>
                    <a:lnTo>
                      <a:pt x="718" y="85"/>
                    </a:lnTo>
                    <a:lnTo>
                      <a:pt x="714" y="85"/>
                    </a:lnTo>
                    <a:lnTo>
                      <a:pt x="707" y="84"/>
                    </a:lnTo>
                    <a:lnTo>
                      <a:pt x="700" y="83"/>
                    </a:lnTo>
                    <a:lnTo>
                      <a:pt x="692" y="81"/>
                    </a:lnTo>
                    <a:lnTo>
                      <a:pt x="685" y="80"/>
                    </a:lnTo>
                    <a:lnTo>
                      <a:pt x="679" y="77"/>
                    </a:lnTo>
                    <a:lnTo>
                      <a:pt x="674" y="75"/>
                    </a:lnTo>
                    <a:lnTo>
                      <a:pt x="671" y="74"/>
                    </a:lnTo>
                    <a:lnTo>
                      <a:pt x="669" y="73"/>
                    </a:lnTo>
                    <a:lnTo>
                      <a:pt x="667" y="72"/>
                    </a:lnTo>
                    <a:lnTo>
                      <a:pt x="666" y="71"/>
                    </a:lnTo>
                    <a:lnTo>
                      <a:pt x="665" y="69"/>
                    </a:lnTo>
                    <a:lnTo>
                      <a:pt x="664" y="68"/>
                    </a:lnTo>
                    <a:lnTo>
                      <a:pt x="663" y="67"/>
                    </a:lnTo>
                    <a:lnTo>
                      <a:pt x="662" y="65"/>
                    </a:lnTo>
                    <a:lnTo>
                      <a:pt x="662" y="64"/>
                    </a:lnTo>
                    <a:lnTo>
                      <a:pt x="662" y="62"/>
                    </a:lnTo>
                    <a:lnTo>
                      <a:pt x="662" y="61"/>
                    </a:lnTo>
                    <a:lnTo>
                      <a:pt x="662" y="59"/>
                    </a:lnTo>
                    <a:lnTo>
                      <a:pt x="663" y="57"/>
                    </a:lnTo>
                    <a:lnTo>
                      <a:pt x="665" y="56"/>
                    </a:lnTo>
                    <a:lnTo>
                      <a:pt x="666" y="55"/>
                    </a:lnTo>
                    <a:lnTo>
                      <a:pt x="668" y="54"/>
                    </a:lnTo>
                    <a:lnTo>
                      <a:pt x="670" y="53"/>
                    </a:lnTo>
                    <a:lnTo>
                      <a:pt x="673" y="53"/>
                    </a:lnTo>
                    <a:lnTo>
                      <a:pt x="676" y="54"/>
                    </a:lnTo>
                    <a:lnTo>
                      <a:pt x="679" y="54"/>
                    </a:lnTo>
                    <a:lnTo>
                      <a:pt x="681" y="46"/>
                    </a:lnTo>
                    <a:lnTo>
                      <a:pt x="677" y="45"/>
                    </a:lnTo>
                    <a:lnTo>
                      <a:pt x="673" y="45"/>
                    </a:lnTo>
                    <a:lnTo>
                      <a:pt x="669" y="45"/>
                    </a:lnTo>
                    <a:lnTo>
                      <a:pt x="665" y="46"/>
                    </a:lnTo>
                    <a:lnTo>
                      <a:pt x="662" y="47"/>
                    </a:lnTo>
                    <a:lnTo>
                      <a:pt x="661" y="48"/>
                    </a:lnTo>
                    <a:lnTo>
                      <a:pt x="659" y="49"/>
                    </a:lnTo>
                    <a:lnTo>
                      <a:pt x="657" y="51"/>
                    </a:lnTo>
                    <a:lnTo>
                      <a:pt x="655" y="53"/>
                    </a:lnTo>
                    <a:lnTo>
                      <a:pt x="654" y="56"/>
                    </a:lnTo>
                    <a:lnTo>
                      <a:pt x="654" y="57"/>
                    </a:lnTo>
                    <a:lnTo>
                      <a:pt x="654" y="60"/>
                    </a:lnTo>
                    <a:lnTo>
                      <a:pt x="654" y="62"/>
                    </a:lnTo>
                    <a:lnTo>
                      <a:pt x="654" y="65"/>
                    </a:lnTo>
                    <a:lnTo>
                      <a:pt x="654" y="67"/>
                    </a:lnTo>
                    <a:lnTo>
                      <a:pt x="655" y="69"/>
                    </a:lnTo>
                    <a:lnTo>
                      <a:pt x="656" y="72"/>
                    </a:lnTo>
                    <a:lnTo>
                      <a:pt x="657" y="74"/>
                    </a:lnTo>
                    <a:lnTo>
                      <a:pt x="659" y="76"/>
                    </a:lnTo>
                    <a:lnTo>
                      <a:pt x="661" y="77"/>
                    </a:lnTo>
                    <a:lnTo>
                      <a:pt x="663" y="80"/>
                    </a:lnTo>
                    <a:lnTo>
                      <a:pt x="666" y="81"/>
                    </a:lnTo>
                    <a:lnTo>
                      <a:pt x="670" y="83"/>
                    </a:lnTo>
                    <a:lnTo>
                      <a:pt x="674" y="85"/>
                    </a:lnTo>
                    <a:lnTo>
                      <a:pt x="678" y="86"/>
                    </a:lnTo>
                    <a:lnTo>
                      <a:pt x="683" y="88"/>
                    </a:lnTo>
                    <a:lnTo>
                      <a:pt x="689" y="89"/>
                    </a:lnTo>
                    <a:lnTo>
                      <a:pt x="694" y="90"/>
                    </a:lnTo>
                    <a:lnTo>
                      <a:pt x="698" y="91"/>
                    </a:lnTo>
                    <a:lnTo>
                      <a:pt x="703" y="92"/>
                    </a:lnTo>
                    <a:lnTo>
                      <a:pt x="709" y="93"/>
                    </a:lnTo>
                    <a:lnTo>
                      <a:pt x="713" y="93"/>
                    </a:lnTo>
                    <a:lnTo>
                      <a:pt x="718" y="93"/>
                    </a:lnTo>
                    <a:lnTo>
                      <a:pt x="722" y="93"/>
                    </a:lnTo>
                    <a:lnTo>
                      <a:pt x="726" y="93"/>
                    </a:lnTo>
                    <a:lnTo>
                      <a:pt x="729" y="92"/>
                    </a:lnTo>
                    <a:lnTo>
                      <a:pt x="731" y="91"/>
                    </a:lnTo>
                    <a:lnTo>
                      <a:pt x="733" y="90"/>
                    </a:lnTo>
                    <a:lnTo>
                      <a:pt x="735" y="89"/>
                    </a:lnTo>
                    <a:lnTo>
                      <a:pt x="737" y="88"/>
                    </a:lnTo>
                    <a:lnTo>
                      <a:pt x="738" y="86"/>
                    </a:lnTo>
                    <a:lnTo>
                      <a:pt x="739" y="84"/>
                    </a:lnTo>
                    <a:lnTo>
                      <a:pt x="740" y="82"/>
                    </a:lnTo>
                    <a:lnTo>
                      <a:pt x="741" y="79"/>
                    </a:lnTo>
                    <a:lnTo>
                      <a:pt x="741" y="77"/>
                    </a:lnTo>
                    <a:lnTo>
                      <a:pt x="741" y="75"/>
                    </a:lnTo>
                    <a:lnTo>
                      <a:pt x="741" y="73"/>
                    </a:lnTo>
                    <a:lnTo>
                      <a:pt x="741" y="71"/>
                    </a:lnTo>
                    <a:lnTo>
                      <a:pt x="740" y="69"/>
                    </a:lnTo>
                    <a:lnTo>
                      <a:pt x="739" y="68"/>
                    </a:lnTo>
                    <a:lnTo>
                      <a:pt x="738" y="66"/>
                    </a:lnTo>
                    <a:lnTo>
                      <a:pt x="738" y="65"/>
                    </a:lnTo>
                    <a:lnTo>
                      <a:pt x="743" y="66"/>
                    </a:lnTo>
                    <a:lnTo>
                      <a:pt x="745" y="59"/>
                    </a:lnTo>
                    <a:lnTo>
                      <a:pt x="745" y="59"/>
                    </a:lnTo>
                    <a:close/>
                    <a:moveTo>
                      <a:pt x="707" y="32"/>
                    </a:moveTo>
                    <a:lnTo>
                      <a:pt x="748" y="39"/>
                    </a:lnTo>
                    <a:lnTo>
                      <a:pt x="750" y="30"/>
                    </a:lnTo>
                    <a:lnTo>
                      <a:pt x="708" y="23"/>
                    </a:lnTo>
                    <a:lnTo>
                      <a:pt x="663" y="0"/>
                    </a:lnTo>
                    <a:lnTo>
                      <a:pt x="662" y="9"/>
                    </a:lnTo>
                    <a:lnTo>
                      <a:pt x="698" y="26"/>
                    </a:lnTo>
                    <a:lnTo>
                      <a:pt x="658" y="33"/>
                    </a:lnTo>
                    <a:lnTo>
                      <a:pt x="657" y="42"/>
                    </a:lnTo>
                    <a:lnTo>
                      <a:pt x="707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ṥḻîḋè"/>
              <p:cNvSpPr/>
              <p:nvPr userDrawn="1"/>
            </p:nvSpPr>
            <p:spPr bwMode="auto">
              <a:xfrm>
                <a:off x="2030413" y="3495676"/>
                <a:ext cx="242888" cy="368300"/>
              </a:xfrm>
              <a:custGeom>
                <a:avLst/>
                <a:gdLst>
                  <a:gd name="T0" fmla="*/ 85 w 153"/>
                  <a:gd name="T1" fmla="*/ 34 h 232"/>
                  <a:gd name="T2" fmla="*/ 90 w 153"/>
                  <a:gd name="T3" fmla="*/ 26 h 232"/>
                  <a:gd name="T4" fmla="*/ 90 w 153"/>
                  <a:gd name="T5" fmla="*/ 13 h 232"/>
                  <a:gd name="T6" fmla="*/ 86 w 153"/>
                  <a:gd name="T7" fmla="*/ 5 h 232"/>
                  <a:gd name="T8" fmla="*/ 78 w 153"/>
                  <a:gd name="T9" fmla="*/ 0 h 232"/>
                  <a:gd name="T10" fmla="*/ 58 w 153"/>
                  <a:gd name="T11" fmla="*/ 4 h 232"/>
                  <a:gd name="T12" fmla="*/ 38 w 153"/>
                  <a:gd name="T13" fmla="*/ 22 h 232"/>
                  <a:gd name="T14" fmla="*/ 21 w 153"/>
                  <a:gd name="T15" fmla="*/ 38 h 232"/>
                  <a:gd name="T16" fmla="*/ 10 w 153"/>
                  <a:gd name="T17" fmla="*/ 36 h 232"/>
                  <a:gd name="T18" fmla="*/ 7 w 153"/>
                  <a:gd name="T19" fmla="*/ 27 h 232"/>
                  <a:gd name="T20" fmla="*/ 14 w 153"/>
                  <a:gd name="T21" fmla="*/ 18 h 232"/>
                  <a:gd name="T22" fmla="*/ 15 w 153"/>
                  <a:gd name="T23" fmla="*/ 9 h 232"/>
                  <a:gd name="T24" fmla="*/ 3 w 153"/>
                  <a:gd name="T25" fmla="*/ 16 h 232"/>
                  <a:gd name="T26" fmla="*/ 1 w 153"/>
                  <a:gd name="T27" fmla="*/ 31 h 232"/>
                  <a:gd name="T28" fmla="*/ 4 w 153"/>
                  <a:gd name="T29" fmla="*/ 40 h 232"/>
                  <a:gd name="T30" fmla="*/ 14 w 153"/>
                  <a:gd name="T31" fmla="*/ 46 h 232"/>
                  <a:gd name="T32" fmla="*/ 28 w 153"/>
                  <a:gd name="T33" fmla="*/ 45 h 232"/>
                  <a:gd name="T34" fmla="*/ 39 w 153"/>
                  <a:gd name="T35" fmla="*/ 33 h 232"/>
                  <a:gd name="T36" fmla="*/ 62 w 153"/>
                  <a:gd name="T37" fmla="*/ 9 h 232"/>
                  <a:gd name="T38" fmla="*/ 74 w 153"/>
                  <a:gd name="T39" fmla="*/ 7 h 232"/>
                  <a:gd name="T40" fmla="*/ 82 w 153"/>
                  <a:gd name="T41" fmla="*/ 13 h 232"/>
                  <a:gd name="T42" fmla="*/ 83 w 153"/>
                  <a:gd name="T43" fmla="*/ 23 h 232"/>
                  <a:gd name="T44" fmla="*/ 77 w 153"/>
                  <a:gd name="T45" fmla="*/ 29 h 232"/>
                  <a:gd name="T46" fmla="*/ 73 w 153"/>
                  <a:gd name="T47" fmla="*/ 39 h 232"/>
                  <a:gd name="T48" fmla="*/ 9 w 153"/>
                  <a:gd name="T49" fmla="*/ 69 h 232"/>
                  <a:gd name="T50" fmla="*/ 17 w 153"/>
                  <a:gd name="T51" fmla="*/ 60 h 232"/>
                  <a:gd name="T52" fmla="*/ 36 w 153"/>
                  <a:gd name="T53" fmla="*/ 52 h 232"/>
                  <a:gd name="T54" fmla="*/ 71 w 153"/>
                  <a:gd name="T55" fmla="*/ 44 h 232"/>
                  <a:gd name="T56" fmla="*/ 91 w 153"/>
                  <a:gd name="T57" fmla="*/ 47 h 232"/>
                  <a:gd name="T58" fmla="*/ 98 w 153"/>
                  <a:gd name="T59" fmla="*/ 56 h 232"/>
                  <a:gd name="T60" fmla="*/ 98 w 153"/>
                  <a:gd name="T61" fmla="*/ 67 h 232"/>
                  <a:gd name="T62" fmla="*/ 90 w 153"/>
                  <a:gd name="T63" fmla="*/ 76 h 232"/>
                  <a:gd name="T64" fmla="*/ 68 w 153"/>
                  <a:gd name="T65" fmla="*/ 85 h 232"/>
                  <a:gd name="T66" fmla="*/ 42 w 153"/>
                  <a:gd name="T67" fmla="*/ 90 h 232"/>
                  <a:gd name="T68" fmla="*/ 20 w 153"/>
                  <a:gd name="T69" fmla="*/ 91 h 232"/>
                  <a:gd name="T70" fmla="*/ 11 w 153"/>
                  <a:gd name="T71" fmla="*/ 84 h 232"/>
                  <a:gd name="T72" fmla="*/ 16 w 153"/>
                  <a:gd name="T73" fmla="*/ 76 h 232"/>
                  <a:gd name="T74" fmla="*/ 21 w 153"/>
                  <a:gd name="T75" fmla="*/ 82 h 232"/>
                  <a:gd name="T76" fmla="*/ 31 w 153"/>
                  <a:gd name="T77" fmla="*/ 84 h 232"/>
                  <a:gd name="T78" fmla="*/ 62 w 153"/>
                  <a:gd name="T79" fmla="*/ 77 h 232"/>
                  <a:gd name="T80" fmla="*/ 84 w 153"/>
                  <a:gd name="T81" fmla="*/ 70 h 232"/>
                  <a:gd name="T82" fmla="*/ 90 w 153"/>
                  <a:gd name="T83" fmla="*/ 64 h 232"/>
                  <a:gd name="T84" fmla="*/ 89 w 153"/>
                  <a:gd name="T85" fmla="*/ 56 h 232"/>
                  <a:gd name="T86" fmla="*/ 82 w 153"/>
                  <a:gd name="T87" fmla="*/ 52 h 232"/>
                  <a:gd name="T88" fmla="*/ 64 w 153"/>
                  <a:gd name="T89" fmla="*/ 53 h 232"/>
                  <a:gd name="T90" fmla="*/ 32 w 153"/>
                  <a:gd name="T91" fmla="*/ 61 h 232"/>
                  <a:gd name="T92" fmla="*/ 19 w 153"/>
                  <a:gd name="T93" fmla="*/ 68 h 232"/>
                  <a:gd name="T94" fmla="*/ 15 w 153"/>
                  <a:gd name="T95" fmla="*/ 75 h 232"/>
                  <a:gd name="T96" fmla="*/ 26 w 153"/>
                  <a:gd name="T97" fmla="*/ 135 h 232"/>
                  <a:gd name="T98" fmla="*/ 34 w 153"/>
                  <a:gd name="T99" fmla="*/ 140 h 232"/>
                  <a:gd name="T100" fmla="*/ 43 w 153"/>
                  <a:gd name="T101" fmla="*/ 141 h 232"/>
                  <a:gd name="T102" fmla="*/ 44 w 153"/>
                  <a:gd name="T103" fmla="*/ 132 h 232"/>
                  <a:gd name="T104" fmla="*/ 34 w 153"/>
                  <a:gd name="T105" fmla="*/ 130 h 232"/>
                  <a:gd name="T106" fmla="*/ 30 w 153"/>
                  <a:gd name="T107" fmla="*/ 121 h 232"/>
                  <a:gd name="T108" fmla="*/ 36 w 153"/>
                  <a:gd name="T109" fmla="*/ 112 h 232"/>
                  <a:gd name="T110" fmla="*/ 34 w 153"/>
                  <a:gd name="T111" fmla="*/ 103 h 232"/>
                  <a:gd name="T112" fmla="*/ 26 w 153"/>
                  <a:gd name="T113" fmla="*/ 109 h 232"/>
                  <a:gd name="T114" fmla="*/ 22 w 153"/>
                  <a:gd name="T115" fmla="*/ 119 h 232"/>
                  <a:gd name="T116" fmla="*/ 110 w 153"/>
                  <a:gd name="T117" fmla="*/ 122 h 232"/>
                  <a:gd name="T118" fmla="*/ 42 w 153"/>
                  <a:gd name="T119" fmla="*/ 172 h 232"/>
                  <a:gd name="T120" fmla="*/ 73 w 153"/>
                  <a:gd name="T121" fmla="*/ 232 h 232"/>
                  <a:gd name="T122" fmla="*/ 137 w 153"/>
                  <a:gd name="T123" fmla="*/ 163 h 232"/>
                  <a:gd name="T124" fmla="*/ 108 w 153"/>
                  <a:gd name="T125" fmla="*/ 20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3" h="232">
                    <a:moveTo>
                      <a:pt x="73" y="39"/>
                    </a:moveTo>
                    <a:lnTo>
                      <a:pt x="75" y="38"/>
                    </a:lnTo>
                    <a:lnTo>
                      <a:pt x="78" y="37"/>
                    </a:lnTo>
                    <a:lnTo>
                      <a:pt x="82" y="36"/>
                    </a:lnTo>
                    <a:lnTo>
                      <a:pt x="85" y="34"/>
                    </a:lnTo>
                    <a:lnTo>
                      <a:pt x="86" y="33"/>
                    </a:lnTo>
                    <a:lnTo>
                      <a:pt x="87" y="31"/>
                    </a:lnTo>
                    <a:lnTo>
                      <a:pt x="89" y="29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1" y="24"/>
                    </a:lnTo>
                    <a:lnTo>
                      <a:pt x="91" y="21"/>
                    </a:lnTo>
                    <a:lnTo>
                      <a:pt x="91" y="18"/>
                    </a:lnTo>
                    <a:lnTo>
                      <a:pt x="90" y="16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89" y="9"/>
                    </a:lnTo>
                    <a:lnTo>
                      <a:pt x="87" y="8"/>
                    </a:lnTo>
                    <a:lnTo>
                      <a:pt x="86" y="6"/>
                    </a:lnTo>
                    <a:lnTo>
                      <a:pt x="86" y="5"/>
                    </a:lnTo>
                    <a:lnTo>
                      <a:pt x="84" y="4"/>
                    </a:lnTo>
                    <a:lnTo>
                      <a:pt x="82" y="3"/>
                    </a:lnTo>
                    <a:lnTo>
                      <a:pt x="81" y="2"/>
                    </a:lnTo>
                    <a:lnTo>
                      <a:pt x="80" y="1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2" y="1"/>
                    </a:lnTo>
                    <a:lnTo>
                      <a:pt x="58" y="4"/>
                    </a:lnTo>
                    <a:lnTo>
                      <a:pt x="54" y="5"/>
                    </a:lnTo>
                    <a:lnTo>
                      <a:pt x="51" y="8"/>
                    </a:lnTo>
                    <a:lnTo>
                      <a:pt x="49" y="10"/>
                    </a:lnTo>
                    <a:lnTo>
                      <a:pt x="43" y="16"/>
                    </a:lnTo>
                    <a:lnTo>
                      <a:pt x="38" y="22"/>
                    </a:lnTo>
                    <a:lnTo>
                      <a:pt x="32" y="28"/>
                    </a:lnTo>
                    <a:lnTo>
                      <a:pt x="26" y="35"/>
                    </a:lnTo>
                    <a:lnTo>
                      <a:pt x="25" y="36"/>
                    </a:lnTo>
                    <a:lnTo>
                      <a:pt x="23" y="36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2" y="37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9" y="34"/>
                    </a:lnTo>
                    <a:lnTo>
                      <a:pt x="8" y="32"/>
                    </a:lnTo>
                    <a:lnTo>
                      <a:pt x="7" y="30"/>
                    </a:lnTo>
                    <a:lnTo>
                      <a:pt x="7" y="27"/>
                    </a:lnTo>
                    <a:lnTo>
                      <a:pt x="8" y="24"/>
                    </a:lnTo>
                    <a:lnTo>
                      <a:pt x="9" y="22"/>
                    </a:lnTo>
                    <a:lnTo>
                      <a:pt x="10" y="20"/>
                    </a:lnTo>
                    <a:lnTo>
                      <a:pt x="12" y="19"/>
                    </a:lnTo>
                    <a:lnTo>
                      <a:pt x="14" y="18"/>
                    </a:lnTo>
                    <a:lnTo>
                      <a:pt x="18" y="17"/>
                    </a:lnTo>
                    <a:lnTo>
                      <a:pt x="22" y="16"/>
                    </a:lnTo>
                    <a:lnTo>
                      <a:pt x="21" y="8"/>
                    </a:lnTo>
                    <a:lnTo>
                      <a:pt x="18" y="8"/>
                    </a:lnTo>
                    <a:lnTo>
                      <a:pt x="15" y="9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3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1" y="33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3"/>
                    </a:lnTo>
                    <a:lnTo>
                      <a:pt x="8" y="44"/>
                    </a:lnTo>
                    <a:lnTo>
                      <a:pt x="11" y="46"/>
                    </a:lnTo>
                    <a:lnTo>
                      <a:pt x="14" y="46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28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6" y="36"/>
                    </a:lnTo>
                    <a:lnTo>
                      <a:pt x="39" y="33"/>
                    </a:lnTo>
                    <a:lnTo>
                      <a:pt x="45" y="25"/>
                    </a:lnTo>
                    <a:lnTo>
                      <a:pt x="52" y="18"/>
                    </a:lnTo>
                    <a:lnTo>
                      <a:pt x="55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4" y="7"/>
                    </a:lnTo>
                    <a:lnTo>
                      <a:pt x="75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4" y="20"/>
                    </a:lnTo>
                    <a:lnTo>
                      <a:pt x="84" y="21"/>
                    </a:lnTo>
                    <a:lnTo>
                      <a:pt x="83" y="23"/>
                    </a:lnTo>
                    <a:lnTo>
                      <a:pt x="83" y="24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9" y="28"/>
                    </a:lnTo>
                    <a:lnTo>
                      <a:pt x="77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1" y="30"/>
                    </a:lnTo>
                    <a:lnTo>
                      <a:pt x="73" y="39"/>
                    </a:lnTo>
                    <a:lnTo>
                      <a:pt x="73" y="39"/>
                    </a:lnTo>
                    <a:close/>
                    <a:moveTo>
                      <a:pt x="9" y="78"/>
                    </a:moveTo>
                    <a:lnTo>
                      <a:pt x="8" y="76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9" y="69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4" y="63"/>
                    </a:lnTo>
                    <a:lnTo>
                      <a:pt x="17" y="60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5"/>
                    </a:lnTo>
                    <a:lnTo>
                      <a:pt x="31" y="53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5" y="48"/>
                    </a:lnTo>
                    <a:lnTo>
                      <a:pt x="54" y="47"/>
                    </a:lnTo>
                    <a:lnTo>
                      <a:pt x="63" y="45"/>
                    </a:lnTo>
                    <a:lnTo>
                      <a:pt x="71" y="44"/>
                    </a:lnTo>
                    <a:lnTo>
                      <a:pt x="78" y="44"/>
                    </a:lnTo>
                    <a:lnTo>
                      <a:pt x="82" y="44"/>
                    </a:lnTo>
                    <a:lnTo>
                      <a:pt x="86" y="44"/>
                    </a:lnTo>
                    <a:lnTo>
                      <a:pt x="89" y="46"/>
                    </a:lnTo>
                    <a:lnTo>
                      <a:pt x="91" y="47"/>
                    </a:lnTo>
                    <a:lnTo>
                      <a:pt x="94" y="49"/>
                    </a:lnTo>
                    <a:lnTo>
                      <a:pt x="95" y="52"/>
                    </a:lnTo>
                    <a:lnTo>
                      <a:pt x="97" y="52"/>
                    </a:lnTo>
                    <a:lnTo>
                      <a:pt x="97" y="54"/>
                    </a:lnTo>
                    <a:lnTo>
                      <a:pt x="98" y="56"/>
                    </a:lnTo>
                    <a:lnTo>
                      <a:pt x="98" y="57"/>
                    </a:lnTo>
                    <a:lnTo>
                      <a:pt x="98" y="60"/>
                    </a:lnTo>
                    <a:lnTo>
                      <a:pt x="98" y="63"/>
                    </a:lnTo>
                    <a:lnTo>
                      <a:pt x="98" y="64"/>
                    </a:lnTo>
                    <a:lnTo>
                      <a:pt x="98" y="67"/>
                    </a:lnTo>
                    <a:lnTo>
                      <a:pt x="97" y="68"/>
                    </a:lnTo>
                    <a:lnTo>
                      <a:pt x="95" y="70"/>
                    </a:lnTo>
                    <a:lnTo>
                      <a:pt x="94" y="72"/>
                    </a:lnTo>
                    <a:lnTo>
                      <a:pt x="92" y="74"/>
                    </a:lnTo>
                    <a:lnTo>
                      <a:pt x="90" y="76"/>
                    </a:lnTo>
                    <a:lnTo>
                      <a:pt x="86" y="77"/>
                    </a:lnTo>
                    <a:lnTo>
                      <a:pt x="82" y="80"/>
                    </a:lnTo>
                    <a:lnTo>
                      <a:pt x="78" y="81"/>
                    </a:lnTo>
                    <a:lnTo>
                      <a:pt x="73" y="84"/>
                    </a:lnTo>
                    <a:lnTo>
                      <a:pt x="68" y="85"/>
                    </a:lnTo>
                    <a:lnTo>
                      <a:pt x="63" y="87"/>
                    </a:lnTo>
                    <a:lnTo>
                      <a:pt x="58" y="88"/>
                    </a:lnTo>
                    <a:lnTo>
                      <a:pt x="53" y="88"/>
                    </a:lnTo>
                    <a:lnTo>
                      <a:pt x="48" y="90"/>
                    </a:lnTo>
                    <a:lnTo>
                      <a:pt x="42" y="90"/>
                    </a:lnTo>
                    <a:lnTo>
                      <a:pt x="37" y="91"/>
                    </a:lnTo>
                    <a:lnTo>
                      <a:pt x="32" y="92"/>
                    </a:lnTo>
                    <a:lnTo>
                      <a:pt x="26" y="92"/>
                    </a:lnTo>
                    <a:lnTo>
                      <a:pt x="22" y="92"/>
                    </a:lnTo>
                    <a:lnTo>
                      <a:pt x="20" y="91"/>
                    </a:lnTo>
                    <a:lnTo>
                      <a:pt x="18" y="90"/>
                    </a:lnTo>
                    <a:lnTo>
                      <a:pt x="15" y="89"/>
                    </a:lnTo>
                    <a:lnTo>
                      <a:pt x="14" y="88"/>
                    </a:lnTo>
                    <a:lnTo>
                      <a:pt x="12" y="87"/>
                    </a:lnTo>
                    <a:lnTo>
                      <a:pt x="11" y="84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9" y="78"/>
                    </a:lnTo>
                    <a:lnTo>
                      <a:pt x="9" y="78"/>
                    </a:lnTo>
                    <a:close/>
                    <a:moveTo>
                      <a:pt x="16" y="76"/>
                    </a:moveTo>
                    <a:lnTo>
                      <a:pt x="16" y="78"/>
                    </a:lnTo>
                    <a:lnTo>
                      <a:pt x="18" y="80"/>
                    </a:lnTo>
                    <a:lnTo>
                      <a:pt x="18" y="80"/>
                    </a:lnTo>
                    <a:lnTo>
                      <a:pt x="19" y="81"/>
                    </a:lnTo>
                    <a:lnTo>
                      <a:pt x="21" y="82"/>
                    </a:lnTo>
                    <a:lnTo>
                      <a:pt x="22" y="83"/>
                    </a:lnTo>
                    <a:lnTo>
                      <a:pt x="24" y="83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3" y="82"/>
                    </a:lnTo>
                    <a:lnTo>
                      <a:pt x="50" y="80"/>
                    </a:lnTo>
                    <a:lnTo>
                      <a:pt x="56" y="80"/>
                    </a:lnTo>
                    <a:lnTo>
                      <a:pt x="62" y="77"/>
                    </a:lnTo>
                    <a:lnTo>
                      <a:pt x="69" y="76"/>
                    </a:lnTo>
                    <a:lnTo>
                      <a:pt x="74" y="74"/>
                    </a:lnTo>
                    <a:lnTo>
                      <a:pt x="79" y="72"/>
                    </a:lnTo>
                    <a:lnTo>
                      <a:pt x="82" y="71"/>
                    </a:lnTo>
                    <a:lnTo>
                      <a:pt x="84" y="70"/>
                    </a:lnTo>
                    <a:lnTo>
                      <a:pt x="86" y="68"/>
                    </a:lnTo>
                    <a:lnTo>
                      <a:pt x="87" y="68"/>
                    </a:lnTo>
                    <a:lnTo>
                      <a:pt x="88" y="66"/>
                    </a:lnTo>
                    <a:lnTo>
                      <a:pt x="90" y="64"/>
                    </a:lnTo>
                    <a:lnTo>
                      <a:pt x="90" y="64"/>
                    </a:lnTo>
                    <a:lnTo>
                      <a:pt x="90" y="63"/>
                    </a:lnTo>
                    <a:lnTo>
                      <a:pt x="91" y="60"/>
                    </a:lnTo>
                    <a:lnTo>
                      <a:pt x="91" y="59"/>
                    </a:lnTo>
                    <a:lnTo>
                      <a:pt x="90" y="57"/>
                    </a:lnTo>
                    <a:lnTo>
                      <a:pt x="89" y="56"/>
                    </a:lnTo>
                    <a:lnTo>
                      <a:pt x="88" y="56"/>
                    </a:lnTo>
                    <a:lnTo>
                      <a:pt x="87" y="55"/>
                    </a:lnTo>
                    <a:lnTo>
                      <a:pt x="86" y="54"/>
                    </a:lnTo>
                    <a:lnTo>
                      <a:pt x="84" y="53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5" y="52"/>
                    </a:lnTo>
                    <a:lnTo>
                      <a:pt x="70" y="52"/>
                    </a:lnTo>
                    <a:lnTo>
                      <a:pt x="64" y="53"/>
                    </a:lnTo>
                    <a:lnTo>
                      <a:pt x="58" y="55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38" y="60"/>
                    </a:lnTo>
                    <a:lnTo>
                      <a:pt x="32" y="61"/>
                    </a:lnTo>
                    <a:lnTo>
                      <a:pt x="27" y="64"/>
                    </a:lnTo>
                    <a:lnTo>
                      <a:pt x="25" y="64"/>
                    </a:lnTo>
                    <a:lnTo>
                      <a:pt x="22" y="66"/>
                    </a:lnTo>
                    <a:lnTo>
                      <a:pt x="21" y="67"/>
                    </a:lnTo>
                    <a:lnTo>
                      <a:pt x="19" y="68"/>
                    </a:lnTo>
                    <a:lnTo>
                      <a:pt x="18" y="70"/>
                    </a:lnTo>
                    <a:lnTo>
                      <a:pt x="17" y="71"/>
                    </a:lnTo>
                    <a:lnTo>
                      <a:pt x="17" y="72"/>
                    </a:lnTo>
                    <a:lnTo>
                      <a:pt x="16" y="74"/>
                    </a:lnTo>
                    <a:lnTo>
                      <a:pt x="15" y="75"/>
                    </a:lnTo>
                    <a:lnTo>
                      <a:pt x="16" y="76"/>
                    </a:lnTo>
                    <a:lnTo>
                      <a:pt x="16" y="76"/>
                    </a:lnTo>
                    <a:close/>
                    <a:moveTo>
                      <a:pt x="23" y="128"/>
                    </a:moveTo>
                    <a:lnTo>
                      <a:pt x="25" y="132"/>
                    </a:lnTo>
                    <a:lnTo>
                      <a:pt x="26" y="135"/>
                    </a:lnTo>
                    <a:lnTo>
                      <a:pt x="27" y="136"/>
                    </a:lnTo>
                    <a:lnTo>
                      <a:pt x="29" y="137"/>
                    </a:lnTo>
                    <a:lnTo>
                      <a:pt x="30" y="139"/>
                    </a:lnTo>
                    <a:lnTo>
                      <a:pt x="32" y="140"/>
                    </a:lnTo>
                    <a:lnTo>
                      <a:pt x="34" y="140"/>
                    </a:lnTo>
                    <a:lnTo>
                      <a:pt x="35" y="140"/>
                    </a:lnTo>
                    <a:lnTo>
                      <a:pt x="37" y="141"/>
                    </a:lnTo>
                    <a:lnTo>
                      <a:pt x="39" y="141"/>
                    </a:lnTo>
                    <a:lnTo>
                      <a:pt x="41" y="141"/>
                    </a:lnTo>
                    <a:lnTo>
                      <a:pt x="43" y="141"/>
                    </a:lnTo>
                    <a:lnTo>
                      <a:pt x="45" y="140"/>
                    </a:lnTo>
                    <a:lnTo>
                      <a:pt x="47" y="140"/>
                    </a:lnTo>
                    <a:lnTo>
                      <a:pt x="115" y="116"/>
                    </a:lnTo>
                    <a:lnTo>
                      <a:pt x="112" y="108"/>
                    </a:lnTo>
                    <a:lnTo>
                      <a:pt x="44" y="132"/>
                    </a:lnTo>
                    <a:lnTo>
                      <a:pt x="42" y="132"/>
                    </a:lnTo>
                    <a:lnTo>
                      <a:pt x="39" y="132"/>
                    </a:lnTo>
                    <a:lnTo>
                      <a:pt x="38" y="132"/>
                    </a:lnTo>
                    <a:lnTo>
                      <a:pt x="36" y="132"/>
                    </a:lnTo>
                    <a:lnTo>
                      <a:pt x="34" y="130"/>
                    </a:lnTo>
                    <a:lnTo>
                      <a:pt x="32" y="129"/>
                    </a:lnTo>
                    <a:lnTo>
                      <a:pt x="31" y="128"/>
                    </a:lnTo>
                    <a:lnTo>
                      <a:pt x="30" y="125"/>
                    </a:lnTo>
                    <a:lnTo>
                      <a:pt x="30" y="124"/>
                    </a:lnTo>
                    <a:lnTo>
                      <a:pt x="30" y="121"/>
                    </a:lnTo>
                    <a:lnTo>
                      <a:pt x="30" y="119"/>
                    </a:lnTo>
                    <a:lnTo>
                      <a:pt x="31" y="116"/>
                    </a:lnTo>
                    <a:lnTo>
                      <a:pt x="32" y="115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0"/>
                    </a:lnTo>
                    <a:lnTo>
                      <a:pt x="105" y="88"/>
                    </a:lnTo>
                    <a:lnTo>
                      <a:pt x="103" y="80"/>
                    </a:lnTo>
                    <a:lnTo>
                      <a:pt x="36" y="102"/>
                    </a:lnTo>
                    <a:lnTo>
                      <a:pt x="34" y="103"/>
                    </a:lnTo>
                    <a:lnTo>
                      <a:pt x="32" y="104"/>
                    </a:lnTo>
                    <a:lnTo>
                      <a:pt x="30" y="105"/>
                    </a:lnTo>
                    <a:lnTo>
                      <a:pt x="29" y="107"/>
                    </a:lnTo>
                    <a:lnTo>
                      <a:pt x="27" y="108"/>
                    </a:lnTo>
                    <a:lnTo>
                      <a:pt x="26" y="109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3" y="115"/>
                    </a:lnTo>
                    <a:lnTo>
                      <a:pt x="22" y="117"/>
                    </a:lnTo>
                    <a:lnTo>
                      <a:pt x="22" y="119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3" y="128"/>
                    </a:lnTo>
                    <a:lnTo>
                      <a:pt x="23" y="128"/>
                    </a:lnTo>
                    <a:close/>
                    <a:moveTo>
                      <a:pt x="110" y="122"/>
                    </a:moveTo>
                    <a:lnTo>
                      <a:pt x="116" y="119"/>
                    </a:lnTo>
                    <a:lnTo>
                      <a:pt x="130" y="151"/>
                    </a:lnTo>
                    <a:lnTo>
                      <a:pt x="123" y="153"/>
                    </a:lnTo>
                    <a:lnTo>
                      <a:pt x="118" y="141"/>
                    </a:lnTo>
                    <a:lnTo>
                      <a:pt x="42" y="172"/>
                    </a:lnTo>
                    <a:lnTo>
                      <a:pt x="38" y="164"/>
                    </a:lnTo>
                    <a:lnTo>
                      <a:pt x="114" y="133"/>
                    </a:lnTo>
                    <a:lnTo>
                      <a:pt x="110" y="122"/>
                    </a:lnTo>
                    <a:lnTo>
                      <a:pt x="110" y="122"/>
                    </a:lnTo>
                    <a:close/>
                    <a:moveTo>
                      <a:pt x="73" y="232"/>
                    </a:moveTo>
                    <a:lnTo>
                      <a:pt x="153" y="190"/>
                    </a:lnTo>
                    <a:lnTo>
                      <a:pt x="149" y="183"/>
                    </a:lnTo>
                    <a:lnTo>
                      <a:pt x="115" y="200"/>
                    </a:lnTo>
                    <a:lnTo>
                      <a:pt x="103" y="177"/>
                    </a:lnTo>
                    <a:lnTo>
                      <a:pt x="137" y="163"/>
                    </a:lnTo>
                    <a:lnTo>
                      <a:pt x="133" y="15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95" y="180"/>
                    </a:lnTo>
                    <a:lnTo>
                      <a:pt x="108" y="204"/>
                    </a:lnTo>
                    <a:lnTo>
                      <a:pt x="69" y="225"/>
                    </a:lnTo>
                    <a:lnTo>
                      <a:pt x="73" y="2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ṩ1íḋé"/>
              <p:cNvSpPr/>
              <p:nvPr userDrawn="1"/>
            </p:nvSpPr>
            <p:spPr bwMode="auto">
              <a:xfrm>
                <a:off x="2192338" y="3840163"/>
                <a:ext cx="303213" cy="306388"/>
              </a:xfrm>
              <a:custGeom>
                <a:avLst/>
                <a:gdLst>
                  <a:gd name="T0" fmla="*/ 20 w 191"/>
                  <a:gd name="T1" fmla="*/ 59 h 193"/>
                  <a:gd name="T2" fmla="*/ 13 w 191"/>
                  <a:gd name="T3" fmla="*/ 60 h 193"/>
                  <a:gd name="T4" fmla="*/ 9 w 191"/>
                  <a:gd name="T5" fmla="*/ 56 h 193"/>
                  <a:gd name="T6" fmla="*/ 8 w 191"/>
                  <a:gd name="T7" fmla="*/ 50 h 193"/>
                  <a:gd name="T8" fmla="*/ 10 w 191"/>
                  <a:gd name="T9" fmla="*/ 45 h 193"/>
                  <a:gd name="T10" fmla="*/ 14 w 191"/>
                  <a:gd name="T11" fmla="*/ 39 h 193"/>
                  <a:gd name="T12" fmla="*/ 24 w 191"/>
                  <a:gd name="T13" fmla="*/ 30 h 193"/>
                  <a:gd name="T14" fmla="*/ 38 w 191"/>
                  <a:gd name="T15" fmla="*/ 19 h 193"/>
                  <a:gd name="T16" fmla="*/ 52 w 191"/>
                  <a:gd name="T17" fmla="*/ 12 h 193"/>
                  <a:gd name="T18" fmla="*/ 60 w 191"/>
                  <a:gd name="T19" fmla="*/ 10 h 193"/>
                  <a:gd name="T20" fmla="*/ 65 w 191"/>
                  <a:gd name="T21" fmla="*/ 10 h 193"/>
                  <a:gd name="T22" fmla="*/ 69 w 191"/>
                  <a:gd name="T23" fmla="*/ 12 h 193"/>
                  <a:gd name="T24" fmla="*/ 71 w 191"/>
                  <a:gd name="T25" fmla="*/ 18 h 193"/>
                  <a:gd name="T26" fmla="*/ 69 w 191"/>
                  <a:gd name="T27" fmla="*/ 24 h 193"/>
                  <a:gd name="T28" fmla="*/ 61 w 191"/>
                  <a:gd name="T29" fmla="*/ 32 h 193"/>
                  <a:gd name="T30" fmla="*/ 69 w 191"/>
                  <a:gd name="T31" fmla="*/ 36 h 193"/>
                  <a:gd name="T32" fmla="*/ 75 w 191"/>
                  <a:gd name="T33" fmla="*/ 31 h 193"/>
                  <a:gd name="T34" fmla="*/ 77 w 191"/>
                  <a:gd name="T35" fmla="*/ 25 h 193"/>
                  <a:gd name="T36" fmla="*/ 79 w 191"/>
                  <a:gd name="T37" fmla="*/ 19 h 193"/>
                  <a:gd name="T38" fmla="*/ 78 w 191"/>
                  <a:gd name="T39" fmla="*/ 13 h 193"/>
                  <a:gd name="T40" fmla="*/ 75 w 191"/>
                  <a:gd name="T41" fmla="*/ 7 h 193"/>
                  <a:gd name="T42" fmla="*/ 71 w 191"/>
                  <a:gd name="T43" fmla="*/ 3 h 193"/>
                  <a:gd name="T44" fmla="*/ 64 w 191"/>
                  <a:gd name="T45" fmla="*/ 0 h 193"/>
                  <a:gd name="T46" fmla="*/ 55 w 191"/>
                  <a:gd name="T47" fmla="*/ 2 h 193"/>
                  <a:gd name="T48" fmla="*/ 42 w 191"/>
                  <a:gd name="T49" fmla="*/ 7 h 193"/>
                  <a:gd name="T50" fmla="*/ 29 w 191"/>
                  <a:gd name="T51" fmla="*/ 16 h 193"/>
                  <a:gd name="T52" fmla="*/ 17 w 191"/>
                  <a:gd name="T53" fmla="*/ 25 h 193"/>
                  <a:gd name="T54" fmla="*/ 8 w 191"/>
                  <a:gd name="T55" fmla="*/ 35 h 193"/>
                  <a:gd name="T56" fmla="*/ 2 w 191"/>
                  <a:gd name="T57" fmla="*/ 43 h 193"/>
                  <a:gd name="T58" fmla="*/ 0 w 191"/>
                  <a:gd name="T59" fmla="*/ 51 h 193"/>
                  <a:gd name="T60" fmla="*/ 2 w 191"/>
                  <a:gd name="T61" fmla="*/ 58 h 193"/>
                  <a:gd name="T62" fmla="*/ 5 w 191"/>
                  <a:gd name="T63" fmla="*/ 64 h 193"/>
                  <a:gd name="T64" fmla="*/ 9 w 191"/>
                  <a:gd name="T65" fmla="*/ 67 h 193"/>
                  <a:gd name="T66" fmla="*/ 14 w 191"/>
                  <a:gd name="T67" fmla="*/ 69 h 193"/>
                  <a:gd name="T68" fmla="*/ 20 w 191"/>
                  <a:gd name="T69" fmla="*/ 68 h 193"/>
                  <a:gd name="T70" fmla="*/ 28 w 191"/>
                  <a:gd name="T71" fmla="*/ 65 h 193"/>
                  <a:gd name="T72" fmla="*/ 29 w 191"/>
                  <a:gd name="T73" fmla="*/ 55 h 193"/>
                  <a:gd name="T74" fmla="*/ 43 w 191"/>
                  <a:gd name="T75" fmla="*/ 107 h 193"/>
                  <a:gd name="T76" fmla="*/ 27 w 191"/>
                  <a:gd name="T77" fmla="*/ 89 h 193"/>
                  <a:gd name="T78" fmla="*/ 97 w 191"/>
                  <a:gd name="T79" fmla="*/ 33 h 193"/>
                  <a:gd name="T80" fmla="*/ 110 w 191"/>
                  <a:gd name="T81" fmla="*/ 47 h 193"/>
                  <a:gd name="T82" fmla="*/ 48 w 191"/>
                  <a:gd name="T83" fmla="*/ 112 h 193"/>
                  <a:gd name="T84" fmla="*/ 124 w 191"/>
                  <a:gd name="T85" fmla="*/ 60 h 193"/>
                  <a:gd name="T86" fmla="*/ 64 w 191"/>
                  <a:gd name="T87" fmla="*/ 127 h 193"/>
                  <a:gd name="T88" fmla="*/ 169 w 191"/>
                  <a:gd name="T89" fmla="*/ 95 h 193"/>
                  <a:gd name="T90" fmla="*/ 149 w 191"/>
                  <a:gd name="T91" fmla="*/ 82 h 193"/>
                  <a:gd name="T92" fmla="*/ 82 w 191"/>
                  <a:gd name="T93" fmla="*/ 143 h 193"/>
                  <a:gd name="T94" fmla="*/ 99 w 191"/>
                  <a:gd name="T95" fmla="*/ 156 h 193"/>
                  <a:gd name="T96" fmla="*/ 145 w 191"/>
                  <a:gd name="T97" fmla="*/ 188 h 193"/>
                  <a:gd name="T98" fmla="*/ 182 w 191"/>
                  <a:gd name="T99" fmla="*/ 105 h 193"/>
                  <a:gd name="T100" fmla="*/ 147 w 191"/>
                  <a:gd name="T101" fmla="*/ 148 h 193"/>
                  <a:gd name="T102" fmla="*/ 153 w 191"/>
                  <a:gd name="T103" fmla="*/ 14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1" h="193">
                    <a:moveTo>
                      <a:pt x="29" y="55"/>
                    </a:moveTo>
                    <a:lnTo>
                      <a:pt x="24" y="57"/>
                    </a:lnTo>
                    <a:lnTo>
                      <a:pt x="20" y="59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3" y="60"/>
                    </a:lnTo>
                    <a:lnTo>
                      <a:pt x="12" y="59"/>
                    </a:lnTo>
                    <a:lnTo>
                      <a:pt x="10" y="58"/>
                    </a:lnTo>
                    <a:lnTo>
                      <a:pt x="9" y="56"/>
                    </a:lnTo>
                    <a:lnTo>
                      <a:pt x="8" y="54"/>
                    </a:lnTo>
                    <a:lnTo>
                      <a:pt x="8" y="51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9" y="47"/>
                    </a:lnTo>
                    <a:lnTo>
                      <a:pt x="10" y="45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4" y="39"/>
                    </a:lnTo>
                    <a:lnTo>
                      <a:pt x="16" y="37"/>
                    </a:lnTo>
                    <a:lnTo>
                      <a:pt x="20" y="33"/>
                    </a:lnTo>
                    <a:lnTo>
                      <a:pt x="24" y="30"/>
                    </a:lnTo>
                    <a:lnTo>
                      <a:pt x="28" y="27"/>
                    </a:lnTo>
                    <a:lnTo>
                      <a:pt x="33" y="23"/>
                    </a:lnTo>
                    <a:lnTo>
                      <a:pt x="38" y="19"/>
                    </a:lnTo>
                    <a:lnTo>
                      <a:pt x="43" y="17"/>
                    </a:lnTo>
                    <a:lnTo>
                      <a:pt x="48" y="15"/>
                    </a:lnTo>
                    <a:lnTo>
                      <a:pt x="52" y="12"/>
                    </a:lnTo>
                    <a:lnTo>
                      <a:pt x="56" y="11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7" y="11"/>
                    </a:lnTo>
                    <a:lnTo>
                      <a:pt x="69" y="12"/>
                    </a:lnTo>
                    <a:lnTo>
                      <a:pt x="70" y="14"/>
                    </a:lnTo>
                    <a:lnTo>
                      <a:pt x="71" y="16"/>
                    </a:lnTo>
                    <a:lnTo>
                      <a:pt x="71" y="18"/>
                    </a:lnTo>
                    <a:lnTo>
                      <a:pt x="71" y="19"/>
                    </a:lnTo>
                    <a:lnTo>
                      <a:pt x="71" y="22"/>
                    </a:lnTo>
                    <a:lnTo>
                      <a:pt x="69" y="24"/>
                    </a:lnTo>
                    <a:lnTo>
                      <a:pt x="68" y="27"/>
                    </a:lnTo>
                    <a:lnTo>
                      <a:pt x="65" y="29"/>
                    </a:lnTo>
                    <a:lnTo>
                      <a:pt x="61" y="32"/>
                    </a:lnTo>
                    <a:lnTo>
                      <a:pt x="65" y="39"/>
                    </a:lnTo>
                    <a:lnTo>
                      <a:pt x="67" y="38"/>
                    </a:lnTo>
                    <a:lnTo>
                      <a:pt x="69" y="36"/>
                    </a:lnTo>
                    <a:lnTo>
                      <a:pt x="71" y="35"/>
                    </a:lnTo>
                    <a:lnTo>
                      <a:pt x="73" y="33"/>
                    </a:lnTo>
                    <a:lnTo>
                      <a:pt x="75" y="31"/>
                    </a:lnTo>
                    <a:lnTo>
                      <a:pt x="76" y="29"/>
                    </a:lnTo>
                    <a:lnTo>
                      <a:pt x="77" y="27"/>
                    </a:lnTo>
                    <a:lnTo>
                      <a:pt x="77" y="25"/>
                    </a:lnTo>
                    <a:lnTo>
                      <a:pt x="78" y="23"/>
                    </a:lnTo>
                    <a:lnTo>
                      <a:pt x="79" y="21"/>
                    </a:lnTo>
                    <a:lnTo>
                      <a:pt x="79" y="19"/>
                    </a:lnTo>
                    <a:lnTo>
                      <a:pt x="79" y="17"/>
                    </a:lnTo>
                    <a:lnTo>
                      <a:pt x="78" y="15"/>
                    </a:lnTo>
                    <a:lnTo>
                      <a:pt x="78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5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8" y="1"/>
                    </a:lnTo>
                    <a:lnTo>
                      <a:pt x="55" y="2"/>
                    </a:lnTo>
                    <a:lnTo>
                      <a:pt x="51" y="3"/>
                    </a:lnTo>
                    <a:lnTo>
                      <a:pt x="47" y="5"/>
                    </a:lnTo>
                    <a:lnTo>
                      <a:pt x="42" y="7"/>
                    </a:lnTo>
                    <a:lnTo>
                      <a:pt x="38" y="10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20" y="22"/>
                    </a:lnTo>
                    <a:lnTo>
                      <a:pt x="17" y="25"/>
                    </a:lnTo>
                    <a:lnTo>
                      <a:pt x="13" y="29"/>
                    </a:lnTo>
                    <a:lnTo>
                      <a:pt x="10" y="32"/>
                    </a:lnTo>
                    <a:lnTo>
                      <a:pt x="8" y="35"/>
                    </a:lnTo>
                    <a:lnTo>
                      <a:pt x="5" y="38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3" y="60"/>
                    </a:lnTo>
                    <a:lnTo>
                      <a:pt x="4" y="63"/>
                    </a:lnTo>
                    <a:lnTo>
                      <a:pt x="5" y="64"/>
                    </a:lnTo>
                    <a:lnTo>
                      <a:pt x="6" y="66"/>
                    </a:lnTo>
                    <a:lnTo>
                      <a:pt x="8" y="67"/>
                    </a:lnTo>
                    <a:lnTo>
                      <a:pt x="9" y="67"/>
                    </a:lnTo>
                    <a:lnTo>
                      <a:pt x="11" y="68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9" y="69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5" y="67"/>
                    </a:lnTo>
                    <a:lnTo>
                      <a:pt x="28" y="65"/>
                    </a:lnTo>
                    <a:lnTo>
                      <a:pt x="30" y="63"/>
                    </a:lnTo>
                    <a:lnTo>
                      <a:pt x="33" y="62"/>
                    </a:lnTo>
                    <a:lnTo>
                      <a:pt x="29" y="55"/>
                    </a:lnTo>
                    <a:lnTo>
                      <a:pt x="29" y="55"/>
                    </a:lnTo>
                    <a:close/>
                    <a:moveTo>
                      <a:pt x="48" y="112"/>
                    </a:moveTo>
                    <a:lnTo>
                      <a:pt x="43" y="107"/>
                    </a:lnTo>
                    <a:lnTo>
                      <a:pt x="78" y="76"/>
                    </a:lnTo>
                    <a:lnTo>
                      <a:pt x="64" y="59"/>
                    </a:lnTo>
                    <a:lnTo>
                      <a:pt x="27" y="89"/>
                    </a:lnTo>
                    <a:lnTo>
                      <a:pt x="21" y="83"/>
                    </a:lnTo>
                    <a:lnTo>
                      <a:pt x="91" y="27"/>
                    </a:lnTo>
                    <a:lnTo>
                      <a:pt x="97" y="33"/>
                    </a:lnTo>
                    <a:lnTo>
                      <a:pt x="70" y="54"/>
                    </a:lnTo>
                    <a:lnTo>
                      <a:pt x="84" y="71"/>
                    </a:lnTo>
                    <a:lnTo>
                      <a:pt x="110" y="47"/>
                    </a:lnTo>
                    <a:lnTo>
                      <a:pt x="116" y="53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  <a:moveTo>
                      <a:pt x="64" y="127"/>
                    </a:moveTo>
                    <a:lnTo>
                      <a:pt x="58" y="121"/>
                    </a:lnTo>
                    <a:lnTo>
                      <a:pt x="124" y="60"/>
                    </a:lnTo>
                    <a:lnTo>
                      <a:pt x="130" y="66"/>
                    </a:lnTo>
                    <a:lnTo>
                      <a:pt x="64" y="127"/>
                    </a:lnTo>
                    <a:lnTo>
                      <a:pt x="64" y="127"/>
                    </a:lnTo>
                    <a:close/>
                    <a:moveTo>
                      <a:pt x="99" y="156"/>
                    </a:moveTo>
                    <a:lnTo>
                      <a:pt x="105" y="161"/>
                    </a:lnTo>
                    <a:lnTo>
                      <a:pt x="169" y="95"/>
                    </a:lnTo>
                    <a:lnTo>
                      <a:pt x="163" y="91"/>
                    </a:lnTo>
                    <a:lnTo>
                      <a:pt x="122" y="131"/>
                    </a:lnTo>
                    <a:lnTo>
                      <a:pt x="149" y="82"/>
                    </a:lnTo>
                    <a:lnTo>
                      <a:pt x="139" y="74"/>
                    </a:lnTo>
                    <a:lnTo>
                      <a:pt x="75" y="136"/>
                    </a:lnTo>
                    <a:lnTo>
                      <a:pt x="82" y="143"/>
                    </a:lnTo>
                    <a:lnTo>
                      <a:pt x="137" y="86"/>
                    </a:lnTo>
                    <a:lnTo>
                      <a:pt x="99" y="156"/>
                    </a:lnTo>
                    <a:lnTo>
                      <a:pt x="99" y="156"/>
                    </a:lnTo>
                    <a:close/>
                    <a:moveTo>
                      <a:pt x="147" y="148"/>
                    </a:moveTo>
                    <a:lnTo>
                      <a:pt x="160" y="159"/>
                    </a:lnTo>
                    <a:lnTo>
                      <a:pt x="145" y="188"/>
                    </a:lnTo>
                    <a:lnTo>
                      <a:pt x="153" y="193"/>
                    </a:lnTo>
                    <a:lnTo>
                      <a:pt x="191" y="111"/>
                    </a:lnTo>
                    <a:lnTo>
                      <a:pt x="182" y="105"/>
                    </a:lnTo>
                    <a:lnTo>
                      <a:pt x="115" y="168"/>
                    </a:lnTo>
                    <a:lnTo>
                      <a:pt x="121" y="173"/>
                    </a:lnTo>
                    <a:lnTo>
                      <a:pt x="147" y="148"/>
                    </a:lnTo>
                    <a:lnTo>
                      <a:pt x="147" y="148"/>
                    </a:lnTo>
                    <a:close/>
                    <a:moveTo>
                      <a:pt x="163" y="151"/>
                    </a:moveTo>
                    <a:lnTo>
                      <a:pt x="153" y="143"/>
                    </a:lnTo>
                    <a:lnTo>
                      <a:pt x="178" y="119"/>
                    </a:lnTo>
                    <a:lnTo>
                      <a:pt x="163" y="15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ś1ïḋe"/>
              <p:cNvSpPr/>
              <p:nvPr userDrawn="1"/>
            </p:nvSpPr>
            <p:spPr bwMode="auto">
              <a:xfrm>
                <a:off x="2944813" y="3957638"/>
                <a:ext cx="39688" cy="73025"/>
              </a:xfrm>
              <a:custGeom>
                <a:avLst/>
                <a:gdLst>
                  <a:gd name="T0" fmla="*/ 13 w 25"/>
                  <a:gd name="T1" fmla="*/ 0 h 46"/>
                  <a:gd name="T2" fmla="*/ 20 w 25"/>
                  <a:gd name="T3" fmla="*/ 29 h 46"/>
                  <a:gd name="T4" fmla="*/ 24 w 25"/>
                  <a:gd name="T5" fmla="*/ 28 h 46"/>
                  <a:gd name="T6" fmla="*/ 25 w 25"/>
                  <a:gd name="T7" fmla="*/ 32 h 46"/>
                  <a:gd name="T8" fmla="*/ 21 w 25"/>
                  <a:gd name="T9" fmla="*/ 33 h 46"/>
                  <a:gd name="T10" fmla="*/ 24 w 25"/>
                  <a:gd name="T11" fmla="*/ 45 h 46"/>
                  <a:gd name="T12" fmla="*/ 20 w 25"/>
                  <a:gd name="T13" fmla="*/ 46 h 46"/>
                  <a:gd name="T14" fmla="*/ 17 w 25"/>
                  <a:gd name="T15" fmla="*/ 33 h 46"/>
                  <a:gd name="T16" fmla="*/ 2 w 25"/>
                  <a:gd name="T17" fmla="*/ 37 h 46"/>
                  <a:gd name="T18" fmla="*/ 0 w 25"/>
                  <a:gd name="T19" fmla="*/ 33 h 46"/>
                  <a:gd name="T20" fmla="*/ 11 w 25"/>
                  <a:gd name="T21" fmla="*/ 0 h 46"/>
                  <a:gd name="T22" fmla="*/ 13 w 25"/>
                  <a:gd name="T23" fmla="*/ 0 h 46"/>
                  <a:gd name="T24" fmla="*/ 13 w 25"/>
                  <a:gd name="T25" fmla="*/ 0 h 46"/>
                  <a:gd name="T26" fmla="*/ 16 w 25"/>
                  <a:gd name="T27" fmla="*/ 29 h 46"/>
                  <a:gd name="T28" fmla="*/ 11 w 25"/>
                  <a:gd name="T29" fmla="*/ 7 h 46"/>
                  <a:gd name="T30" fmla="*/ 3 w 25"/>
                  <a:gd name="T31" fmla="*/ 33 h 46"/>
                  <a:gd name="T32" fmla="*/ 16 w 25"/>
                  <a:gd name="T33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46">
                    <a:moveTo>
                      <a:pt x="13" y="0"/>
                    </a:moveTo>
                    <a:lnTo>
                      <a:pt x="20" y="29"/>
                    </a:lnTo>
                    <a:lnTo>
                      <a:pt x="24" y="28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4" y="45"/>
                    </a:lnTo>
                    <a:lnTo>
                      <a:pt x="20" y="46"/>
                    </a:lnTo>
                    <a:lnTo>
                      <a:pt x="17" y="33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  <a:moveTo>
                      <a:pt x="16" y="29"/>
                    </a:moveTo>
                    <a:lnTo>
                      <a:pt x="11" y="7"/>
                    </a:lnTo>
                    <a:lnTo>
                      <a:pt x="3" y="33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s1íďe"/>
              <p:cNvSpPr/>
              <p:nvPr userDrawn="1"/>
            </p:nvSpPr>
            <p:spPr bwMode="auto">
              <a:xfrm>
                <a:off x="2720976" y="3960813"/>
                <a:ext cx="38100" cy="71438"/>
              </a:xfrm>
              <a:custGeom>
                <a:avLst/>
                <a:gdLst>
                  <a:gd name="T0" fmla="*/ 16 w 24"/>
                  <a:gd name="T1" fmla="*/ 10 h 45"/>
                  <a:gd name="T2" fmla="*/ 16 w 24"/>
                  <a:gd name="T3" fmla="*/ 8 h 45"/>
                  <a:gd name="T4" fmla="*/ 16 w 24"/>
                  <a:gd name="T5" fmla="*/ 7 h 45"/>
                  <a:gd name="T6" fmla="*/ 16 w 24"/>
                  <a:gd name="T7" fmla="*/ 6 h 45"/>
                  <a:gd name="T8" fmla="*/ 15 w 24"/>
                  <a:gd name="T9" fmla="*/ 5 h 45"/>
                  <a:gd name="T10" fmla="*/ 12 w 24"/>
                  <a:gd name="T11" fmla="*/ 5 h 45"/>
                  <a:gd name="T12" fmla="*/ 9 w 24"/>
                  <a:gd name="T13" fmla="*/ 5 h 45"/>
                  <a:gd name="T14" fmla="*/ 10 w 24"/>
                  <a:gd name="T15" fmla="*/ 3 h 45"/>
                  <a:gd name="T16" fmla="*/ 13 w 24"/>
                  <a:gd name="T17" fmla="*/ 3 h 45"/>
                  <a:gd name="T18" fmla="*/ 17 w 24"/>
                  <a:gd name="T19" fmla="*/ 3 h 45"/>
                  <a:gd name="T20" fmla="*/ 20 w 24"/>
                  <a:gd name="T21" fmla="*/ 2 h 45"/>
                  <a:gd name="T22" fmla="*/ 24 w 24"/>
                  <a:gd name="T23" fmla="*/ 0 h 45"/>
                  <a:gd name="T24" fmla="*/ 14 w 24"/>
                  <a:gd name="T25" fmla="*/ 39 h 45"/>
                  <a:gd name="T26" fmla="*/ 14 w 24"/>
                  <a:gd name="T27" fmla="*/ 39 h 45"/>
                  <a:gd name="T28" fmla="*/ 14 w 24"/>
                  <a:gd name="T29" fmla="*/ 40 h 45"/>
                  <a:gd name="T30" fmla="*/ 14 w 24"/>
                  <a:gd name="T31" fmla="*/ 41 h 45"/>
                  <a:gd name="T32" fmla="*/ 14 w 24"/>
                  <a:gd name="T33" fmla="*/ 42 h 45"/>
                  <a:gd name="T34" fmla="*/ 16 w 24"/>
                  <a:gd name="T35" fmla="*/ 43 h 45"/>
                  <a:gd name="T36" fmla="*/ 18 w 24"/>
                  <a:gd name="T37" fmla="*/ 43 h 45"/>
                  <a:gd name="T38" fmla="*/ 18 w 24"/>
                  <a:gd name="T39" fmla="*/ 45 h 45"/>
                  <a:gd name="T40" fmla="*/ 0 w 24"/>
                  <a:gd name="T41" fmla="*/ 40 h 45"/>
                  <a:gd name="T42" fmla="*/ 1 w 24"/>
                  <a:gd name="T43" fmla="*/ 39 h 45"/>
                  <a:gd name="T44" fmla="*/ 4 w 24"/>
                  <a:gd name="T45" fmla="*/ 39 h 45"/>
                  <a:gd name="T46" fmla="*/ 6 w 24"/>
                  <a:gd name="T47" fmla="*/ 39 h 45"/>
                  <a:gd name="T48" fmla="*/ 7 w 24"/>
                  <a:gd name="T49" fmla="*/ 39 h 45"/>
                  <a:gd name="T50" fmla="*/ 8 w 24"/>
                  <a:gd name="T51" fmla="*/ 39 h 45"/>
                  <a:gd name="T52" fmla="*/ 8 w 24"/>
                  <a:gd name="T53" fmla="*/ 39 h 45"/>
                  <a:gd name="T54" fmla="*/ 8 w 24"/>
                  <a:gd name="T55" fmla="*/ 39 h 45"/>
                  <a:gd name="T56" fmla="*/ 16 w 24"/>
                  <a:gd name="T5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45">
                    <a:moveTo>
                      <a:pt x="16" y="10"/>
                    </a:move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14" y="39"/>
                    </a:lnTo>
                    <a:lnTo>
                      <a:pt x="14" y="39"/>
                    </a:lnTo>
                    <a:lnTo>
                      <a:pt x="14" y="40"/>
                    </a:lnTo>
                    <a:lnTo>
                      <a:pt x="14" y="41"/>
                    </a:lnTo>
                    <a:lnTo>
                      <a:pt x="14" y="42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5"/>
                    </a:lnTo>
                    <a:lnTo>
                      <a:pt x="0" y="40"/>
                    </a:lnTo>
                    <a:lnTo>
                      <a:pt x="1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ľide"/>
              <p:cNvSpPr/>
              <p:nvPr userDrawn="1"/>
            </p:nvSpPr>
            <p:spPr bwMode="auto">
              <a:xfrm>
                <a:off x="2797176" y="3963988"/>
                <a:ext cx="36513" cy="71438"/>
              </a:xfrm>
              <a:custGeom>
                <a:avLst/>
                <a:gdLst>
                  <a:gd name="T0" fmla="*/ 1 w 23"/>
                  <a:gd name="T1" fmla="*/ 45 h 45"/>
                  <a:gd name="T2" fmla="*/ 6 w 23"/>
                  <a:gd name="T3" fmla="*/ 42 h 45"/>
                  <a:gd name="T4" fmla="*/ 10 w 23"/>
                  <a:gd name="T5" fmla="*/ 39 h 45"/>
                  <a:gd name="T6" fmla="*/ 14 w 23"/>
                  <a:gd name="T7" fmla="*/ 33 h 45"/>
                  <a:gd name="T8" fmla="*/ 16 w 23"/>
                  <a:gd name="T9" fmla="*/ 25 h 45"/>
                  <a:gd name="T10" fmla="*/ 12 w 23"/>
                  <a:gd name="T11" fmla="*/ 28 h 45"/>
                  <a:gd name="T12" fmla="*/ 11 w 23"/>
                  <a:gd name="T13" fmla="*/ 29 h 45"/>
                  <a:gd name="T14" fmla="*/ 8 w 23"/>
                  <a:gd name="T15" fmla="*/ 29 h 45"/>
                  <a:gd name="T16" fmla="*/ 5 w 23"/>
                  <a:gd name="T17" fmla="*/ 27 h 45"/>
                  <a:gd name="T18" fmla="*/ 3 w 23"/>
                  <a:gd name="T19" fmla="*/ 24 h 45"/>
                  <a:gd name="T20" fmla="*/ 1 w 23"/>
                  <a:gd name="T21" fmla="*/ 20 h 45"/>
                  <a:gd name="T22" fmla="*/ 0 w 23"/>
                  <a:gd name="T23" fmla="*/ 14 h 45"/>
                  <a:gd name="T24" fmla="*/ 1 w 23"/>
                  <a:gd name="T25" fmla="*/ 9 h 45"/>
                  <a:gd name="T26" fmla="*/ 4 w 23"/>
                  <a:gd name="T27" fmla="*/ 5 h 45"/>
                  <a:gd name="T28" fmla="*/ 5 w 23"/>
                  <a:gd name="T29" fmla="*/ 2 h 45"/>
                  <a:gd name="T30" fmla="*/ 8 w 23"/>
                  <a:gd name="T31" fmla="*/ 1 h 45"/>
                  <a:gd name="T32" fmla="*/ 12 w 23"/>
                  <a:gd name="T33" fmla="*/ 0 h 45"/>
                  <a:gd name="T34" fmla="*/ 14 w 23"/>
                  <a:gd name="T35" fmla="*/ 0 h 45"/>
                  <a:gd name="T36" fmla="*/ 16 w 23"/>
                  <a:gd name="T37" fmla="*/ 1 h 45"/>
                  <a:gd name="T38" fmla="*/ 20 w 23"/>
                  <a:gd name="T39" fmla="*/ 6 h 45"/>
                  <a:gd name="T40" fmla="*/ 23 w 23"/>
                  <a:gd name="T41" fmla="*/ 13 h 45"/>
                  <a:gd name="T42" fmla="*/ 23 w 23"/>
                  <a:gd name="T43" fmla="*/ 21 h 45"/>
                  <a:gd name="T44" fmla="*/ 22 w 23"/>
                  <a:gd name="T45" fmla="*/ 29 h 45"/>
                  <a:gd name="T46" fmla="*/ 20 w 23"/>
                  <a:gd name="T47" fmla="*/ 33 h 45"/>
                  <a:gd name="T48" fmla="*/ 18 w 23"/>
                  <a:gd name="T49" fmla="*/ 37 h 45"/>
                  <a:gd name="T50" fmla="*/ 15 w 23"/>
                  <a:gd name="T51" fmla="*/ 40 h 45"/>
                  <a:gd name="T52" fmla="*/ 11 w 23"/>
                  <a:gd name="T53" fmla="*/ 42 h 45"/>
                  <a:gd name="T54" fmla="*/ 7 w 23"/>
                  <a:gd name="T55" fmla="*/ 45 h 45"/>
                  <a:gd name="T56" fmla="*/ 1 w 23"/>
                  <a:gd name="T57" fmla="*/ 45 h 45"/>
                  <a:gd name="T58" fmla="*/ 16 w 23"/>
                  <a:gd name="T59" fmla="*/ 7 h 45"/>
                  <a:gd name="T60" fmla="*/ 13 w 23"/>
                  <a:gd name="T61" fmla="*/ 4 h 45"/>
                  <a:gd name="T62" fmla="*/ 12 w 23"/>
                  <a:gd name="T63" fmla="*/ 3 h 45"/>
                  <a:gd name="T64" fmla="*/ 9 w 23"/>
                  <a:gd name="T65" fmla="*/ 3 h 45"/>
                  <a:gd name="T66" fmla="*/ 8 w 23"/>
                  <a:gd name="T67" fmla="*/ 4 h 45"/>
                  <a:gd name="T68" fmla="*/ 6 w 23"/>
                  <a:gd name="T69" fmla="*/ 5 h 45"/>
                  <a:gd name="T70" fmla="*/ 5 w 23"/>
                  <a:gd name="T71" fmla="*/ 9 h 45"/>
                  <a:gd name="T72" fmla="*/ 5 w 23"/>
                  <a:gd name="T73" fmla="*/ 13 h 45"/>
                  <a:gd name="T74" fmla="*/ 5 w 23"/>
                  <a:gd name="T75" fmla="*/ 21 h 45"/>
                  <a:gd name="T76" fmla="*/ 7 w 23"/>
                  <a:gd name="T77" fmla="*/ 25 h 45"/>
                  <a:gd name="T78" fmla="*/ 8 w 23"/>
                  <a:gd name="T79" fmla="*/ 25 h 45"/>
                  <a:gd name="T80" fmla="*/ 11 w 23"/>
                  <a:gd name="T81" fmla="*/ 25 h 45"/>
                  <a:gd name="T82" fmla="*/ 15 w 23"/>
                  <a:gd name="T83" fmla="*/ 24 h 45"/>
                  <a:gd name="T84" fmla="*/ 16 w 23"/>
                  <a:gd name="T85" fmla="*/ 23 h 45"/>
                  <a:gd name="T86" fmla="*/ 17 w 23"/>
                  <a:gd name="T87" fmla="*/ 21 h 45"/>
                  <a:gd name="T88" fmla="*/ 18 w 23"/>
                  <a:gd name="T89" fmla="*/ 16 h 45"/>
                  <a:gd name="T90" fmla="*/ 17 w 23"/>
                  <a:gd name="T91" fmla="*/ 11 h 45"/>
                  <a:gd name="T92" fmla="*/ 16 w 23"/>
                  <a:gd name="T9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" h="45">
                    <a:moveTo>
                      <a:pt x="1" y="45"/>
                    </a:moveTo>
                    <a:lnTo>
                      <a:pt x="1" y="45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10" y="39"/>
                    </a:lnTo>
                    <a:lnTo>
                      <a:pt x="12" y="36"/>
                    </a:lnTo>
                    <a:lnTo>
                      <a:pt x="14" y="33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4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9" y="4"/>
                    </a:lnTo>
                    <a:lnTo>
                      <a:pt x="20" y="6"/>
                    </a:lnTo>
                    <a:lnTo>
                      <a:pt x="22" y="9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23" y="21"/>
                    </a:lnTo>
                    <a:lnTo>
                      <a:pt x="23" y="25"/>
                    </a:lnTo>
                    <a:lnTo>
                      <a:pt x="22" y="29"/>
                    </a:lnTo>
                    <a:lnTo>
                      <a:pt x="21" y="31"/>
                    </a:lnTo>
                    <a:lnTo>
                      <a:pt x="20" y="33"/>
                    </a:lnTo>
                    <a:lnTo>
                      <a:pt x="19" y="35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8" y="44"/>
                    </a:lnTo>
                    <a:lnTo>
                      <a:pt x="7" y="45"/>
                    </a:lnTo>
                    <a:lnTo>
                      <a:pt x="4" y="45"/>
                    </a:lnTo>
                    <a:lnTo>
                      <a:pt x="1" y="45"/>
                    </a:lnTo>
                    <a:lnTo>
                      <a:pt x="1" y="45"/>
                    </a:lnTo>
                    <a:close/>
                    <a:moveTo>
                      <a:pt x="16" y="7"/>
                    </a:moveTo>
                    <a:lnTo>
                      <a:pt x="15" y="5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6" y="23"/>
                    </a:lnTo>
                    <a:lnTo>
                      <a:pt x="7" y="25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22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8" y="16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lïḓé"/>
              <p:cNvSpPr/>
              <p:nvPr userDrawn="1"/>
            </p:nvSpPr>
            <p:spPr bwMode="auto">
              <a:xfrm>
                <a:off x="2874963" y="3962401"/>
                <a:ext cx="34925" cy="74613"/>
              </a:xfrm>
              <a:custGeom>
                <a:avLst/>
                <a:gdLst>
                  <a:gd name="T0" fmla="*/ 0 w 22"/>
                  <a:gd name="T1" fmla="*/ 10 h 47"/>
                  <a:gd name="T2" fmla="*/ 1 w 22"/>
                  <a:gd name="T3" fmla="*/ 6 h 47"/>
                  <a:gd name="T4" fmla="*/ 4 w 22"/>
                  <a:gd name="T5" fmla="*/ 2 h 47"/>
                  <a:gd name="T6" fmla="*/ 8 w 22"/>
                  <a:gd name="T7" fmla="*/ 1 h 47"/>
                  <a:gd name="T8" fmla="*/ 12 w 22"/>
                  <a:gd name="T9" fmla="*/ 1 h 47"/>
                  <a:gd name="T10" fmla="*/ 16 w 22"/>
                  <a:gd name="T11" fmla="*/ 2 h 47"/>
                  <a:gd name="T12" fmla="*/ 18 w 22"/>
                  <a:gd name="T13" fmla="*/ 6 h 47"/>
                  <a:gd name="T14" fmla="*/ 20 w 22"/>
                  <a:gd name="T15" fmla="*/ 10 h 47"/>
                  <a:gd name="T16" fmla="*/ 19 w 22"/>
                  <a:gd name="T17" fmla="*/ 14 h 47"/>
                  <a:gd name="T18" fmla="*/ 16 w 22"/>
                  <a:gd name="T19" fmla="*/ 18 h 47"/>
                  <a:gd name="T20" fmla="*/ 15 w 22"/>
                  <a:gd name="T21" fmla="*/ 22 h 47"/>
                  <a:gd name="T22" fmla="*/ 17 w 22"/>
                  <a:gd name="T23" fmla="*/ 24 h 47"/>
                  <a:gd name="T24" fmla="*/ 20 w 22"/>
                  <a:gd name="T25" fmla="*/ 26 h 47"/>
                  <a:gd name="T26" fmla="*/ 21 w 22"/>
                  <a:gd name="T27" fmla="*/ 29 h 47"/>
                  <a:gd name="T28" fmla="*/ 22 w 22"/>
                  <a:gd name="T29" fmla="*/ 33 h 47"/>
                  <a:gd name="T30" fmla="*/ 21 w 22"/>
                  <a:gd name="T31" fmla="*/ 38 h 47"/>
                  <a:gd name="T32" fmla="*/ 18 w 22"/>
                  <a:gd name="T33" fmla="*/ 42 h 47"/>
                  <a:gd name="T34" fmla="*/ 14 w 22"/>
                  <a:gd name="T35" fmla="*/ 46 h 47"/>
                  <a:gd name="T36" fmla="*/ 10 w 22"/>
                  <a:gd name="T37" fmla="*/ 47 h 47"/>
                  <a:gd name="T38" fmla="*/ 6 w 22"/>
                  <a:gd name="T39" fmla="*/ 47 h 47"/>
                  <a:gd name="T40" fmla="*/ 4 w 22"/>
                  <a:gd name="T41" fmla="*/ 46 h 47"/>
                  <a:gd name="T42" fmla="*/ 1 w 22"/>
                  <a:gd name="T43" fmla="*/ 45 h 47"/>
                  <a:gd name="T44" fmla="*/ 0 w 22"/>
                  <a:gd name="T45" fmla="*/ 42 h 47"/>
                  <a:gd name="T46" fmla="*/ 1 w 22"/>
                  <a:gd name="T47" fmla="*/ 40 h 47"/>
                  <a:gd name="T48" fmla="*/ 4 w 22"/>
                  <a:gd name="T49" fmla="*/ 39 h 47"/>
                  <a:gd name="T50" fmla="*/ 5 w 22"/>
                  <a:gd name="T51" fmla="*/ 40 h 47"/>
                  <a:gd name="T52" fmla="*/ 7 w 22"/>
                  <a:gd name="T53" fmla="*/ 42 h 47"/>
                  <a:gd name="T54" fmla="*/ 9 w 22"/>
                  <a:gd name="T55" fmla="*/ 43 h 47"/>
                  <a:gd name="T56" fmla="*/ 12 w 22"/>
                  <a:gd name="T57" fmla="*/ 42 h 47"/>
                  <a:gd name="T58" fmla="*/ 14 w 22"/>
                  <a:gd name="T59" fmla="*/ 41 h 47"/>
                  <a:gd name="T60" fmla="*/ 16 w 22"/>
                  <a:gd name="T61" fmla="*/ 38 h 47"/>
                  <a:gd name="T62" fmla="*/ 17 w 22"/>
                  <a:gd name="T63" fmla="*/ 36 h 47"/>
                  <a:gd name="T64" fmla="*/ 17 w 22"/>
                  <a:gd name="T65" fmla="*/ 34 h 47"/>
                  <a:gd name="T66" fmla="*/ 17 w 22"/>
                  <a:gd name="T67" fmla="*/ 30 h 47"/>
                  <a:gd name="T68" fmla="*/ 16 w 22"/>
                  <a:gd name="T69" fmla="*/ 28 h 47"/>
                  <a:gd name="T70" fmla="*/ 13 w 22"/>
                  <a:gd name="T71" fmla="*/ 26 h 47"/>
                  <a:gd name="T72" fmla="*/ 9 w 22"/>
                  <a:gd name="T73" fmla="*/ 24 h 47"/>
                  <a:gd name="T74" fmla="*/ 6 w 22"/>
                  <a:gd name="T75" fmla="*/ 22 h 47"/>
                  <a:gd name="T76" fmla="*/ 9 w 22"/>
                  <a:gd name="T77" fmla="*/ 22 h 47"/>
                  <a:gd name="T78" fmla="*/ 12 w 22"/>
                  <a:gd name="T79" fmla="*/ 19 h 47"/>
                  <a:gd name="T80" fmla="*/ 14 w 22"/>
                  <a:gd name="T81" fmla="*/ 16 h 47"/>
                  <a:gd name="T82" fmla="*/ 14 w 22"/>
                  <a:gd name="T83" fmla="*/ 13 h 47"/>
                  <a:gd name="T84" fmla="*/ 14 w 22"/>
                  <a:gd name="T85" fmla="*/ 9 h 47"/>
                  <a:gd name="T86" fmla="*/ 12 w 22"/>
                  <a:gd name="T87" fmla="*/ 6 h 47"/>
                  <a:gd name="T88" fmla="*/ 11 w 22"/>
                  <a:gd name="T89" fmla="*/ 6 h 47"/>
                  <a:gd name="T90" fmla="*/ 8 w 22"/>
                  <a:gd name="T91" fmla="*/ 5 h 47"/>
                  <a:gd name="T92" fmla="*/ 6 w 22"/>
                  <a:gd name="T93" fmla="*/ 6 h 47"/>
                  <a:gd name="T94" fmla="*/ 4 w 22"/>
                  <a:gd name="T95" fmla="*/ 6 h 47"/>
                  <a:gd name="T96" fmla="*/ 3 w 22"/>
                  <a:gd name="T97" fmla="*/ 8 h 47"/>
                  <a:gd name="T98" fmla="*/ 2 w 22"/>
                  <a:gd name="T99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" h="47">
                    <a:moveTo>
                      <a:pt x="0" y="11"/>
                    </a:move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4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3" y="21"/>
                    </a:lnTo>
                    <a:lnTo>
                      <a:pt x="15" y="22"/>
                    </a:lnTo>
                    <a:lnTo>
                      <a:pt x="16" y="22"/>
                    </a:lnTo>
                    <a:lnTo>
                      <a:pt x="17" y="24"/>
                    </a:lnTo>
                    <a:lnTo>
                      <a:pt x="19" y="25"/>
                    </a:lnTo>
                    <a:lnTo>
                      <a:pt x="20" y="26"/>
                    </a:lnTo>
                    <a:lnTo>
                      <a:pt x="20" y="27"/>
                    </a:lnTo>
                    <a:lnTo>
                      <a:pt x="21" y="29"/>
                    </a:lnTo>
                    <a:lnTo>
                      <a:pt x="21" y="30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1" y="38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0" y="47"/>
                    </a:lnTo>
                    <a:lnTo>
                      <a:pt x="7" y="47"/>
                    </a:lnTo>
                    <a:lnTo>
                      <a:pt x="6" y="47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1" y="40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5" y="40"/>
                    </a:lnTo>
                    <a:lnTo>
                      <a:pt x="6" y="41"/>
                    </a:lnTo>
                    <a:lnTo>
                      <a:pt x="7" y="42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3" y="42"/>
                    </a:lnTo>
                    <a:lnTo>
                      <a:pt x="14" y="41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6" y="29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3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ṧļïďê"/>
            <p:cNvGrpSpPr/>
            <p:nvPr userDrawn="1"/>
          </p:nvGrpSpPr>
          <p:grpSpPr>
            <a:xfrm>
              <a:off x="4119563" y="2551113"/>
              <a:ext cx="6130925" cy="1306513"/>
              <a:chOff x="4119563" y="2551113"/>
              <a:chExt cx="6130925" cy="1306513"/>
            </a:xfrm>
          </p:grpSpPr>
          <p:sp>
            <p:nvSpPr>
              <p:cNvPr id="53" name="ïṩḷïḋê"/>
              <p:cNvSpPr/>
              <p:nvPr userDrawn="1"/>
            </p:nvSpPr>
            <p:spPr bwMode="auto">
              <a:xfrm>
                <a:off x="9555163" y="2644776"/>
                <a:ext cx="695325" cy="1212850"/>
              </a:xfrm>
              <a:custGeom>
                <a:avLst/>
                <a:gdLst>
                  <a:gd name="T0" fmla="*/ 199 w 438"/>
                  <a:gd name="T1" fmla="*/ 337 h 764"/>
                  <a:gd name="T2" fmla="*/ 183 w 438"/>
                  <a:gd name="T3" fmla="*/ 308 h 764"/>
                  <a:gd name="T4" fmla="*/ 126 w 438"/>
                  <a:gd name="T5" fmla="*/ 371 h 764"/>
                  <a:gd name="T6" fmla="*/ 78 w 438"/>
                  <a:gd name="T7" fmla="*/ 348 h 764"/>
                  <a:gd name="T8" fmla="*/ 55 w 438"/>
                  <a:gd name="T9" fmla="*/ 290 h 764"/>
                  <a:gd name="T10" fmla="*/ 103 w 438"/>
                  <a:gd name="T11" fmla="*/ 283 h 764"/>
                  <a:gd name="T12" fmla="*/ 78 w 438"/>
                  <a:gd name="T13" fmla="*/ 216 h 764"/>
                  <a:gd name="T14" fmla="*/ 83 w 438"/>
                  <a:gd name="T15" fmla="*/ 183 h 764"/>
                  <a:gd name="T16" fmla="*/ 159 w 438"/>
                  <a:gd name="T17" fmla="*/ 189 h 764"/>
                  <a:gd name="T18" fmla="*/ 233 w 438"/>
                  <a:gd name="T19" fmla="*/ 120 h 764"/>
                  <a:gd name="T20" fmla="*/ 250 w 438"/>
                  <a:gd name="T21" fmla="*/ 27 h 764"/>
                  <a:gd name="T22" fmla="*/ 319 w 438"/>
                  <a:gd name="T23" fmla="*/ 21 h 764"/>
                  <a:gd name="T24" fmla="*/ 276 w 438"/>
                  <a:gd name="T25" fmla="*/ 123 h 764"/>
                  <a:gd name="T26" fmla="*/ 255 w 438"/>
                  <a:gd name="T27" fmla="*/ 180 h 764"/>
                  <a:gd name="T28" fmla="*/ 315 w 438"/>
                  <a:gd name="T29" fmla="*/ 172 h 764"/>
                  <a:gd name="T30" fmla="*/ 409 w 438"/>
                  <a:gd name="T31" fmla="*/ 132 h 764"/>
                  <a:gd name="T32" fmla="*/ 435 w 438"/>
                  <a:gd name="T33" fmla="*/ 194 h 764"/>
                  <a:gd name="T34" fmla="*/ 396 w 438"/>
                  <a:gd name="T35" fmla="*/ 231 h 764"/>
                  <a:gd name="T36" fmla="*/ 364 w 438"/>
                  <a:gd name="T37" fmla="*/ 260 h 764"/>
                  <a:gd name="T38" fmla="*/ 321 w 438"/>
                  <a:gd name="T39" fmla="*/ 307 h 764"/>
                  <a:gd name="T40" fmla="*/ 356 w 438"/>
                  <a:gd name="T41" fmla="*/ 387 h 764"/>
                  <a:gd name="T42" fmla="*/ 292 w 438"/>
                  <a:gd name="T43" fmla="*/ 434 h 764"/>
                  <a:gd name="T44" fmla="*/ 251 w 438"/>
                  <a:gd name="T45" fmla="*/ 469 h 764"/>
                  <a:gd name="T46" fmla="*/ 225 w 438"/>
                  <a:gd name="T47" fmla="*/ 504 h 764"/>
                  <a:gd name="T48" fmla="*/ 306 w 438"/>
                  <a:gd name="T49" fmla="*/ 484 h 764"/>
                  <a:gd name="T50" fmla="*/ 326 w 438"/>
                  <a:gd name="T51" fmla="*/ 532 h 764"/>
                  <a:gd name="T52" fmla="*/ 282 w 438"/>
                  <a:gd name="T53" fmla="*/ 553 h 764"/>
                  <a:gd name="T54" fmla="*/ 243 w 438"/>
                  <a:gd name="T55" fmla="*/ 541 h 764"/>
                  <a:gd name="T56" fmla="*/ 251 w 438"/>
                  <a:gd name="T57" fmla="*/ 613 h 764"/>
                  <a:gd name="T58" fmla="*/ 263 w 438"/>
                  <a:gd name="T59" fmla="*/ 691 h 764"/>
                  <a:gd name="T60" fmla="*/ 245 w 438"/>
                  <a:gd name="T61" fmla="*/ 760 h 764"/>
                  <a:gd name="T62" fmla="*/ 196 w 438"/>
                  <a:gd name="T63" fmla="*/ 749 h 764"/>
                  <a:gd name="T64" fmla="*/ 142 w 438"/>
                  <a:gd name="T65" fmla="*/ 719 h 764"/>
                  <a:gd name="T66" fmla="*/ 207 w 438"/>
                  <a:gd name="T67" fmla="*/ 700 h 764"/>
                  <a:gd name="T68" fmla="*/ 217 w 438"/>
                  <a:gd name="T69" fmla="*/ 634 h 764"/>
                  <a:gd name="T70" fmla="*/ 163 w 438"/>
                  <a:gd name="T71" fmla="*/ 584 h 764"/>
                  <a:gd name="T72" fmla="*/ 71 w 438"/>
                  <a:gd name="T73" fmla="*/ 634 h 764"/>
                  <a:gd name="T74" fmla="*/ 3 w 438"/>
                  <a:gd name="T75" fmla="*/ 622 h 764"/>
                  <a:gd name="T76" fmla="*/ 68 w 438"/>
                  <a:gd name="T77" fmla="*/ 588 h 764"/>
                  <a:gd name="T78" fmla="*/ 151 w 438"/>
                  <a:gd name="T79" fmla="*/ 536 h 764"/>
                  <a:gd name="T80" fmla="*/ 195 w 438"/>
                  <a:gd name="T81" fmla="*/ 496 h 764"/>
                  <a:gd name="T82" fmla="*/ 262 w 438"/>
                  <a:gd name="T83" fmla="*/ 432 h 764"/>
                  <a:gd name="T84" fmla="*/ 238 w 438"/>
                  <a:gd name="T85" fmla="*/ 413 h 764"/>
                  <a:gd name="T86" fmla="*/ 176 w 438"/>
                  <a:gd name="T87" fmla="*/ 445 h 764"/>
                  <a:gd name="T88" fmla="*/ 113 w 438"/>
                  <a:gd name="T89" fmla="*/ 449 h 764"/>
                  <a:gd name="T90" fmla="*/ 213 w 438"/>
                  <a:gd name="T91" fmla="*/ 395 h 764"/>
                  <a:gd name="T92" fmla="*/ 277 w 438"/>
                  <a:gd name="T93" fmla="*/ 361 h 764"/>
                  <a:gd name="T94" fmla="*/ 300 w 438"/>
                  <a:gd name="T95" fmla="*/ 303 h 764"/>
                  <a:gd name="T96" fmla="*/ 335 w 438"/>
                  <a:gd name="T97" fmla="*/ 263 h 764"/>
                  <a:gd name="T98" fmla="*/ 368 w 438"/>
                  <a:gd name="T99" fmla="*/ 191 h 764"/>
                  <a:gd name="T100" fmla="*/ 309 w 438"/>
                  <a:gd name="T101" fmla="*/ 206 h 764"/>
                  <a:gd name="T102" fmla="*/ 313 w 438"/>
                  <a:gd name="T103" fmla="*/ 245 h 764"/>
                  <a:gd name="T104" fmla="*/ 284 w 438"/>
                  <a:gd name="T105" fmla="*/ 301 h 764"/>
                  <a:gd name="T106" fmla="*/ 243 w 438"/>
                  <a:gd name="T107" fmla="*/ 356 h 764"/>
                  <a:gd name="T108" fmla="*/ 134 w 438"/>
                  <a:gd name="T109" fmla="*/ 220 h 764"/>
                  <a:gd name="T110" fmla="*/ 131 w 438"/>
                  <a:gd name="T111" fmla="*/ 279 h 764"/>
                  <a:gd name="T112" fmla="*/ 153 w 438"/>
                  <a:gd name="T113" fmla="*/ 279 h 764"/>
                  <a:gd name="T114" fmla="*/ 167 w 438"/>
                  <a:gd name="T115" fmla="*/ 224 h 764"/>
                  <a:gd name="T116" fmla="*/ 179 w 438"/>
                  <a:gd name="T117" fmla="*/ 250 h 764"/>
                  <a:gd name="T118" fmla="*/ 226 w 438"/>
                  <a:gd name="T119" fmla="*/ 228 h 764"/>
                  <a:gd name="T120" fmla="*/ 248 w 438"/>
                  <a:gd name="T121" fmla="*/ 279 h 764"/>
                  <a:gd name="T122" fmla="*/ 274 w 438"/>
                  <a:gd name="T123" fmla="*/ 25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8" h="764">
                    <a:moveTo>
                      <a:pt x="244" y="325"/>
                    </a:moveTo>
                    <a:lnTo>
                      <a:pt x="239" y="324"/>
                    </a:lnTo>
                    <a:lnTo>
                      <a:pt x="235" y="324"/>
                    </a:lnTo>
                    <a:lnTo>
                      <a:pt x="231" y="323"/>
                    </a:lnTo>
                    <a:lnTo>
                      <a:pt x="227" y="321"/>
                    </a:lnTo>
                    <a:lnTo>
                      <a:pt x="223" y="320"/>
                    </a:lnTo>
                    <a:lnTo>
                      <a:pt x="219" y="320"/>
                    </a:lnTo>
                    <a:lnTo>
                      <a:pt x="216" y="320"/>
                    </a:lnTo>
                    <a:lnTo>
                      <a:pt x="214" y="320"/>
                    </a:lnTo>
                    <a:lnTo>
                      <a:pt x="211" y="320"/>
                    </a:lnTo>
                    <a:lnTo>
                      <a:pt x="209" y="320"/>
                    </a:lnTo>
                    <a:lnTo>
                      <a:pt x="209" y="323"/>
                    </a:lnTo>
                    <a:lnTo>
                      <a:pt x="208" y="325"/>
                    </a:lnTo>
                    <a:lnTo>
                      <a:pt x="207" y="328"/>
                    </a:lnTo>
                    <a:lnTo>
                      <a:pt x="206" y="330"/>
                    </a:lnTo>
                    <a:lnTo>
                      <a:pt x="204" y="332"/>
                    </a:lnTo>
                    <a:lnTo>
                      <a:pt x="203" y="334"/>
                    </a:lnTo>
                    <a:lnTo>
                      <a:pt x="201" y="336"/>
                    </a:lnTo>
                    <a:lnTo>
                      <a:pt x="199" y="337"/>
                    </a:lnTo>
                    <a:lnTo>
                      <a:pt x="195" y="341"/>
                    </a:lnTo>
                    <a:lnTo>
                      <a:pt x="189" y="343"/>
                    </a:lnTo>
                    <a:lnTo>
                      <a:pt x="184" y="345"/>
                    </a:lnTo>
                    <a:lnTo>
                      <a:pt x="179" y="347"/>
                    </a:lnTo>
                    <a:lnTo>
                      <a:pt x="178" y="344"/>
                    </a:lnTo>
                    <a:lnTo>
                      <a:pt x="177" y="341"/>
                    </a:lnTo>
                    <a:lnTo>
                      <a:pt x="176" y="340"/>
                    </a:lnTo>
                    <a:lnTo>
                      <a:pt x="175" y="339"/>
                    </a:lnTo>
                    <a:lnTo>
                      <a:pt x="175" y="337"/>
                    </a:lnTo>
                    <a:lnTo>
                      <a:pt x="175" y="335"/>
                    </a:lnTo>
                    <a:lnTo>
                      <a:pt x="177" y="332"/>
                    </a:lnTo>
                    <a:lnTo>
                      <a:pt x="179" y="330"/>
                    </a:lnTo>
                    <a:lnTo>
                      <a:pt x="181" y="327"/>
                    </a:lnTo>
                    <a:lnTo>
                      <a:pt x="183" y="323"/>
                    </a:lnTo>
                    <a:lnTo>
                      <a:pt x="184" y="320"/>
                    </a:lnTo>
                    <a:lnTo>
                      <a:pt x="185" y="316"/>
                    </a:lnTo>
                    <a:lnTo>
                      <a:pt x="186" y="312"/>
                    </a:lnTo>
                    <a:lnTo>
                      <a:pt x="186" y="309"/>
                    </a:lnTo>
                    <a:lnTo>
                      <a:pt x="183" y="308"/>
                    </a:lnTo>
                    <a:lnTo>
                      <a:pt x="179" y="307"/>
                    </a:lnTo>
                    <a:lnTo>
                      <a:pt x="175" y="307"/>
                    </a:lnTo>
                    <a:lnTo>
                      <a:pt x="170" y="306"/>
                    </a:lnTo>
                    <a:lnTo>
                      <a:pt x="169" y="308"/>
                    </a:lnTo>
                    <a:lnTo>
                      <a:pt x="168" y="311"/>
                    </a:lnTo>
                    <a:lnTo>
                      <a:pt x="167" y="312"/>
                    </a:lnTo>
                    <a:lnTo>
                      <a:pt x="167" y="314"/>
                    </a:lnTo>
                    <a:lnTo>
                      <a:pt x="163" y="317"/>
                    </a:lnTo>
                    <a:lnTo>
                      <a:pt x="161" y="320"/>
                    </a:lnTo>
                    <a:lnTo>
                      <a:pt x="155" y="326"/>
                    </a:lnTo>
                    <a:lnTo>
                      <a:pt x="149" y="332"/>
                    </a:lnTo>
                    <a:lnTo>
                      <a:pt x="147" y="335"/>
                    </a:lnTo>
                    <a:lnTo>
                      <a:pt x="144" y="339"/>
                    </a:lnTo>
                    <a:lnTo>
                      <a:pt x="142" y="343"/>
                    </a:lnTo>
                    <a:lnTo>
                      <a:pt x="140" y="347"/>
                    </a:lnTo>
                    <a:lnTo>
                      <a:pt x="135" y="355"/>
                    </a:lnTo>
                    <a:lnTo>
                      <a:pt x="131" y="363"/>
                    </a:lnTo>
                    <a:lnTo>
                      <a:pt x="128" y="367"/>
                    </a:lnTo>
                    <a:lnTo>
                      <a:pt x="126" y="371"/>
                    </a:lnTo>
                    <a:lnTo>
                      <a:pt x="122" y="374"/>
                    </a:lnTo>
                    <a:lnTo>
                      <a:pt x="119" y="376"/>
                    </a:lnTo>
                    <a:lnTo>
                      <a:pt x="116" y="378"/>
                    </a:lnTo>
                    <a:lnTo>
                      <a:pt x="115" y="379"/>
                    </a:lnTo>
                    <a:lnTo>
                      <a:pt x="112" y="380"/>
                    </a:lnTo>
                    <a:lnTo>
                      <a:pt x="110" y="380"/>
                    </a:lnTo>
                    <a:lnTo>
                      <a:pt x="107" y="380"/>
                    </a:lnTo>
                    <a:lnTo>
                      <a:pt x="105" y="381"/>
                    </a:lnTo>
                    <a:lnTo>
                      <a:pt x="102" y="381"/>
                    </a:lnTo>
                    <a:lnTo>
                      <a:pt x="99" y="380"/>
                    </a:lnTo>
                    <a:lnTo>
                      <a:pt x="97" y="376"/>
                    </a:lnTo>
                    <a:lnTo>
                      <a:pt x="95" y="373"/>
                    </a:lnTo>
                    <a:lnTo>
                      <a:pt x="93" y="369"/>
                    </a:lnTo>
                    <a:lnTo>
                      <a:pt x="91" y="365"/>
                    </a:lnTo>
                    <a:lnTo>
                      <a:pt x="87" y="364"/>
                    </a:lnTo>
                    <a:lnTo>
                      <a:pt x="84" y="363"/>
                    </a:lnTo>
                    <a:lnTo>
                      <a:pt x="82" y="358"/>
                    </a:lnTo>
                    <a:lnTo>
                      <a:pt x="79" y="354"/>
                    </a:lnTo>
                    <a:lnTo>
                      <a:pt x="78" y="348"/>
                    </a:lnTo>
                    <a:lnTo>
                      <a:pt x="76" y="344"/>
                    </a:lnTo>
                    <a:lnTo>
                      <a:pt x="75" y="339"/>
                    </a:lnTo>
                    <a:lnTo>
                      <a:pt x="73" y="334"/>
                    </a:lnTo>
                    <a:lnTo>
                      <a:pt x="72" y="332"/>
                    </a:lnTo>
                    <a:lnTo>
                      <a:pt x="71" y="329"/>
                    </a:lnTo>
                    <a:lnTo>
                      <a:pt x="70" y="328"/>
                    </a:lnTo>
                    <a:lnTo>
                      <a:pt x="68" y="325"/>
                    </a:lnTo>
                    <a:lnTo>
                      <a:pt x="64" y="321"/>
                    </a:lnTo>
                    <a:lnTo>
                      <a:pt x="60" y="317"/>
                    </a:lnTo>
                    <a:lnTo>
                      <a:pt x="55" y="314"/>
                    </a:lnTo>
                    <a:lnTo>
                      <a:pt x="51" y="310"/>
                    </a:lnTo>
                    <a:lnTo>
                      <a:pt x="51" y="305"/>
                    </a:lnTo>
                    <a:lnTo>
                      <a:pt x="51" y="300"/>
                    </a:lnTo>
                    <a:lnTo>
                      <a:pt x="51" y="298"/>
                    </a:lnTo>
                    <a:lnTo>
                      <a:pt x="51" y="296"/>
                    </a:lnTo>
                    <a:lnTo>
                      <a:pt x="52" y="295"/>
                    </a:lnTo>
                    <a:lnTo>
                      <a:pt x="53" y="292"/>
                    </a:lnTo>
                    <a:lnTo>
                      <a:pt x="54" y="291"/>
                    </a:lnTo>
                    <a:lnTo>
                      <a:pt x="55" y="290"/>
                    </a:lnTo>
                    <a:lnTo>
                      <a:pt x="57" y="288"/>
                    </a:lnTo>
                    <a:lnTo>
                      <a:pt x="59" y="287"/>
                    </a:lnTo>
                    <a:lnTo>
                      <a:pt x="61" y="287"/>
                    </a:lnTo>
                    <a:lnTo>
                      <a:pt x="63" y="286"/>
                    </a:lnTo>
                    <a:lnTo>
                      <a:pt x="66" y="286"/>
                    </a:lnTo>
                    <a:lnTo>
                      <a:pt x="69" y="286"/>
                    </a:lnTo>
                    <a:lnTo>
                      <a:pt x="71" y="288"/>
                    </a:lnTo>
                    <a:lnTo>
                      <a:pt x="73" y="291"/>
                    </a:lnTo>
                    <a:lnTo>
                      <a:pt x="76" y="292"/>
                    </a:lnTo>
                    <a:lnTo>
                      <a:pt x="79" y="294"/>
                    </a:lnTo>
                    <a:lnTo>
                      <a:pt x="83" y="295"/>
                    </a:lnTo>
                    <a:lnTo>
                      <a:pt x="87" y="296"/>
                    </a:lnTo>
                    <a:lnTo>
                      <a:pt x="91" y="296"/>
                    </a:lnTo>
                    <a:lnTo>
                      <a:pt x="95" y="297"/>
                    </a:lnTo>
                    <a:lnTo>
                      <a:pt x="97" y="295"/>
                    </a:lnTo>
                    <a:lnTo>
                      <a:pt x="99" y="292"/>
                    </a:lnTo>
                    <a:lnTo>
                      <a:pt x="101" y="290"/>
                    </a:lnTo>
                    <a:lnTo>
                      <a:pt x="102" y="287"/>
                    </a:lnTo>
                    <a:lnTo>
                      <a:pt x="103" y="283"/>
                    </a:lnTo>
                    <a:lnTo>
                      <a:pt x="103" y="279"/>
                    </a:lnTo>
                    <a:lnTo>
                      <a:pt x="103" y="276"/>
                    </a:lnTo>
                    <a:lnTo>
                      <a:pt x="103" y="272"/>
                    </a:lnTo>
                    <a:lnTo>
                      <a:pt x="103" y="268"/>
                    </a:lnTo>
                    <a:lnTo>
                      <a:pt x="102" y="265"/>
                    </a:lnTo>
                    <a:lnTo>
                      <a:pt x="101" y="261"/>
                    </a:lnTo>
                    <a:lnTo>
                      <a:pt x="100" y="257"/>
                    </a:lnTo>
                    <a:lnTo>
                      <a:pt x="98" y="254"/>
                    </a:lnTo>
                    <a:lnTo>
                      <a:pt x="96" y="250"/>
                    </a:lnTo>
                    <a:lnTo>
                      <a:pt x="95" y="247"/>
                    </a:lnTo>
                    <a:lnTo>
                      <a:pt x="92" y="243"/>
                    </a:lnTo>
                    <a:lnTo>
                      <a:pt x="91" y="240"/>
                    </a:lnTo>
                    <a:lnTo>
                      <a:pt x="88" y="237"/>
                    </a:lnTo>
                    <a:lnTo>
                      <a:pt x="88" y="233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87" y="220"/>
                    </a:lnTo>
                    <a:lnTo>
                      <a:pt x="82" y="219"/>
                    </a:lnTo>
                    <a:lnTo>
                      <a:pt x="78" y="216"/>
                    </a:lnTo>
                    <a:lnTo>
                      <a:pt x="75" y="215"/>
                    </a:lnTo>
                    <a:lnTo>
                      <a:pt x="74" y="211"/>
                    </a:lnTo>
                    <a:lnTo>
                      <a:pt x="71" y="207"/>
                    </a:lnTo>
                    <a:lnTo>
                      <a:pt x="68" y="203"/>
                    </a:lnTo>
                    <a:lnTo>
                      <a:pt x="65" y="199"/>
                    </a:lnTo>
                    <a:lnTo>
                      <a:pt x="63" y="195"/>
                    </a:lnTo>
                    <a:lnTo>
                      <a:pt x="61" y="191"/>
                    </a:lnTo>
                    <a:lnTo>
                      <a:pt x="61" y="188"/>
                    </a:lnTo>
                    <a:lnTo>
                      <a:pt x="62" y="185"/>
                    </a:lnTo>
                    <a:lnTo>
                      <a:pt x="63" y="183"/>
                    </a:lnTo>
                    <a:lnTo>
                      <a:pt x="67" y="182"/>
                    </a:lnTo>
                    <a:lnTo>
                      <a:pt x="69" y="180"/>
                    </a:lnTo>
                    <a:lnTo>
                      <a:pt x="70" y="179"/>
                    </a:lnTo>
                    <a:lnTo>
                      <a:pt x="72" y="179"/>
                    </a:lnTo>
                    <a:lnTo>
                      <a:pt x="74" y="179"/>
                    </a:lnTo>
                    <a:lnTo>
                      <a:pt x="76" y="178"/>
                    </a:lnTo>
                    <a:lnTo>
                      <a:pt x="79" y="179"/>
                    </a:lnTo>
                    <a:lnTo>
                      <a:pt x="81" y="181"/>
                    </a:lnTo>
                    <a:lnTo>
                      <a:pt x="83" y="183"/>
                    </a:lnTo>
                    <a:lnTo>
                      <a:pt x="86" y="184"/>
                    </a:lnTo>
                    <a:lnTo>
                      <a:pt x="89" y="187"/>
                    </a:lnTo>
                    <a:lnTo>
                      <a:pt x="93" y="192"/>
                    </a:lnTo>
                    <a:lnTo>
                      <a:pt x="96" y="196"/>
                    </a:lnTo>
                    <a:lnTo>
                      <a:pt x="100" y="200"/>
                    </a:lnTo>
                    <a:lnTo>
                      <a:pt x="103" y="202"/>
                    </a:lnTo>
                    <a:lnTo>
                      <a:pt x="105" y="203"/>
                    </a:lnTo>
                    <a:lnTo>
                      <a:pt x="107" y="205"/>
                    </a:lnTo>
                    <a:lnTo>
                      <a:pt x="111" y="206"/>
                    </a:lnTo>
                    <a:lnTo>
                      <a:pt x="112" y="207"/>
                    </a:lnTo>
                    <a:lnTo>
                      <a:pt x="115" y="207"/>
                    </a:lnTo>
                    <a:lnTo>
                      <a:pt x="117" y="206"/>
                    </a:lnTo>
                    <a:lnTo>
                      <a:pt x="119" y="206"/>
                    </a:lnTo>
                    <a:lnTo>
                      <a:pt x="126" y="203"/>
                    </a:lnTo>
                    <a:lnTo>
                      <a:pt x="131" y="201"/>
                    </a:lnTo>
                    <a:lnTo>
                      <a:pt x="143" y="195"/>
                    </a:lnTo>
                    <a:lnTo>
                      <a:pt x="150" y="191"/>
                    </a:lnTo>
                    <a:lnTo>
                      <a:pt x="155" y="190"/>
                    </a:lnTo>
                    <a:lnTo>
                      <a:pt x="159" y="189"/>
                    </a:lnTo>
                    <a:lnTo>
                      <a:pt x="163" y="189"/>
                    </a:lnTo>
                    <a:lnTo>
                      <a:pt x="167" y="188"/>
                    </a:lnTo>
                    <a:lnTo>
                      <a:pt x="172" y="185"/>
                    </a:lnTo>
                    <a:lnTo>
                      <a:pt x="176" y="181"/>
                    </a:lnTo>
                    <a:lnTo>
                      <a:pt x="185" y="178"/>
                    </a:lnTo>
                    <a:lnTo>
                      <a:pt x="192" y="175"/>
                    </a:lnTo>
                    <a:lnTo>
                      <a:pt x="196" y="174"/>
                    </a:lnTo>
                    <a:lnTo>
                      <a:pt x="199" y="172"/>
                    </a:lnTo>
                    <a:lnTo>
                      <a:pt x="203" y="170"/>
                    </a:lnTo>
                    <a:lnTo>
                      <a:pt x="207" y="167"/>
                    </a:lnTo>
                    <a:lnTo>
                      <a:pt x="209" y="165"/>
                    </a:lnTo>
                    <a:lnTo>
                      <a:pt x="211" y="163"/>
                    </a:lnTo>
                    <a:lnTo>
                      <a:pt x="212" y="160"/>
                    </a:lnTo>
                    <a:lnTo>
                      <a:pt x="214" y="157"/>
                    </a:lnTo>
                    <a:lnTo>
                      <a:pt x="216" y="151"/>
                    </a:lnTo>
                    <a:lnTo>
                      <a:pt x="219" y="144"/>
                    </a:lnTo>
                    <a:lnTo>
                      <a:pt x="223" y="136"/>
                    </a:lnTo>
                    <a:lnTo>
                      <a:pt x="228" y="128"/>
                    </a:lnTo>
                    <a:lnTo>
                      <a:pt x="233" y="120"/>
                    </a:lnTo>
                    <a:lnTo>
                      <a:pt x="239" y="111"/>
                    </a:lnTo>
                    <a:lnTo>
                      <a:pt x="244" y="103"/>
                    </a:lnTo>
                    <a:lnTo>
                      <a:pt x="250" y="95"/>
                    </a:lnTo>
                    <a:lnTo>
                      <a:pt x="255" y="87"/>
                    </a:lnTo>
                    <a:lnTo>
                      <a:pt x="260" y="79"/>
                    </a:lnTo>
                    <a:lnTo>
                      <a:pt x="261" y="77"/>
                    </a:lnTo>
                    <a:lnTo>
                      <a:pt x="262" y="75"/>
                    </a:lnTo>
                    <a:lnTo>
                      <a:pt x="263" y="72"/>
                    </a:lnTo>
                    <a:lnTo>
                      <a:pt x="262" y="69"/>
                    </a:lnTo>
                    <a:lnTo>
                      <a:pt x="262" y="67"/>
                    </a:lnTo>
                    <a:lnTo>
                      <a:pt x="261" y="63"/>
                    </a:lnTo>
                    <a:lnTo>
                      <a:pt x="260" y="60"/>
                    </a:lnTo>
                    <a:lnTo>
                      <a:pt x="259" y="58"/>
                    </a:lnTo>
                    <a:lnTo>
                      <a:pt x="257" y="52"/>
                    </a:lnTo>
                    <a:lnTo>
                      <a:pt x="255" y="47"/>
                    </a:lnTo>
                    <a:lnTo>
                      <a:pt x="252" y="44"/>
                    </a:lnTo>
                    <a:lnTo>
                      <a:pt x="251" y="41"/>
                    </a:lnTo>
                    <a:lnTo>
                      <a:pt x="251" y="37"/>
                    </a:lnTo>
                    <a:lnTo>
                      <a:pt x="250" y="27"/>
                    </a:lnTo>
                    <a:lnTo>
                      <a:pt x="249" y="16"/>
                    </a:lnTo>
                    <a:lnTo>
                      <a:pt x="248" y="9"/>
                    </a:lnTo>
                    <a:lnTo>
                      <a:pt x="250" y="9"/>
                    </a:lnTo>
                    <a:lnTo>
                      <a:pt x="251" y="8"/>
                    </a:lnTo>
                    <a:lnTo>
                      <a:pt x="252" y="7"/>
                    </a:lnTo>
                    <a:lnTo>
                      <a:pt x="254" y="6"/>
                    </a:lnTo>
                    <a:lnTo>
                      <a:pt x="255" y="3"/>
                    </a:lnTo>
                    <a:lnTo>
                      <a:pt x="257" y="1"/>
                    </a:lnTo>
                    <a:lnTo>
                      <a:pt x="265" y="0"/>
                    </a:lnTo>
                    <a:lnTo>
                      <a:pt x="272" y="1"/>
                    </a:lnTo>
                    <a:lnTo>
                      <a:pt x="280" y="2"/>
                    </a:lnTo>
                    <a:lnTo>
                      <a:pt x="286" y="3"/>
                    </a:lnTo>
                    <a:lnTo>
                      <a:pt x="292" y="4"/>
                    </a:lnTo>
                    <a:lnTo>
                      <a:pt x="297" y="6"/>
                    </a:lnTo>
                    <a:lnTo>
                      <a:pt x="302" y="8"/>
                    </a:lnTo>
                    <a:lnTo>
                      <a:pt x="307" y="11"/>
                    </a:lnTo>
                    <a:lnTo>
                      <a:pt x="311" y="14"/>
                    </a:lnTo>
                    <a:lnTo>
                      <a:pt x="315" y="17"/>
                    </a:lnTo>
                    <a:lnTo>
                      <a:pt x="319" y="21"/>
                    </a:lnTo>
                    <a:lnTo>
                      <a:pt x="323" y="25"/>
                    </a:lnTo>
                    <a:lnTo>
                      <a:pt x="331" y="34"/>
                    </a:lnTo>
                    <a:lnTo>
                      <a:pt x="339" y="43"/>
                    </a:lnTo>
                    <a:lnTo>
                      <a:pt x="338" y="50"/>
                    </a:lnTo>
                    <a:lnTo>
                      <a:pt x="336" y="55"/>
                    </a:lnTo>
                    <a:lnTo>
                      <a:pt x="334" y="60"/>
                    </a:lnTo>
                    <a:lnTo>
                      <a:pt x="332" y="65"/>
                    </a:lnTo>
                    <a:lnTo>
                      <a:pt x="328" y="69"/>
                    </a:lnTo>
                    <a:lnTo>
                      <a:pt x="324" y="73"/>
                    </a:lnTo>
                    <a:lnTo>
                      <a:pt x="321" y="77"/>
                    </a:lnTo>
                    <a:lnTo>
                      <a:pt x="317" y="81"/>
                    </a:lnTo>
                    <a:lnTo>
                      <a:pt x="309" y="87"/>
                    </a:lnTo>
                    <a:lnTo>
                      <a:pt x="301" y="95"/>
                    </a:lnTo>
                    <a:lnTo>
                      <a:pt x="297" y="98"/>
                    </a:lnTo>
                    <a:lnTo>
                      <a:pt x="293" y="102"/>
                    </a:lnTo>
                    <a:lnTo>
                      <a:pt x="289" y="105"/>
                    </a:lnTo>
                    <a:lnTo>
                      <a:pt x="286" y="109"/>
                    </a:lnTo>
                    <a:lnTo>
                      <a:pt x="280" y="116"/>
                    </a:lnTo>
                    <a:lnTo>
                      <a:pt x="276" y="123"/>
                    </a:lnTo>
                    <a:lnTo>
                      <a:pt x="273" y="127"/>
                    </a:lnTo>
                    <a:lnTo>
                      <a:pt x="271" y="130"/>
                    </a:lnTo>
                    <a:lnTo>
                      <a:pt x="267" y="133"/>
                    </a:lnTo>
                    <a:lnTo>
                      <a:pt x="265" y="136"/>
                    </a:lnTo>
                    <a:lnTo>
                      <a:pt x="255" y="143"/>
                    </a:lnTo>
                    <a:lnTo>
                      <a:pt x="246" y="151"/>
                    </a:lnTo>
                    <a:lnTo>
                      <a:pt x="243" y="153"/>
                    </a:lnTo>
                    <a:lnTo>
                      <a:pt x="242" y="155"/>
                    </a:lnTo>
                    <a:lnTo>
                      <a:pt x="239" y="158"/>
                    </a:lnTo>
                    <a:lnTo>
                      <a:pt x="238" y="160"/>
                    </a:lnTo>
                    <a:lnTo>
                      <a:pt x="237" y="163"/>
                    </a:lnTo>
                    <a:lnTo>
                      <a:pt x="235" y="166"/>
                    </a:lnTo>
                    <a:lnTo>
                      <a:pt x="235" y="169"/>
                    </a:lnTo>
                    <a:lnTo>
                      <a:pt x="235" y="172"/>
                    </a:lnTo>
                    <a:lnTo>
                      <a:pt x="237" y="175"/>
                    </a:lnTo>
                    <a:lnTo>
                      <a:pt x="239" y="177"/>
                    </a:lnTo>
                    <a:lnTo>
                      <a:pt x="244" y="178"/>
                    </a:lnTo>
                    <a:lnTo>
                      <a:pt x="250" y="179"/>
                    </a:lnTo>
                    <a:lnTo>
                      <a:pt x="255" y="180"/>
                    </a:lnTo>
                    <a:lnTo>
                      <a:pt x="260" y="181"/>
                    </a:lnTo>
                    <a:lnTo>
                      <a:pt x="263" y="183"/>
                    </a:lnTo>
                    <a:lnTo>
                      <a:pt x="265" y="185"/>
                    </a:lnTo>
                    <a:lnTo>
                      <a:pt x="267" y="186"/>
                    </a:lnTo>
                    <a:lnTo>
                      <a:pt x="268" y="187"/>
                    </a:lnTo>
                    <a:lnTo>
                      <a:pt x="270" y="187"/>
                    </a:lnTo>
                    <a:lnTo>
                      <a:pt x="272" y="188"/>
                    </a:lnTo>
                    <a:lnTo>
                      <a:pt x="274" y="189"/>
                    </a:lnTo>
                    <a:lnTo>
                      <a:pt x="277" y="189"/>
                    </a:lnTo>
                    <a:lnTo>
                      <a:pt x="280" y="189"/>
                    </a:lnTo>
                    <a:lnTo>
                      <a:pt x="282" y="189"/>
                    </a:lnTo>
                    <a:lnTo>
                      <a:pt x="285" y="188"/>
                    </a:lnTo>
                    <a:lnTo>
                      <a:pt x="288" y="187"/>
                    </a:lnTo>
                    <a:lnTo>
                      <a:pt x="291" y="187"/>
                    </a:lnTo>
                    <a:lnTo>
                      <a:pt x="293" y="185"/>
                    </a:lnTo>
                    <a:lnTo>
                      <a:pt x="299" y="183"/>
                    </a:lnTo>
                    <a:lnTo>
                      <a:pt x="304" y="179"/>
                    </a:lnTo>
                    <a:lnTo>
                      <a:pt x="309" y="176"/>
                    </a:lnTo>
                    <a:lnTo>
                      <a:pt x="315" y="172"/>
                    </a:lnTo>
                    <a:lnTo>
                      <a:pt x="325" y="165"/>
                    </a:lnTo>
                    <a:lnTo>
                      <a:pt x="335" y="157"/>
                    </a:lnTo>
                    <a:lnTo>
                      <a:pt x="339" y="154"/>
                    </a:lnTo>
                    <a:lnTo>
                      <a:pt x="344" y="151"/>
                    </a:lnTo>
                    <a:lnTo>
                      <a:pt x="347" y="148"/>
                    </a:lnTo>
                    <a:lnTo>
                      <a:pt x="351" y="146"/>
                    </a:lnTo>
                    <a:lnTo>
                      <a:pt x="355" y="145"/>
                    </a:lnTo>
                    <a:lnTo>
                      <a:pt x="359" y="144"/>
                    </a:lnTo>
                    <a:lnTo>
                      <a:pt x="364" y="143"/>
                    </a:lnTo>
                    <a:lnTo>
                      <a:pt x="367" y="142"/>
                    </a:lnTo>
                    <a:lnTo>
                      <a:pt x="378" y="136"/>
                    </a:lnTo>
                    <a:lnTo>
                      <a:pt x="388" y="131"/>
                    </a:lnTo>
                    <a:lnTo>
                      <a:pt x="391" y="130"/>
                    </a:lnTo>
                    <a:lnTo>
                      <a:pt x="394" y="129"/>
                    </a:lnTo>
                    <a:lnTo>
                      <a:pt x="396" y="128"/>
                    </a:lnTo>
                    <a:lnTo>
                      <a:pt x="400" y="128"/>
                    </a:lnTo>
                    <a:lnTo>
                      <a:pt x="403" y="129"/>
                    </a:lnTo>
                    <a:lnTo>
                      <a:pt x="406" y="131"/>
                    </a:lnTo>
                    <a:lnTo>
                      <a:pt x="409" y="132"/>
                    </a:lnTo>
                    <a:lnTo>
                      <a:pt x="413" y="135"/>
                    </a:lnTo>
                    <a:lnTo>
                      <a:pt x="416" y="137"/>
                    </a:lnTo>
                    <a:lnTo>
                      <a:pt x="418" y="140"/>
                    </a:lnTo>
                    <a:lnTo>
                      <a:pt x="420" y="143"/>
                    </a:lnTo>
                    <a:lnTo>
                      <a:pt x="424" y="146"/>
                    </a:lnTo>
                    <a:lnTo>
                      <a:pt x="426" y="150"/>
                    </a:lnTo>
                    <a:lnTo>
                      <a:pt x="428" y="154"/>
                    </a:lnTo>
                    <a:lnTo>
                      <a:pt x="431" y="158"/>
                    </a:lnTo>
                    <a:lnTo>
                      <a:pt x="433" y="162"/>
                    </a:lnTo>
                    <a:lnTo>
                      <a:pt x="435" y="167"/>
                    </a:lnTo>
                    <a:lnTo>
                      <a:pt x="436" y="171"/>
                    </a:lnTo>
                    <a:lnTo>
                      <a:pt x="437" y="176"/>
                    </a:lnTo>
                    <a:lnTo>
                      <a:pt x="438" y="180"/>
                    </a:lnTo>
                    <a:lnTo>
                      <a:pt x="437" y="183"/>
                    </a:lnTo>
                    <a:lnTo>
                      <a:pt x="437" y="185"/>
                    </a:lnTo>
                    <a:lnTo>
                      <a:pt x="437" y="187"/>
                    </a:lnTo>
                    <a:lnTo>
                      <a:pt x="436" y="189"/>
                    </a:lnTo>
                    <a:lnTo>
                      <a:pt x="436" y="191"/>
                    </a:lnTo>
                    <a:lnTo>
                      <a:pt x="435" y="194"/>
                    </a:lnTo>
                    <a:lnTo>
                      <a:pt x="434" y="196"/>
                    </a:lnTo>
                    <a:lnTo>
                      <a:pt x="432" y="198"/>
                    </a:lnTo>
                    <a:lnTo>
                      <a:pt x="430" y="200"/>
                    </a:lnTo>
                    <a:lnTo>
                      <a:pt x="428" y="202"/>
                    </a:lnTo>
                    <a:lnTo>
                      <a:pt x="425" y="203"/>
                    </a:lnTo>
                    <a:lnTo>
                      <a:pt x="422" y="205"/>
                    </a:lnTo>
                    <a:lnTo>
                      <a:pt x="419" y="207"/>
                    </a:lnTo>
                    <a:lnTo>
                      <a:pt x="416" y="208"/>
                    </a:lnTo>
                    <a:lnTo>
                      <a:pt x="413" y="210"/>
                    </a:lnTo>
                    <a:lnTo>
                      <a:pt x="411" y="211"/>
                    </a:lnTo>
                    <a:lnTo>
                      <a:pt x="409" y="214"/>
                    </a:lnTo>
                    <a:lnTo>
                      <a:pt x="408" y="216"/>
                    </a:lnTo>
                    <a:lnTo>
                      <a:pt x="406" y="219"/>
                    </a:lnTo>
                    <a:lnTo>
                      <a:pt x="404" y="221"/>
                    </a:lnTo>
                    <a:lnTo>
                      <a:pt x="403" y="223"/>
                    </a:lnTo>
                    <a:lnTo>
                      <a:pt x="401" y="226"/>
                    </a:lnTo>
                    <a:lnTo>
                      <a:pt x="400" y="228"/>
                    </a:lnTo>
                    <a:lnTo>
                      <a:pt x="397" y="230"/>
                    </a:lnTo>
                    <a:lnTo>
                      <a:pt x="396" y="231"/>
                    </a:lnTo>
                    <a:lnTo>
                      <a:pt x="394" y="231"/>
                    </a:lnTo>
                    <a:lnTo>
                      <a:pt x="392" y="231"/>
                    </a:lnTo>
                    <a:lnTo>
                      <a:pt x="390" y="231"/>
                    </a:lnTo>
                    <a:lnTo>
                      <a:pt x="388" y="232"/>
                    </a:lnTo>
                    <a:lnTo>
                      <a:pt x="387" y="233"/>
                    </a:lnTo>
                    <a:lnTo>
                      <a:pt x="385" y="234"/>
                    </a:lnTo>
                    <a:lnTo>
                      <a:pt x="384" y="235"/>
                    </a:lnTo>
                    <a:lnTo>
                      <a:pt x="384" y="237"/>
                    </a:lnTo>
                    <a:lnTo>
                      <a:pt x="384" y="239"/>
                    </a:lnTo>
                    <a:lnTo>
                      <a:pt x="381" y="242"/>
                    </a:lnTo>
                    <a:lnTo>
                      <a:pt x="379" y="243"/>
                    </a:lnTo>
                    <a:lnTo>
                      <a:pt x="376" y="246"/>
                    </a:lnTo>
                    <a:lnTo>
                      <a:pt x="374" y="247"/>
                    </a:lnTo>
                    <a:lnTo>
                      <a:pt x="372" y="249"/>
                    </a:lnTo>
                    <a:lnTo>
                      <a:pt x="368" y="251"/>
                    </a:lnTo>
                    <a:lnTo>
                      <a:pt x="367" y="253"/>
                    </a:lnTo>
                    <a:lnTo>
                      <a:pt x="364" y="255"/>
                    </a:lnTo>
                    <a:lnTo>
                      <a:pt x="364" y="258"/>
                    </a:lnTo>
                    <a:lnTo>
                      <a:pt x="364" y="260"/>
                    </a:lnTo>
                    <a:lnTo>
                      <a:pt x="362" y="263"/>
                    </a:lnTo>
                    <a:lnTo>
                      <a:pt x="359" y="267"/>
                    </a:lnTo>
                    <a:lnTo>
                      <a:pt x="356" y="269"/>
                    </a:lnTo>
                    <a:lnTo>
                      <a:pt x="352" y="271"/>
                    </a:lnTo>
                    <a:lnTo>
                      <a:pt x="345" y="276"/>
                    </a:lnTo>
                    <a:lnTo>
                      <a:pt x="339" y="281"/>
                    </a:lnTo>
                    <a:lnTo>
                      <a:pt x="338" y="282"/>
                    </a:lnTo>
                    <a:lnTo>
                      <a:pt x="337" y="283"/>
                    </a:lnTo>
                    <a:lnTo>
                      <a:pt x="336" y="285"/>
                    </a:lnTo>
                    <a:lnTo>
                      <a:pt x="336" y="287"/>
                    </a:lnTo>
                    <a:lnTo>
                      <a:pt x="336" y="291"/>
                    </a:lnTo>
                    <a:lnTo>
                      <a:pt x="335" y="294"/>
                    </a:lnTo>
                    <a:lnTo>
                      <a:pt x="333" y="295"/>
                    </a:lnTo>
                    <a:lnTo>
                      <a:pt x="332" y="296"/>
                    </a:lnTo>
                    <a:lnTo>
                      <a:pt x="331" y="298"/>
                    </a:lnTo>
                    <a:lnTo>
                      <a:pt x="329" y="299"/>
                    </a:lnTo>
                    <a:lnTo>
                      <a:pt x="326" y="300"/>
                    </a:lnTo>
                    <a:lnTo>
                      <a:pt x="324" y="303"/>
                    </a:lnTo>
                    <a:lnTo>
                      <a:pt x="321" y="307"/>
                    </a:lnTo>
                    <a:lnTo>
                      <a:pt x="319" y="314"/>
                    </a:lnTo>
                    <a:lnTo>
                      <a:pt x="316" y="322"/>
                    </a:lnTo>
                    <a:lnTo>
                      <a:pt x="314" y="326"/>
                    </a:lnTo>
                    <a:lnTo>
                      <a:pt x="323" y="331"/>
                    </a:lnTo>
                    <a:lnTo>
                      <a:pt x="332" y="336"/>
                    </a:lnTo>
                    <a:lnTo>
                      <a:pt x="336" y="337"/>
                    </a:lnTo>
                    <a:lnTo>
                      <a:pt x="340" y="340"/>
                    </a:lnTo>
                    <a:lnTo>
                      <a:pt x="343" y="343"/>
                    </a:lnTo>
                    <a:lnTo>
                      <a:pt x="347" y="346"/>
                    </a:lnTo>
                    <a:lnTo>
                      <a:pt x="350" y="349"/>
                    </a:lnTo>
                    <a:lnTo>
                      <a:pt x="352" y="352"/>
                    </a:lnTo>
                    <a:lnTo>
                      <a:pt x="355" y="356"/>
                    </a:lnTo>
                    <a:lnTo>
                      <a:pt x="356" y="361"/>
                    </a:lnTo>
                    <a:lnTo>
                      <a:pt x="358" y="365"/>
                    </a:lnTo>
                    <a:lnTo>
                      <a:pt x="360" y="371"/>
                    </a:lnTo>
                    <a:lnTo>
                      <a:pt x="360" y="376"/>
                    </a:lnTo>
                    <a:lnTo>
                      <a:pt x="360" y="383"/>
                    </a:lnTo>
                    <a:lnTo>
                      <a:pt x="358" y="384"/>
                    </a:lnTo>
                    <a:lnTo>
                      <a:pt x="356" y="387"/>
                    </a:lnTo>
                    <a:lnTo>
                      <a:pt x="354" y="389"/>
                    </a:lnTo>
                    <a:lnTo>
                      <a:pt x="352" y="391"/>
                    </a:lnTo>
                    <a:lnTo>
                      <a:pt x="350" y="396"/>
                    </a:lnTo>
                    <a:lnTo>
                      <a:pt x="346" y="400"/>
                    </a:lnTo>
                    <a:lnTo>
                      <a:pt x="342" y="401"/>
                    </a:lnTo>
                    <a:lnTo>
                      <a:pt x="337" y="402"/>
                    </a:lnTo>
                    <a:lnTo>
                      <a:pt x="334" y="407"/>
                    </a:lnTo>
                    <a:lnTo>
                      <a:pt x="330" y="412"/>
                    </a:lnTo>
                    <a:lnTo>
                      <a:pt x="328" y="412"/>
                    </a:lnTo>
                    <a:lnTo>
                      <a:pt x="326" y="413"/>
                    </a:lnTo>
                    <a:lnTo>
                      <a:pt x="324" y="414"/>
                    </a:lnTo>
                    <a:lnTo>
                      <a:pt x="322" y="415"/>
                    </a:lnTo>
                    <a:lnTo>
                      <a:pt x="317" y="416"/>
                    </a:lnTo>
                    <a:lnTo>
                      <a:pt x="313" y="418"/>
                    </a:lnTo>
                    <a:lnTo>
                      <a:pt x="309" y="423"/>
                    </a:lnTo>
                    <a:lnTo>
                      <a:pt x="306" y="428"/>
                    </a:lnTo>
                    <a:lnTo>
                      <a:pt x="300" y="430"/>
                    </a:lnTo>
                    <a:lnTo>
                      <a:pt x="296" y="433"/>
                    </a:lnTo>
                    <a:lnTo>
                      <a:pt x="292" y="434"/>
                    </a:lnTo>
                    <a:lnTo>
                      <a:pt x="291" y="436"/>
                    </a:lnTo>
                    <a:lnTo>
                      <a:pt x="288" y="437"/>
                    </a:lnTo>
                    <a:lnTo>
                      <a:pt x="286" y="439"/>
                    </a:lnTo>
                    <a:lnTo>
                      <a:pt x="283" y="442"/>
                    </a:lnTo>
                    <a:lnTo>
                      <a:pt x="280" y="446"/>
                    </a:lnTo>
                    <a:lnTo>
                      <a:pt x="279" y="448"/>
                    </a:lnTo>
                    <a:lnTo>
                      <a:pt x="277" y="450"/>
                    </a:lnTo>
                    <a:lnTo>
                      <a:pt x="276" y="452"/>
                    </a:lnTo>
                    <a:lnTo>
                      <a:pt x="274" y="452"/>
                    </a:lnTo>
                    <a:lnTo>
                      <a:pt x="272" y="453"/>
                    </a:lnTo>
                    <a:lnTo>
                      <a:pt x="268" y="453"/>
                    </a:lnTo>
                    <a:lnTo>
                      <a:pt x="266" y="456"/>
                    </a:lnTo>
                    <a:lnTo>
                      <a:pt x="263" y="460"/>
                    </a:lnTo>
                    <a:lnTo>
                      <a:pt x="262" y="462"/>
                    </a:lnTo>
                    <a:lnTo>
                      <a:pt x="261" y="464"/>
                    </a:lnTo>
                    <a:lnTo>
                      <a:pt x="259" y="465"/>
                    </a:lnTo>
                    <a:lnTo>
                      <a:pt x="258" y="467"/>
                    </a:lnTo>
                    <a:lnTo>
                      <a:pt x="254" y="468"/>
                    </a:lnTo>
                    <a:lnTo>
                      <a:pt x="251" y="469"/>
                    </a:lnTo>
                    <a:lnTo>
                      <a:pt x="250" y="470"/>
                    </a:lnTo>
                    <a:lnTo>
                      <a:pt x="248" y="472"/>
                    </a:lnTo>
                    <a:lnTo>
                      <a:pt x="247" y="475"/>
                    </a:lnTo>
                    <a:lnTo>
                      <a:pt x="244" y="476"/>
                    </a:lnTo>
                    <a:lnTo>
                      <a:pt x="243" y="478"/>
                    </a:lnTo>
                    <a:lnTo>
                      <a:pt x="240" y="480"/>
                    </a:lnTo>
                    <a:lnTo>
                      <a:pt x="235" y="482"/>
                    </a:lnTo>
                    <a:lnTo>
                      <a:pt x="231" y="484"/>
                    </a:lnTo>
                    <a:lnTo>
                      <a:pt x="229" y="486"/>
                    </a:lnTo>
                    <a:lnTo>
                      <a:pt x="227" y="488"/>
                    </a:lnTo>
                    <a:lnTo>
                      <a:pt x="225" y="489"/>
                    </a:lnTo>
                    <a:lnTo>
                      <a:pt x="223" y="492"/>
                    </a:lnTo>
                    <a:lnTo>
                      <a:pt x="222" y="494"/>
                    </a:lnTo>
                    <a:lnTo>
                      <a:pt x="221" y="496"/>
                    </a:lnTo>
                    <a:lnTo>
                      <a:pt x="221" y="500"/>
                    </a:lnTo>
                    <a:lnTo>
                      <a:pt x="221" y="504"/>
                    </a:lnTo>
                    <a:lnTo>
                      <a:pt x="222" y="504"/>
                    </a:lnTo>
                    <a:lnTo>
                      <a:pt x="224" y="504"/>
                    </a:lnTo>
                    <a:lnTo>
                      <a:pt x="225" y="504"/>
                    </a:lnTo>
                    <a:lnTo>
                      <a:pt x="227" y="504"/>
                    </a:lnTo>
                    <a:lnTo>
                      <a:pt x="229" y="504"/>
                    </a:lnTo>
                    <a:lnTo>
                      <a:pt x="232" y="504"/>
                    </a:lnTo>
                    <a:lnTo>
                      <a:pt x="239" y="502"/>
                    </a:lnTo>
                    <a:lnTo>
                      <a:pt x="246" y="500"/>
                    </a:lnTo>
                    <a:lnTo>
                      <a:pt x="259" y="494"/>
                    </a:lnTo>
                    <a:lnTo>
                      <a:pt x="267" y="490"/>
                    </a:lnTo>
                    <a:lnTo>
                      <a:pt x="272" y="489"/>
                    </a:lnTo>
                    <a:lnTo>
                      <a:pt x="276" y="488"/>
                    </a:lnTo>
                    <a:lnTo>
                      <a:pt x="280" y="488"/>
                    </a:lnTo>
                    <a:lnTo>
                      <a:pt x="284" y="488"/>
                    </a:lnTo>
                    <a:lnTo>
                      <a:pt x="287" y="487"/>
                    </a:lnTo>
                    <a:lnTo>
                      <a:pt x="290" y="485"/>
                    </a:lnTo>
                    <a:lnTo>
                      <a:pt x="292" y="485"/>
                    </a:lnTo>
                    <a:lnTo>
                      <a:pt x="296" y="484"/>
                    </a:lnTo>
                    <a:lnTo>
                      <a:pt x="298" y="484"/>
                    </a:lnTo>
                    <a:lnTo>
                      <a:pt x="301" y="484"/>
                    </a:lnTo>
                    <a:lnTo>
                      <a:pt x="304" y="484"/>
                    </a:lnTo>
                    <a:lnTo>
                      <a:pt x="306" y="484"/>
                    </a:lnTo>
                    <a:lnTo>
                      <a:pt x="308" y="485"/>
                    </a:lnTo>
                    <a:lnTo>
                      <a:pt x="311" y="485"/>
                    </a:lnTo>
                    <a:lnTo>
                      <a:pt x="313" y="486"/>
                    </a:lnTo>
                    <a:lnTo>
                      <a:pt x="315" y="487"/>
                    </a:lnTo>
                    <a:lnTo>
                      <a:pt x="320" y="489"/>
                    </a:lnTo>
                    <a:lnTo>
                      <a:pt x="323" y="492"/>
                    </a:lnTo>
                    <a:lnTo>
                      <a:pt x="327" y="495"/>
                    </a:lnTo>
                    <a:lnTo>
                      <a:pt x="330" y="499"/>
                    </a:lnTo>
                    <a:lnTo>
                      <a:pt x="332" y="502"/>
                    </a:lnTo>
                    <a:lnTo>
                      <a:pt x="335" y="506"/>
                    </a:lnTo>
                    <a:lnTo>
                      <a:pt x="337" y="511"/>
                    </a:lnTo>
                    <a:lnTo>
                      <a:pt x="339" y="515"/>
                    </a:lnTo>
                    <a:lnTo>
                      <a:pt x="340" y="520"/>
                    </a:lnTo>
                    <a:lnTo>
                      <a:pt x="342" y="524"/>
                    </a:lnTo>
                    <a:lnTo>
                      <a:pt x="338" y="528"/>
                    </a:lnTo>
                    <a:lnTo>
                      <a:pt x="335" y="532"/>
                    </a:lnTo>
                    <a:lnTo>
                      <a:pt x="332" y="532"/>
                    </a:lnTo>
                    <a:lnTo>
                      <a:pt x="328" y="532"/>
                    </a:lnTo>
                    <a:lnTo>
                      <a:pt x="326" y="532"/>
                    </a:lnTo>
                    <a:lnTo>
                      <a:pt x="323" y="532"/>
                    </a:lnTo>
                    <a:lnTo>
                      <a:pt x="319" y="533"/>
                    </a:lnTo>
                    <a:lnTo>
                      <a:pt x="315" y="536"/>
                    </a:lnTo>
                    <a:lnTo>
                      <a:pt x="311" y="539"/>
                    </a:lnTo>
                    <a:lnTo>
                      <a:pt x="307" y="541"/>
                    </a:lnTo>
                    <a:lnTo>
                      <a:pt x="304" y="541"/>
                    </a:lnTo>
                    <a:lnTo>
                      <a:pt x="302" y="541"/>
                    </a:lnTo>
                    <a:lnTo>
                      <a:pt x="300" y="542"/>
                    </a:lnTo>
                    <a:lnTo>
                      <a:pt x="297" y="542"/>
                    </a:lnTo>
                    <a:lnTo>
                      <a:pt x="296" y="542"/>
                    </a:lnTo>
                    <a:lnTo>
                      <a:pt x="293" y="542"/>
                    </a:lnTo>
                    <a:lnTo>
                      <a:pt x="292" y="542"/>
                    </a:lnTo>
                    <a:lnTo>
                      <a:pt x="290" y="543"/>
                    </a:lnTo>
                    <a:lnTo>
                      <a:pt x="290" y="544"/>
                    </a:lnTo>
                    <a:lnTo>
                      <a:pt x="290" y="545"/>
                    </a:lnTo>
                    <a:lnTo>
                      <a:pt x="289" y="546"/>
                    </a:lnTo>
                    <a:lnTo>
                      <a:pt x="288" y="548"/>
                    </a:lnTo>
                    <a:lnTo>
                      <a:pt x="285" y="550"/>
                    </a:lnTo>
                    <a:lnTo>
                      <a:pt x="282" y="553"/>
                    </a:lnTo>
                    <a:lnTo>
                      <a:pt x="278" y="556"/>
                    </a:lnTo>
                    <a:lnTo>
                      <a:pt x="274" y="558"/>
                    </a:lnTo>
                    <a:lnTo>
                      <a:pt x="271" y="559"/>
                    </a:lnTo>
                    <a:lnTo>
                      <a:pt x="267" y="560"/>
                    </a:lnTo>
                    <a:lnTo>
                      <a:pt x="267" y="559"/>
                    </a:lnTo>
                    <a:lnTo>
                      <a:pt x="267" y="558"/>
                    </a:lnTo>
                    <a:lnTo>
                      <a:pt x="264" y="556"/>
                    </a:lnTo>
                    <a:lnTo>
                      <a:pt x="261" y="552"/>
                    </a:lnTo>
                    <a:lnTo>
                      <a:pt x="260" y="551"/>
                    </a:lnTo>
                    <a:lnTo>
                      <a:pt x="260" y="549"/>
                    </a:lnTo>
                    <a:lnTo>
                      <a:pt x="260" y="548"/>
                    </a:lnTo>
                    <a:lnTo>
                      <a:pt x="261" y="546"/>
                    </a:lnTo>
                    <a:lnTo>
                      <a:pt x="261" y="545"/>
                    </a:lnTo>
                    <a:lnTo>
                      <a:pt x="261" y="544"/>
                    </a:lnTo>
                    <a:lnTo>
                      <a:pt x="261" y="542"/>
                    </a:lnTo>
                    <a:lnTo>
                      <a:pt x="260" y="541"/>
                    </a:lnTo>
                    <a:lnTo>
                      <a:pt x="255" y="541"/>
                    </a:lnTo>
                    <a:lnTo>
                      <a:pt x="248" y="541"/>
                    </a:lnTo>
                    <a:lnTo>
                      <a:pt x="243" y="541"/>
                    </a:lnTo>
                    <a:lnTo>
                      <a:pt x="237" y="541"/>
                    </a:lnTo>
                    <a:lnTo>
                      <a:pt x="235" y="543"/>
                    </a:lnTo>
                    <a:lnTo>
                      <a:pt x="235" y="546"/>
                    </a:lnTo>
                    <a:lnTo>
                      <a:pt x="235" y="548"/>
                    </a:lnTo>
                    <a:lnTo>
                      <a:pt x="235" y="551"/>
                    </a:lnTo>
                    <a:lnTo>
                      <a:pt x="235" y="553"/>
                    </a:lnTo>
                    <a:lnTo>
                      <a:pt x="235" y="556"/>
                    </a:lnTo>
                    <a:lnTo>
                      <a:pt x="236" y="561"/>
                    </a:lnTo>
                    <a:lnTo>
                      <a:pt x="239" y="567"/>
                    </a:lnTo>
                    <a:lnTo>
                      <a:pt x="243" y="576"/>
                    </a:lnTo>
                    <a:lnTo>
                      <a:pt x="247" y="586"/>
                    </a:lnTo>
                    <a:lnTo>
                      <a:pt x="247" y="589"/>
                    </a:lnTo>
                    <a:lnTo>
                      <a:pt x="248" y="593"/>
                    </a:lnTo>
                    <a:lnTo>
                      <a:pt x="248" y="596"/>
                    </a:lnTo>
                    <a:lnTo>
                      <a:pt x="248" y="600"/>
                    </a:lnTo>
                    <a:lnTo>
                      <a:pt x="248" y="603"/>
                    </a:lnTo>
                    <a:lnTo>
                      <a:pt x="249" y="606"/>
                    </a:lnTo>
                    <a:lnTo>
                      <a:pt x="250" y="609"/>
                    </a:lnTo>
                    <a:lnTo>
                      <a:pt x="251" y="613"/>
                    </a:lnTo>
                    <a:lnTo>
                      <a:pt x="253" y="616"/>
                    </a:lnTo>
                    <a:lnTo>
                      <a:pt x="255" y="618"/>
                    </a:lnTo>
                    <a:lnTo>
                      <a:pt x="256" y="620"/>
                    </a:lnTo>
                    <a:lnTo>
                      <a:pt x="257" y="622"/>
                    </a:lnTo>
                    <a:lnTo>
                      <a:pt x="257" y="624"/>
                    </a:lnTo>
                    <a:lnTo>
                      <a:pt x="257" y="625"/>
                    </a:lnTo>
                    <a:lnTo>
                      <a:pt x="257" y="628"/>
                    </a:lnTo>
                    <a:lnTo>
                      <a:pt x="257" y="629"/>
                    </a:lnTo>
                    <a:lnTo>
                      <a:pt x="257" y="632"/>
                    </a:lnTo>
                    <a:lnTo>
                      <a:pt x="258" y="634"/>
                    </a:lnTo>
                    <a:lnTo>
                      <a:pt x="261" y="639"/>
                    </a:lnTo>
                    <a:lnTo>
                      <a:pt x="263" y="643"/>
                    </a:lnTo>
                    <a:lnTo>
                      <a:pt x="265" y="645"/>
                    </a:lnTo>
                    <a:lnTo>
                      <a:pt x="265" y="648"/>
                    </a:lnTo>
                    <a:lnTo>
                      <a:pt x="266" y="652"/>
                    </a:lnTo>
                    <a:lnTo>
                      <a:pt x="266" y="657"/>
                    </a:lnTo>
                    <a:lnTo>
                      <a:pt x="266" y="668"/>
                    </a:lnTo>
                    <a:lnTo>
                      <a:pt x="265" y="679"/>
                    </a:lnTo>
                    <a:lnTo>
                      <a:pt x="263" y="691"/>
                    </a:lnTo>
                    <a:lnTo>
                      <a:pt x="263" y="700"/>
                    </a:lnTo>
                    <a:lnTo>
                      <a:pt x="261" y="708"/>
                    </a:lnTo>
                    <a:lnTo>
                      <a:pt x="260" y="713"/>
                    </a:lnTo>
                    <a:lnTo>
                      <a:pt x="259" y="716"/>
                    </a:lnTo>
                    <a:lnTo>
                      <a:pt x="259" y="720"/>
                    </a:lnTo>
                    <a:lnTo>
                      <a:pt x="259" y="723"/>
                    </a:lnTo>
                    <a:lnTo>
                      <a:pt x="259" y="727"/>
                    </a:lnTo>
                    <a:lnTo>
                      <a:pt x="258" y="732"/>
                    </a:lnTo>
                    <a:lnTo>
                      <a:pt x="258" y="739"/>
                    </a:lnTo>
                    <a:lnTo>
                      <a:pt x="258" y="741"/>
                    </a:lnTo>
                    <a:lnTo>
                      <a:pt x="257" y="744"/>
                    </a:lnTo>
                    <a:lnTo>
                      <a:pt x="257" y="747"/>
                    </a:lnTo>
                    <a:lnTo>
                      <a:pt x="256" y="749"/>
                    </a:lnTo>
                    <a:lnTo>
                      <a:pt x="255" y="752"/>
                    </a:lnTo>
                    <a:lnTo>
                      <a:pt x="254" y="754"/>
                    </a:lnTo>
                    <a:lnTo>
                      <a:pt x="251" y="756"/>
                    </a:lnTo>
                    <a:lnTo>
                      <a:pt x="249" y="758"/>
                    </a:lnTo>
                    <a:lnTo>
                      <a:pt x="247" y="760"/>
                    </a:lnTo>
                    <a:lnTo>
                      <a:pt x="245" y="760"/>
                    </a:lnTo>
                    <a:lnTo>
                      <a:pt x="243" y="762"/>
                    </a:lnTo>
                    <a:lnTo>
                      <a:pt x="239" y="763"/>
                    </a:lnTo>
                    <a:lnTo>
                      <a:pt x="236" y="764"/>
                    </a:lnTo>
                    <a:lnTo>
                      <a:pt x="233" y="764"/>
                    </a:lnTo>
                    <a:lnTo>
                      <a:pt x="230" y="764"/>
                    </a:lnTo>
                    <a:lnTo>
                      <a:pt x="226" y="764"/>
                    </a:lnTo>
                    <a:lnTo>
                      <a:pt x="223" y="763"/>
                    </a:lnTo>
                    <a:lnTo>
                      <a:pt x="219" y="763"/>
                    </a:lnTo>
                    <a:lnTo>
                      <a:pt x="216" y="762"/>
                    </a:lnTo>
                    <a:lnTo>
                      <a:pt x="213" y="761"/>
                    </a:lnTo>
                    <a:lnTo>
                      <a:pt x="210" y="760"/>
                    </a:lnTo>
                    <a:lnTo>
                      <a:pt x="207" y="760"/>
                    </a:lnTo>
                    <a:lnTo>
                      <a:pt x="205" y="758"/>
                    </a:lnTo>
                    <a:lnTo>
                      <a:pt x="203" y="757"/>
                    </a:lnTo>
                    <a:lnTo>
                      <a:pt x="201" y="756"/>
                    </a:lnTo>
                    <a:lnTo>
                      <a:pt x="200" y="754"/>
                    </a:lnTo>
                    <a:lnTo>
                      <a:pt x="199" y="752"/>
                    </a:lnTo>
                    <a:lnTo>
                      <a:pt x="197" y="751"/>
                    </a:lnTo>
                    <a:lnTo>
                      <a:pt x="196" y="749"/>
                    </a:lnTo>
                    <a:lnTo>
                      <a:pt x="195" y="748"/>
                    </a:lnTo>
                    <a:lnTo>
                      <a:pt x="193" y="746"/>
                    </a:lnTo>
                    <a:lnTo>
                      <a:pt x="191" y="745"/>
                    </a:lnTo>
                    <a:lnTo>
                      <a:pt x="187" y="744"/>
                    </a:lnTo>
                    <a:lnTo>
                      <a:pt x="182" y="742"/>
                    </a:lnTo>
                    <a:lnTo>
                      <a:pt x="177" y="740"/>
                    </a:lnTo>
                    <a:lnTo>
                      <a:pt x="172" y="740"/>
                    </a:lnTo>
                    <a:lnTo>
                      <a:pt x="168" y="738"/>
                    </a:lnTo>
                    <a:lnTo>
                      <a:pt x="163" y="736"/>
                    </a:lnTo>
                    <a:lnTo>
                      <a:pt x="162" y="736"/>
                    </a:lnTo>
                    <a:lnTo>
                      <a:pt x="159" y="734"/>
                    </a:lnTo>
                    <a:lnTo>
                      <a:pt x="158" y="733"/>
                    </a:lnTo>
                    <a:lnTo>
                      <a:pt x="156" y="732"/>
                    </a:lnTo>
                    <a:lnTo>
                      <a:pt x="151" y="728"/>
                    </a:lnTo>
                    <a:lnTo>
                      <a:pt x="146" y="724"/>
                    </a:lnTo>
                    <a:lnTo>
                      <a:pt x="144" y="723"/>
                    </a:lnTo>
                    <a:lnTo>
                      <a:pt x="143" y="721"/>
                    </a:lnTo>
                    <a:lnTo>
                      <a:pt x="143" y="720"/>
                    </a:lnTo>
                    <a:lnTo>
                      <a:pt x="142" y="719"/>
                    </a:lnTo>
                    <a:lnTo>
                      <a:pt x="142" y="717"/>
                    </a:lnTo>
                    <a:lnTo>
                      <a:pt x="142" y="716"/>
                    </a:lnTo>
                    <a:lnTo>
                      <a:pt x="143" y="716"/>
                    </a:lnTo>
                    <a:lnTo>
                      <a:pt x="144" y="714"/>
                    </a:lnTo>
                    <a:lnTo>
                      <a:pt x="145" y="713"/>
                    </a:lnTo>
                    <a:lnTo>
                      <a:pt x="147" y="712"/>
                    </a:lnTo>
                    <a:lnTo>
                      <a:pt x="149" y="712"/>
                    </a:lnTo>
                    <a:lnTo>
                      <a:pt x="151" y="711"/>
                    </a:lnTo>
                    <a:lnTo>
                      <a:pt x="159" y="709"/>
                    </a:lnTo>
                    <a:lnTo>
                      <a:pt x="166" y="708"/>
                    </a:lnTo>
                    <a:lnTo>
                      <a:pt x="179" y="706"/>
                    </a:lnTo>
                    <a:lnTo>
                      <a:pt x="188" y="705"/>
                    </a:lnTo>
                    <a:lnTo>
                      <a:pt x="191" y="705"/>
                    </a:lnTo>
                    <a:lnTo>
                      <a:pt x="195" y="705"/>
                    </a:lnTo>
                    <a:lnTo>
                      <a:pt x="199" y="705"/>
                    </a:lnTo>
                    <a:lnTo>
                      <a:pt x="202" y="705"/>
                    </a:lnTo>
                    <a:lnTo>
                      <a:pt x="203" y="704"/>
                    </a:lnTo>
                    <a:lnTo>
                      <a:pt x="206" y="702"/>
                    </a:lnTo>
                    <a:lnTo>
                      <a:pt x="207" y="700"/>
                    </a:lnTo>
                    <a:lnTo>
                      <a:pt x="210" y="697"/>
                    </a:lnTo>
                    <a:lnTo>
                      <a:pt x="212" y="695"/>
                    </a:lnTo>
                    <a:lnTo>
                      <a:pt x="214" y="693"/>
                    </a:lnTo>
                    <a:lnTo>
                      <a:pt x="215" y="692"/>
                    </a:lnTo>
                    <a:lnTo>
                      <a:pt x="217" y="692"/>
                    </a:lnTo>
                    <a:lnTo>
                      <a:pt x="217" y="688"/>
                    </a:lnTo>
                    <a:lnTo>
                      <a:pt x="217" y="684"/>
                    </a:lnTo>
                    <a:lnTo>
                      <a:pt x="218" y="679"/>
                    </a:lnTo>
                    <a:lnTo>
                      <a:pt x="219" y="675"/>
                    </a:lnTo>
                    <a:lnTo>
                      <a:pt x="221" y="665"/>
                    </a:lnTo>
                    <a:lnTo>
                      <a:pt x="223" y="657"/>
                    </a:lnTo>
                    <a:lnTo>
                      <a:pt x="223" y="655"/>
                    </a:lnTo>
                    <a:lnTo>
                      <a:pt x="224" y="653"/>
                    </a:lnTo>
                    <a:lnTo>
                      <a:pt x="224" y="652"/>
                    </a:lnTo>
                    <a:lnTo>
                      <a:pt x="224" y="649"/>
                    </a:lnTo>
                    <a:lnTo>
                      <a:pt x="223" y="647"/>
                    </a:lnTo>
                    <a:lnTo>
                      <a:pt x="222" y="644"/>
                    </a:lnTo>
                    <a:lnTo>
                      <a:pt x="219" y="638"/>
                    </a:lnTo>
                    <a:lnTo>
                      <a:pt x="217" y="634"/>
                    </a:lnTo>
                    <a:lnTo>
                      <a:pt x="217" y="628"/>
                    </a:lnTo>
                    <a:lnTo>
                      <a:pt x="217" y="622"/>
                    </a:lnTo>
                    <a:lnTo>
                      <a:pt x="217" y="616"/>
                    </a:lnTo>
                    <a:lnTo>
                      <a:pt x="217" y="611"/>
                    </a:lnTo>
                    <a:lnTo>
                      <a:pt x="214" y="602"/>
                    </a:lnTo>
                    <a:lnTo>
                      <a:pt x="211" y="592"/>
                    </a:lnTo>
                    <a:lnTo>
                      <a:pt x="211" y="587"/>
                    </a:lnTo>
                    <a:lnTo>
                      <a:pt x="209" y="582"/>
                    </a:lnTo>
                    <a:lnTo>
                      <a:pt x="208" y="578"/>
                    </a:lnTo>
                    <a:lnTo>
                      <a:pt x="207" y="574"/>
                    </a:lnTo>
                    <a:lnTo>
                      <a:pt x="201" y="573"/>
                    </a:lnTo>
                    <a:lnTo>
                      <a:pt x="196" y="573"/>
                    </a:lnTo>
                    <a:lnTo>
                      <a:pt x="191" y="574"/>
                    </a:lnTo>
                    <a:lnTo>
                      <a:pt x="186" y="575"/>
                    </a:lnTo>
                    <a:lnTo>
                      <a:pt x="181" y="576"/>
                    </a:lnTo>
                    <a:lnTo>
                      <a:pt x="178" y="576"/>
                    </a:lnTo>
                    <a:lnTo>
                      <a:pt x="174" y="578"/>
                    </a:lnTo>
                    <a:lnTo>
                      <a:pt x="170" y="580"/>
                    </a:lnTo>
                    <a:lnTo>
                      <a:pt x="163" y="584"/>
                    </a:lnTo>
                    <a:lnTo>
                      <a:pt x="155" y="589"/>
                    </a:lnTo>
                    <a:lnTo>
                      <a:pt x="149" y="594"/>
                    </a:lnTo>
                    <a:lnTo>
                      <a:pt x="143" y="599"/>
                    </a:lnTo>
                    <a:lnTo>
                      <a:pt x="140" y="600"/>
                    </a:lnTo>
                    <a:lnTo>
                      <a:pt x="138" y="600"/>
                    </a:lnTo>
                    <a:lnTo>
                      <a:pt x="135" y="601"/>
                    </a:lnTo>
                    <a:lnTo>
                      <a:pt x="133" y="602"/>
                    </a:lnTo>
                    <a:lnTo>
                      <a:pt x="131" y="602"/>
                    </a:lnTo>
                    <a:lnTo>
                      <a:pt x="128" y="603"/>
                    </a:lnTo>
                    <a:lnTo>
                      <a:pt x="126" y="604"/>
                    </a:lnTo>
                    <a:lnTo>
                      <a:pt x="123" y="605"/>
                    </a:lnTo>
                    <a:lnTo>
                      <a:pt x="119" y="609"/>
                    </a:lnTo>
                    <a:lnTo>
                      <a:pt x="115" y="612"/>
                    </a:lnTo>
                    <a:lnTo>
                      <a:pt x="108" y="616"/>
                    </a:lnTo>
                    <a:lnTo>
                      <a:pt x="102" y="620"/>
                    </a:lnTo>
                    <a:lnTo>
                      <a:pt x="95" y="624"/>
                    </a:lnTo>
                    <a:lnTo>
                      <a:pt x="87" y="628"/>
                    </a:lnTo>
                    <a:lnTo>
                      <a:pt x="79" y="631"/>
                    </a:lnTo>
                    <a:lnTo>
                      <a:pt x="71" y="634"/>
                    </a:lnTo>
                    <a:lnTo>
                      <a:pt x="62" y="637"/>
                    </a:lnTo>
                    <a:lnTo>
                      <a:pt x="54" y="640"/>
                    </a:lnTo>
                    <a:lnTo>
                      <a:pt x="45" y="641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8" y="643"/>
                    </a:lnTo>
                    <a:lnTo>
                      <a:pt x="24" y="643"/>
                    </a:lnTo>
                    <a:lnTo>
                      <a:pt x="20" y="643"/>
                    </a:lnTo>
                    <a:lnTo>
                      <a:pt x="16" y="642"/>
                    </a:lnTo>
                    <a:lnTo>
                      <a:pt x="13" y="641"/>
                    </a:lnTo>
                    <a:lnTo>
                      <a:pt x="9" y="641"/>
                    </a:lnTo>
                    <a:lnTo>
                      <a:pt x="5" y="640"/>
                    </a:lnTo>
                    <a:lnTo>
                      <a:pt x="3" y="636"/>
                    </a:lnTo>
                    <a:lnTo>
                      <a:pt x="3" y="633"/>
                    </a:lnTo>
                    <a:lnTo>
                      <a:pt x="2" y="632"/>
                    </a:lnTo>
                    <a:lnTo>
                      <a:pt x="1" y="629"/>
                    </a:lnTo>
                    <a:lnTo>
                      <a:pt x="1" y="628"/>
                    </a:lnTo>
                    <a:lnTo>
                      <a:pt x="0" y="625"/>
                    </a:lnTo>
                    <a:lnTo>
                      <a:pt x="3" y="622"/>
                    </a:lnTo>
                    <a:lnTo>
                      <a:pt x="5" y="618"/>
                    </a:lnTo>
                    <a:lnTo>
                      <a:pt x="7" y="615"/>
                    </a:lnTo>
                    <a:lnTo>
                      <a:pt x="10" y="611"/>
                    </a:lnTo>
                    <a:lnTo>
                      <a:pt x="15" y="610"/>
                    </a:lnTo>
                    <a:lnTo>
                      <a:pt x="21" y="608"/>
                    </a:lnTo>
                    <a:lnTo>
                      <a:pt x="27" y="606"/>
                    </a:lnTo>
                    <a:lnTo>
                      <a:pt x="32" y="603"/>
                    </a:lnTo>
                    <a:lnTo>
                      <a:pt x="37" y="600"/>
                    </a:lnTo>
                    <a:lnTo>
                      <a:pt x="42" y="597"/>
                    </a:lnTo>
                    <a:lnTo>
                      <a:pt x="47" y="595"/>
                    </a:lnTo>
                    <a:lnTo>
                      <a:pt x="51" y="592"/>
                    </a:lnTo>
                    <a:lnTo>
                      <a:pt x="53" y="591"/>
                    </a:lnTo>
                    <a:lnTo>
                      <a:pt x="55" y="590"/>
                    </a:lnTo>
                    <a:lnTo>
                      <a:pt x="57" y="589"/>
                    </a:lnTo>
                    <a:lnTo>
                      <a:pt x="59" y="589"/>
                    </a:lnTo>
                    <a:lnTo>
                      <a:pt x="62" y="589"/>
                    </a:lnTo>
                    <a:lnTo>
                      <a:pt x="64" y="589"/>
                    </a:lnTo>
                    <a:lnTo>
                      <a:pt x="67" y="588"/>
                    </a:lnTo>
                    <a:lnTo>
                      <a:pt x="68" y="588"/>
                    </a:lnTo>
                    <a:lnTo>
                      <a:pt x="73" y="584"/>
                    </a:lnTo>
                    <a:lnTo>
                      <a:pt x="78" y="579"/>
                    </a:lnTo>
                    <a:lnTo>
                      <a:pt x="83" y="575"/>
                    </a:lnTo>
                    <a:lnTo>
                      <a:pt x="87" y="572"/>
                    </a:lnTo>
                    <a:lnTo>
                      <a:pt x="93" y="568"/>
                    </a:lnTo>
                    <a:lnTo>
                      <a:pt x="99" y="566"/>
                    </a:lnTo>
                    <a:lnTo>
                      <a:pt x="105" y="564"/>
                    </a:lnTo>
                    <a:lnTo>
                      <a:pt x="111" y="561"/>
                    </a:lnTo>
                    <a:lnTo>
                      <a:pt x="117" y="560"/>
                    </a:lnTo>
                    <a:lnTo>
                      <a:pt x="123" y="557"/>
                    </a:lnTo>
                    <a:lnTo>
                      <a:pt x="129" y="555"/>
                    </a:lnTo>
                    <a:lnTo>
                      <a:pt x="135" y="552"/>
                    </a:lnTo>
                    <a:lnTo>
                      <a:pt x="136" y="550"/>
                    </a:lnTo>
                    <a:lnTo>
                      <a:pt x="138" y="548"/>
                    </a:lnTo>
                    <a:lnTo>
                      <a:pt x="139" y="547"/>
                    </a:lnTo>
                    <a:lnTo>
                      <a:pt x="141" y="545"/>
                    </a:lnTo>
                    <a:lnTo>
                      <a:pt x="143" y="541"/>
                    </a:lnTo>
                    <a:lnTo>
                      <a:pt x="147" y="539"/>
                    </a:lnTo>
                    <a:lnTo>
                      <a:pt x="151" y="536"/>
                    </a:lnTo>
                    <a:lnTo>
                      <a:pt x="156" y="534"/>
                    </a:lnTo>
                    <a:lnTo>
                      <a:pt x="163" y="532"/>
                    </a:lnTo>
                    <a:lnTo>
                      <a:pt x="170" y="529"/>
                    </a:lnTo>
                    <a:lnTo>
                      <a:pt x="176" y="526"/>
                    </a:lnTo>
                    <a:lnTo>
                      <a:pt x="183" y="524"/>
                    </a:lnTo>
                    <a:lnTo>
                      <a:pt x="185" y="523"/>
                    </a:lnTo>
                    <a:lnTo>
                      <a:pt x="187" y="521"/>
                    </a:lnTo>
                    <a:lnTo>
                      <a:pt x="189" y="520"/>
                    </a:lnTo>
                    <a:lnTo>
                      <a:pt x="191" y="518"/>
                    </a:lnTo>
                    <a:lnTo>
                      <a:pt x="191" y="516"/>
                    </a:lnTo>
                    <a:lnTo>
                      <a:pt x="191" y="514"/>
                    </a:lnTo>
                    <a:lnTo>
                      <a:pt x="191" y="512"/>
                    </a:lnTo>
                    <a:lnTo>
                      <a:pt x="191" y="509"/>
                    </a:lnTo>
                    <a:lnTo>
                      <a:pt x="192" y="507"/>
                    </a:lnTo>
                    <a:lnTo>
                      <a:pt x="192" y="504"/>
                    </a:lnTo>
                    <a:lnTo>
                      <a:pt x="192" y="502"/>
                    </a:lnTo>
                    <a:lnTo>
                      <a:pt x="193" y="500"/>
                    </a:lnTo>
                    <a:lnTo>
                      <a:pt x="194" y="498"/>
                    </a:lnTo>
                    <a:lnTo>
                      <a:pt x="195" y="496"/>
                    </a:lnTo>
                    <a:lnTo>
                      <a:pt x="196" y="496"/>
                    </a:lnTo>
                    <a:lnTo>
                      <a:pt x="197" y="494"/>
                    </a:lnTo>
                    <a:lnTo>
                      <a:pt x="199" y="492"/>
                    </a:lnTo>
                    <a:lnTo>
                      <a:pt x="203" y="490"/>
                    </a:lnTo>
                    <a:lnTo>
                      <a:pt x="206" y="488"/>
                    </a:lnTo>
                    <a:lnTo>
                      <a:pt x="208" y="487"/>
                    </a:lnTo>
                    <a:lnTo>
                      <a:pt x="211" y="484"/>
                    </a:lnTo>
                    <a:lnTo>
                      <a:pt x="213" y="483"/>
                    </a:lnTo>
                    <a:lnTo>
                      <a:pt x="218" y="476"/>
                    </a:lnTo>
                    <a:lnTo>
                      <a:pt x="222" y="469"/>
                    </a:lnTo>
                    <a:lnTo>
                      <a:pt x="226" y="464"/>
                    </a:lnTo>
                    <a:lnTo>
                      <a:pt x="231" y="457"/>
                    </a:lnTo>
                    <a:lnTo>
                      <a:pt x="234" y="454"/>
                    </a:lnTo>
                    <a:lnTo>
                      <a:pt x="236" y="452"/>
                    </a:lnTo>
                    <a:lnTo>
                      <a:pt x="239" y="449"/>
                    </a:lnTo>
                    <a:lnTo>
                      <a:pt x="243" y="447"/>
                    </a:lnTo>
                    <a:lnTo>
                      <a:pt x="249" y="442"/>
                    </a:lnTo>
                    <a:lnTo>
                      <a:pt x="255" y="437"/>
                    </a:lnTo>
                    <a:lnTo>
                      <a:pt x="262" y="432"/>
                    </a:lnTo>
                    <a:lnTo>
                      <a:pt x="267" y="426"/>
                    </a:lnTo>
                    <a:lnTo>
                      <a:pt x="270" y="424"/>
                    </a:lnTo>
                    <a:lnTo>
                      <a:pt x="272" y="420"/>
                    </a:lnTo>
                    <a:lnTo>
                      <a:pt x="275" y="417"/>
                    </a:lnTo>
                    <a:lnTo>
                      <a:pt x="276" y="413"/>
                    </a:lnTo>
                    <a:lnTo>
                      <a:pt x="276" y="408"/>
                    </a:lnTo>
                    <a:lnTo>
                      <a:pt x="276" y="404"/>
                    </a:lnTo>
                    <a:lnTo>
                      <a:pt x="272" y="403"/>
                    </a:lnTo>
                    <a:lnTo>
                      <a:pt x="267" y="402"/>
                    </a:lnTo>
                    <a:lnTo>
                      <a:pt x="263" y="402"/>
                    </a:lnTo>
                    <a:lnTo>
                      <a:pt x="256" y="402"/>
                    </a:lnTo>
                    <a:lnTo>
                      <a:pt x="256" y="402"/>
                    </a:lnTo>
                    <a:lnTo>
                      <a:pt x="255" y="402"/>
                    </a:lnTo>
                    <a:lnTo>
                      <a:pt x="253" y="405"/>
                    </a:lnTo>
                    <a:lnTo>
                      <a:pt x="250" y="408"/>
                    </a:lnTo>
                    <a:lnTo>
                      <a:pt x="247" y="411"/>
                    </a:lnTo>
                    <a:lnTo>
                      <a:pt x="244" y="413"/>
                    </a:lnTo>
                    <a:lnTo>
                      <a:pt x="241" y="413"/>
                    </a:lnTo>
                    <a:lnTo>
                      <a:pt x="238" y="413"/>
                    </a:lnTo>
                    <a:lnTo>
                      <a:pt x="235" y="413"/>
                    </a:lnTo>
                    <a:lnTo>
                      <a:pt x="231" y="413"/>
                    </a:lnTo>
                    <a:lnTo>
                      <a:pt x="225" y="416"/>
                    </a:lnTo>
                    <a:lnTo>
                      <a:pt x="218" y="420"/>
                    </a:lnTo>
                    <a:lnTo>
                      <a:pt x="211" y="424"/>
                    </a:lnTo>
                    <a:lnTo>
                      <a:pt x="205" y="428"/>
                    </a:lnTo>
                    <a:lnTo>
                      <a:pt x="203" y="428"/>
                    </a:lnTo>
                    <a:lnTo>
                      <a:pt x="200" y="428"/>
                    </a:lnTo>
                    <a:lnTo>
                      <a:pt x="198" y="429"/>
                    </a:lnTo>
                    <a:lnTo>
                      <a:pt x="196" y="429"/>
                    </a:lnTo>
                    <a:lnTo>
                      <a:pt x="194" y="429"/>
                    </a:lnTo>
                    <a:lnTo>
                      <a:pt x="192" y="430"/>
                    </a:lnTo>
                    <a:lnTo>
                      <a:pt x="190" y="430"/>
                    </a:lnTo>
                    <a:lnTo>
                      <a:pt x="188" y="432"/>
                    </a:lnTo>
                    <a:lnTo>
                      <a:pt x="186" y="434"/>
                    </a:lnTo>
                    <a:lnTo>
                      <a:pt x="183" y="437"/>
                    </a:lnTo>
                    <a:lnTo>
                      <a:pt x="181" y="440"/>
                    </a:lnTo>
                    <a:lnTo>
                      <a:pt x="179" y="443"/>
                    </a:lnTo>
                    <a:lnTo>
                      <a:pt x="176" y="445"/>
                    </a:lnTo>
                    <a:lnTo>
                      <a:pt x="174" y="448"/>
                    </a:lnTo>
                    <a:lnTo>
                      <a:pt x="171" y="451"/>
                    </a:lnTo>
                    <a:lnTo>
                      <a:pt x="167" y="452"/>
                    </a:lnTo>
                    <a:lnTo>
                      <a:pt x="163" y="452"/>
                    </a:lnTo>
                    <a:lnTo>
                      <a:pt x="157" y="452"/>
                    </a:lnTo>
                    <a:lnTo>
                      <a:pt x="151" y="452"/>
                    </a:lnTo>
                    <a:lnTo>
                      <a:pt x="147" y="452"/>
                    </a:lnTo>
                    <a:lnTo>
                      <a:pt x="142" y="454"/>
                    </a:lnTo>
                    <a:lnTo>
                      <a:pt x="136" y="456"/>
                    </a:lnTo>
                    <a:lnTo>
                      <a:pt x="133" y="456"/>
                    </a:lnTo>
                    <a:lnTo>
                      <a:pt x="131" y="456"/>
                    </a:lnTo>
                    <a:lnTo>
                      <a:pt x="127" y="456"/>
                    </a:lnTo>
                    <a:lnTo>
                      <a:pt x="125" y="456"/>
                    </a:lnTo>
                    <a:lnTo>
                      <a:pt x="122" y="456"/>
                    </a:lnTo>
                    <a:lnTo>
                      <a:pt x="120" y="456"/>
                    </a:lnTo>
                    <a:lnTo>
                      <a:pt x="118" y="455"/>
                    </a:lnTo>
                    <a:lnTo>
                      <a:pt x="115" y="453"/>
                    </a:lnTo>
                    <a:lnTo>
                      <a:pt x="114" y="452"/>
                    </a:lnTo>
                    <a:lnTo>
                      <a:pt x="113" y="449"/>
                    </a:lnTo>
                    <a:lnTo>
                      <a:pt x="112" y="447"/>
                    </a:lnTo>
                    <a:lnTo>
                      <a:pt x="111" y="443"/>
                    </a:lnTo>
                    <a:lnTo>
                      <a:pt x="122" y="439"/>
                    </a:lnTo>
                    <a:lnTo>
                      <a:pt x="132" y="435"/>
                    </a:lnTo>
                    <a:lnTo>
                      <a:pt x="142" y="430"/>
                    </a:lnTo>
                    <a:lnTo>
                      <a:pt x="151" y="425"/>
                    </a:lnTo>
                    <a:lnTo>
                      <a:pt x="161" y="420"/>
                    </a:lnTo>
                    <a:lnTo>
                      <a:pt x="171" y="415"/>
                    </a:lnTo>
                    <a:lnTo>
                      <a:pt x="179" y="409"/>
                    </a:lnTo>
                    <a:lnTo>
                      <a:pt x="188" y="404"/>
                    </a:lnTo>
                    <a:lnTo>
                      <a:pt x="191" y="403"/>
                    </a:lnTo>
                    <a:lnTo>
                      <a:pt x="192" y="402"/>
                    </a:lnTo>
                    <a:lnTo>
                      <a:pt x="195" y="402"/>
                    </a:lnTo>
                    <a:lnTo>
                      <a:pt x="198" y="401"/>
                    </a:lnTo>
                    <a:lnTo>
                      <a:pt x="200" y="401"/>
                    </a:lnTo>
                    <a:lnTo>
                      <a:pt x="202" y="400"/>
                    </a:lnTo>
                    <a:lnTo>
                      <a:pt x="204" y="400"/>
                    </a:lnTo>
                    <a:lnTo>
                      <a:pt x="207" y="399"/>
                    </a:lnTo>
                    <a:lnTo>
                      <a:pt x="213" y="395"/>
                    </a:lnTo>
                    <a:lnTo>
                      <a:pt x="219" y="389"/>
                    </a:lnTo>
                    <a:lnTo>
                      <a:pt x="222" y="387"/>
                    </a:lnTo>
                    <a:lnTo>
                      <a:pt x="226" y="384"/>
                    </a:lnTo>
                    <a:lnTo>
                      <a:pt x="229" y="383"/>
                    </a:lnTo>
                    <a:lnTo>
                      <a:pt x="232" y="380"/>
                    </a:lnTo>
                    <a:lnTo>
                      <a:pt x="235" y="380"/>
                    </a:lnTo>
                    <a:lnTo>
                      <a:pt x="239" y="380"/>
                    </a:lnTo>
                    <a:lnTo>
                      <a:pt x="241" y="379"/>
                    </a:lnTo>
                    <a:lnTo>
                      <a:pt x="244" y="378"/>
                    </a:lnTo>
                    <a:lnTo>
                      <a:pt x="250" y="376"/>
                    </a:lnTo>
                    <a:lnTo>
                      <a:pt x="255" y="372"/>
                    </a:lnTo>
                    <a:lnTo>
                      <a:pt x="259" y="368"/>
                    </a:lnTo>
                    <a:lnTo>
                      <a:pt x="265" y="364"/>
                    </a:lnTo>
                    <a:lnTo>
                      <a:pt x="267" y="364"/>
                    </a:lnTo>
                    <a:lnTo>
                      <a:pt x="268" y="363"/>
                    </a:lnTo>
                    <a:lnTo>
                      <a:pt x="271" y="363"/>
                    </a:lnTo>
                    <a:lnTo>
                      <a:pt x="273" y="363"/>
                    </a:lnTo>
                    <a:lnTo>
                      <a:pt x="276" y="362"/>
                    </a:lnTo>
                    <a:lnTo>
                      <a:pt x="277" y="361"/>
                    </a:lnTo>
                    <a:lnTo>
                      <a:pt x="280" y="361"/>
                    </a:lnTo>
                    <a:lnTo>
                      <a:pt x="280" y="360"/>
                    </a:lnTo>
                    <a:lnTo>
                      <a:pt x="283" y="357"/>
                    </a:lnTo>
                    <a:lnTo>
                      <a:pt x="284" y="353"/>
                    </a:lnTo>
                    <a:lnTo>
                      <a:pt x="285" y="349"/>
                    </a:lnTo>
                    <a:lnTo>
                      <a:pt x="287" y="344"/>
                    </a:lnTo>
                    <a:lnTo>
                      <a:pt x="288" y="336"/>
                    </a:lnTo>
                    <a:lnTo>
                      <a:pt x="290" y="328"/>
                    </a:lnTo>
                    <a:lnTo>
                      <a:pt x="290" y="327"/>
                    </a:lnTo>
                    <a:lnTo>
                      <a:pt x="290" y="325"/>
                    </a:lnTo>
                    <a:lnTo>
                      <a:pt x="292" y="324"/>
                    </a:lnTo>
                    <a:lnTo>
                      <a:pt x="292" y="323"/>
                    </a:lnTo>
                    <a:lnTo>
                      <a:pt x="293" y="321"/>
                    </a:lnTo>
                    <a:lnTo>
                      <a:pt x="294" y="320"/>
                    </a:lnTo>
                    <a:lnTo>
                      <a:pt x="295" y="317"/>
                    </a:lnTo>
                    <a:lnTo>
                      <a:pt x="296" y="313"/>
                    </a:lnTo>
                    <a:lnTo>
                      <a:pt x="297" y="310"/>
                    </a:lnTo>
                    <a:lnTo>
                      <a:pt x="298" y="308"/>
                    </a:lnTo>
                    <a:lnTo>
                      <a:pt x="300" y="303"/>
                    </a:lnTo>
                    <a:lnTo>
                      <a:pt x="302" y="301"/>
                    </a:lnTo>
                    <a:lnTo>
                      <a:pt x="305" y="298"/>
                    </a:lnTo>
                    <a:lnTo>
                      <a:pt x="308" y="295"/>
                    </a:lnTo>
                    <a:lnTo>
                      <a:pt x="312" y="292"/>
                    </a:lnTo>
                    <a:lnTo>
                      <a:pt x="316" y="290"/>
                    </a:lnTo>
                    <a:lnTo>
                      <a:pt x="317" y="287"/>
                    </a:lnTo>
                    <a:lnTo>
                      <a:pt x="318" y="286"/>
                    </a:lnTo>
                    <a:lnTo>
                      <a:pt x="319" y="283"/>
                    </a:lnTo>
                    <a:lnTo>
                      <a:pt x="320" y="282"/>
                    </a:lnTo>
                    <a:lnTo>
                      <a:pt x="321" y="278"/>
                    </a:lnTo>
                    <a:lnTo>
                      <a:pt x="323" y="274"/>
                    </a:lnTo>
                    <a:lnTo>
                      <a:pt x="324" y="272"/>
                    </a:lnTo>
                    <a:lnTo>
                      <a:pt x="325" y="271"/>
                    </a:lnTo>
                    <a:lnTo>
                      <a:pt x="326" y="271"/>
                    </a:lnTo>
                    <a:lnTo>
                      <a:pt x="328" y="270"/>
                    </a:lnTo>
                    <a:lnTo>
                      <a:pt x="330" y="268"/>
                    </a:lnTo>
                    <a:lnTo>
                      <a:pt x="332" y="267"/>
                    </a:lnTo>
                    <a:lnTo>
                      <a:pt x="333" y="265"/>
                    </a:lnTo>
                    <a:lnTo>
                      <a:pt x="335" y="263"/>
                    </a:lnTo>
                    <a:lnTo>
                      <a:pt x="336" y="262"/>
                    </a:lnTo>
                    <a:lnTo>
                      <a:pt x="336" y="259"/>
                    </a:lnTo>
                    <a:lnTo>
                      <a:pt x="336" y="257"/>
                    </a:lnTo>
                    <a:lnTo>
                      <a:pt x="337" y="255"/>
                    </a:lnTo>
                    <a:lnTo>
                      <a:pt x="338" y="253"/>
                    </a:lnTo>
                    <a:lnTo>
                      <a:pt x="339" y="251"/>
                    </a:lnTo>
                    <a:lnTo>
                      <a:pt x="344" y="244"/>
                    </a:lnTo>
                    <a:lnTo>
                      <a:pt x="348" y="239"/>
                    </a:lnTo>
                    <a:lnTo>
                      <a:pt x="353" y="231"/>
                    </a:lnTo>
                    <a:lnTo>
                      <a:pt x="358" y="225"/>
                    </a:lnTo>
                    <a:lnTo>
                      <a:pt x="360" y="222"/>
                    </a:lnTo>
                    <a:lnTo>
                      <a:pt x="363" y="218"/>
                    </a:lnTo>
                    <a:lnTo>
                      <a:pt x="365" y="215"/>
                    </a:lnTo>
                    <a:lnTo>
                      <a:pt x="367" y="211"/>
                    </a:lnTo>
                    <a:lnTo>
                      <a:pt x="368" y="206"/>
                    </a:lnTo>
                    <a:lnTo>
                      <a:pt x="368" y="202"/>
                    </a:lnTo>
                    <a:lnTo>
                      <a:pt x="369" y="198"/>
                    </a:lnTo>
                    <a:lnTo>
                      <a:pt x="369" y="192"/>
                    </a:lnTo>
                    <a:lnTo>
                      <a:pt x="368" y="191"/>
                    </a:lnTo>
                    <a:lnTo>
                      <a:pt x="366" y="189"/>
                    </a:lnTo>
                    <a:lnTo>
                      <a:pt x="362" y="189"/>
                    </a:lnTo>
                    <a:lnTo>
                      <a:pt x="358" y="188"/>
                    </a:lnTo>
                    <a:lnTo>
                      <a:pt x="354" y="189"/>
                    </a:lnTo>
                    <a:lnTo>
                      <a:pt x="352" y="189"/>
                    </a:lnTo>
                    <a:lnTo>
                      <a:pt x="348" y="190"/>
                    </a:lnTo>
                    <a:lnTo>
                      <a:pt x="345" y="191"/>
                    </a:lnTo>
                    <a:lnTo>
                      <a:pt x="342" y="191"/>
                    </a:lnTo>
                    <a:lnTo>
                      <a:pt x="340" y="193"/>
                    </a:lnTo>
                    <a:lnTo>
                      <a:pt x="334" y="195"/>
                    </a:lnTo>
                    <a:lnTo>
                      <a:pt x="328" y="198"/>
                    </a:lnTo>
                    <a:lnTo>
                      <a:pt x="324" y="199"/>
                    </a:lnTo>
                    <a:lnTo>
                      <a:pt x="321" y="199"/>
                    </a:lnTo>
                    <a:lnTo>
                      <a:pt x="317" y="200"/>
                    </a:lnTo>
                    <a:lnTo>
                      <a:pt x="313" y="200"/>
                    </a:lnTo>
                    <a:lnTo>
                      <a:pt x="312" y="202"/>
                    </a:lnTo>
                    <a:lnTo>
                      <a:pt x="312" y="203"/>
                    </a:lnTo>
                    <a:lnTo>
                      <a:pt x="311" y="204"/>
                    </a:lnTo>
                    <a:lnTo>
                      <a:pt x="309" y="206"/>
                    </a:lnTo>
                    <a:lnTo>
                      <a:pt x="307" y="207"/>
                    </a:lnTo>
                    <a:lnTo>
                      <a:pt x="304" y="210"/>
                    </a:lnTo>
                    <a:lnTo>
                      <a:pt x="301" y="211"/>
                    </a:lnTo>
                    <a:lnTo>
                      <a:pt x="299" y="213"/>
                    </a:lnTo>
                    <a:lnTo>
                      <a:pt x="298" y="215"/>
                    </a:lnTo>
                    <a:lnTo>
                      <a:pt x="297" y="215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19"/>
                    </a:lnTo>
                    <a:lnTo>
                      <a:pt x="296" y="222"/>
                    </a:lnTo>
                    <a:lnTo>
                      <a:pt x="296" y="224"/>
                    </a:lnTo>
                    <a:lnTo>
                      <a:pt x="298" y="226"/>
                    </a:lnTo>
                    <a:lnTo>
                      <a:pt x="301" y="230"/>
                    </a:lnTo>
                    <a:lnTo>
                      <a:pt x="305" y="234"/>
                    </a:lnTo>
                    <a:lnTo>
                      <a:pt x="308" y="236"/>
                    </a:lnTo>
                    <a:lnTo>
                      <a:pt x="309" y="238"/>
                    </a:lnTo>
                    <a:lnTo>
                      <a:pt x="312" y="240"/>
                    </a:lnTo>
                    <a:lnTo>
                      <a:pt x="312" y="243"/>
                    </a:lnTo>
                    <a:lnTo>
                      <a:pt x="313" y="245"/>
                    </a:lnTo>
                    <a:lnTo>
                      <a:pt x="314" y="247"/>
                    </a:lnTo>
                    <a:lnTo>
                      <a:pt x="314" y="250"/>
                    </a:lnTo>
                    <a:lnTo>
                      <a:pt x="313" y="253"/>
                    </a:lnTo>
                    <a:lnTo>
                      <a:pt x="312" y="256"/>
                    </a:lnTo>
                    <a:lnTo>
                      <a:pt x="309" y="259"/>
                    </a:lnTo>
                    <a:lnTo>
                      <a:pt x="307" y="262"/>
                    </a:lnTo>
                    <a:lnTo>
                      <a:pt x="304" y="265"/>
                    </a:lnTo>
                    <a:lnTo>
                      <a:pt x="303" y="268"/>
                    </a:lnTo>
                    <a:lnTo>
                      <a:pt x="301" y="275"/>
                    </a:lnTo>
                    <a:lnTo>
                      <a:pt x="300" y="281"/>
                    </a:lnTo>
                    <a:lnTo>
                      <a:pt x="297" y="286"/>
                    </a:lnTo>
                    <a:lnTo>
                      <a:pt x="296" y="287"/>
                    </a:lnTo>
                    <a:lnTo>
                      <a:pt x="295" y="289"/>
                    </a:lnTo>
                    <a:lnTo>
                      <a:pt x="293" y="291"/>
                    </a:lnTo>
                    <a:lnTo>
                      <a:pt x="292" y="292"/>
                    </a:lnTo>
                    <a:lnTo>
                      <a:pt x="288" y="295"/>
                    </a:lnTo>
                    <a:lnTo>
                      <a:pt x="286" y="298"/>
                    </a:lnTo>
                    <a:lnTo>
                      <a:pt x="285" y="299"/>
                    </a:lnTo>
                    <a:lnTo>
                      <a:pt x="284" y="301"/>
                    </a:lnTo>
                    <a:lnTo>
                      <a:pt x="284" y="303"/>
                    </a:lnTo>
                    <a:lnTo>
                      <a:pt x="284" y="305"/>
                    </a:lnTo>
                    <a:lnTo>
                      <a:pt x="284" y="307"/>
                    </a:lnTo>
                    <a:lnTo>
                      <a:pt x="283" y="308"/>
                    </a:lnTo>
                    <a:lnTo>
                      <a:pt x="282" y="310"/>
                    </a:lnTo>
                    <a:lnTo>
                      <a:pt x="282" y="312"/>
                    </a:lnTo>
                    <a:lnTo>
                      <a:pt x="277" y="315"/>
                    </a:lnTo>
                    <a:lnTo>
                      <a:pt x="273" y="319"/>
                    </a:lnTo>
                    <a:lnTo>
                      <a:pt x="268" y="322"/>
                    </a:lnTo>
                    <a:lnTo>
                      <a:pt x="265" y="325"/>
                    </a:lnTo>
                    <a:lnTo>
                      <a:pt x="264" y="328"/>
                    </a:lnTo>
                    <a:lnTo>
                      <a:pt x="263" y="332"/>
                    </a:lnTo>
                    <a:lnTo>
                      <a:pt x="263" y="336"/>
                    </a:lnTo>
                    <a:lnTo>
                      <a:pt x="263" y="339"/>
                    </a:lnTo>
                    <a:lnTo>
                      <a:pt x="259" y="344"/>
                    </a:lnTo>
                    <a:lnTo>
                      <a:pt x="254" y="348"/>
                    </a:lnTo>
                    <a:lnTo>
                      <a:pt x="248" y="353"/>
                    </a:lnTo>
                    <a:lnTo>
                      <a:pt x="244" y="357"/>
                    </a:lnTo>
                    <a:lnTo>
                      <a:pt x="243" y="356"/>
                    </a:lnTo>
                    <a:lnTo>
                      <a:pt x="241" y="356"/>
                    </a:lnTo>
                    <a:lnTo>
                      <a:pt x="239" y="355"/>
                    </a:lnTo>
                    <a:lnTo>
                      <a:pt x="239" y="353"/>
                    </a:lnTo>
                    <a:lnTo>
                      <a:pt x="238" y="352"/>
                    </a:lnTo>
                    <a:lnTo>
                      <a:pt x="238" y="348"/>
                    </a:lnTo>
                    <a:lnTo>
                      <a:pt x="240" y="343"/>
                    </a:lnTo>
                    <a:lnTo>
                      <a:pt x="243" y="337"/>
                    </a:lnTo>
                    <a:lnTo>
                      <a:pt x="243" y="335"/>
                    </a:lnTo>
                    <a:lnTo>
                      <a:pt x="243" y="332"/>
                    </a:lnTo>
                    <a:lnTo>
                      <a:pt x="244" y="329"/>
                    </a:lnTo>
                    <a:lnTo>
                      <a:pt x="244" y="325"/>
                    </a:lnTo>
                    <a:lnTo>
                      <a:pt x="244" y="325"/>
                    </a:lnTo>
                    <a:close/>
                    <a:moveTo>
                      <a:pt x="147" y="217"/>
                    </a:moveTo>
                    <a:lnTo>
                      <a:pt x="146" y="218"/>
                    </a:lnTo>
                    <a:lnTo>
                      <a:pt x="144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7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1"/>
                    </a:lnTo>
                    <a:lnTo>
                      <a:pt x="128" y="222"/>
                    </a:lnTo>
                    <a:lnTo>
                      <a:pt x="127" y="223"/>
                    </a:lnTo>
                    <a:lnTo>
                      <a:pt x="125" y="224"/>
                    </a:lnTo>
                    <a:lnTo>
                      <a:pt x="124" y="226"/>
                    </a:lnTo>
                    <a:lnTo>
                      <a:pt x="123" y="227"/>
                    </a:lnTo>
                    <a:lnTo>
                      <a:pt x="121" y="230"/>
                    </a:lnTo>
                    <a:lnTo>
                      <a:pt x="121" y="231"/>
                    </a:lnTo>
                    <a:lnTo>
                      <a:pt x="120" y="233"/>
                    </a:lnTo>
                    <a:lnTo>
                      <a:pt x="120" y="235"/>
                    </a:lnTo>
                    <a:lnTo>
                      <a:pt x="120" y="236"/>
                    </a:lnTo>
                    <a:lnTo>
                      <a:pt x="120" y="241"/>
                    </a:lnTo>
                    <a:lnTo>
                      <a:pt x="122" y="246"/>
                    </a:lnTo>
                    <a:lnTo>
                      <a:pt x="123" y="251"/>
                    </a:lnTo>
                    <a:lnTo>
                      <a:pt x="124" y="256"/>
                    </a:lnTo>
                    <a:lnTo>
                      <a:pt x="126" y="263"/>
                    </a:lnTo>
                    <a:lnTo>
                      <a:pt x="127" y="268"/>
                    </a:lnTo>
                    <a:lnTo>
                      <a:pt x="131" y="279"/>
                    </a:lnTo>
                    <a:lnTo>
                      <a:pt x="135" y="288"/>
                    </a:lnTo>
                    <a:lnTo>
                      <a:pt x="137" y="292"/>
                    </a:lnTo>
                    <a:lnTo>
                      <a:pt x="139" y="295"/>
                    </a:lnTo>
                    <a:lnTo>
                      <a:pt x="139" y="297"/>
                    </a:lnTo>
                    <a:lnTo>
                      <a:pt x="140" y="298"/>
                    </a:lnTo>
                    <a:lnTo>
                      <a:pt x="142" y="299"/>
                    </a:lnTo>
                    <a:lnTo>
                      <a:pt x="143" y="299"/>
                    </a:lnTo>
                    <a:lnTo>
                      <a:pt x="145" y="299"/>
                    </a:lnTo>
                    <a:lnTo>
                      <a:pt x="147" y="298"/>
                    </a:lnTo>
                    <a:lnTo>
                      <a:pt x="148" y="297"/>
                    </a:lnTo>
                    <a:lnTo>
                      <a:pt x="150" y="296"/>
                    </a:lnTo>
                    <a:lnTo>
                      <a:pt x="151" y="295"/>
                    </a:lnTo>
                    <a:lnTo>
                      <a:pt x="152" y="294"/>
                    </a:lnTo>
                    <a:lnTo>
                      <a:pt x="155" y="291"/>
                    </a:lnTo>
                    <a:lnTo>
                      <a:pt x="157" y="287"/>
                    </a:lnTo>
                    <a:lnTo>
                      <a:pt x="156" y="284"/>
                    </a:lnTo>
                    <a:lnTo>
                      <a:pt x="155" y="282"/>
                    </a:lnTo>
                    <a:lnTo>
                      <a:pt x="154" y="280"/>
                    </a:lnTo>
                    <a:lnTo>
                      <a:pt x="153" y="279"/>
                    </a:lnTo>
                    <a:lnTo>
                      <a:pt x="151" y="277"/>
                    </a:lnTo>
                    <a:lnTo>
                      <a:pt x="150" y="276"/>
                    </a:lnTo>
                    <a:lnTo>
                      <a:pt x="147" y="275"/>
                    </a:lnTo>
                    <a:lnTo>
                      <a:pt x="144" y="274"/>
                    </a:lnTo>
                    <a:lnTo>
                      <a:pt x="144" y="271"/>
                    </a:lnTo>
                    <a:lnTo>
                      <a:pt x="144" y="267"/>
                    </a:lnTo>
                    <a:lnTo>
                      <a:pt x="145" y="263"/>
                    </a:lnTo>
                    <a:lnTo>
                      <a:pt x="146" y="260"/>
                    </a:lnTo>
                    <a:lnTo>
                      <a:pt x="147" y="256"/>
                    </a:lnTo>
                    <a:lnTo>
                      <a:pt x="148" y="253"/>
                    </a:lnTo>
                    <a:lnTo>
                      <a:pt x="150" y="250"/>
                    </a:lnTo>
                    <a:lnTo>
                      <a:pt x="151" y="247"/>
                    </a:lnTo>
                    <a:lnTo>
                      <a:pt x="153" y="243"/>
                    </a:lnTo>
                    <a:lnTo>
                      <a:pt x="155" y="241"/>
                    </a:lnTo>
                    <a:lnTo>
                      <a:pt x="157" y="238"/>
                    </a:lnTo>
                    <a:lnTo>
                      <a:pt x="159" y="235"/>
                    </a:lnTo>
                    <a:lnTo>
                      <a:pt x="163" y="231"/>
                    </a:lnTo>
                    <a:lnTo>
                      <a:pt x="167" y="227"/>
                    </a:lnTo>
                    <a:lnTo>
                      <a:pt x="167" y="224"/>
                    </a:lnTo>
                    <a:lnTo>
                      <a:pt x="167" y="221"/>
                    </a:lnTo>
                    <a:lnTo>
                      <a:pt x="163" y="219"/>
                    </a:lnTo>
                    <a:lnTo>
                      <a:pt x="159" y="219"/>
                    </a:lnTo>
                    <a:lnTo>
                      <a:pt x="155" y="218"/>
                    </a:lnTo>
                    <a:lnTo>
                      <a:pt x="154" y="217"/>
                    </a:lnTo>
                    <a:lnTo>
                      <a:pt x="151" y="217"/>
                    </a:lnTo>
                    <a:lnTo>
                      <a:pt x="147" y="217"/>
                    </a:lnTo>
                    <a:lnTo>
                      <a:pt x="147" y="217"/>
                    </a:lnTo>
                    <a:close/>
                    <a:moveTo>
                      <a:pt x="195" y="216"/>
                    </a:moveTo>
                    <a:lnTo>
                      <a:pt x="193" y="220"/>
                    </a:lnTo>
                    <a:lnTo>
                      <a:pt x="191" y="224"/>
                    </a:lnTo>
                    <a:lnTo>
                      <a:pt x="188" y="227"/>
                    </a:lnTo>
                    <a:lnTo>
                      <a:pt x="185" y="231"/>
                    </a:lnTo>
                    <a:lnTo>
                      <a:pt x="183" y="235"/>
                    </a:lnTo>
                    <a:lnTo>
                      <a:pt x="181" y="240"/>
                    </a:lnTo>
                    <a:lnTo>
                      <a:pt x="180" y="243"/>
                    </a:lnTo>
                    <a:lnTo>
                      <a:pt x="179" y="245"/>
                    </a:lnTo>
                    <a:lnTo>
                      <a:pt x="179" y="247"/>
                    </a:lnTo>
                    <a:lnTo>
                      <a:pt x="179" y="250"/>
                    </a:lnTo>
                    <a:lnTo>
                      <a:pt x="180" y="252"/>
                    </a:lnTo>
                    <a:lnTo>
                      <a:pt x="182" y="253"/>
                    </a:lnTo>
                    <a:lnTo>
                      <a:pt x="185" y="254"/>
                    </a:lnTo>
                    <a:lnTo>
                      <a:pt x="188" y="254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9" y="252"/>
                    </a:lnTo>
                    <a:lnTo>
                      <a:pt x="202" y="251"/>
                    </a:lnTo>
                    <a:lnTo>
                      <a:pt x="205" y="250"/>
                    </a:lnTo>
                    <a:lnTo>
                      <a:pt x="208" y="248"/>
                    </a:lnTo>
                    <a:lnTo>
                      <a:pt x="211" y="247"/>
                    </a:lnTo>
                    <a:lnTo>
                      <a:pt x="214" y="244"/>
                    </a:lnTo>
                    <a:lnTo>
                      <a:pt x="217" y="242"/>
                    </a:lnTo>
                    <a:lnTo>
                      <a:pt x="219" y="240"/>
                    </a:lnTo>
                    <a:lnTo>
                      <a:pt x="221" y="238"/>
                    </a:lnTo>
                    <a:lnTo>
                      <a:pt x="223" y="235"/>
                    </a:lnTo>
                    <a:lnTo>
                      <a:pt x="224" y="233"/>
                    </a:lnTo>
                    <a:lnTo>
                      <a:pt x="226" y="231"/>
                    </a:lnTo>
                    <a:lnTo>
                      <a:pt x="226" y="228"/>
                    </a:lnTo>
                    <a:lnTo>
                      <a:pt x="225" y="226"/>
                    </a:lnTo>
                    <a:lnTo>
                      <a:pt x="219" y="222"/>
                    </a:lnTo>
                    <a:lnTo>
                      <a:pt x="213" y="219"/>
                    </a:lnTo>
                    <a:lnTo>
                      <a:pt x="209" y="218"/>
                    </a:lnTo>
                    <a:lnTo>
                      <a:pt x="205" y="217"/>
                    </a:lnTo>
                    <a:lnTo>
                      <a:pt x="201" y="216"/>
                    </a:lnTo>
                    <a:lnTo>
                      <a:pt x="195" y="216"/>
                    </a:lnTo>
                    <a:lnTo>
                      <a:pt x="195" y="216"/>
                    </a:lnTo>
                    <a:close/>
                    <a:moveTo>
                      <a:pt x="256" y="238"/>
                    </a:moveTo>
                    <a:lnTo>
                      <a:pt x="253" y="241"/>
                    </a:lnTo>
                    <a:lnTo>
                      <a:pt x="249" y="244"/>
                    </a:lnTo>
                    <a:lnTo>
                      <a:pt x="248" y="246"/>
                    </a:lnTo>
                    <a:lnTo>
                      <a:pt x="248" y="248"/>
                    </a:lnTo>
                    <a:lnTo>
                      <a:pt x="247" y="250"/>
                    </a:lnTo>
                    <a:lnTo>
                      <a:pt x="247" y="253"/>
                    </a:lnTo>
                    <a:lnTo>
                      <a:pt x="247" y="259"/>
                    </a:lnTo>
                    <a:lnTo>
                      <a:pt x="247" y="267"/>
                    </a:lnTo>
                    <a:lnTo>
                      <a:pt x="247" y="273"/>
                    </a:lnTo>
                    <a:lnTo>
                      <a:pt x="248" y="279"/>
                    </a:lnTo>
                    <a:lnTo>
                      <a:pt x="249" y="282"/>
                    </a:lnTo>
                    <a:lnTo>
                      <a:pt x="250" y="283"/>
                    </a:lnTo>
                    <a:lnTo>
                      <a:pt x="250" y="285"/>
                    </a:lnTo>
                    <a:lnTo>
                      <a:pt x="251" y="286"/>
                    </a:lnTo>
                    <a:lnTo>
                      <a:pt x="251" y="287"/>
                    </a:lnTo>
                    <a:lnTo>
                      <a:pt x="252" y="288"/>
                    </a:lnTo>
                    <a:lnTo>
                      <a:pt x="253" y="288"/>
                    </a:lnTo>
                    <a:lnTo>
                      <a:pt x="255" y="288"/>
                    </a:lnTo>
                    <a:lnTo>
                      <a:pt x="257" y="288"/>
                    </a:lnTo>
                    <a:lnTo>
                      <a:pt x="260" y="288"/>
                    </a:lnTo>
                    <a:lnTo>
                      <a:pt x="263" y="288"/>
                    </a:lnTo>
                    <a:lnTo>
                      <a:pt x="267" y="288"/>
                    </a:lnTo>
                    <a:lnTo>
                      <a:pt x="269" y="283"/>
                    </a:lnTo>
                    <a:lnTo>
                      <a:pt x="272" y="278"/>
                    </a:lnTo>
                    <a:lnTo>
                      <a:pt x="273" y="271"/>
                    </a:lnTo>
                    <a:lnTo>
                      <a:pt x="274" y="264"/>
                    </a:lnTo>
                    <a:lnTo>
                      <a:pt x="274" y="260"/>
                    </a:lnTo>
                    <a:lnTo>
                      <a:pt x="274" y="257"/>
                    </a:lnTo>
                    <a:lnTo>
                      <a:pt x="274" y="254"/>
                    </a:lnTo>
                    <a:lnTo>
                      <a:pt x="273" y="251"/>
                    </a:lnTo>
                    <a:lnTo>
                      <a:pt x="272" y="248"/>
                    </a:lnTo>
                    <a:lnTo>
                      <a:pt x="271" y="246"/>
                    </a:lnTo>
                    <a:lnTo>
                      <a:pt x="269" y="243"/>
                    </a:lnTo>
                    <a:lnTo>
                      <a:pt x="267" y="242"/>
                    </a:lnTo>
                    <a:lnTo>
                      <a:pt x="266" y="241"/>
                    </a:lnTo>
                    <a:lnTo>
                      <a:pt x="265" y="240"/>
                    </a:lnTo>
                    <a:lnTo>
                      <a:pt x="263" y="239"/>
                    </a:lnTo>
                    <a:lnTo>
                      <a:pt x="263" y="239"/>
                    </a:lnTo>
                    <a:lnTo>
                      <a:pt x="259" y="238"/>
                    </a:lnTo>
                    <a:lnTo>
                      <a:pt x="256" y="23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ṧḻidè"/>
              <p:cNvSpPr/>
              <p:nvPr userDrawn="1"/>
            </p:nvSpPr>
            <p:spPr bwMode="auto">
              <a:xfrm>
                <a:off x="4119563" y="2551113"/>
                <a:ext cx="879475" cy="1211263"/>
              </a:xfrm>
              <a:custGeom>
                <a:avLst/>
                <a:gdLst>
                  <a:gd name="T0" fmla="*/ 343 w 554"/>
                  <a:gd name="T1" fmla="*/ 23 h 763"/>
                  <a:gd name="T2" fmla="*/ 345 w 554"/>
                  <a:gd name="T3" fmla="*/ 54 h 763"/>
                  <a:gd name="T4" fmla="*/ 339 w 554"/>
                  <a:gd name="T5" fmla="*/ 90 h 763"/>
                  <a:gd name="T6" fmla="*/ 392 w 554"/>
                  <a:gd name="T7" fmla="*/ 84 h 763"/>
                  <a:gd name="T8" fmla="*/ 424 w 554"/>
                  <a:gd name="T9" fmla="*/ 58 h 763"/>
                  <a:gd name="T10" fmla="*/ 480 w 554"/>
                  <a:gd name="T11" fmla="*/ 3 h 763"/>
                  <a:gd name="T12" fmla="*/ 527 w 554"/>
                  <a:gd name="T13" fmla="*/ 16 h 763"/>
                  <a:gd name="T14" fmla="*/ 493 w 554"/>
                  <a:gd name="T15" fmla="*/ 52 h 763"/>
                  <a:gd name="T16" fmla="*/ 417 w 554"/>
                  <a:gd name="T17" fmla="*/ 94 h 763"/>
                  <a:gd name="T18" fmla="*/ 333 w 554"/>
                  <a:gd name="T19" fmla="*/ 134 h 763"/>
                  <a:gd name="T20" fmla="*/ 307 w 554"/>
                  <a:gd name="T21" fmla="*/ 200 h 763"/>
                  <a:gd name="T22" fmla="*/ 328 w 554"/>
                  <a:gd name="T23" fmla="*/ 242 h 763"/>
                  <a:gd name="T24" fmla="*/ 372 w 554"/>
                  <a:gd name="T25" fmla="*/ 207 h 763"/>
                  <a:gd name="T26" fmla="*/ 435 w 554"/>
                  <a:gd name="T27" fmla="*/ 164 h 763"/>
                  <a:gd name="T28" fmla="*/ 475 w 554"/>
                  <a:gd name="T29" fmla="*/ 138 h 763"/>
                  <a:gd name="T30" fmla="*/ 519 w 554"/>
                  <a:gd name="T31" fmla="*/ 155 h 763"/>
                  <a:gd name="T32" fmla="*/ 526 w 554"/>
                  <a:gd name="T33" fmla="*/ 186 h 763"/>
                  <a:gd name="T34" fmla="*/ 460 w 554"/>
                  <a:gd name="T35" fmla="*/ 211 h 763"/>
                  <a:gd name="T36" fmla="*/ 383 w 554"/>
                  <a:gd name="T37" fmla="*/ 273 h 763"/>
                  <a:gd name="T38" fmla="*/ 363 w 554"/>
                  <a:gd name="T39" fmla="*/ 342 h 763"/>
                  <a:gd name="T40" fmla="*/ 435 w 554"/>
                  <a:gd name="T41" fmla="*/ 318 h 763"/>
                  <a:gd name="T42" fmla="*/ 511 w 554"/>
                  <a:gd name="T43" fmla="*/ 278 h 763"/>
                  <a:gd name="T44" fmla="*/ 542 w 554"/>
                  <a:gd name="T45" fmla="*/ 305 h 763"/>
                  <a:gd name="T46" fmla="*/ 472 w 554"/>
                  <a:gd name="T47" fmla="*/ 329 h 763"/>
                  <a:gd name="T48" fmla="*/ 362 w 554"/>
                  <a:gd name="T49" fmla="*/ 371 h 763"/>
                  <a:gd name="T50" fmla="*/ 337 w 554"/>
                  <a:gd name="T51" fmla="*/ 461 h 763"/>
                  <a:gd name="T52" fmla="*/ 401 w 554"/>
                  <a:gd name="T53" fmla="*/ 480 h 763"/>
                  <a:gd name="T54" fmla="*/ 381 w 554"/>
                  <a:gd name="T55" fmla="*/ 527 h 763"/>
                  <a:gd name="T56" fmla="*/ 337 w 554"/>
                  <a:gd name="T57" fmla="*/ 571 h 763"/>
                  <a:gd name="T58" fmla="*/ 343 w 554"/>
                  <a:gd name="T59" fmla="*/ 648 h 763"/>
                  <a:gd name="T60" fmla="*/ 342 w 554"/>
                  <a:gd name="T61" fmla="*/ 730 h 763"/>
                  <a:gd name="T62" fmla="*/ 315 w 554"/>
                  <a:gd name="T63" fmla="*/ 757 h 763"/>
                  <a:gd name="T64" fmla="*/ 274 w 554"/>
                  <a:gd name="T65" fmla="*/ 705 h 763"/>
                  <a:gd name="T66" fmla="*/ 296 w 554"/>
                  <a:gd name="T67" fmla="*/ 659 h 763"/>
                  <a:gd name="T68" fmla="*/ 287 w 554"/>
                  <a:gd name="T69" fmla="*/ 569 h 763"/>
                  <a:gd name="T70" fmla="*/ 244 w 554"/>
                  <a:gd name="T71" fmla="*/ 604 h 763"/>
                  <a:gd name="T72" fmla="*/ 194 w 554"/>
                  <a:gd name="T73" fmla="*/ 575 h 763"/>
                  <a:gd name="T74" fmla="*/ 264 w 554"/>
                  <a:gd name="T75" fmla="*/ 522 h 763"/>
                  <a:gd name="T76" fmla="*/ 307 w 554"/>
                  <a:gd name="T77" fmla="*/ 479 h 763"/>
                  <a:gd name="T78" fmla="*/ 307 w 554"/>
                  <a:gd name="T79" fmla="*/ 394 h 763"/>
                  <a:gd name="T80" fmla="*/ 262 w 554"/>
                  <a:gd name="T81" fmla="*/ 410 h 763"/>
                  <a:gd name="T82" fmla="*/ 227 w 554"/>
                  <a:gd name="T83" fmla="*/ 430 h 763"/>
                  <a:gd name="T84" fmla="*/ 146 w 554"/>
                  <a:gd name="T85" fmla="*/ 486 h 763"/>
                  <a:gd name="T86" fmla="*/ 106 w 554"/>
                  <a:gd name="T87" fmla="*/ 535 h 763"/>
                  <a:gd name="T88" fmla="*/ 44 w 554"/>
                  <a:gd name="T89" fmla="*/ 559 h 763"/>
                  <a:gd name="T90" fmla="*/ 1 w 554"/>
                  <a:gd name="T91" fmla="*/ 526 h 763"/>
                  <a:gd name="T92" fmla="*/ 34 w 554"/>
                  <a:gd name="T93" fmla="*/ 505 h 763"/>
                  <a:gd name="T94" fmla="*/ 62 w 554"/>
                  <a:gd name="T95" fmla="*/ 488 h 763"/>
                  <a:gd name="T96" fmla="*/ 108 w 554"/>
                  <a:gd name="T97" fmla="*/ 471 h 763"/>
                  <a:gd name="T98" fmla="*/ 160 w 554"/>
                  <a:gd name="T99" fmla="*/ 442 h 763"/>
                  <a:gd name="T100" fmla="*/ 196 w 554"/>
                  <a:gd name="T101" fmla="*/ 423 h 763"/>
                  <a:gd name="T102" fmla="*/ 294 w 554"/>
                  <a:gd name="T103" fmla="*/ 376 h 763"/>
                  <a:gd name="T104" fmla="*/ 316 w 554"/>
                  <a:gd name="T105" fmla="*/ 352 h 763"/>
                  <a:gd name="T106" fmla="*/ 309 w 554"/>
                  <a:gd name="T107" fmla="*/ 274 h 763"/>
                  <a:gd name="T108" fmla="*/ 262 w 554"/>
                  <a:gd name="T109" fmla="*/ 313 h 763"/>
                  <a:gd name="T110" fmla="*/ 206 w 554"/>
                  <a:gd name="T111" fmla="*/ 336 h 763"/>
                  <a:gd name="T112" fmla="*/ 198 w 554"/>
                  <a:gd name="T113" fmla="*/ 303 h 763"/>
                  <a:gd name="T114" fmla="*/ 263 w 554"/>
                  <a:gd name="T115" fmla="*/ 250 h 763"/>
                  <a:gd name="T116" fmla="*/ 290 w 554"/>
                  <a:gd name="T117" fmla="*/ 153 h 763"/>
                  <a:gd name="T118" fmla="*/ 268 w 554"/>
                  <a:gd name="T119" fmla="*/ 129 h 763"/>
                  <a:gd name="T120" fmla="*/ 291 w 554"/>
                  <a:gd name="T121" fmla="*/ 90 h 763"/>
                  <a:gd name="T122" fmla="*/ 288 w 554"/>
                  <a:gd name="T123" fmla="*/ 4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4" h="763">
                    <a:moveTo>
                      <a:pt x="303" y="20"/>
                    </a:moveTo>
                    <a:lnTo>
                      <a:pt x="306" y="20"/>
                    </a:lnTo>
                    <a:lnTo>
                      <a:pt x="308" y="20"/>
                    </a:lnTo>
                    <a:lnTo>
                      <a:pt x="308" y="18"/>
                    </a:lnTo>
                    <a:lnTo>
                      <a:pt x="309" y="17"/>
                    </a:lnTo>
                    <a:lnTo>
                      <a:pt x="310" y="14"/>
                    </a:lnTo>
                    <a:lnTo>
                      <a:pt x="312" y="13"/>
                    </a:lnTo>
                    <a:lnTo>
                      <a:pt x="314" y="12"/>
                    </a:lnTo>
                    <a:lnTo>
                      <a:pt x="316" y="11"/>
                    </a:lnTo>
                    <a:lnTo>
                      <a:pt x="319" y="10"/>
                    </a:lnTo>
                    <a:lnTo>
                      <a:pt x="322" y="10"/>
                    </a:lnTo>
                    <a:lnTo>
                      <a:pt x="326" y="10"/>
                    </a:lnTo>
                    <a:lnTo>
                      <a:pt x="329" y="10"/>
                    </a:lnTo>
                    <a:lnTo>
                      <a:pt x="335" y="15"/>
                    </a:lnTo>
                    <a:lnTo>
                      <a:pt x="342" y="22"/>
                    </a:lnTo>
                    <a:lnTo>
                      <a:pt x="343" y="23"/>
                    </a:lnTo>
                    <a:lnTo>
                      <a:pt x="345" y="25"/>
                    </a:lnTo>
                    <a:lnTo>
                      <a:pt x="346" y="26"/>
                    </a:lnTo>
                    <a:lnTo>
                      <a:pt x="347" y="28"/>
                    </a:lnTo>
                    <a:lnTo>
                      <a:pt x="347" y="30"/>
                    </a:lnTo>
                    <a:lnTo>
                      <a:pt x="348" y="33"/>
                    </a:lnTo>
                    <a:lnTo>
                      <a:pt x="347" y="34"/>
                    </a:lnTo>
                    <a:lnTo>
                      <a:pt x="347" y="37"/>
                    </a:lnTo>
                    <a:lnTo>
                      <a:pt x="347" y="39"/>
                    </a:lnTo>
                    <a:lnTo>
                      <a:pt x="348" y="42"/>
                    </a:lnTo>
                    <a:lnTo>
                      <a:pt x="348" y="44"/>
                    </a:lnTo>
                    <a:lnTo>
                      <a:pt x="347" y="46"/>
                    </a:lnTo>
                    <a:lnTo>
                      <a:pt x="347" y="48"/>
                    </a:lnTo>
                    <a:lnTo>
                      <a:pt x="347" y="50"/>
                    </a:lnTo>
                    <a:lnTo>
                      <a:pt x="346" y="51"/>
                    </a:lnTo>
                    <a:lnTo>
                      <a:pt x="345" y="52"/>
                    </a:lnTo>
                    <a:lnTo>
                      <a:pt x="345" y="54"/>
                    </a:lnTo>
                    <a:lnTo>
                      <a:pt x="345" y="54"/>
                    </a:lnTo>
                    <a:lnTo>
                      <a:pt x="345" y="55"/>
                    </a:lnTo>
                    <a:lnTo>
                      <a:pt x="345" y="57"/>
                    </a:lnTo>
                    <a:lnTo>
                      <a:pt x="345" y="58"/>
                    </a:lnTo>
                    <a:lnTo>
                      <a:pt x="346" y="61"/>
                    </a:lnTo>
                    <a:lnTo>
                      <a:pt x="346" y="63"/>
                    </a:lnTo>
                    <a:lnTo>
                      <a:pt x="347" y="66"/>
                    </a:lnTo>
                    <a:lnTo>
                      <a:pt x="346" y="67"/>
                    </a:lnTo>
                    <a:lnTo>
                      <a:pt x="346" y="70"/>
                    </a:lnTo>
                    <a:lnTo>
                      <a:pt x="345" y="71"/>
                    </a:lnTo>
                    <a:lnTo>
                      <a:pt x="344" y="74"/>
                    </a:lnTo>
                    <a:lnTo>
                      <a:pt x="343" y="77"/>
                    </a:lnTo>
                    <a:lnTo>
                      <a:pt x="340" y="80"/>
                    </a:lnTo>
                    <a:lnTo>
                      <a:pt x="340" y="83"/>
                    </a:lnTo>
                    <a:lnTo>
                      <a:pt x="339" y="86"/>
                    </a:lnTo>
                    <a:lnTo>
                      <a:pt x="339" y="90"/>
                    </a:lnTo>
                    <a:lnTo>
                      <a:pt x="339" y="94"/>
                    </a:lnTo>
                    <a:lnTo>
                      <a:pt x="340" y="101"/>
                    </a:lnTo>
                    <a:lnTo>
                      <a:pt x="340" y="106"/>
                    </a:lnTo>
                    <a:lnTo>
                      <a:pt x="343" y="106"/>
                    </a:lnTo>
                    <a:lnTo>
                      <a:pt x="347" y="106"/>
                    </a:lnTo>
                    <a:lnTo>
                      <a:pt x="350" y="106"/>
                    </a:lnTo>
                    <a:lnTo>
                      <a:pt x="352" y="106"/>
                    </a:lnTo>
                    <a:lnTo>
                      <a:pt x="357" y="102"/>
                    </a:lnTo>
                    <a:lnTo>
                      <a:pt x="366" y="96"/>
                    </a:lnTo>
                    <a:lnTo>
                      <a:pt x="375" y="90"/>
                    </a:lnTo>
                    <a:lnTo>
                      <a:pt x="380" y="87"/>
                    </a:lnTo>
                    <a:lnTo>
                      <a:pt x="383" y="86"/>
                    </a:lnTo>
                    <a:lnTo>
                      <a:pt x="387" y="86"/>
                    </a:lnTo>
                    <a:lnTo>
                      <a:pt x="389" y="85"/>
                    </a:lnTo>
                    <a:lnTo>
                      <a:pt x="391" y="85"/>
                    </a:lnTo>
                    <a:lnTo>
                      <a:pt x="392" y="84"/>
                    </a:lnTo>
                    <a:lnTo>
                      <a:pt x="394" y="83"/>
                    </a:lnTo>
                    <a:lnTo>
                      <a:pt x="396" y="81"/>
                    </a:lnTo>
                    <a:lnTo>
                      <a:pt x="398" y="79"/>
                    </a:lnTo>
                    <a:lnTo>
                      <a:pt x="399" y="77"/>
                    </a:lnTo>
                    <a:lnTo>
                      <a:pt x="401" y="74"/>
                    </a:lnTo>
                    <a:lnTo>
                      <a:pt x="403" y="72"/>
                    </a:lnTo>
                    <a:lnTo>
                      <a:pt x="404" y="70"/>
                    </a:lnTo>
                    <a:lnTo>
                      <a:pt x="407" y="68"/>
                    </a:lnTo>
                    <a:lnTo>
                      <a:pt x="408" y="66"/>
                    </a:lnTo>
                    <a:lnTo>
                      <a:pt x="411" y="64"/>
                    </a:lnTo>
                    <a:lnTo>
                      <a:pt x="415" y="63"/>
                    </a:lnTo>
                    <a:lnTo>
                      <a:pt x="417" y="62"/>
                    </a:lnTo>
                    <a:lnTo>
                      <a:pt x="419" y="62"/>
                    </a:lnTo>
                    <a:lnTo>
                      <a:pt x="420" y="61"/>
                    </a:lnTo>
                    <a:lnTo>
                      <a:pt x="422" y="60"/>
                    </a:lnTo>
                    <a:lnTo>
                      <a:pt x="424" y="58"/>
                    </a:lnTo>
                    <a:lnTo>
                      <a:pt x="427" y="55"/>
                    </a:lnTo>
                    <a:lnTo>
                      <a:pt x="428" y="53"/>
                    </a:lnTo>
                    <a:lnTo>
                      <a:pt x="431" y="50"/>
                    </a:lnTo>
                    <a:lnTo>
                      <a:pt x="434" y="46"/>
                    </a:lnTo>
                    <a:lnTo>
                      <a:pt x="439" y="41"/>
                    </a:lnTo>
                    <a:lnTo>
                      <a:pt x="443" y="38"/>
                    </a:lnTo>
                    <a:lnTo>
                      <a:pt x="447" y="37"/>
                    </a:lnTo>
                    <a:lnTo>
                      <a:pt x="451" y="33"/>
                    </a:lnTo>
                    <a:lnTo>
                      <a:pt x="455" y="29"/>
                    </a:lnTo>
                    <a:lnTo>
                      <a:pt x="459" y="24"/>
                    </a:lnTo>
                    <a:lnTo>
                      <a:pt x="463" y="20"/>
                    </a:lnTo>
                    <a:lnTo>
                      <a:pt x="466" y="15"/>
                    </a:lnTo>
                    <a:lnTo>
                      <a:pt x="470" y="11"/>
                    </a:lnTo>
                    <a:lnTo>
                      <a:pt x="474" y="7"/>
                    </a:lnTo>
                    <a:lnTo>
                      <a:pt x="478" y="4"/>
                    </a:lnTo>
                    <a:lnTo>
                      <a:pt x="480" y="3"/>
                    </a:lnTo>
                    <a:lnTo>
                      <a:pt x="483" y="2"/>
                    </a:lnTo>
                    <a:lnTo>
                      <a:pt x="486" y="1"/>
                    </a:lnTo>
                    <a:lnTo>
                      <a:pt x="488" y="0"/>
                    </a:lnTo>
                    <a:lnTo>
                      <a:pt x="491" y="0"/>
                    </a:lnTo>
                    <a:lnTo>
                      <a:pt x="493" y="0"/>
                    </a:lnTo>
                    <a:lnTo>
                      <a:pt x="496" y="0"/>
                    </a:lnTo>
                    <a:lnTo>
                      <a:pt x="499" y="1"/>
                    </a:lnTo>
                    <a:lnTo>
                      <a:pt x="503" y="2"/>
                    </a:lnTo>
                    <a:lnTo>
                      <a:pt x="508" y="5"/>
                    </a:lnTo>
                    <a:lnTo>
                      <a:pt x="513" y="8"/>
                    </a:lnTo>
                    <a:lnTo>
                      <a:pt x="517" y="10"/>
                    </a:lnTo>
                    <a:lnTo>
                      <a:pt x="520" y="13"/>
                    </a:lnTo>
                    <a:lnTo>
                      <a:pt x="523" y="14"/>
                    </a:lnTo>
                    <a:lnTo>
                      <a:pt x="525" y="14"/>
                    </a:lnTo>
                    <a:lnTo>
                      <a:pt x="526" y="15"/>
                    </a:lnTo>
                    <a:lnTo>
                      <a:pt x="527" y="16"/>
                    </a:lnTo>
                    <a:lnTo>
                      <a:pt x="528" y="18"/>
                    </a:lnTo>
                    <a:lnTo>
                      <a:pt x="529" y="19"/>
                    </a:lnTo>
                    <a:lnTo>
                      <a:pt x="530" y="21"/>
                    </a:lnTo>
                    <a:lnTo>
                      <a:pt x="530" y="22"/>
                    </a:lnTo>
                    <a:lnTo>
                      <a:pt x="530" y="24"/>
                    </a:lnTo>
                    <a:lnTo>
                      <a:pt x="529" y="26"/>
                    </a:lnTo>
                    <a:lnTo>
                      <a:pt x="529" y="27"/>
                    </a:lnTo>
                    <a:lnTo>
                      <a:pt x="527" y="29"/>
                    </a:lnTo>
                    <a:lnTo>
                      <a:pt x="527" y="30"/>
                    </a:lnTo>
                    <a:lnTo>
                      <a:pt x="525" y="33"/>
                    </a:lnTo>
                    <a:lnTo>
                      <a:pt x="522" y="36"/>
                    </a:lnTo>
                    <a:lnTo>
                      <a:pt x="519" y="38"/>
                    </a:lnTo>
                    <a:lnTo>
                      <a:pt x="515" y="41"/>
                    </a:lnTo>
                    <a:lnTo>
                      <a:pt x="507" y="46"/>
                    </a:lnTo>
                    <a:lnTo>
                      <a:pt x="499" y="49"/>
                    </a:lnTo>
                    <a:lnTo>
                      <a:pt x="493" y="52"/>
                    </a:lnTo>
                    <a:lnTo>
                      <a:pt x="488" y="54"/>
                    </a:lnTo>
                    <a:lnTo>
                      <a:pt x="481" y="59"/>
                    </a:lnTo>
                    <a:lnTo>
                      <a:pt x="474" y="64"/>
                    </a:lnTo>
                    <a:lnTo>
                      <a:pt x="467" y="69"/>
                    </a:lnTo>
                    <a:lnTo>
                      <a:pt x="459" y="74"/>
                    </a:lnTo>
                    <a:lnTo>
                      <a:pt x="457" y="77"/>
                    </a:lnTo>
                    <a:lnTo>
                      <a:pt x="454" y="80"/>
                    </a:lnTo>
                    <a:lnTo>
                      <a:pt x="450" y="82"/>
                    </a:lnTo>
                    <a:lnTo>
                      <a:pt x="446" y="83"/>
                    </a:lnTo>
                    <a:lnTo>
                      <a:pt x="441" y="85"/>
                    </a:lnTo>
                    <a:lnTo>
                      <a:pt x="437" y="86"/>
                    </a:lnTo>
                    <a:lnTo>
                      <a:pt x="432" y="87"/>
                    </a:lnTo>
                    <a:lnTo>
                      <a:pt x="427" y="89"/>
                    </a:lnTo>
                    <a:lnTo>
                      <a:pt x="423" y="90"/>
                    </a:lnTo>
                    <a:lnTo>
                      <a:pt x="420" y="92"/>
                    </a:lnTo>
                    <a:lnTo>
                      <a:pt x="417" y="94"/>
                    </a:lnTo>
                    <a:lnTo>
                      <a:pt x="415" y="97"/>
                    </a:lnTo>
                    <a:lnTo>
                      <a:pt x="411" y="99"/>
                    </a:lnTo>
                    <a:lnTo>
                      <a:pt x="408" y="102"/>
                    </a:lnTo>
                    <a:lnTo>
                      <a:pt x="405" y="102"/>
                    </a:lnTo>
                    <a:lnTo>
                      <a:pt x="402" y="102"/>
                    </a:lnTo>
                    <a:lnTo>
                      <a:pt x="398" y="103"/>
                    </a:lnTo>
                    <a:lnTo>
                      <a:pt x="395" y="104"/>
                    </a:lnTo>
                    <a:lnTo>
                      <a:pt x="387" y="108"/>
                    </a:lnTo>
                    <a:lnTo>
                      <a:pt x="379" y="113"/>
                    </a:lnTo>
                    <a:lnTo>
                      <a:pt x="371" y="117"/>
                    </a:lnTo>
                    <a:lnTo>
                      <a:pt x="363" y="122"/>
                    </a:lnTo>
                    <a:lnTo>
                      <a:pt x="355" y="126"/>
                    </a:lnTo>
                    <a:lnTo>
                      <a:pt x="347" y="130"/>
                    </a:lnTo>
                    <a:lnTo>
                      <a:pt x="343" y="131"/>
                    </a:lnTo>
                    <a:lnTo>
                      <a:pt x="338" y="132"/>
                    </a:lnTo>
                    <a:lnTo>
                      <a:pt x="333" y="134"/>
                    </a:lnTo>
                    <a:lnTo>
                      <a:pt x="327" y="134"/>
                    </a:lnTo>
                    <a:lnTo>
                      <a:pt x="325" y="142"/>
                    </a:lnTo>
                    <a:lnTo>
                      <a:pt x="322" y="149"/>
                    </a:lnTo>
                    <a:lnTo>
                      <a:pt x="318" y="155"/>
                    </a:lnTo>
                    <a:lnTo>
                      <a:pt x="315" y="162"/>
                    </a:lnTo>
                    <a:lnTo>
                      <a:pt x="314" y="163"/>
                    </a:lnTo>
                    <a:lnTo>
                      <a:pt x="314" y="166"/>
                    </a:lnTo>
                    <a:lnTo>
                      <a:pt x="313" y="169"/>
                    </a:lnTo>
                    <a:lnTo>
                      <a:pt x="312" y="173"/>
                    </a:lnTo>
                    <a:lnTo>
                      <a:pt x="312" y="176"/>
                    </a:lnTo>
                    <a:lnTo>
                      <a:pt x="310" y="180"/>
                    </a:lnTo>
                    <a:lnTo>
                      <a:pt x="310" y="184"/>
                    </a:lnTo>
                    <a:lnTo>
                      <a:pt x="308" y="187"/>
                    </a:lnTo>
                    <a:lnTo>
                      <a:pt x="307" y="191"/>
                    </a:lnTo>
                    <a:lnTo>
                      <a:pt x="307" y="195"/>
                    </a:lnTo>
                    <a:lnTo>
                      <a:pt x="307" y="200"/>
                    </a:lnTo>
                    <a:lnTo>
                      <a:pt x="307" y="203"/>
                    </a:lnTo>
                    <a:lnTo>
                      <a:pt x="305" y="209"/>
                    </a:lnTo>
                    <a:lnTo>
                      <a:pt x="303" y="214"/>
                    </a:lnTo>
                    <a:lnTo>
                      <a:pt x="302" y="219"/>
                    </a:lnTo>
                    <a:lnTo>
                      <a:pt x="301" y="224"/>
                    </a:lnTo>
                    <a:lnTo>
                      <a:pt x="299" y="230"/>
                    </a:lnTo>
                    <a:lnTo>
                      <a:pt x="299" y="237"/>
                    </a:lnTo>
                    <a:lnTo>
                      <a:pt x="298" y="242"/>
                    </a:lnTo>
                    <a:lnTo>
                      <a:pt x="299" y="250"/>
                    </a:lnTo>
                    <a:lnTo>
                      <a:pt x="301" y="250"/>
                    </a:lnTo>
                    <a:lnTo>
                      <a:pt x="302" y="251"/>
                    </a:lnTo>
                    <a:lnTo>
                      <a:pt x="304" y="251"/>
                    </a:lnTo>
                    <a:lnTo>
                      <a:pt x="307" y="251"/>
                    </a:lnTo>
                    <a:lnTo>
                      <a:pt x="316" y="248"/>
                    </a:lnTo>
                    <a:lnTo>
                      <a:pt x="324" y="244"/>
                    </a:lnTo>
                    <a:lnTo>
                      <a:pt x="328" y="242"/>
                    </a:lnTo>
                    <a:lnTo>
                      <a:pt x="331" y="240"/>
                    </a:lnTo>
                    <a:lnTo>
                      <a:pt x="335" y="238"/>
                    </a:lnTo>
                    <a:lnTo>
                      <a:pt x="338" y="236"/>
                    </a:lnTo>
                    <a:lnTo>
                      <a:pt x="341" y="233"/>
                    </a:lnTo>
                    <a:lnTo>
                      <a:pt x="343" y="230"/>
                    </a:lnTo>
                    <a:lnTo>
                      <a:pt x="346" y="227"/>
                    </a:lnTo>
                    <a:lnTo>
                      <a:pt x="348" y="224"/>
                    </a:lnTo>
                    <a:lnTo>
                      <a:pt x="351" y="221"/>
                    </a:lnTo>
                    <a:lnTo>
                      <a:pt x="353" y="217"/>
                    </a:lnTo>
                    <a:lnTo>
                      <a:pt x="355" y="213"/>
                    </a:lnTo>
                    <a:lnTo>
                      <a:pt x="357" y="208"/>
                    </a:lnTo>
                    <a:lnTo>
                      <a:pt x="360" y="208"/>
                    </a:lnTo>
                    <a:lnTo>
                      <a:pt x="363" y="207"/>
                    </a:lnTo>
                    <a:lnTo>
                      <a:pt x="364" y="206"/>
                    </a:lnTo>
                    <a:lnTo>
                      <a:pt x="367" y="205"/>
                    </a:lnTo>
                    <a:lnTo>
                      <a:pt x="372" y="207"/>
                    </a:lnTo>
                    <a:lnTo>
                      <a:pt x="378" y="211"/>
                    </a:lnTo>
                    <a:lnTo>
                      <a:pt x="381" y="213"/>
                    </a:lnTo>
                    <a:lnTo>
                      <a:pt x="385" y="214"/>
                    </a:lnTo>
                    <a:lnTo>
                      <a:pt x="387" y="214"/>
                    </a:lnTo>
                    <a:lnTo>
                      <a:pt x="389" y="214"/>
                    </a:lnTo>
                    <a:lnTo>
                      <a:pt x="391" y="213"/>
                    </a:lnTo>
                    <a:lnTo>
                      <a:pt x="394" y="213"/>
                    </a:lnTo>
                    <a:lnTo>
                      <a:pt x="395" y="211"/>
                    </a:lnTo>
                    <a:lnTo>
                      <a:pt x="398" y="210"/>
                    </a:lnTo>
                    <a:lnTo>
                      <a:pt x="400" y="207"/>
                    </a:lnTo>
                    <a:lnTo>
                      <a:pt x="403" y="204"/>
                    </a:lnTo>
                    <a:lnTo>
                      <a:pt x="410" y="197"/>
                    </a:lnTo>
                    <a:lnTo>
                      <a:pt x="417" y="188"/>
                    </a:lnTo>
                    <a:lnTo>
                      <a:pt x="424" y="179"/>
                    </a:lnTo>
                    <a:lnTo>
                      <a:pt x="431" y="170"/>
                    </a:lnTo>
                    <a:lnTo>
                      <a:pt x="435" y="164"/>
                    </a:lnTo>
                    <a:lnTo>
                      <a:pt x="439" y="159"/>
                    </a:lnTo>
                    <a:lnTo>
                      <a:pt x="442" y="150"/>
                    </a:lnTo>
                    <a:lnTo>
                      <a:pt x="444" y="141"/>
                    </a:lnTo>
                    <a:lnTo>
                      <a:pt x="446" y="137"/>
                    </a:lnTo>
                    <a:lnTo>
                      <a:pt x="447" y="134"/>
                    </a:lnTo>
                    <a:lnTo>
                      <a:pt x="448" y="131"/>
                    </a:lnTo>
                    <a:lnTo>
                      <a:pt x="450" y="130"/>
                    </a:lnTo>
                    <a:lnTo>
                      <a:pt x="451" y="128"/>
                    </a:lnTo>
                    <a:lnTo>
                      <a:pt x="454" y="126"/>
                    </a:lnTo>
                    <a:lnTo>
                      <a:pt x="457" y="127"/>
                    </a:lnTo>
                    <a:lnTo>
                      <a:pt x="461" y="127"/>
                    </a:lnTo>
                    <a:lnTo>
                      <a:pt x="465" y="128"/>
                    </a:lnTo>
                    <a:lnTo>
                      <a:pt x="469" y="129"/>
                    </a:lnTo>
                    <a:lnTo>
                      <a:pt x="471" y="132"/>
                    </a:lnTo>
                    <a:lnTo>
                      <a:pt x="473" y="134"/>
                    </a:lnTo>
                    <a:lnTo>
                      <a:pt x="475" y="138"/>
                    </a:lnTo>
                    <a:lnTo>
                      <a:pt x="478" y="140"/>
                    </a:lnTo>
                    <a:lnTo>
                      <a:pt x="478" y="144"/>
                    </a:lnTo>
                    <a:lnTo>
                      <a:pt x="479" y="147"/>
                    </a:lnTo>
                    <a:lnTo>
                      <a:pt x="479" y="151"/>
                    </a:lnTo>
                    <a:lnTo>
                      <a:pt x="478" y="155"/>
                    </a:lnTo>
                    <a:lnTo>
                      <a:pt x="478" y="162"/>
                    </a:lnTo>
                    <a:lnTo>
                      <a:pt x="478" y="168"/>
                    </a:lnTo>
                    <a:lnTo>
                      <a:pt x="480" y="169"/>
                    </a:lnTo>
                    <a:lnTo>
                      <a:pt x="483" y="170"/>
                    </a:lnTo>
                    <a:lnTo>
                      <a:pt x="486" y="168"/>
                    </a:lnTo>
                    <a:lnTo>
                      <a:pt x="491" y="166"/>
                    </a:lnTo>
                    <a:lnTo>
                      <a:pt x="498" y="162"/>
                    </a:lnTo>
                    <a:lnTo>
                      <a:pt x="506" y="159"/>
                    </a:lnTo>
                    <a:lnTo>
                      <a:pt x="511" y="158"/>
                    </a:lnTo>
                    <a:lnTo>
                      <a:pt x="515" y="156"/>
                    </a:lnTo>
                    <a:lnTo>
                      <a:pt x="519" y="155"/>
                    </a:lnTo>
                    <a:lnTo>
                      <a:pt x="523" y="154"/>
                    </a:lnTo>
                    <a:lnTo>
                      <a:pt x="527" y="154"/>
                    </a:lnTo>
                    <a:lnTo>
                      <a:pt x="531" y="154"/>
                    </a:lnTo>
                    <a:lnTo>
                      <a:pt x="535" y="154"/>
                    </a:lnTo>
                    <a:lnTo>
                      <a:pt x="537" y="155"/>
                    </a:lnTo>
                    <a:lnTo>
                      <a:pt x="539" y="156"/>
                    </a:lnTo>
                    <a:lnTo>
                      <a:pt x="542" y="158"/>
                    </a:lnTo>
                    <a:lnTo>
                      <a:pt x="544" y="159"/>
                    </a:lnTo>
                    <a:lnTo>
                      <a:pt x="547" y="162"/>
                    </a:lnTo>
                    <a:lnTo>
                      <a:pt x="548" y="164"/>
                    </a:lnTo>
                    <a:lnTo>
                      <a:pt x="550" y="166"/>
                    </a:lnTo>
                    <a:lnTo>
                      <a:pt x="551" y="170"/>
                    </a:lnTo>
                    <a:lnTo>
                      <a:pt x="551" y="174"/>
                    </a:lnTo>
                    <a:lnTo>
                      <a:pt x="542" y="178"/>
                    </a:lnTo>
                    <a:lnTo>
                      <a:pt x="531" y="183"/>
                    </a:lnTo>
                    <a:lnTo>
                      <a:pt x="526" y="186"/>
                    </a:lnTo>
                    <a:lnTo>
                      <a:pt x="521" y="189"/>
                    </a:lnTo>
                    <a:lnTo>
                      <a:pt x="516" y="191"/>
                    </a:lnTo>
                    <a:lnTo>
                      <a:pt x="512" y="194"/>
                    </a:lnTo>
                    <a:lnTo>
                      <a:pt x="511" y="195"/>
                    </a:lnTo>
                    <a:lnTo>
                      <a:pt x="509" y="196"/>
                    </a:lnTo>
                    <a:lnTo>
                      <a:pt x="507" y="196"/>
                    </a:lnTo>
                    <a:lnTo>
                      <a:pt x="504" y="196"/>
                    </a:lnTo>
                    <a:lnTo>
                      <a:pt x="502" y="195"/>
                    </a:lnTo>
                    <a:lnTo>
                      <a:pt x="499" y="195"/>
                    </a:lnTo>
                    <a:lnTo>
                      <a:pt x="498" y="196"/>
                    </a:lnTo>
                    <a:lnTo>
                      <a:pt x="495" y="196"/>
                    </a:lnTo>
                    <a:lnTo>
                      <a:pt x="488" y="200"/>
                    </a:lnTo>
                    <a:lnTo>
                      <a:pt x="479" y="203"/>
                    </a:lnTo>
                    <a:lnTo>
                      <a:pt x="471" y="207"/>
                    </a:lnTo>
                    <a:lnTo>
                      <a:pt x="464" y="210"/>
                    </a:lnTo>
                    <a:lnTo>
                      <a:pt x="460" y="211"/>
                    </a:lnTo>
                    <a:lnTo>
                      <a:pt x="455" y="212"/>
                    </a:lnTo>
                    <a:lnTo>
                      <a:pt x="451" y="213"/>
                    </a:lnTo>
                    <a:lnTo>
                      <a:pt x="446" y="213"/>
                    </a:lnTo>
                    <a:lnTo>
                      <a:pt x="439" y="215"/>
                    </a:lnTo>
                    <a:lnTo>
                      <a:pt x="431" y="219"/>
                    </a:lnTo>
                    <a:lnTo>
                      <a:pt x="427" y="221"/>
                    </a:lnTo>
                    <a:lnTo>
                      <a:pt x="423" y="223"/>
                    </a:lnTo>
                    <a:lnTo>
                      <a:pt x="419" y="225"/>
                    </a:lnTo>
                    <a:lnTo>
                      <a:pt x="417" y="226"/>
                    </a:lnTo>
                    <a:lnTo>
                      <a:pt x="413" y="230"/>
                    </a:lnTo>
                    <a:lnTo>
                      <a:pt x="409" y="234"/>
                    </a:lnTo>
                    <a:lnTo>
                      <a:pt x="405" y="238"/>
                    </a:lnTo>
                    <a:lnTo>
                      <a:pt x="402" y="243"/>
                    </a:lnTo>
                    <a:lnTo>
                      <a:pt x="395" y="253"/>
                    </a:lnTo>
                    <a:lnTo>
                      <a:pt x="389" y="263"/>
                    </a:lnTo>
                    <a:lnTo>
                      <a:pt x="383" y="273"/>
                    </a:lnTo>
                    <a:lnTo>
                      <a:pt x="378" y="282"/>
                    </a:lnTo>
                    <a:lnTo>
                      <a:pt x="375" y="287"/>
                    </a:lnTo>
                    <a:lnTo>
                      <a:pt x="371" y="291"/>
                    </a:lnTo>
                    <a:lnTo>
                      <a:pt x="368" y="295"/>
                    </a:lnTo>
                    <a:lnTo>
                      <a:pt x="364" y="298"/>
                    </a:lnTo>
                    <a:lnTo>
                      <a:pt x="363" y="303"/>
                    </a:lnTo>
                    <a:lnTo>
                      <a:pt x="363" y="309"/>
                    </a:lnTo>
                    <a:lnTo>
                      <a:pt x="362" y="314"/>
                    </a:lnTo>
                    <a:lnTo>
                      <a:pt x="361" y="320"/>
                    </a:lnTo>
                    <a:lnTo>
                      <a:pt x="359" y="326"/>
                    </a:lnTo>
                    <a:lnTo>
                      <a:pt x="359" y="332"/>
                    </a:lnTo>
                    <a:lnTo>
                      <a:pt x="359" y="334"/>
                    </a:lnTo>
                    <a:lnTo>
                      <a:pt x="359" y="337"/>
                    </a:lnTo>
                    <a:lnTo>
                      <a:pt x="359" y="338"/>
                    </a:lnTo>
                    <a:lnTo>
                      <a:pt x="360" y="340"/>
                    </a:lnTo>
                    <a:lnTo>
                      <a:pt x="363" y="342"/>
                    </a:lnTo>
                    <a:lnTo>
                      <a:pt x="364" y="345"/>
                    </a:lnTo>
                    <a:lnTo>
                      <a:pt x="367" y="345"/>
                    </a:lnTo>
                    <a:lnTo>
                      <a:pt x="371" y="344"/>
                    </a:lnTo>
                    <a:lnTo>
                      <a:pt x="374" y="343"/>
                    </a:lnTo>
                    <a:lnTo>
                      <a:pt x="378" y="342"/>
                    </a:lnTo>
                    <a:lnTo>
                      <a:pt x="383" y="340"/>
                    </a:lnTo>
                    <a:lnTo>
                      <a:pt x="390" y="337"/>
                    </a:lnTo>
                    <a:lnTo>
                      <a:pt x="401" y="330"/>
                    </a:lnTo>
                    <a:lnTo>
                      <a:pt x="411" y="324"/>
                    </a:lnTo>
                    <a:lnTo>
                      <a:pt x="415" y="322"/>
                    </a:lnTo>
                    <a:lnTo>
                      <a:pt x="418" y="322"/>
                    </a:lnTo>
                    <a:lnTo>
                      <a:pt x="422" y="321"/>
                    </a:lnTo>
                    <a:lnTo>
                      <a:pt x="425" y="320"/>
                    </a:lnTo>
                    <a:lnTo>
                      <a:pt x="428" y="320"/>
                    </a:lnTo>
                    <a:lnTo>
                      <a:pt x="431" y="318"/>
                    </a:lnTo>
                    <a:lnTo>
                      <a:pt x="435" y="318"/>
                    </a:lnTo>
                    <a:lnTo>
                      <a:pt x="439" y="316"/>
                    </a:lnTo>
                    <a:lnTo>
                      <a:pt x="442" y="314"/>
                    </a:lnTo>
                    <a:lnTo>
                      <a:pt x="446" y="312"/>
                    </a:lnTo>
                    <a:lnTo>
                      <a:pt x="450" y="310"/>
                    </a:lnTo>
                    <a:lnTo>
                      <a:pt x="454" y="308"/>
                    </a:lnTo>
                    <a:lnTo>
                      <a:pt x="457" y="307"/>
                    </a:lnTo>
                    <a:lnTo>
                      <a:pt x="461" y="306"/>
                    </a:lnTo>
                    <a:lnTo>
                      <a:pt x="464" y="306"/>
                    </a:lnTo>
                    <a:lnTo>
                      <a:pt x="468" y="306"/>
                    </a:lnTo>
                    <a:lnTo>
                      <a:pt x="478" y="299"/>
                    </a:lnTo>
                    <a:lnTo>
                      <a:pt x="487" y="293"/>
                    </a:lnTo>
                    <a:lnTo>
                      <a:pt x="498" y="286"/>
                    </a:lnTo>
                    <a:lnTo>
                      <a:pt x="507" y="279"/>
                    </a:lnTo>
                    <a:lnTo>
                      <a:pt x="508" y="279"/>
                    </a:lnTo>
                    <a:lnTo>
                      <a:pt x="510" y="278"/>
                    </a:lnTo>
                    <a:lnTo>
                      <a:pt x="511" y="278"/>
                    </a:lnTo>
                    <a:lnTo>
                      <a:pt x="514" y="278"/>
                    </a:lnTo>
                    <a:lnTo>
                      <a:pt x="519" y="278"/>
                    </a:lnTo>
                    <a:lnTo>
                      <a:pt x="523" y="278"/>
                    </a:lnTo>
                    <a:lnTo>
                      <a:pt x="534" y="279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4" y="282"/>
                    </a:lnTo>
                    <a:lnTo>
                      <a:pt x="546" y="283"/>
                    </a:lnTo>
                    <a:lnTo>
                      <a:pt x="547" y="285"/>
                    </a:lnTo>
                    <a:lnTo>
                      <a:pt x="551" y="287"/>
                    </a:lnTo>
                    <a:lnTo>
                      <a:pt x="554" y="289"/>
                    </a:lnTo>
                    <a:lnTo>
                      <a:pt x="554" y="292"/>
                    </a:lnTo>
                    <a:lnTo>
                      <a:pt x="554" y="296"/>
                    </a:lnTo>
                    <a:lnTo>
                      <a:pt x="550" y="298"/>
                    </a:lnTo>
                    <a:lnTo>
                      <a:pt x="546" y="302"/>
                    </a:lnTo>
                    <a:lnTo>
                      <a:pt x="542" y="305"/>
                    </a:lnTo>
                    <a:lnTo>
                      <a:pt x="538" y="308"/>
                    </a:lnTo>
                    <a:lnTo>
                      <a:pt x="533" y="309"/>
                    </a:lnTo>
                    <a:lnTo>
                      <a:pt x="528" y="310"/>
                    </a:lnTo>
                    <a:lnTo>
                      <a:pt x="524" y="311"/>
                    </a:lnTo>
                    <a:lnTo>
                      <a:pt x="519" y="312"/>
                    </a:lnTo>
                    <a:lnTo>
                      <a:pt x="516" y="314"/>
                    </a:lnTo>
                    <a:lnTo>
                      <a:pt x="513" y="315"/>
                    </a:lnTo>
                    <a:lnTo>
                      <a:pt x="511" y="318"/>
                    </a:lnTo>
                    <a:lnTo>
                      <a:pt x="508" y="319"/>
                    </a:lnTo>
                    <a:lnTo>
                      <a:pt x="504" y="319"/>
                    </a:lnTo>
                    <a:lnTo>
                      <a:pt x="501" y="319"/>
                    </a:lnTo>
                    <a:lnTo>
                      <a:pt x="495" y="322"/>
                    </a:lnTo>
                    <a:lnTo>
                      <a:pt x="488" y="324"/>
                    </a:lnTo>
                    <a:lnTo>
                      <a:pt x="481" y="327"/>
                    </a:lnTo>
                    <a:lnTo>
                      <a:pt x="475" y="329"/>
                    </a:lnTo>
                    <a:lnTo>
                      <a:pt x="472" y="329"/>
                    </a:lnTo>
                    <a:lnTo>
                      <a:pt x="470" y="329"/>
                    </a:lnTo>
                    <a:lnTo>
                      <a:pt x="467" y="329"/>
                    </a:lnTo>
                    <a:lnTo>
                      <a:pt x="464" y="329"/>
                    </a:lnTo>
                    <a:lnTo>
                      <a:pt x="454" y="334"/>
                    </a:lnTo>
                    <a:lnTo>
                      <a:pt x="443" y="341"/>
                    </a:lnTo>
                    <a:lnTo>
                      <a:pt x="431" y="346"/>
                    </a:lnTo>
                    <a:lnTo>
                      <a:pt x="420" y="351"/>
                    </a:lnTo>
                    <a:lnTo>
                      <a:pt x="411" y="354"/>
                    </a:lnTo>
                    <a:lnTo>
                      <a:pt x="402" y="357"/>
                    </a:lnTo>
                    <a:lnTo>
                      <a:pt x="392" y="359"/>
                    </a:lnTo>
                    <a:lnTo>
                      <a:pt x="383" y="362"/>
                    </a:lnTo>
                    <a:lnTo>
                      <a:pt x="378" y="363"/>
                    </a:lnTo>
                    <a:lnTo>
                      <a:pt x="374" y="365"/>
                    </a:lnTo>
                    <a:lnTo>
                      <a:pt x="370" y="367"/>
                    </a:lnTo>
                    <a:lnTo>
                      <a:pt x="365" y="368"/>
                    </a:lnTo>
                    <a:lnTo>
                      <a:pt x="362" y="371"/>
                    </a:lnTo>
                    <a:lnTo>
                      <a:pt x="358" y="373"/>
                    </a:lnTo>
                    <a:lnTo>
                      <a:pt x="355" y="375"/>
                    </a:lnTo>
                    <a:lnTo>
                      <a:pt x="352" y="379"/>
                    </a:lnTo>
                    <a:lnTo>
                      <a:pt x="351" y="382"/>
                    </a:lnTo>
                    <a:lnTo>
                      <a:pt x="349" y="385"/>
                    </a:lnTo>
                    <a:lnTo>
                      <a:pt x="347" y="390"/>
                    </a:lnTo>
                    <a:lnTo>
                      <a:pt x="346" y="395"/>
                    </a:lnTo>
                    <a:lnTo>
                      <a:pt x="344" y="405"/>
                    </a:lnTo>
                    <a:lnTo>
                      <a:pt x="343" y="416"/>
                    </a:lnTo>
                    <a:lnTo>
                      <a:pt x="343" y="427"/>
                    </a:lnTo>
                    <a:lnTo>
                      <a:pt x="341" y="439"/>
                    </a:lnTo>
                    <a:lnTo>
                      <a:pt x="340" y="444"/>
                    </a:lnTo>
                    <a:lnTo>
                      <a:pt x="339" y="449"/>
                    </a:lnTo>
                    <a:lnTo>
                      <a:pt x="339" y="453"/>
                    </a:lnTo>
                    <a:lnTo>
                      <a:pt x="337" y="457"/>
                    </a:lnTo>
                    <a:lnTo>
                      <a:pt x="337" y="461"/>
                    </a:lnTo>
                    <a:lnTo>
                      <a:pt x="337" y="465"/>
                    </a:lnTo>
                    <a:lnTo>
                      <a:pt x="337" y="469"/>
                    </a:lnTo>
                    <a:lnTo>
                      <a:pt x="336" y="473"/>
                    </a:lnTo>
                    <a:lnTo>
                      <a:pt x="339" y="476"/>
                    </a:lnTo>
                    <a:lnTo>
                      <a:pt x="340" y="479"/>
                    </a:lnTo>
                    <a:lnTo>
                      <a:pt x="346" y="479"/>
                    </a:lnTo>
                    <a:lnTo>
                      <a:pt x="353" y="479"/>
                    </a:lnTo>
                    <a:lnTo>
                      <a:pt x="362" y="477"/>
                    </a:lnTo>
                    <a:lnTo>
                      <a:pt x="371" y="476"/>
                    </a:lnTo>
                    <a:lnTo>
                      <a:pt x="379" y="475"/>
                    </a:lnTo>
                    <a:lnTo>
                      <a:pt x="387" y="475"/>
                    </a:lnTo>
                    <a:lnTo>
                      <a:pt x="390" y="475"/>
                    </a:lnTo>
                    <a:lnTo>
                      <a:pt x="393" y="475"/>
                    </a:lnTo>
                    <a:lnTo>
                      <a:pt x="395" y="476"/>
                    </a:lnTo>
                    <a:lnTo>
                      <a:pt x="397" y="477"/>
                    </a:lnTo>
                    <a:lnTo>
                      <a:pt x="401" y="480"/>
                    </a:lnTo>
                    <a:lnTo>
                      <a:pt x="405" y="483"/>
                    </a:lnTo>
                    <a:lnTo>
                      <a:pt x="410" y="487"/>
                    </a:lnTo>
                    <a:lnTo>
                      <a:pt x="415" y="490"/>
                    </a:lnTo>
                    <a:lnTo>
                      <a:pt x="415" y="493"/>
                    </a:lnTo>
                    <a:lnTo>
                      <a:pt x="415" y="495"/>
                    </a:lnTo>
                    <a:lnTo>
                      <a:pt x="415" y="497"/>
                    </a:lnTo>
                    <a:lnTo>
                      <a:pt x="414" y="499"/>
                    </a:lnTo>
                    <a:lnTo>
                      <a:pt x="413" y="502"/>
                    </a:lnTo>
                    <a:lnTo>
                      <a:pt x="412" y="503"/>
                    </a:lnTo>
                    <a:lnTo>
                      <a:pt x="411" y="506"/>
                    </a:lnTo>
                    <a:lnTo>
                      <a:pt x="410" y="507"/>
                    </a:lnTo>
                    <a:lnTo>
                      <a:pt x="407" y="511"/>
                    </a:lnTo>
                    <a:lnTo>
                      <a:pt x="404" y="513"/>
                    </a:lnTo>
                    <a:lnTo>
                      <a:pt x="401" y="516"/>
                    </a:lnTo>
                    <a:lnTo>
                      <a:pt x="397" y="519"/>
                    </a:lnTo>
                    <a:lnTo>
                      <a:pt x="381" y="527"/>
                    </a:lnTo>
                    <a:lnTo>
                      <a:pt x="367" y="535"/>
                    </a:lnTo>
                    <a:lnTo>
                      <a:pt x="361" y="535"/>
                    </a:lnTo>
                    <a:lnTo>
                      <a:pt x="357" y="535"/>
                    </a:lnTo>
                    <a:lnTo>
                      <a:pt x="351" y="538"/>
                    </a:lnTo>
                    <a:lnTo>
                      <a:pt x="345" y="541"/>
                    </a:lnTo>
                    <a:lnTo>
                      <a:pt x="342" y="543"/>
                    </a:lnTo>
                    <a:lnTo>
                      <a:pt x="339" y="544"/>
                    </a:lnTo>
                    <a:lnTo>
                      <a:pt x="337" y="547"/>
                    </a:lnTo>
                    <a:lnTo>
                      <a:pt x="335" y="549"/>
                    </a:lnTo>
                    <a:lnTo>
                      <a:pt x="334" y="551"/>
                    </a:lnTo>
                    <a:lnTo>
                      <a:pt x="334" y="553"/>
                    </a:lnTo>
                    <a:lnTo>
                      <a:pt x="333" y="555"/>
                    </a:lnTo>
                    <a:lnTo>
                      <a:pt x="334" y="557"/>
                    </a:lnTo>
                    <a:lnTo>
                      <a:pt x="335" y="561"/>
                    </a:lnTo>
                    <a:lnTo>
                      <a:pt x="335" y="566"/>
                    </a:lnTo>
                    <a:lnTo>
                      <a:pt x="337" y="571"/>
                    </a:lnTo>
                    <a:lnTo>
                      <a:pt x="337" y="575"/>
                    </a:lnTo>
                    <a:lnTo>
                      <a:pt x="337" y="578"/>
                    </a:lnTo>
                    <a:lnTo>
                      <a:pt x="337" y="581"/>
                    </a:lnTo>
                    <a:lnTo>
                      <a:pt x="337" y="583"/>
                    </a:lnTo>
                    <a:lnTo>
                      <a:pt x="336" y="586"/>
                    </a:lnTo>
                    <a:lnTo>
                      <a:pt x="335" y="589"/>
                    </a:lnTo>
                    <a:lnTo>
                      <a:pt x="335" y="591"/>
                    </a:lnTo>
                    <a:lnTo>
                      <a:pt x="335" y="595"/>
                    </a:lnTo>
                    <a:lnTo>
                      <a:pt x="335" y="597"/>
                    </a:lnTo>
                    <a:lnTo>
                      <a:pt x="335" y="603"/>
                    </a:lnTo>
                    <a:lnTo>
                      <a:pt x="335" y="609"/>
                    </a:lnTo>
                    <a:lnTo>
                      <a:pt x="338" y="621"/>
                    </a:lnTo>
                    <a:lnTo>
                      <a:pt x="340" y="631"/>
                    </a:lnTo>
                    <a:lnTo>
                      <a:pt x="341" y="635"/>
                    </a:lnTo>
                    <a:lnTo>
                      <a:pt x="342" y="641"/>
                    </a:lnTo>
                    <a:lnTo>
                      <a:pt x="343" y="648"/>
                    </a:lnTo>
                    <a:lnTo>
                      <a:pt x="343" y="655"/>
                    </a:lnTo>
                    <a:lnTo>
                      <a:pt x="343" y="671"/>
                    </a:lnTo>
                    <a:lnTo>
                      <a:pt x="343" y="680"/>
                    </a:lnTo>
                    <a:lnTo>
                      <a:pt x="342" y="683"/>
                    </a:lnTo>
                    <a:lnTo>
                      <a:pt x="342" y="687"/>
                    </a:lnTo>
                    <a:lnTo>
                      <a:pt x="341" y="690"/>
                    </a:lnTo>
                    <a:lnTo>
                      <a:pt x="340" y="693"/>
                    </a:lnTo>
                    <a:lnTo>
                      <a:pt x="343" y="699"/>
                    </a:lnTo>
                    <a:lnTo>
                      <a:pt x="343" y="704"/>
                    </a:lnTo>
                    <a:lnTo>
                      <a:pt x="344" y="707"/>
                    </a:lnTo>
                    <a:lnTo>
                      <a:pt x="344" y="710"/>
                    </a:lnTo>
                    <a:lnTo>
                      <a:pt x="343" y="713"/>
                    </a:lnTo>
                    <a:lnTo>
                      <a:pt x="343" y="716"/>
                    </a:lnTo>
                    <a:lnTo>
                      <a:pt x="342" y="721"/>
                    </a:lnTo>
                    <a:lnTo>
                      <a:pt x="342" y="726"/>
                    </a:lnTo>
                    <a:lnTo>
                      <a:pt x="342" y="730"/>
                    </a:lnTo>
                    <a:lnTo>
                      <a:pt x="342" y="735"/>
                    </a:lnTo>
                    <a:lnTo>
                      <a:pt x="342" y="743"/>
                    </a:lnTo>
                    <a:lnTo>
                      <a:pt x="342" y="750"/>
                    </a:lnTo>
                    <a:lnTo>
                      <a:pt x="341" y="753"/>
                    </a:lnTo>
                    <a:lnTo>
                      <a:pt x="340" y="755"/>
                    </a:lnTo>
                    <a:lnTo>
                      <a:pt x="339" y="757"/>
                    </a:lnTo>
                    <a:lnTo>
                      <a:pt x="339" y="758"/>
                    </a:lnTo>
                    <a:lnTo>
                      <a:pt x="338" y="759"/>
                    </a:lnTo>
                    <a:lnTo>
                      <a:pt x="337" y="759"/>
                    </a:lnTo>
                    <a:lnTo>
                      <a:pt x="335" y="760"/>
                    </a:lnTo>
                    <a:lnTo>
                      <a:pt x="334" y="761"/>
                    </a:lnTo>
                    <a:lnTo>
                      <a:pt x="332" y="762"/>
                    </a:lnTo>
                    <a:lnTo>
                      <a:pt x="330" y="762"/>
                    </a:lnTo>
                    <a:lnTo>
                      <a:pt x="326" y="763"/>
                    </a:lnTo>
                    <a:lnTo>
                      <a:pt x="319" y="763"/>
                    </a:lnTo>
                    <a:lnTo>
                      <a:pt x="315" y="757"/>
                    </a:lnTo>
                    <a:lnTo>
                      <a:pt x="312" y="751"/>
                    </a:lnTo>
                    <a:lnTo>
                      <a:pt x="309" y="744"/>
                    </a:lnTo>
                    <a:lnTo>
                      <a:pt x="306" y="736"/>
                    </a:lnTo>
                    <a:lnTo>
                      <a:pt x="302" y="736"/>
                    </a:lnTo>
                    <a:lnTo>
                      <a:pt x="299" y="736"/>
                    </a:lnTo>
                    <a:lnTo>
                      <a:pt x="296" y="737"/>
                    </a:lnTo>
                    <a:lnTo>
                      <a:pt x="292" y="737"/>
                    </a:lnTo>
                    <a:lnTo>
                      <a:pt x="290" y="734"/>
                    </a:lnTo>
                    <a:lnTo>
                      <a:pt x="290" y="730"/>
                    </a:lnTo>
                    <a:lnTo>
                      <a:pt x="288" y="726"/>
                    </a:lnTo>
                    <a:lnTo>
                      <a:pt x="287" y="723"/>
                    </a:lnTo>
                    <a:lnTo>
                      <a:pt x="281" y="716"/>
                    </a:lnTo>
                    <a:lnTo>
                      <a:pt x="276" y="711"/>
                    </a:lnTo>
                    <a:lnTo>
                      <a:pt x="275" y="709"/>
                    </a:lnTo>
                    <a:lnTo>
                      <a:pt x="274" y="707"/>
                    </a:lnTo>
                    <a:lnTo>
                      <a:pt x="274" y="705"/>
                    </a:lnTo>
                    <a:lnTo>
                      <a:pt x="273" y="703"/>
                    </a:lnTo>
                    <a:lnTo>
                      <a:pt x="272" y="700"/>
                    </a:lnTo>
                    <a:lnTo>
                      <a:pt x="272" y="697"/>
                    </a:lnTo>
                    <a:lnTo>
                      <a:pt x="272" y="694"/>
                    </a:lnTo>
                    <a:lnTo>
                      <a:pt x="271" y="690"/>
                    </a:lnTo>
                    <a:lnTo>
                      <a:pt x="275" y="688"/>
                    </a:lnTo>
                    <a:lnTo>
                      <a:pt x="278" y="686"/>
                    </a:lnTo>
                    <a:lnTo>
                      <a:pt x="281" y="684"/>
                    </a:lnTo>
                    <a:lnTo>
                      <a:pt x="283" y="682"/>
                    </a:lnTo>
                    <a:lnTo>
                      <a:pt x="286" y="679"/>
                    </a:lnTo>
                    <a:lnTo>
                      <a:pt x="288" y="676"/>
                    </a:lnTo>
                    <a:lnTo>
                      <a:pt x="290" y="673"/>
                    </a:lnTo>
                    <a:lnTo>
                      <a:pt x="292" y="670"/>
                    </a:lnTo>
                    <a:lnTo>
                      <a:pt x="294" y="667"/>
                    </a:lnTo>
                    <a:lnTo>
                      <a:pt x="295" y="663"/>
                    </a:lnTo>
                    <a:lnTo>
                      <a:pt x="296" y="659"/>
                    </a:lnTo>
                    <a:lnTo>
                      <a:pt x="298" y="656"/>
                    </a:lnTo>
                    <a:lnTo>
                      <a:pt x="299" y="648"/>
                    </a:lnTo>
                    <a:lnTo>
                      <a:pt x="301" y="640"/>
                    </a:lnTo>
                    <a:lnTo>
                      <a:pt x="302" y="632"/>
                    </a:lnTo>
                    <a:lnTo>
                      <a:pt x="302" y="623"/>
                    </a:lnTo>
                    <a:lnTo>
                      <a:pt x="302" y="615"/>
                    </a:lnTo>
                    <a:lnTo>
                      <a:pt x="302" y="606"/>
                    </a:lnTo>
                    <a:lnTo>
                      <a:pt x="301" y="589"/>
                    </a:lnTo>
                    <a:lnTo>
                      <a:pt x="299" y="572"/>
                    </a:lnTo>
                    <a:lnTo>
                      <a:pt x="298" y="571"/>
                    </a:lnTo>
                    <a:lnTo>
                      <a:pt x="296" y="571"/>
                    </a:lnTo>
                    <a:lnTo>
                      <a:pt x="295" y="571"/>
                    </a:lnTo>
                    <a:lnTo>
                      <a:pt x="292" y="570"/>
                    </a:lnTo>
                    <a:lnTo>
                      <a:pt x="290" y="569"/>
                    </a:lnTo>
                    <a:lnTo>
                      <a:pt x="289" y="569"/>
                    </a:lnTo>
                    <a:lnTo>
                      <a:pt x="287" y="569"/>
                    </a:lnTo>
                    <a:lnTo>
                      <a:pt x="286" y="569"/>
                    </a:lnTo>
                    <a:lnTo>
                      <a:pt x="283" y="569"/>
                    </a:lnTo>
                    <a:lnTo>
                      <a:pt x="282" y="569"/>
                    </a:lnTo>
                    <a:lnTo>
                      <a:pt x="280" y="570"/>
                    </a:lnTo>
                    <a:lnTo>
                      <a:pt x="278" y="571"/>
                    </a:lnTo>
                    <a:lnTo>
                      <a:pt x="274" y="572"/>
                    </a:lnTo>
                    <a:lnTo>
                      <a:pt x="270" y="575"/>
                    </a:lnTo>
                    <a:lnTo>
                      <a:pt x="266" y="578"/>
                    </a:lnTo>
                    <a:lnTo>
                      <a:pt x="262" y="581"/>
                    </a:lnTo>
                    <a:lnTo>
                      <a:pt x="259" y="584"/>
                    </a:lnTo>
                    <a:lnTo>
                      <a:pt x="256" y="588"/>
                    </a:lnTo>
                    <a:lnTo>
                      <a:pt x="253" y="591"/>
                    </a:lnTo>
                    <a:lnTo>
                      <a:pt x="250" y="595"/>
                    </a:lnTo>
                    <a:lnTo>
                      <a:pt x="247" y="599"/>
                    </a:lnTo>
                    <a:lnTo>
                      <a:pt x="246" y="602"/>
                    </a:lnTo>
                    <a:lnTo>
                      <a:pt x="244" y="604"/>
                    </a:lnTo>
                    <a:lnTo>
                      <a:pt x="243" y="607"/>
                    </a:lnTo>
                    <a:lnTo>
                      <a:pt x="238" y="607"/>
                    </a:lnTo>
                    <a:lnTo>
                      <a:pt x="234" y="607"/>
                    </a:lnTo>
                    <a:lnTo>
                      <a:pt x="229" y="607"/>
                    </a:lnTo>
                    <a:lnTo>
                      <a:pt x="225" y="607"/>
                    </a:lnTo>
                    <a:lnTo>
                      <a:pt x="216" y="606"/>
                    </a:lnTo>
                    <a:lnTo>
                      <a:pt x="206" y="605"/>
                    </a:lnTo>
                    <a:lnTo>
                      <a:pt x="206" y="602"/>
                    </a:lnTo>
                    <a:lnTo>
                      <a:pt x="204" y="599"/>
                    </a:lnTo>
                    <a:lnTo>
                      <a:pt x="202" y="597"/>
                    </a:lnTo>
                    <a:lnTo>
                      <a:pt x="200" y="595"/>
                    </a:lnTo>
                    <a:lnTo>
                      <a:pt x="196" y="591"/>
                    </a:lnTo>
                    <a:lnTo>
                      <a:pt x="192" y="587"/>
                    </a:lnTo>
                    <a:lnTo>
                      <a:pt x="192" y="583"/>
                    </a:lnTo>
                    <a:lnTo>
                      <a:pt x="193" y="579"/>
                    </a:lnTo>
                    <a:lnTo>
                      <a:pt x="194" y="575"/>
                    </a:lnTo>
                    <a:lnTo>
                      <a:pt x="194" y="571"/>
                    </a:lnTo>
                    <a:lnTo>
                      <a:pt x="196" y="568"/>
                    </a:lnTo>
                    <a:lnTo>
                      <a:pt x="198" y="565"/>
                    </a:lnTo>
                    <a:lnTo>
                      <a:pt x="200" y="562"/>
                    </a:lnTo>
                    <a:lnTo>
                      <a:pt x="202" y="559"/>
                    </a:lnTo>
                    <a:lnTo>
                      <a:pt x="205" y="556"/>
                    </a:lnTo>
                    <a:lnTo>
                      <a:pt x="207" y="554"/>
                    </a:lnTo>
                    <a:lnTo>
                      <a:pt x="210" y="551"/>
                    </a:lnTo>
                    <a:lnTo>
                      <a:pt x="214" y="548"/>
                    </a:lnTo>
                    <a:lnTo>
                      <a:pt x="220" y="544"/>
                    </a:lnTo>
                    <a:lnTo>
                      <a:pt x="226" y="539"/>
                    </a:lnTo>
                    <a:lnTo>
                      <a:pt x="234" y="535"/>
                    </a:lnTo>
                    <a:lnTo>
                      <a:pt x="242" y="532"/>
                    </a:lnTo>
                    <a:lnTo>
                      <a:pt x="249" y="529"/>
                    </a:lnTo>
                    <a:lnTo>
                      <a:pt x="257" y="526"/>
                    </a:lnTo>
                    <a:lnTo>
                      <a:pt x="264" y="522"/>
                    </a:lnTo>
                    <a:lnTo>
                      <a:pt x="270" y="519"/>
                    </a:lnTo>
                    <a:lnTo>
                      <a:pt x="277" y="515"/>
                    </a:lnTo>
                    <a:lnTo>
                      <a:pt x="282" y="511"/>
                    </a:lnTo>
                    <a:lnTo>
                      <a:pt x="286" y="509"/>
                    </a:lnTo>
                    <a:lnTo>
                      <a:pt x="290" y="507"/>
                    </a:lnTo>
                    <a:lnTo>
                      <a:pt x="294" y="507"/>
                    </a:lnTo>
                    <a:lnTo>
                      <a:pt x="297" y="506"/>
                    </a:lnTo>
                    <a:lnTo>
                      <a:pt x="300" y="503"/>
                    </a:lnTo>
                    <a:lnTo>
                      <a:pt x="303" y="502"/>
                    </a:lnTo>
                    <a:lnTo>
                      <a:pt x="304" y="501"/>
                    </a:lnTo>
                    <a:lnTo>
                      <a:pt x="306" y="499"/>
                    </a:lnTo>
                    <a:lnTo>
                      <a:pt x="306" y="498"/>
                    </a:lnTo>
                    <a:lnTo>
                      <a:pt x="308" y="495"/>
                    </a:lnTo>
                    <a:lnTo>
                      <a:pt x="307" y="491"/>
                    </a:lnTo>
                    <a:lnTo>
                      <a:pt x="307" y="485"/>
                    </a:lnTo>
                    <a:lnTo>
                      <a:pt x="307" y="479"/>
                    </a:lnTo>
                    <a:lnTo>
                      <a:pt x="307" y="475"/>
                    </a:lnTo>
                    <a:lnTo>
                      <a:pt x="309" y="465"/>
                    </a:lnTo>
                    <a:lnTo>
                      <a:pt x="310" y="453"/>
                    </a:lnTo>
                    <a:lnTo>
                      <a:pt x="312" y="447"/>
                    </a:lnTo>
                    <a:lnTo>
                      <a:pt x="312" y="439"/>
                    </a:lnTo>
                    <a:lnTo>
                      <a:pt x="313" y="433"/>
                    </a:lnTo>
                    <a:lnTo>
                      <a:pt x="314" y="426"/>
                    </a:lnTo>
                    <a:lnTo>
                      <a:pt x="314" y="419"/>
                    </a:lnTo>
                    <a:lnTo>
                      <a:pt x="314" y="413"/>
                    </a:lnTo>
                    <a:lnTo>
                      <a:pt x="313" y="407"/>
                    </a:lnTo>
                    <a:lnTo>
                      <a:pt x="312" y="403"/>
                    </a:lnTo>
                    <a:lnTo>
                      <a:pt x="311" y="400"/>
                    </a:lnTo>
                    <a:lnTo>
                      <a:pt x="310" y="398"/>
                    </a:lnTo>
                    <a:lnTo>
                      <a:pt x="309" y="396"/>
                    </a:lnTo>
                    <a:lnTo>
                      <a:pt x="308" y="395"/>
                    </a:lnTo>
                    <a:lnTo>
                      <a:pt x="307" y="394"/>
                    </a:lnTo>
                    <a:lnTo>
                      <a:pt x="305" y="392"/>
                    </a:lnTo>
                    <a:lnTo>
                      <a:pt x="304" y="392"/>
                    </a:lnTo>
                    <a:lnTo>
                      <a:pt x="302" y="391"/>
                    </a:lnTo>
                    <a:lnTo>
                      <a:pt x="301" y="392"/>
                    </a:lnTo>
                    <a:lnTo>
                      <a:pt x="299" y="393"/>
                    </a:lnTo>
                    <a:lnTo>
                      <a:pt x="298" y="393"/>
                    </a:lnTo>
                    <a:lnTo>
                      <a:pt x="296" y="393"/>
                    </a:lnTo>
                    <a:lnTo>
                      <a:pt x="294" y="393"/>
                    </a:lnTo>
                    <a:lnTo>
                      <a:pt x="293" y="393"/>
                    </a:lnTo>
                    <a:lnTo>
                      <a:pt x="291" y="393"/>
                    </a:lnTo>
                    <a:lnTo>
                      <a:pt x="290" y="394"/>
                    </a:lnTo>
                    <a:lnTo>
                      <a:pt x="283" y="398"/>
                    </a:lnTo>
                    <a:lnTo>
                      <a:pt x="278" y="402"/>
                    </a:lnTo>
                    <a:lnTo>
                      <a:pt x="272" y="406"/>
                    </a:lnTo>
                    <a:lnTo>
                      <a:pt x="266" y="410"/>
                    </a:lnTo>
                    <a:lnTo>
                      <a:pt x="262" y="410"/>
                    </a:lnTo>
                    <a:lnTo>
                      <a:pt x="257" y="410"/>
                    </a:lnTo>
                    <a:lnTo>
                      <a:pt x="255" y="411"/>
                    </a:lnTo>
                    <a:lnTo>
                      <a:pt x="254" y="411"/>
                    </a:lnTo>
                    <a:lnTo>
                      <a:pt x="253" y="413"/>
                    </a:lnTo>
                    <a:lnTo>
                      <a:pt x="252" y="415"/>
                    </a:lnTo>
                    <a:lnTo>
                      <a:pt x="250" y="417"/>
                    </a:lnTo>
                    <a:lnTo>
                      <a:pt x="248" y="419"/>
                    </a:lnTo>
                    <a:lnTo>
                      <a:pt x="246" y="420"/>
                    </a:lnTo>
                    <a:lnTo>
                      <a:pt x="244" y="422"/>
                    </a:lnTo>
                    <a:lnTo>
                      <a:pt x="242" y="423"/>
                    </a:lnTo>
                    <a:lnTo>
                      <a:pt x="239" y="423"/>
                    </a:lnTo>
                    <a:lnTo>
                      <a:pt x="237" y="424"/>
                    </a:lnTo>
                    <a:lnTo>
                      <a:pt x="234" y="424"/>
                    </a:lnTo>
                    <a:lnTo>
                      <a:pt x="232" y="426"/>
                    </a:lnTo>
                    <a:lnTo>
                      <a:pt x="230" y="427"/>
                    </a:lnTo>
                    <a:lnTo>
                      <a:pt x="227" y="430"/>
                    </a:lnTo>
                    <a:lnTo>
                      <a:pt x="225" y="433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6" y="435"/>
                    </a:lnTo>
                    <a:lnTo>
                      <a:pt x="214" y="436"/>
                    </a:lnTo>
                    <a:lnTo>
                      <a:pt x="213" y="437"/>
                    </a:lnTo>
                    <a:lnTo>
                      <a:pt x="211" y="437"/>
                    </a:lnTo>
                    <a:lnTo>
                      <a:pt x="202" y="444"/>
                    </a:lnTo>
                    <a:lnTo>
                      <a:pt x="192" y="452"/>
                    </a:lnTo>
                    <a:lnTo>
                      <a:pt x="183" y="460"/>
                    </a:lnTo>
                    <a:lnTo>
                      <a:pt x="174" y="468"/>
                    </a:lnTo>
                    <a:lnTo>
                      <a:pt x="171" y="468"/>
                    </a:lnTo>
                    <a:lnTo>
                      <a:pt x="169" y="468"/>
                    </a:lnTo>
                    <a:lnTo>
                      <a:pt x="163" y="472"/>
                    </a:lnTo>
                    <a:lnTo>
                      <a:pt x="155" y="479"/>
                    </a:lnTo>
                    <a:lnTo>
                      <a:pt x="146" y="486"/>
                    </a:lnTo>
                    <a:lnTo>
                      <a:pt x="141" y="491"/>
                    </a:lnTo>
                    <a:lnTo>
                      <a:pt x="140" y="492"/>
                    </a:lnTo>
                    <a:lnTo>
                      <a:pt x="139" y="494"/>
                    </a:lnTo>
                    <a:lnTo>
                      <a:pt x="138" y="496"/>
                    </a:lnTo>
                    <a:lnTo>
                      <a:pt x="138" y="498"/>
                    </a:lnTo>
                    <a:lnTo>
                      <a:pt x="137" y="500"/>
                    </a:lnTo>
                    <a:lnTo>
                      <a:pt x="136" y="502"/>
                    </a:lnTo>
                    <a:lnTo>
                      <a:pt x="136" y="504"/>
                    </a:lnTo>
                    <a:lnTo>
                      <a:pt x="134" y="506"/>
                    </a:lnTo>
                    <a:lnTo>
                      <a:pt x="131" y="511"/>
                    </a:lnTo>
                    <a:lnTo>
                      <a:pt x="127" y="515"/>
                    </a:lnTo>
                    <a:lnTo>
                      <a:pt x="124" y="519"/>
                    </a:lnTo>
                    <a:lnTo>
                      <a:pt x="120" y="524"/>
                    </a:lnTo>
                    <a:lnTo>
                      <a:pt x="116" y="528"/>
                    </a:lnTo>
                    <a:lnTo>
                      <a:pt x="111" y="531"/>
                    </a:lnTo>
                    <a:lnTo>
                      <a:pt x="106" y="535"/>
                    </a:lnTo>
                    <a:lnTo>
                      <a:pt x="102" y="539"/>
                    </a:lnTo>
                    <a:lnTo>
                      <a:pt x="99" y="541"/>
                    </a:lnTo>
                    <a:lnTo>
                      <a:pt x="96" y="543"/>
                    </a:lnTo>
                    <a:lnTo>
                      <a:pt x="93" y="543"/>
                    </a:lnTo>
                    <a:lnTo>
                      <a:pt x="90" y="544"/>
                    </a:lnTo>
                    <a:lnTo>
                      <a:pt x="82" y="546"/>
                    </a:lnTo>
                    <a:lnTo>
                      <a:pt x="75" y="547"/>
                    </a:lnTo>
                    <a:lnTo>
                      <a:pt x="67" y="547"/>
                    </a:lnTo>
                    <a:lnTo>
                      <a:pt x="60" y="548"/>
                    </a:lnTo>
                    <a:lnTo>
                      <a:pt x="58" y="549"/>
                    </a:lnTo>
                    <a:lnTo>
                      <a:pt x="54" y="550"/>
                    </a:lnTo>
                    <a:lnTo>
                      <a:pt x="52" y="551"/>
                    </a:lnTo>
                    <a:lnTo>
                      <a:pt x="50" y="552"/>
                    </a:lnTo>
                    <a:lnTo>
                      <a:pt x="50" y="555"/>
                    </a:lnTo>
                    <a:lnTo>
                      <a:pt x="49" y="559"/>
                    </a:lnTo>
                    <a:lnTo>
                      <a:pt x="44" y="559"/>
                    </a:lnTo>
                    <a:lnTo>
                      <a:pt x="39" y="559"/>
                    </a:lnTo>
                    <a:lnTo>
                      <a:pt x="34" y="559"/>
                    </a:lnTo>
                    <a:lnTo>
                      <a:pt x="28" y="558"/>
                    </a:lnTo>
                    <a:lnTo>
                      <a:pt x="22" y="556"/>
                    </a:lnTo>
                    <a:lnTo>
                      <a:pt x="18" y="554"/>
                    </a:lnTo>
                    <a:lnTo>
                      <a:pt x="16" y="553"/>
                    </a:lnTo>
                    <a:lnTo>
                      <a:pt x="14" y="551"/>
                    </a:lnTo>
                    <a:lnTo>
                      <a:pt x="13" y="550"/>
                    </a:lnTo>
                    <a:lnTo>
                      <a:pt x="12" y="549"/>
                    </a:lnTo>
                    <a:lnTo>
                      <a:pt x="10" y="547"/>
                    </a:lnTo>
                    <a:lnTo>
                      <a:pt x="9" y="545"/>
                    </a:lnTo>
                    <a:lnTo>
                      <a:pt x="7" y="541"/>
                    </a:lnTo>
                    <a:lnTo>
                      <a:pt x="5" y="537"/>
                    </a:lnTo>
                    <a:lnTo>
                      <a:pt x="3" y="533"/>
                    </a:lnTo>
                    <a:lnTo>
                      <a:pt x="2" y="529"/>
                    </a:lnTo>
                    <a:lnTo>
                      <a:pt x="1" y="526"/>
                    </a:lnTo>
                    <a:lnTo>
                      <a:pt x="0" y="523"/>
                    </a:lnTo>
                    <a:lnTo>
                      <a:pt x="3" y="522"/>
                    </a:lnTo>
                    <a:lnTo>
                      <a:pt x="6" y="520"/>
                    </a:lnTo>
                    <a:lnTo>
                      <a:pt x="9" y="518"/>
                    </a:lnTo>
                    <a:lnTo>
                      <a:pt x="12" y="516"/>
                    </a:lnTo>
                    <a:lnTo>
                      <a:pt x="16" y="516"/>
                    </a:lnTo>
                    <a:lnTo>
                      <a:pt x="21" y="516"/>
                    </a:lnTo>
                    <a:lnTo>
                      <a:pt x="22" y="515"/>
                    </a:lnTo>
                    <a:lnTo>
                      <a:pt x="23" y="514"/>
                    </a:lnTo>
                    <a:lnTo>
                      <a:pt x="25" y="512"/>
                    </a:lnTo>
                    <a:lnTo>
                      <a:pt x="26" y="511"/>
                    </a:lnTo>
                    <a:lnTo>
                      <a:pt x="26" y="509"/>
                    </a:lnTo>
                    <a:lnTo>
                      <a:pt x="27" y="507"/>
                    </a:lnTo>
                    <a:lnTo>
                      <a:pt x="29" y="506"/>
                    </a:lnTo>
                    <a:lnTo>
                      <a:pt x="30" y="505"/>
                    </a:lnTo>
                    <a:lnTo>
                      <a:pt x="34" y="505"/>
                    </a:lnTo>
                    <a:lnTo>
                      <a:pt x="37" y="505"/>
                    </a:lnTo>
                    <a:lnTo>
                      <a:pt x="38" y="503"/>
                    </a:lnTo>
                    <a:lnTo>
                      <a:pt x="39" y="500"/>
                    </a:lnTo>
                    <a:lnTo>
                      <a:pt x="41" y="499"/>
                    </a:lnTo>
                    <a:lnTo>
                      <a:pt x="42" y="499"/>
                    </a:lnTo>
                    <a:lnTo>
                      <a:pt x="44" y="499"/>
                    </a:lnTo>
                    <a:lnTo>
                      <a:pt x="46" y="499"/>
                    </a:lnTo>
                    <a:lnTo>
                      <a:pt x="48" y="499"/>
                    </a:lnTo>
                    <a:lnTo>
                      <a:pt x="50" y="499"/>
                    </a:lnTo>
                    <a:lnTo>
                      <a:pt x="51" y="499"/>
                    </a:lnTo>
                    <a:lnTo>
                      <a:pt x="53" y="498"/>
                    </a:lnTo>
                    <a:lnTo>
                      <a:pt x="55" y="495"/>
                    </a:lnTo>
                    <a:lnTo>
                      <a:pt x="58" y="491"/>
                    </a:lnTo>
                    <a:lnTo>
                      <a:pt x="58" y="490"/>
                    </a:lnTo>
                    <a:lnTo>
                      <a:pt x="60" y="489"/>
                    </a:lnTo>
                    <a:lnTo>
                      <a:pt x="62" y="488"/>
                    </a:lnTo>
                    <a:lnTo>
                      <a:pt x="63" y="488"/>
                    </a:lnTo>
                    <a:lnTo>
                      <a:pt x="66" y="487"/>
                    </a:lnTo>
                    <a:lnTo>
                      <a:pt x="70" y="487"/>
                    </a:lnTo>
                    <a:lnTo>
                      <a:pt x="74" y="487"/>
                    </a:lnTo>
                    <a:lnTo>
                      <a:pt x="78" y="486"/>
                    </a:lnTo>
                    <a:lnTo>
                      <a:pt x="81" y="485"/>
                    </a:lnTo>
                    <a:lnTo>
                      <a:pt x="84" y="484"/>
                    </a:lnTo>
                    <a:lnTo>
                      <a:pt x="86" y="482"/>
                    </a:lnTo>
                    <a:lnTo>
                      <a:pt x="89" y="479"/>
                    </a:lnTo>
                    <a:lnTo>
                      <a:pt x="92" y="476"/>
                    </a:lnTo>
                    <a:lnTo>
                      <a:pt x="94" y="475"/>
                    </a:lnTo>
                    <a:lnTo>
                      <a:pt x="97" y="474"/>
                    </a:lnTo>
                    <a:lnTo>
                      <a:pt x="99" y="473"/>
                    </a:lnTo>
                    <a:lnTo>
                      <a:pt x="102" y="472"/>
                    </a:lnTo>
                    <a:lnTo>
                      <a:pt x="105" y="471"/>
                    </a:lnTo>
                    <a:lnTo>
                      <a:pt x="108" y="471"/>
                    </a:lnTo>
                    <a:lnTo>
                      <a:pt x="111" y="471"/>
                    </a:lnTo>
                    <a:lnTo>
                      <a:pt x="114" y="469"/>
                    </a:lnTo>
                    <a:lnTo>
                      <a:pt x="116" y="468"/>
                    </a:lnTo>
                    <a:lnTo>
                      <a:pt x="117" y="466"/>
                    </a:lnTo>
                    <a:lnTo>
                      <a:pt x="118" y="463"/>
                    </a:lnTo>
                    <a:lnTo>
                      <a:pt x="122" y="462"/>
                    </a:lnTo>
                    <a:lnTo>
                      <a:pt x="126" y="461"/>
                    </a:lnTo>
                    <a:lnTo>
                      <a:pt x="130" y="459"/>
                    </a:lnTo>
                    <a:lnTo>
                      <a:pt x="134" y="459"/>
                    </a:lnTo>
                    <a:lnTo>
                      <a:pt x="138" y="457"/>
                    </a:lnTo>
                    <a:lnTo>
                      <a:pt x="141" y="455"/>
                    </a:lnTo>
                    <a:lnTo>
                      <a:pt x="144" y="453"/>
                    </a:lnTo>
                    <a:lnTo>
                      <a:pt x="146" y="451"/>
                    </a:lnTo>
                    <a:lnTo>
                      <a:pt x="152" y="447"/>
                    </a:lnTo>
                    <a:lnTo>
                      <a:pt x="158" y="443"/>
                    </a:lnTo>
                    <a:lnTo>
                      <a:pt x="160" y="442"/>
                    </a:lnTo>
                    <a:lnTo>
                      <a:pt x="162" y="441"/>
                    </a:lnTo>
                    <a:lnTo>
                      <a:pt x="164" y="441"/>
                    </a:lnTo>
                    <a:lnTo>
                      <a:pt x="166" y="441"/>
                    </a:lnTo>
                    <a:lnTo>
                      <a:pt x="168" y="441"/>
                    </a:lnTo>
                    <a:lnTo>
                      <a:pt x="170" y="441"/>
                    </a:lnTo>
                    <a:lnTo>
                      <a:pt x="171" y="440"/>
                    </a:lnTo>
                    <a:lnTo>
                      <a:pt x="174" y="439"/>
                    </a:lnTo>
                    <a:lnTo>
                      <a:pt x="175" y="435"/>
                    </a:lnTo>
                    <a:lnTo>
                      <a:pt x="178" y="431"/>
                    </a:lnTo>
                    <a:lnTo>
                      <a:pt x="179" y="430"/>
                    </a:lnTo>
                    <a:lnTo>
                      <a:pt x="181" y="430"/>
                    </a:lnTo>
                    <a:lnTo>
                      <a:pt x="182" y="429"/>
                    </a:lnTo>
                    <a:lnTo>
                      <a:pt x="183" y="429"/>
                    </a:lnTo>
                    <a:lnTo>
                      <a:pt x="186" y="428"/>
                    </a:lnTo>
                    <a:lnTo>
                      <a:pt x="189" y="427"/>
                    </a:lnTo>
                    <a:lnTo>
                      <a:pt x="196" y="423"/>
                    </a:lnTo>
                    <a:lnTo>
                      <a:pt x="203" y="417"/>
                    </a:lnTo>
                    <a:lnTo>
                      <a:pt x="206" y="415"/>
                    </a:lnTo>
                    <a:lnTo>
                      <a:pt x="210" y="411"/>
                    </a:lnTo>
                    <a:lnTo>
                      <a:pt x="214" y="409"/>
                    </a:lnTo>
                    <a:lnTo>
                      <a:pt x="217" y="407"/>
                    </a:lnTo>
                    <a:lnTo>
                      <a:pt x="226" y="403"/>
                    </a:lnTo>
                    <a:lnTo>
                      <a:pt x="234" y="400"/>
                    </a:lnTo>
                    <a:lnTo>
                      <a:pt x="242" y="397"/>
                    </a:lnTo>
                    <a:lnTo>
                      <a:pt x="251" y="395"/>
                    </a:lnTo>
                    <a:lnTo>
                      <a:pt x="260" y="391"/>
                    </a:lnTo>
                    <a:lnTo>
                      <a:pt x="268" y="387"/>
                    </a:lnTo>
                    <a:lnTo>
                      <a:pt x="276" y="383"/>
                    </a:lnTo>
                    <a:lnTo>
                      <a:pt x="285" y="379"/>
                    </a:lnTo>
                    <a:lnTo>
                      <a:pt x="287" y="378"/>
                    </a:lnTo>
                    <a:lnTo>
                      <a:pt x="290" y="377"/>
                    </a:lnTo>
                    <a:lnTo>
                      <a:pt x="294" y="376"/>
                    </a:lnTo>
                    <a:lnTo>
                      <a:pt x="298" y="375"/>
                    </a:lnTo>
                    <a:lnTo>
                      <a:pt x="302" y="374"/>
                    </a:lnTo>
                    <a:lnTo>
                      <a:pt x="306" y="372"/>
                    </a:lnTo>
                    <a:lnTo>
                      <a:pt x="307" y="371"/>
                    </a:lnTo>
                    <a:lnTo>
                      <a:pt x="309" y="371"/>
                    </a:lnTo>
                    <a:lnTo>
                      <a:pt x="310" y="370"/>
                    </a:lnTo>
                    <a:lnTo>
                      <a:pt x="310" y="368"/>
                    </a:lnTo>
                    <a:lnTo>
                      <a:pt x="312" y="367"/>
                    </a:lnTo>
                    <a:lnTo>
                      <a:pt x="313" y="367"/>
                    </a:lnTo>
                    <a:lnTo>
                      <a:pt x="314" y="366"/>
                    </a:lnTo>
                    <a:lnTo>
                      <a:pt x="314" y="365"/>
                    </a:lnTo>
                    <a:lnTo>
                      <a:pt x="315" y="362"/>
                    </a:lnTo>
                    <a:lnTo>
                      <a:pt x="316" y="361"/>
                    </a:lnTo>
                    <a:lnTo>
                      <a:pt x="316" y="358"/>
                    </a:lnTo>
                    <a:lnTo>
                      <a:pt x="316" y="355"/>
                    </a:lnTo>
                    <a:lnTo>
                      <a:pt x="316" y="352"/>
                    </a:lnTo>
                    <a:lnTo>
                      <a:pt x="318" y="350"/>
                    </a:lnTo>
                    <a:lnTo>
                      <a:pt x="319" y="344"/>
                    </a:lnTo>
                    <a:lnTo>
                      <a:pt x="322" y="335"/>
                    </a:lnTo>
                    <a:lnTo>
                      <a:pt x="325" y="324"/>
                    </a:lnTo>
                    <a:lnTo>
                      <a:pt x="328" y="311"/>
                    </a:lnTo>
                    <a:lnTo>
                      <a:pt x="330" y="299"/>
                    </a:lnTo>
                    <a:lnTo>
                      <a:pt x="333" y="288"/>
                    </a:lnTo>
                    <a:lnTo>
                      <a:pt x="334" y="283"/>
                    </a:lnTo>
                    <a:lnTo>
                      <a:pt x="334" y="279"/>
                    </a:lnTo>
                    <a:lnTo>
                      <a:pt x="334" y="276"/>
                    </a:lnTo>
                    <a:lnTo>
                      <a:pt x="333" y="274"/>
                    </a:lnTo>
                    <a:lnTo>
                      <a:pt x="330" y="271"/>
                    </a:lnTo>
                    <a:lnTo>
                      <a:pt x="327" y="270"/>
                    </a:lnTo>
                    <a:lnTo>
                      <a:pt x="320" y="270"/>
                    </a:lnTo>
                    <a:lnTo>
                      <a:pt x="314" y="272"/>
                    </a:lnTo>
                    <a:lnTo>
                      <a:pt x="309" y="274"/>
                    </a:lnTo>
                    <a:lnTo>
                      <a:pt x="304" y="276"/>
                    </a:lnTo>
                    <a:lnTo>
                      <a:pt x="300" y="278"/>
                    </a:lnTo>
                    <a:lnTo>
                      <a:pt x="297" y="281"/>
                    </a:lnTo>
                    <a:lnTo>
                      <a:pt x="294" y="283"/>
                    </a:lnTo>
                    <a:lnTo>
                      <a:pt x="291" y="286"/>
                    </a:lnTo>
                    <a:lnTo>
                      <a:pt x="287" y="292"/>
                    </a:lnTo>
                    <a:lnTo>
                      <a:pt x="282" y="300"/>
                    </a:lnTo>
                    <a:lnTo>
                      <a:pt x="281" y="304"/>
                    </a:lnTo>
                    <a:lnTo>
                      <a:pt x="278" y="308"/>
                    </a:lnTo>
                    <a:lnTo>
                      <a:pt x="275" y="313"/>
                    </a:lnTo>
                    <a:lnTo>
                      <a:pt x="271" y="318"/>
                    </a:lnTo>
                    <a:lnTo>
                      <a:pt x="270" y="318"/>
                    </a:lnTo>
                    <a:lnTo>
                      <a:pt x="267" y="316"/>
                    </a:lnTo>
                    <a:lnTo>
                      <a:pt x="266" y="315"/>
                    </a:lnTo>
                    <a:lnTo>
                      <a:pt x="264" y="314"/>
                    </a:lnTo>
                    <a:lnTo>
                      <a:pt x="262" y="313"/>
                    </a:lnTo>
                    <a:lnTo>
                      <a:pt x="259" y="311"/>
                    </a:lnTo>
                    <a:lnTo>
                      <a:pt x="254" y="311"/>
                    </a:lnTo>
                    <a:lnTo>
                      <a:pt x="249" y="311"/>
                    </a:lnTo>
                    <a:lnTo>
                      <a:pt x="244" y="312"/>
                    </a:lnTo>
                    <a:lnTo>
                      <a:pt x="238" y="312"/>
                    </a:lnTo>
                    <a:lnTo>
                      <a:pt x="237" y="315"/>
                    </a:lnTo>
                    <a:lnTo>
                      <a:pt x="234" y="318"/>
                    </a:lnTo>
                    <a:lnTo>
                      <a:pt x="231" y="322"/>
                    </a:lnTo>
                    <a:lnTo>
                      <a:pt x="227" y="326"/>
                    </a:lnTo>
                    <a:lnTo>
                      <a:pt x="223" y="329"/>
                    </a:lnTo>
                    <a:lnTo>
                      <a:pt x="220" y="331"/>
                    </a:lnTo>
                    <a:lnTo>
                      <a:pt x="216" y="334"/>
                    </a:lnTo>
                    <a:lnTo>
                      <a:pt x="213" y="335"/>
                    </a:lnTo>
                    <a:lnTo>
                      <a:pt x="211" y="336"/>
                    </a:lnTo>
                    <a:lnTo>
                      <a:pt x="209" y="336"/>
                    </a:lnTo>
                    <a:lnTo>
                      <a:pt x="206" y="336"/>
                    </a:lnTo>
                    <a:lnTo>
                      <a:pt x="204" y="336"/>
                    </a:lnTo>
                    <a:lnTo>
                      <a:pt x="199" y="335"/>
                    </a:lnTo>
                    <a:lnTo>
                      <a:pt x="195" y="335"/>
                    </a:lnTo>
                    <a:lnTo>
                      <a:pt x="191" y="331"/>
                    </a:lnTo>
                    <a:lnTo>
                      <a:pt x="186" y="327"/>
                    </a:lnTo>
                    <a:lnTo>
                      <a:pt x="185" y="326"/>
                    </a:lnTo>
                    <a:lnTo>
                      <a:pt x="183" y="323"/>
                    </a:lnTo>
                    <a:lnTo>
                      <a:pt x="182" y="322"/>
                    </a:lnTo>
                    <a:lnTo>
                      <a:pt x="182" y="320"/>
                    </a:lnTo>
                    <a:lnTo>
                      <a:pt x="182" y="318"/>
                    </a:lnTo>
                    <a:lnTo>
                      <a:pt x="181" y="316"/>
                    </a:lnTo>
                    <a:lnTo>
                      <a:pt x="185" y="314"/>
                    </a:lnTo>
                    <a:lnTo>
                      <a:pt x="188" y="311"/>
                    </a:lnTo>
                    <a:lnTo>
                      <a:pt x="191" y="309"/>
                    </a:lnTo>
                    <a:lnTo>
                      <a:pt x="194" y="306"/>
                    </a:lnTo>
                    <a:lnTo>
                      <a:pt x="198" y="303"/>
                    </a:lnTo>
                    <a:lnTo>
                      <a:pt x="201" y="300"/>
                    </a:lnTo>
                    <a:lnTo>
                      <a:pt x="205" y="298"/>
                    </a:lnTo>
                    <a:lnTo>
                      <a:pt x="208" y="296"/>
                    </a:lnTo>
                    <a:lnTo>
                      <a:pt x="212" y="296"/>
                    </a:lnTo>
                    <a:lnTo>
                      <a:pt x="215" y="296"/>
                    </a:lnTo>
                    <a:lnTo>
                      <a:pt x="221" y="294"/>
                    </a:lnTo>
                    <a:lnTo>
                      <a:pt x="227" y="290"/>
                    </a:lnTo>
                    <a:lnTo>
                      <a:pt x="233" y="287"/>
                    </a:lnTo>
                    <a:lnTo>
                      <a:pt x="238" y="285"/>
                    </a:lnTo>
                    <a:lnTo>
                      <a:pt x="242" y="282"/>
                    </a:lnTo>
                    <a:lnTo>
                      <a:pt x="247" y="279"/>
                    </a:lnTo>
                    <a:lnTo>
                      <a:pt x="253" y="276"/>
                    </a:lnTo>
                    <a:lnTo>
                      <a:pt x="254" y="275"/>
                    </a:lnTo>
                    <a:lnTo>
                      <a:pt x="258" y="267"/>
                    </a:lnTo>
                    <a:lnTo>
                      <a:pt x="261" y="259"/>
                    </a:lnTo>
                    <a:lnTo>
                      <a:pt x="263" y="250"/>
                    </a:lnTo>
                    <a:lnTo>
                      <a:pt x="266" y="242"/>
                    </a:lnTo>
                    <a:lnTo>
                      <a:pt x="268" y="234"/>
                    </a:lnTo>
                    <a:lnTo>
                      <a:pt x="270" y="225"/>
                    </a:lnTo>
                    <a:lnTo>
                      <a:pt x="273" y="216"/>
                    </a:lnTo>
                    <a:lnTo>
                      <a:pt x="276" y="208"/>
                    </a:lnTo>
                    <a:lnTo>
                      <a:pt x="277" y="204"/>
                    </a:lnTo>
                    <a:lnTo>
                      <a:pt x="280" y="198"/>
                    </a:lnTo>
                    <a:lnTo>
                      <a:pt x="282" y="190"/>
                    </a:lnTo>
                    <a:lnTo>
                      <a:pt x="286" y="181"/>
                    </a:lnTo>
                    <a:lnTo>
                      <a:pt x="288" y="172"/>
                    </a:lnTo>
                    <a:lnTo>
                      <a:pt x="290" y="165"/>
                    </a:lnTo>
                    <a:lnTo>
                      <a:pt x="291" y="161"/>
                    </a:lnTo>
                    <a:lnTo>
                      <a:pt x="291" y="158"/>
                    </a:lnTo>
                    <a:lnTo>
                      <a:pt x="291" y="156"/>
                    </a:lnTo>
                    <a:lnTo>
                      <a:pt x="291" y="154"/>
                    </a:lnTo>
                    <a:lnTo>
                      <a:pt x="290" y="153"/>
                    </a:lnTo>
                    <a:lnTo>
                      <a:pt x="289" y="150"/>
                    </a:lnTo>
                    <a:lnTo>
                      <a:pt x="285" y="151"/>
                    </a:lnTo>
                    <a:lnTo>
                      <a:pt x="282" y="150"/>
                    </a:lnTo>
                    <a:lnTo>
                      <a:pt x="279" y="150"/>
                    </a:lnTo>
                    <a:lnTo>
                      <a:pt x="276" y="149"/>
                    </a:lnTo>
                    <a:lnTo>
                      <a:pt x="274" y="148"/>
                    </a:lnTo>
                    <a:lnTo>
                      <a:pt x="270" y="146"/>
                    </a:lnTo>
                    <a:lnTo>
                      <a:pt x="268" y="146"/>
                    </a:lnTo>
                    <a:lnTo>
                      <a:pt x="264" y="146"/>
                    </a:lnTo>
                    <a:lnTo>
                      <a:pt x="262" y="141"/>
                    </a:lnTo>
                    <a:lnTo>
                      <a:pt x="261" y="138"/>
                    </a:lnTo>
                    <a:lnTo>
                      <a:pt x="261" y="136"/>
                    </a:lnTo>
                    <a:lnTo>
                      <a:pt x="261" y="134"/>
                    </a:lnTo>
                    <a:lnTo>
                      <a:pt x="261" y="132"/>
                    </a:lnTo>
                    <a:lnTo>
                      <a:pt x="262" y="129"/>
                    </a:lnTo>
                    <a:lnTo>
                      <a:pt x="268" y="129"/>
                    </a:lnTo>
                    <a:lnTo>
                      <a:pt x="274" y="128"/>
                    </a:lnTo>
                    <a:lnTo>
                      <a:pt x="278" y="127"/>
                    </a:lnTo>
                    <a:lnTo>
                      <a:pt x="281" y="127"/>
                    </a:lnTo>
                    <a:lnTo>
                      <a:pt x="285" y="126"/>
                    </a:lnTo>
                    <a:lnTo>
                      <a:pt x="288" y="125"/>
                    </a:lnTo>
                    <a:lnTo>
                      <a:pt x="292" y="122"/>
                    </a:lnTo>
                    <a:lnTo>
                      <a:pt x="297" y="120"/>
                    </a:lnTo>
                    <a:lnTo>
                      <a:pt x="298" y="114"/>
                    </a:lnTo>
                    <a:lnTo>
                      <a:pt x="299" y="107"/>
                    </a:lnTo>
                    <a:lnTo>
                      <a:pt x="299" y="103"/>
                    </a:lnTo>
                    <a:lnTo>
                      <a:pt x="299" y="100"/>
                    </a:lnTo>
                    <a:lnTo>
                      <a:pt x="299" y="98"/>
                    </a:lnTo>
                    <a:lnTo>
                      <a:pt x="298" y="98"/>
                    </a:lnTo>
                    <a:lnTo>
                      <a:pt x="298" y="96"/>
                    </a:lnTo>
                    <a:lnTo>
                      <a:pt x="297" y="94"/>
                    </a:lnTo>
                    <a:lnTo>
                      <a:pt x="291" y="90"/>
                    </a:lnTo>
                    <a:lnTo>
                      <a:pt x="285" y="84"/>
                    </a:lnTo>
                    <a:lnTo>
                      <a:pt x="282" y="82"/>
                    </a:lnTo>
                    <a:lnTo>
                      <a:pt x="281" y="81"/>
                    </a:lnTo>
                    <a:lnTo>
                      <a:pt x="280" y="79"/>
                    </a:lnTo>
                    <a:lnTo>
                      <a:pt x="278" y="77"/>
                    </a:lnTo>
                    <a:lnTo>
                      <a:pt x="278" y="75"/>
                    </a:lnTo>
                    <a:lnTo>
                      <a:pt x="278" y="73"/>
                    </a:lnTo>
                    <a:lnTo>
                      <a:pt x="278" y="70"/>
                    </a:lnTo>
                    <a:lnTo>
                      <a:pt x="278" y="68"/>
                    </a:lnTo>
                    <a:lnTo>
                      <a:pt x="279" y="62"/>
                    </a:lnTo>
                    <a:lnTo>
                      <a:pt x="281" y="56"/>
                    </a:lnTo>
                    <a:lnTo>
                      <a:pt x="282" y="52"/>
                    </a:lnTo>
                    <a:lnTo>
                      <a:pt x="283" y="49"/>
                    </a:lnTo>
                    <a:lnTo>
                      <a:pt x="285" y="46"/>
                    </a:lnTo>
                    <a:lnTo>
                      <a:pt x="286" y="43"/>
                    </a:lnTo>
                    <a:lnTo>
                      <a:pt x="288" y="40"/>
                    </a:lnTo>
                    <a:lnTo>
                      <a:pt x="290" y="38"/>
                    </a:lnTo>
                    <a:lnTo>
                      <a:pt x="293" y="35"/>
                    </a:lnTo>
                    <a:lnTo>
                      <a:pt x="296" y="33"/>
                    </a:lnTo>
                    <a:lnTo>
                      <a:pt x="298" y="30"/>
                    </a:lnTo>
                    <a:lnTo>
                      <a:pt x="301" y="27"/>
                    </a:lnTo>
                    <a:lnTo>
                      <a:pt x="302" y="26"/>
                    </a:lnTo>
                    <a:lnTo>
                      <a:pt x="302" y="24"/>
                    </a:lnTo>
                    <a:lnTo>
                      <a:pt x="303" y="22"/>
                    </a:lnTo>
                    <a:lnTo>
                      <a:pt x="303" y="2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ḷïďê"/>
              <p:cNvSpPr/>
              <p:nvPr userDrawn="1"/>
            </p:nvSpPr>
            <p:spPr bwMode="auto">
              <a:xfrm>
                <a:off x="6780213" y="2770188"/>
                <a:ext cx="398463" cy="820738"/>
              </a:xfrm>
              <a:custGeom>
                <a:avLst/>
                <a:gdLst>
                  <a:gd name="T0" fmla="*/ 157 w 251"/>
                  <a:gd name="T1" fmla="*/ 40 h 517"/>
                  <a:gd name="T2" fmla="*/ 205 w 251"/>
                  <a:gd name="T3" fmla="*/ 1 h 517"/>
                  <a:gd name="T4" fmla="*/ 225 w 251"/>
                  <a:gd name="T5" fmla="*/ 10 h 517"/>
                  <a:gd name="T6" fmla="*/ 250 w 251"/>
                  <a:gd name="T7" fmla="*/ 44 h 517"/>
                  <a:gd name="T8" fmla="*/ 233 w 251"/>
                  <a:gd name="T9" fmla="*/ 72 h 517"/>
                  <a:gd name="T10" fmla="*/ 202 w 251"/>
                  <a:gd name="T11" fmla="*/ 123 h 517"/>
                  <a:gd name="T12" fmla="*/ 181 w 251"/>
                  <a:gd name="T13" fmla="*/ 164 h 517"/>
                  <a:gd name="T14" fmla="*/ 150 w 251"/>
                  <a:gd name="T15" fmla="*/ 222 h 517"/>
                  <a:gd name="T16" fmla="*/ 140 w 251"/>
                  <a:gd name="T17" fmla="*/ 251 h 517"/>
                  <a:gd name="T18" fmla="*/ 110 w 251"/>
                  <a:gd name="T19" fmla="*/ 275 h 517"/>
                  <a:gd name="T20" fmla="*/ 102 w 251"/>
                  <a:gd name="T21" fmla="*/ 313 h 517"/>
                  <a:gd name="T22" fmla="*/ 118 w 251"/>
                  <a:gd name="T23" fmla="*/ 347 h 517"/>
                  <a:gd name="T24" fmla="*/ 148 w 251"/>
                  <a:gd name="T25" fmla="*/ 351 h 517"/>
                  <a:gd name="T26" fmla="*/ 153 w 251"/>
                  <a:gd name="T27" fmla="*/ 371 h 517"/>
                  <a:gd name="T28" fmla="*/ 142 w 251"/>
                  <a:gd name="T29" fmla="*/ 397 h 517"/>
                  <a:gd name="T30" fmla="*/ 125 w 251"/>
                  <a:gd name="T31" fmla="*/ 409 h 517"/>
                  <a:gd name="T32" fmla="*/ 97 w 251"/>
                  <a:gd name="T33" fmla="*/ 446 h 517"/>
                  <a:gd name="T34" fmla="*/ 99 w 251"/>
                  <a:gd name="T35" fmla="*/ 463 h 517"/>
                  <a:gd name="T36" fmla="*/ 147 w 251"/>
                  <a:gd name="T37" fmla="*/ 456 h 517"/>
                  <a:gd name="T38" fmla="*/ 174 w 251"/>
                  <a:gd name="T39" fmla="*/ 454 h 517"/>
                  <a:gd name="T40" fmla="*/ 191 w 251"/>
                  <a:gd name="T41" fmla="*/ 479 h 517"/>
                  <a:gd name="T42" fmla="*/ 175 w 251"/>
                  <a:gd name="T43" fmla="*/ 497 h 517"/>
                  <a:gd name="T44" fmla="*/ 134 w 251"/>
                  <a:gd name="T45" fmla="*/ 504 h 517"/>
                  <a:gd name="T46" fmla="*/ 85 w 251"/>
                  <a:gd name="T47" fmla="*/ 517 h 517"/>
                  <a:gd name="T48" fmla="*/ 61 w 251"/>
                  <a:gd name="T49" fmla="*/ 510 h 517"/>
                  <a:gd name="T50" fmla="*/ 50 w 251"/>
                  <a:gd name="T51" fmla="*/ 497 h 517"/>
                  <a:gd name="T52" fmla="*/ 67 w 251"/>
                  <a:gd name="T53" fmla="*/ 452 h 517"/>
                  <a:gd name="T54" fmla="*/ 78 w 251"/>
                  <a:gd name="T55" fmla="*/ 420 h 517"/>
                  <a:gd name="T56" fmla="*/ 70 w 251"/>
                  <a:gd name="T57" fmla="*/ 409 h 517"/>
                  <a:gd name="T58" fmla="*/ 50 w 251"/>
                  <a:gd name="T59" fmla="*/ 388 h 517"/>
                  <a:gd name="T60" fmla="*/ 74 w 251"/>
                  <a:gd name="T61" fmla="*/ 367 h 517"/>
                  <a:gd name="T62" fmla="*/ 65 w 251"/>
                  <a:gd name="T63" fmla="*/ 313 h 517"/>
                  <a:gd name="T64" fmla="*/ 58 w 251"/>
                  <a:gd name="T65" fmla="*/ 275 h 517"/>
                  <a:gd name="T66" fmla="*/ 86 w 251"/>
                  <a:gd name="T67" fmla="*/ 238 h 517"/>
                  <a:gd name="T68" fmla="*/ 58 w 251"/>
                  <a:gd name="T69" fmla="*/ 206 h 517"/>
                  <a:gd name="T70" fmla="*/ 82 w 251"/>
                  <a:gd name="T71" fmla="*/ 191 h 517"/>
                  <a:gd name="T72" fmla="*/ 100 w 251"/>
                  <a:gd name="T73" fmla="*/ 165 h 517"/>
                  <a:gd name="T74" fmla="*/ 105 w 251"/>
                  <a:gd name="T75" fmla="*/ 126 h 517"/>
                  <a:gd name="T76" fmla="*/ 123 w 251"/>
                  <a:gd name="T77" fmla="*/ 132 h 517"/>
                  <a:gd name="T78" fmla="*/ 118 w 251"/>
                  <a:gd name="T79" fmla="*/ 165 h 517"/>
                  <a:gd name="T80" fmla="*/ 139 w 251"/>
                  <a:gd name="T81" fmla="*/ 171 h 517"/>
                  <a:gd name="T82" fmla="*/ 181 w 251"/>
                  <a:gd name="T83" fmla="*/ 106 h 517"/>
                  <a:gd name="T84" fmla="*/ 206 w 251"/>
                  <a:gd name="T85" fmla="*/ 59 h 517"/>
                  <a:gd name="T86" fmla="*/ 167 w 251"/>
                  <a:gd name="T87" fmla="*/ 50 h 517"/>
                  <a:gd name="T88" fmla="*/ 150 w 251"/>
                  <a:gd name="T89" fmla="*/ 60 h 517"/>
                  <a:gd name="T90" fmla="*/ 126 w 251"/>
                  <a:gd name="T91" fmla="*/ 77 h 517"/>
                  <a:gd name="T92" fmla="*/ 73 w 251"/>
                  <a:gd name="T93" fmla="*/ 112 h 517"/>
                  <a:gd name="T94" fmla="*/ 46 w 251"/>
                  <a:gd name="T95" fmla="*/ 136 h 517"/>
                  <a:gd name="T96" fmla="*/ 38 w 251"/>
                  <a:gd name="T97" fmla="*/ 168 h 517"/>
                  <a:gd name="T98" fmla="*/ 27 w 251"/>
                  <a:gd name="T99" fmla="*/ 230 h 517"/>
                  <a:gd name="T100" fmla="*/ 9 w 251"/>
                  <a:gd name="T101" fmla="*/ 221 h 517"/>
                  <a:gd name="T102" fmla="*/ 9 w 251"/>
                  <a:gd name="T103" fmla="*/ 167 h 517"/>
                  <a:gd name="T104" fmla="*/ 7 w 251"/>
                  <a:gd name="T105" fmla="*/ 141 h 517"/>
                  <a:gd name="T106" fmla="*/ 2 w 251"/>
                  <a:gd name="T107" fmla="*/ 114 h 517"/>
                  <a:gd name="T108" fmla="*/ 28 w 251"/>
                  <a:gd name="T109" fmla="*/ 123 h 517"/>
                  <a:gd name="T110" fmla="*/ 51 w 251"/>
                  <a:gd name="T111" fmla="*/ 116 h 517"/>
                  <a:gd name="T112" fmla="*/ 79 w 251"/>
                  <a:gd name="T113" fmla="*/ 96 h 517"/>
                  <a:gd name="T114" fmla="*/ 110 w 251"/>
                  <a:gd name="T115" fmla="*/ 75 h 517"/>
                  <a:gd name="T116" fmla="*/ 135 w 251"/>
                  <a:gd name="T117" fmla="*/ 5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517">
                    <a:moveTo>
                      <a:pt x="139" y="56"/>
                    </a:moveTo>
                    <a:lnTo>
                      <a:pt x="139" y="54"/>
                    </a:lnTo>
                    <a:lnTo>
                      <a:pt x="139" y="52"/>
                    </a:lnTo>
                    <a:lnTo>
                      <a:pt x="142" y="51"/>
                    </a:lnTo>
                    <a:lnTo>
                      <a:pt x="143" y="50"/>
                    </a:lnTo>
                    <a:lnTo>
                      <a:pt x="146" y="48"/>
                    </a:lnTo>
                    <a:lnTo>
                      <a:pt x="147" y="47"/>
                    </a:lnTo>
                    <a:lnTo>
                      <a:pt x="152" y="44"/>
                    </a:lnTo>
                    <a:lnTo>
                      <a:pt x="157" y="40"/>
                    </a:lnTo>
                    <a:lnTo>
                      <a:pt x="167" y="30"/>
                    </a:lnTo>
                    <a:lnTo>
                      <a:pt x="177" y="20"/>
                    </a:lnTo>
                    <a:lnTo>
                      <a:pt x="183" y="16"/>
                    </a:lnTo>
                    <a:lnTo>
                      <a:pt x="187" y="11"/>
                    </a:lnTo>
                    <a:lnTo>
                      <a:pt x="192" y="7"/>
                    </a:lnTo>
                    <a:lnTo>
                      <a:pt x="198" y="4"/>
                    </a:lnTo>
                    <a:lnTo>
                      <a:pt x="200" y="3"/>
                    </a:lnTo>
                    <a:lnTo>
                      <a:pt x="203" y="2"/>
                    </a:lnTo>
                    <a:lnTo>
                      <a:pt x="205" y="1"/>
                    </a:lnTo>
                    <a:lnTo>
                      <a:pt x="207" y="0"/>
                    </a:lnTo>
                    <a:lnTo>
                      <a:pt x="210" y="0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21" y="5"/>
                    </a:lnTo>
                    <a:lnTo>
                      <a:pt x="223" y="8"/>
                    </a:lnTo>
                    <a:lnTo>
                      <a:pt x="225" y="10"/>
                    </a:lnTo>
                    <a:lnTo>
                      <a:pt x="229" y="16"/>
                    </a:lnTo>
                    <a:lnTo>
                      <a:pt x="233" y="21"/>
                    </a:lnTo>
                    <a:lnTo>
                      <a:pt x="237" y="28"/>
                    </a:lnTo>
                    <a:lnTo>
                      <a:pt x="241" y="33"/>
                    </a:lnTo>
                    <a:lnTo>
                      <a:pt x="243" y="36"/>
                    </a:lnTo>
                    <a:lnTo>
                      <a:pt x="245" y="37"/>
                    </a:lnTo>
                    <a:lnTo>
                      <a:pt x="247" y="39"/>
                    </a:lnTo>
                    <a:lnTo>
                      <a:pt x="249" y="40"/>
                    </a:lnTo>
                    <a:lnTo>
                      <a:pt x="250" y="44"/>
                    </a:lnTo>
                    <a:lnTo>
                      <a:pt x="251" y="48"/>
                    </a:lnTo>
                    <a:lnTo>
                      <a:pt x="250" y="51"/>
                    </a:lnTo>
                    <a:lnTo>
                      <a:pt x="249" y="52"/>
                    </a:lnTo>
                    <a:lnTo>
                      <a:pt x="247" y="55"/>
                    </a:lnTo>
                    <a:lnTo>
                      <a:pt x="247" y="56"/>
                    </a:lnTo>
                    <a:lnTo>
                      <a:pt x="243" y="60"/>
                    </a:lnTo>
                    <a:lnTo>
                      <a:pt x="240" y="64"/>
                    </a:lnTo>
                    <a:lnTo>
                      <a:pt x="236" y="68"/>
                    </a:lnTo>
                    <a:lnTo>
                      <a:pt x="233" y="72"/>
                    </a:lnTo>
                    <a:lnTo>
                      <a:pt x="230" y="75"/>
                    </a:lnTo>
                    <a:lnTo>
                      <a:pt x="227" y="79"/>
                    </a:lnTo>
                    <a:lnTo>
                      <a:pt x="227" y="82"/>
                    </a:lnTo>
                    <a:lnTo>
                      <a:pt x="227" y="86"/>
                    </a:lnTo>
                    <a:lnTo>
                      <a:pt x="223" y="92"/>
                    </a:lnTo>
                    <a:lnTo>
                      <a:pt x="219" y="99"/>
                    </a:lnTo>
                    <a:lnTo>
                      <a:pt x="215" y="105"/>
                    </a:lnTo>
                    <a:lnTo>
                      <a:pt x="211" y="111"/>
                    </a:lnTo>
                    <a:lnTo>
                      <a:pt x="202" y="123"/>
                    </a:lnTo>
                    <a:lnTo>
                      <a:pt x="193" y="135"/>
                    </a:lnTo>
                    <a:lnTo>
                      <a:pt x="192" y="140"/>
                    </a:lnTo>
                    <a:lnTo>
                      <a:pt x="191" y="144"/>
                    </a:lnTo>
                    <a:lnTo>
                      <a:pt x="191" y="148"/>
                    </a:lnTo>
                    <a:lnTo>
                      <a:pt x="191" y="152"/>
                    </a:lnTo>
                    <a:lnTo>
                      <a:pt x="188" y="156"/>
                    </a:lnTo>
                    <a:lnTo>
                      <a:pt x="186" y="158"/>
                    </a:lnTo>
                    <a:lnTo>
                      <a:pt x="183" y="161"/>
                    </a:lnTo>
                    <a:lnTo>
                      <a:pt x="181" y="164"/>
                    </a:lnTo>
                    <a:lnTo>
                      <a:pt x="178" y="171"/>
                    </a:lnTo>
                    <a:lnTo>
                      <a:pt x="175" y="178"/>
                    </a:lnTo>
                    <a:lnTo>
                      <a:pt x="171" y="186"/>
                    </a:lnTo>
                    <a:lnTo>
                      <a:pt x="168" y="193"/>
                    </a:lnTo>
                    <a:lnTo>
                      <a:pt x="164" y="200"/>
                    </a:lnTo>
                    <a:lnTo>
                      <a:pt x="160" y="208"/>
                    </a:lnTo>
                    <a:lnTo>
                      <a:pt x="156" y="214"/>
                    </a:lnTo>
                    <a:lnTo>
                      <a:pt x="151" y="221"/>
                    </a:lnTo>
                    <a:lnTo>
                      <a:pt x="150" y="222"/>
                    </a:lnTo>
                    <a:lnTo>
                      <a:pt x="149" y="224"/>
                    </a:lnTo>
                    <a:lnTo>
                      <a:pt x="148" y="225"/>
                    </a:lnTo>
                    <a:lnTo>
                      <a:pt x="147" y="228"/>
                    </a:lnTo>
                    <a:lnTo>
                      <a:pt x="146" y="232"/>
                    </a:lnTo>
                    <a:lnTo>
                      <a:pt x="146" y="236"/>
                    </a:lnTo>
                    <a:lnTo>
                      <a:pt x="144" y="240"/>
                    </a:lnTo>
                    <a:lnTo>
                      <a:pt x="143" y="244"/>
                    </a:lnTo>
                    <a:lnTo>
                      <a:pt x="142" y="247"/>
                    </a:lnTo>
                    <a:lnTo>
                      <a:pt x="140" y="251"/>
                    </a:lnTo>
                    <a:lnTo>
                      <a:pt x="138" y="253"/>
                    </a:lnTo>
                    <a:lnTo>
                      <a:pt x="136" y="256"/>
                    </a:lnTo>
                    <a:lnTo>
                      <a:pt x="134" y="258"/>
                    </a:lnTo>
                    <a:lnTo>
                      <a:pt x="132" y="260"/>
                    </a:lnTo>
                    <a:lnTo>
                      <a:pt x="127" y="263"/>
                    </a:lnTo>
                    <a:lnTo>
                      <a:pt x="122" y="266"/>
                    </a:lnTo>
                    <a:lnTo>
                      <a:pt x="118" y="269"/>
                    </a:lnTo>
                    <a:lnTo>
                      <a:pt x="112" y="273"/>
                    </a:lnTo>
                    <a:lnTo>
                      <a:pt x="110" y="275"/>
                    </a:lnTo>
                    <a:lnTo>
                      <a:pt x="108" y="277"/>
                    </a:lnTo>
                    <a:lnTo>
                      <a:pt x="106" y="279"/>
                    </a:lnTo>
                    <a:lnTo>
                      <a:pt x="105" y="281"/>
                    </a:lnTo>
                    <a:lnTo>
                      <a:pt x="104" y="283"/>
                    </a:lnTo>
                    <a:lnTo>
                      <a:pt x="103" y="285"/>
                    </a:lnTo>
                    <a:lnTo>
                      <a:pt x="103" y="289"/>
                    </a:lnTo>
                    <a:lnTo>
                      <a:pt x="102" y="293"/>
                    </a:lnTo>
                    <a:lnTo>
                      <a:pt x="102" y="302"/>
                    </a:lnTo>
                    <a:lnTo>
                      <a:pt x="102" y="313"/>
                    </a:lnTo>
                    <a:lnTo>
                      <a:pt x="102" y="323"/>
                    </a:lnTo>
                    <a:lnTo>
                      <a:pt x="102" y="333"/>
                    </a:lnTo>
                    <a:lnTo>
                      <a:pt x="102" y="340"/>
                    </a:lnTo>
                    <a:lnTo>
                      <a:pt x="102" y="344"/>
                    </a:lnTo>
                    <a:lnTo>
                      <a:pt x="105" y="345"/>
                    </a:lnTo>
                    <a:lnTo>
                      <a:pt x="106" y="346"/>
                    </a:lnTo>
                    <a:lnTo>
                      <a:pt x="110" y="347"/>
                    </a:lnTo>
                    <a:lnTo>
                      <a:pt x="114" y="347"/>
                    </a:lnTo>
                    <a:lnTo>
                      <a:pt x="118" y="347"/>
                    </a:lnTo>
                    <a:lnTo>
                      <a:pt x="122" y="347"/>
                    </a:lnTo>
                    <a:lnTo>
                      <a:pt x="127" y="345"/>
                    </a:lnTo>
                    <a:lnTo>
                      <a:pt x="133" y="345"/>
                    </a:lnTo>
                    <a:lnTo>
                      <a:pt x="136" y="345"/>
                    </a:lnTo>
                    <a:lnTo>
                      <a:pt x="138" y="345"/>
                    </a:lnTo>
                    <a:lnTo>
                      <a:pt x="141" y="345"/>
                    </a:lnTo>
                    <a:lnTo>
                      <a:pt x="143" y="347"/>
                    </a:lnTo>
                    <a:lnTo>
                      <a:pt x="146" y="349"/>
                    </a:lnTo>
                    <a:lnTo>
                      <a:pt x="148" y="351"/>
                    </a:lnTo>
                    <a:lnTo>
                      <a:pt x="150" y="353"/>
                    </a:lnTo>
                    <a:lnTo>
                      <a:pt x="153" y="357"/>
                    </a:lnTo>
                    <a:lnTo>
                      <a:pt x="155" y="360"/>
                    </a:lnTo>
                    <a:lnTo>
                      <a:pt x="157" y="362"/>
                    </a:lnTo>
                    <a:lnTo>
                      <a:pt x="157" y="363"/>
                    </a:lnTo>
                    <a:lnTo>
                      <a:pt x="158" y="365"/>
                    </a:lnTo>
                    <a:lnTo>
                      <a:pt x="158" y="366"/>
                    </a:lnTo>
                    <a:lnTo>
                      <a:pt x="157" y="368"/>
                    </a:lnTo>
                    <a:lnTo>
                      <a:pt x="153" y="371"/>
                    </a:lnTo>
                    <a:lnTo>
                      <a:pt x="149" y="373"/>
                    </a:lnTo>
                    <a:lnTo>
                      <a:pt x="147" y="377"/>
                    </a:lnTo>
                    <a:lnTo>
                      <a:pt x="146" y="379"/>
                    </a:lnTo>
                    <a:lnTo>
                      <a:pt x="146" y="382"/>
                    </a:lnTo>
                    <a:lnTo>
                      <a:pt x="146" y="385"/>
                    </a:lnTo>
                    <a:lnTo>
                      <a:pt x="145" y="389"/>
                    </a:lnTo>
                    <a:lnTo>
                      <a:pt x="144" y="392"/>
                    </a:lnTo>
                    <a:lnTo>
                      <a:pt x="143" y="394"/>
                    </a:lnTo>
                    <a:lnTo>
                      <a:pt x="142" y="397"/>
                    </a:lnTo>
                    <a:lnTo>
                      <a:pt x="140" y="398"/>
                    </a:lnTo>
                    <a:lnTo>
                      <a:pt x="138" y="399"/>
                    </a:lnTo>
                    <a:lnTo>
                      <a:pt x="137" y="400"/>
                    </a:lnTo>
                    <a:lnTo>
                      <a:pt x="135" y="401"/>
                    </a:lnTo>
                    <a:lnTo>
                      <a:pt x="131" y="402"/>
                    </a:lnTo>
                    <a:lnTo>
                      <a:pt x="128" y="405"/>
                    </a:lnTo>
                    <a:lnTo>
                      <a:pt x="126" y="405"/>
                    </a:lnTo>
                    <a:lnTo>
                      <a:pt x="126" y="407"/>
                    </a:lnTo>
                    <a:lnTo>
                      <a:pt x="125" y="409"/>
                    </a:lnTo>
                    <a:lnTo>
                      <a:pt x="124" y="410"/>
                    </a:lnTo>
                    <a:lnTo>
                      <a:pt x="122" y="414"/>
                    </a:lnTo>
                    <a:lnTo>
                      <a:pt x="121" y="417"/>
                    </a:lnTo>
                    <a:lnTo>
                      <a:pt x="118" y="419"/>
                    </a:lnTo>
                    <a:lnTo>
                      <a:pt x="114" y="421"/>
                    </a:lnTo>
                    <a:lnTo>
                      <a:pt x="109" y="427"/>
                    </a:lnTo>
                    <a:lnTo>
                      <a:pt x="102" y="436"/>
                    </a:lnTo>
                    <a:lnTo>
                      <a:pt x="99" y="441"/>
                    </a:lnTo>
                    <a:lnTo>
                      <a:pt x="97" y="446"/>
                    </a:lnTo>
                    <a:lnTo>
                      <a:pt x="96" y="448"/>
                    </a:lnTo>
                    <a:lnTo>
                      <a:pt x="95" y="450"/>
                    </a:lnTo>
                    <a:lnTo>
                      <a:pt x="94" y="452"/>
                    </a:lnTo>
                    <a:lnTo>
                      <a:pt x="94" y="453"/>
                    </a:lnTo>
                    <a:lnTo>
                      <a:pt x="94" y="455"/>
                    </a:lnTo>
                    <a:lnTo>
                      <a:pt x="95" y="457"/>
                    </a:lnTo>
                    <a:lnTo>
                      <a:pt x="96" y="458"/>
                    </a:lnTo>
                    <a:lnTo>
                      <a:pt x="97" y="461"/>
                    </a:lnTo>
                    <a:lnTo>
                      <a:pt x="99" y="463"/>
                    </a:lnTo>
                    <a:lnTo>
                      <a:pt x="101" y="466"/>
                    </a:lnTo>
                    <a:lnTo>
                      <a:pt x="105" y="466"/>
                    </a:lnTo>
                    <a:lnTo>
                      <a:pt x="110" y="466"/>
                    </a:lnTo>
                    <a:lnTo>
                      <a:pt x="114" y="467"/>
                    </a:lnTo>
                    <a:lnTo>
                      <a:pt x="118" y="467"/>
                    </a:lnTo>
                    <a:lnTo>
                      <a:pt x="122" y="465"/>
                    </a:lnTo>
                    <a:lnTo>
                      <a:pt x="130" y="462"/>
                    </a:lnTo>
                    <a:lnTo>
                      <a:pt x="138" y="459"/>
                    </a:lnTo>
                    <a:lnTo>
                      <a:pt x="147" y="456"/>
                    </a:lnTo>
                    <a:lnTo>
                      <a:pt x="151" y="454"/>
                    </a:lnTo>
                    <a:lnTo>
                      <a:pt x="156" y="453"/>
                    </a:lnTo>
                    <a:lnTo>
                      <a:pt x="161" y="452"/>
                    </a:lnTo>
                    <a:lnTo>
                      <a:pt x="164" y="451"/>
                    </a:lnTo>
                    <a:lnTo>
                      <a:pt x="168" y="452"/>
                    </a:lnTo>
                    <a:lnTo>
                      <a:pt x="171" y="452"/>
                    </a:lnTo>
                    <a:lnTo>
                      <a:pt x="172" y="453"/>
                    </a:lnTo>
                    <a:lnTo>
                      <a:pt x="173" y="453"/>
                    </a:lnTo>
                    <a:lnTo>
                      <a:pt x="174" y="454"/>
                    </a:lnTo>
                    <a:lnTo>
                      <a:pt x="175" y="455"/>
                    </a:lnTo>
                    <a:lnTo>
                      <a:pt x="176" y="457"/>
                    </a:lnTo>
                    <a:lnTo>
                      <a:pt x="178" y="457"/>
                    </a:lnTo>
                    <a:lnTo>
                      <a:pt x="179" y="459"/>
                    </a:lnTo>
                    <a:lnTo>
                      <a:pt x="181" y="461"/>
                    </a:lnTo>
                    <a:lnTo>
                      <a:pt x="184" y="465"/>
                    </a:lnTo>
                    <a:lnTo>
                      <a:pt x="187" y="469"/>
                    </a:lnTo>
                    <a:lnTo>
                      <a:pt x="189" y="473"/>
                    </a:lnTo>
                    <a:lnTo>
                      <a:pt x="191" y="479"/>
                    </a:lnTo>
                    <a:lnTo>
                      <a:pt x="193" y="484"/>
                    </a:lnTo>
                    <a:lnTo>
                      <a:pt x="194" y="488"/>
                    </a:lnTo>
                    <a:lnTo>
                      <a:pt x="192" y="490"/>
                    </a:lnTo>
                    <a:lnTo>
                      <a:pt x="189" y="492"/>
                    </a:lnTo>
                    <a:lnTo>
                      <a:pt x="187" y="493"/>
                    </a:lnTo>
                    <a:lnTo>
                      <a:pt x="184" y="495"/>
                    </a:lnTo>
                    <a:lnTo>
                      <a:pt x="181" y="496"/>
                    </a:lnTo>
                    <a:lnTo>
                      <a:pt x="178" y="497"/>
                    </a:lnTo>
                    <a:lnTo>
                      <a:pt x="175" y="497"/>
                    </a:lnTo>
                    <a:lnTo>
                      <a:pt x="171" y="498"/>
                    </a:lnTo>
                    <a:lnTo>
                      <a:pt x="164" y="499"/>
                    </a:lnTo>
                    <a:lnTo>
                      <a:pt x="158" y="501"/>
                    </a:lnTo>
                    <a:lnTo>
                      <a:pt x="154" y="501"/>
                    </a:lnTo>
                    <a:lnTo>
                      <a:pt x="150" y="502"/>
                    </a:lnTo>
                    <a:lnTo>
                      <a:pt x="147" y="503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4" y="504"/>
                    </a:lnTo>
                    <a:lnTo>
                      <a:pt x="129" y="504"/>
                    </a:lnTo>
                    <a:lnTo>
                      <a:pt x="123" y="504"/>
                    </a:lnTo>
                    <a:lnTo>
                      <a:pt x="114" y="509"/>
                    </a:lnTo>
                    <a:lnTo>
                      <a:pt x="104" y="513"/>
                    </a:lnTo>
                    <a:lnTo>
                      <a:pt x="99" y="515"/>
                    </a:lnTo>
                    <a:lnTo>
                      <a:pt x="94" y="517"/>
                    </a:lnTo>
                    <a:lnTo>
                      <a:pt x="90" y="517"/>
                    </a:lnTo>
                    <a:lnTo>
                      <a:pt x="87" y="517"/>
                    </a:lnTo>
                    <a:lnTo>
                      <a:pt x="85" y="517"/>
                    </a:lnTo>
                    <a:lnTo>
                      <a:pt x="81" y="517"/>
                    </a:lnTo>
                    <a:lnTo>
                      <a:pt x="80" y="517"/>
                    </a:lnTo>
                    <a:lnTo>
                      <a:pt x="79" y="515"/>
                    </a:lnTo>
                    <a:lnTo>
                      <a:pt x="78" y="514"/>
                    </a:lnTo>
                    <a:lnTo>
                      <a:pt x="76" y="513"/>
                    </a:lnTo>
                    <a:lnTo>
                      <a:pt x="73" y="513"/>
                    </a:lnTo>
                    <a:lnTo>
                      <a:pt x="69" y="512"/>
                    </a:lnTo>
                    <a:lnTo>
                      <a:pt x="65" y="511"/>
                    </a:lnTo>
                    <a:lnTo>
                      <a:pt x="61" y="510"/>
                    </a:lnTo>
                    <a:lnTo>
                      <a:pt x="59" y="509"/>
                    </a:lnTo>
                    <a:lnTo>
                      <a:pt x="58" y="509"/>
                    </a:lnTo>
                    <a:lnTo>
                      <a:pt x="57" y="507"/>
                    </a:lnTo>
                    <a:lnTo>
                      <a:pt x="56" y="506"/>
                    </a:lnTo>
                    <a:lnTo>
                      <a:pt x="54" y="505"/>
                    </a:lnTo>
                    <a:lnTo>
                      <a:pt x="53" y="503"/>
                    </a:lnTo>
                    <a:lnTo>
                      <a:pt x="51" y="501"/>
                    </a:lnTo>
                    <a:lnTo>
                      <a:pt x="50" y="499"/>
                    </a:lnTo>
                    <a:lnTo>
                      <a:pt x="50" y="497"/>
                    </a:lnTo>
                    <a:lnTo>
                      <a:pt x="50" y="495"/>
                    </a:lnTo>
                    <a:lnTo>
                      <a:pt x="49" y="493"/>
                    </a:lnTo>
                    <a:lnTo>
                      <a:pt x="50" y="490"/>
                    </a:lnTo>
                    <a:lnTo>
                      <a:pt x="50" y="485"/>
                    </a:lnTo>
                    <a:lnTo>
                      <a:pt x="51" y="481"/>
                    </a:lnTo>
                    <a:lnTo>
                      <a:pt x="53" y="475"/>
                    </a:lnTo>
                    <a:lnTo>
                      <a:pt x="56" y="470"/>
                    </a:lnTo>
                    <a:lnTo>
                      <a:pt x="62" y="461"/>
                    </a:lnTo>
                    <a:lnTo>
                      <a:pt x="67" y="452"/>
                    </a:lnTo>
                    <a:lnTo>
                      <a:pt x="70" y="448"/>
                    </a:lnTo>
                    <a:lnTo>
                      <a:pt x="72" y="444"/>
                    </a:lnTo>
                    <a:lnTo>
                      <a:pt x="74" y="441"/>
                    </a:lnTo>
                    <a:lnTo>
                      <a:pt x="74" y="438"/>
                    </a:lnTo>
                    <a:lnTo>
                      <a:pt x="75" y="436"/>
                    </a:lnTo>
                    <a:lnTo>
                      <a:pt x="77" y="432"/>
                    </a:lnTo>
                    <a:lnTo>
                      <a:pt x="77" y="428"/>
                    </a:lnTo>
                    <a:lnTo>
                      <a:pt x="78" y="424"/>
                    </a:lnTo>
                    <a:lnTo>
                      <a:pt x="78" y="420"/>
                    </a:lnTo>
                    <a:lnTo>
                      <a:pt x="78" y="416"/>
                    </a:lnTo>
                    <a:lnTo>
                      <a:pt x="77" y="414"/>
                    </a:lnTo>
                    <a:lnTo>
                      <a:pt x="77" y="413"/>
                    </a:lnTo>
                    <a:lnTo>
                      <a:pt x="75" y="411"/>
                    </a:lnTo>
                    <a:lnTo>
                      <a:pt x="74" y="410"/>
                    </a:lnTo>
                    <a:lnTo>
                      <a:pt x="74" y="409"/>
                    </a:lnTo>
                    <a:lnTo>
                      <a:pt x="72" y="409"/>
                    </a:lnTo>
                    <a:lnTo>
                      <a:pt x="71" y="409"/>
                    </a:lnTo>
                    <a:lnTo>
                      <a:pt x="70" y="409"/>
                    </a:lnTo>
                    <a:lnTo>
                      <a:pt x="68" y="409"/>
                    </a:lnTo>
                    <a:lnTo>
                      <a:pt x="67" y="408"/>
                    </a:lnTo>
                    <a:lnTo>
                      <a:pt x="66" y="407"/>
                    </a:lnTo>
                    <a:lnTo>
                      <a:pt x="66" y="406"/>
                    </a:lnTo>
                    <a:lnTo>
                      <a:pt x="62" y="403"/>
                    </a:lnTo>
                    <a:lnTo>
                      <a:pt x="57" y="397"/>
                    </a:lnTo>
                    <a:lnTo>
                      <a:pt x="54" y="393"/>
                    </a:lnTo>
                    <a:lnTo>
                      <a:pt x="52" y="390"/>
                    </a:lnTo>
                    <a:lnTo>
                      <a:pt x="50" y="388"/>
                    </a:lnTo>
                    <a:lnTo>
                      <a:pt x="50" y="386"/>
                    </a:lnTo>
                    <a:lnTo>
                      <a:pt x="53" y="384"/>
                    </a:lnTo>
                    <a:lnTo>
                      <a:pt x="56" y="381"/>
                    </a:lnTo>
                    <a:lnTo>
                      <a:pt x="59" y="379"/>
                    </a:lnTo>
                    <a:lnTo>
                      <a:pt x="62" y="376"/>
                    </a:lnTo>
                    <a:lnTo>
                      <a:pt x="65" y="373"/>
                    </a:lnTo>
                    <a:lnTo>
                      <a:pt x="68" y="371"/>
                    </a:lnTo>
                    <a:lnTo>
                      <a:pt x="71" y="369"/>
                    </a:lnTo>
                    <a:lnTo>
                      <a:pt x="74" y="367"/>
                    </a:lnTo>
                    <a:lnTo>
                      <a:pt x="75" y="357"/>
                    </a:lnTo>
                    <a:lnTo>
                      <a:pt x="75" y="345"/>
                    </a:lnTo>
                    <a:lnTo>
                      <a:pt x="75" y="333"/>
                    </a:lnTo>
                    <a:lnTo>
                      <a:pt x="74" y="321"/>
                    </a:lnTo>
                    <a:lnTo>
                      <a:pt x="74" y="320"/>
                    </a:lnTo>
                    <a:lnTo>
                      <a:pt x="71" y="319"/>
                    </a:lnTo>
                    <a:lnTo>
                      <a:pt x="70" y="318"/>
                    </a:lnTo>
                    <a:lnTo>
                      <a:pt x="68" y="317"/>
                    </a:lnTo>
                    <a:lnTo>
                      <a:pt x="65" y="313"/>
                    </a:lnTo>
                    <a:lnTo>
                      <a:pt x="62" y="310"/>
                    </a:lnTo>
                    <a:lnTo>
                      <a:pt x="56" y="302"/>
                    </a:lnTo>
                    <a:lnTo>
                      <a:pt x="51" y="296"/>
                    </a:lnTo>
                    <a:lnTo>
                      <a:pt x="51" y="293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3" y="285"/>
                    </a:lnTo>
                    <a:lnTo>
                      <a:pt x="55" y="280"/>
                    </a:lnTo>
                    <a:lnTo>
                      <a:pt x="58" y="275"/>
                    </a:lnTo>
                    <a:lnTo>
                      <a:pt x="60" y="271"/>
                    </a:lnTo>
                    <a:lnTo>
                      <a:pt x="63" y="267"/>
                    </a:lnTo>
                    <a:lnTo>
                      <a:pt x="66" y="263"/>
                    </a:lnTo>
                    <a:lnTo>
                      <a:pt x="70" y="259"/>
                    </a:lnTo>
                    <a:lnTo>
                      <a:pt x="74" y="255"/>
                    </a:lnTo>
                    <a:lnTo>
                      <a:pt x="77" y="251"/>
                    </a:lnTo>
                    <a:lnTo>
                      <a:pt x="80" y="247"/>
                    </a:lnTo>
                    <a:lnTo>
                      <a:pt x="83" y="242"/>
                    </a:lnTo>
                    <a:lnTo>
                      <a:pt x="86" y="238"/>
                    </a:lnTo>
                    <a:lnTo>
                      <a:pt x="87" y="233"/>
                    </a:lnTo>
                    <a:lnTo>
                      <a:pt x="88" y="230"/>
                    </a:lnTo>
                    <a:lnTo>
                      <a:pt x="88" y="227"/>
                    </a:lnTo>
                    <a:lnTo>
                      <a:pt x="88" y="224"/>
                    </a:lnTo>
                    <a:lnTo>
                      <a:pt x="88" y="221"/>
                    </a:lnTo>
                    <a:lnTo>
                      <a:pt x="81" y="217"/>
                    </a:lnTo>
                    <a:lnTo>
                      <a:pt x="73" y="214"/>
                    </a:lnTo>
                    <a:lnTo>
                      <a:pt x="66" y="210"/>
                    </a:lnTo>
                    <a:lnTo>
                      <a:pt x="58" y="206"/>
                    </a:lnTo>
                    <a:lnTo>
                      <a:pt x="58" y="204"/>
                    </a:lnTo>
                    <a:lnTo>
                      <a:pt x="59" y="202"/>
                    </a:lnTo>
                    <a:lnTo>
                      <a:pt x="62" y="200"/>
                    </a:lnTo>
                    <a:lnTo>
                      <a:pt x="63" y="199"/>
                    </a:lnTo>
                    <a:lnTo>
                      <a:pt x="66" y="197"/>
                    </a:lnTo>
                    <a:lnTo>
                      <a:pt x="69" y="196"/>
                    </a:lnTo>
                    <a:lnTo>
                      <a:pt x="71" y="195"/>
                    </a:lnTo>
                    <a:lnTo>
                      <a:pt x="75" y="193"/>
                    </a:lnTo>
                    <a:lnTo>
                      <a:pt x="82" y="191"/>
                    </a:lnTo>
                    <a:lnTo>
                      <a:pt x="88" y="188"/>
                    </a:lnTo>
                    <a:lnTo>
                      <a:pt x="90" y="187"/>
                    </a:lnTo>
                    <a:lnTo>
                      <a:pt x="94" y="185"/>
                    </a:lnTo>
                    <a:lnTo>
                      <a:pt x="95" y="184"/>
                    </a:lnTo>
                    <a:lnTo>
                      <a:pt x="98" y="181"/>
                    </a:lnTo>
                    <a:lnTo>
                      <a:pt x="98" y="178"/>
                    </a:lnTo>
                    <a:lnTo>
                      <a:pt x="99" y="174"/>
                    </a:lnTo>
                    <a:lnTo>
                      <a:pt x="99" y="170"/>
                    </a:lnTo>
                    <a:lnTo>
                      <a:pt x="100" y="165"/>
                    </a:lnTo>
                    <a:lnTo>
                      <a:pt x="99" y="156"/>
                    </a:lnTo>
                    <a:lnTo>
                      <a:pt x="99" y="148"/>
                    </a:lnTo>
                    <a:lnTo>
                      <a:pt x="99" y="144"/>
                    </a:lnTo>
                    <a:lnTo>
                      <a:pt x="99" y="140"/>
                    </a:lnTo>
                    <a:lnTo>
                      <a:pt x="100" y="136"/>
                    </a:lnTo>
                    <a:lnTo>
                      <a:pt x="101" y="133"/>
                    </a:lnTo>
                    <a:lnTo>
                      <a:pt x="102" y="130"/>
                    </a:lnTo>
                    <a:lnTo>
                      <a:pt x="104" y="127"/>
                    </a:lnTo>
                    <a:lnTo>
                      <a:pt x="105" y="126"/>
                    </a:lnTo>
                    <a:lnTo>
                      <a:pt x="106" y="124"/>
                    </a:lnTo>
                    <a:lnTo>
                      <a:pt x="107" y="124"/>
                    </a:lnTo>
                    <a:lnTo>
                      <a:pt x="109" y="123"/>
                    </a:lnTo>
                    <a:lnTo>
                      <a:pt x="114" y="123"/>
                    </a:lnTo>
                    <a:lnTo>
                      <a:pt x="118" y="123"/>
                    </a:lnTo>
                    <a:lnTo>
                      <a:pt x="120" y="126"/>
                    </a:lnTo>
                    <a:lnTo>
                      <a:pt x="122" y="128"/>
                    </a:lnTo>
                    <a:lnTo>
                      <a:pt x="122" y="130"/>
                    </a:lnTo>
                    <a:lnTo>
                      <a:pt x="123" y="132"/>
                    </a:lnTo>
                    <a:lnTo>
                      <a:pt x="123" y="134"/>
                    </a:lnTo>
                    <a:lnTo>
                      <a:pt x="123" y="137"/>
                    </a:lnTo>
                    <a:lnTo>
                      <a:pt x="122" y="140"/>
                    </a:lnTo>
                    <a:lnTo>
                      <a:pt x="121" y="141"/>
                    </a:lnTo>
                    <a:lnTo>
                      <a:pt x="120" y="144"/>
                    </a:lnTo>
                    <a:lnTo>
                      <a:pt x="119" y="146"/>
                    </a:lnTo>
                    <a:lnTo>
                      <a:pt x="118" y="151"/>
                    </a:lnTo>
                    <a:lnTo>
                      <a:pt x="118" y="156"/>
                    </a:lnTo>
                    <a:lnTo>
                      <a:pt x="118" y="165"/>
                    </a:lnTo>
                    <a:lnTo>
                      <a:pt x="118" y="176"/>
                    </a:lnTo>
                    <a:lnTo>
                      <a:pt x="122" y="179"/>
                    </a:lnTo>
                    <a:lnTo>
                      <a:pt x="126" y="181"/>
                    </a:lnTo>
                    <a:lnTo>
                      <a:pt x="130" y="181"/>
                    </a:lnTo>
                    <a:lnTo>
                      <a:pt x="134" y="181"/>
                    </a:lnTo>
                    <a:lnTo>
                      <a:pt x="135" y="179"/>
                    </a:lnTo>
                    <a:lnTo>
                      <a:pt x="136" y="176"/>
                    </a:lnTo>
                    <a:lnTo>
                      <a:pt x="138" y="173"/>
                    </a:lnTo>
                    <a:lnTo>
                      <a:pt x="139" y="171"/>
                    </a:lnTo>
                    <a:lnTo>
                      <a:pt x="143" y="165"/>
                    </a:lnTo>
                    <a:lnTo>
                      <a:pt x="147" y="160"/>
                    </a:lnTo>
                    <a:lnTo>
                      <a:pt x="155" y="151"/>
                    </a:lnTo>
                    <a:lnTo>
                      <a:pt x="163" y="141"/>
                    </a:lnTo>
                    <a:lnTo>
                      <a:pt x="167" y="136"/>
                    </a:lnTo>
                    <a:lnTo>
                      <a:pt x="171" y="128"/>
                    </a:lnTo>
                    <a:lnTo>
                      <a:pt x="174" y="121"/>
                    </a:lnTo>
                    <a:lnTo>
                      <a:pt x="177" y="114"/>
                    </a:lnTo>
                    <a:lnTo>
                      <a:pt x="181" y="106"/>
                    </a:lnTo>
                    <a:lnTo>
                      <a:pt x="184" y="99"/>
                    </a:lnTo>
                    <a:lnTo>
                      <a:pt x="187" y="92"/>
                    </a:lnTo>
                    <a:lnTo>
                      <a:pt x="191" y="84"/>
                    </a:lnTo>
                    <a:lnTo>
                      <a:pt x="195" y="78"/>
                    </a:lnTo>
                    <a:lnTo>
                      <a:pt x="200" y="71"/>
                    </a:lnTo>
                    <a:lnTo>
                      <a:pt x="203" y="68"/>
                    </a:lnTo>
                    <a:lnTo>
                      <a:pt x="205" y="64"/>
                    </a:lnTo>
                    <a:lnTo>
                      <a:pt x="205" y="61"/>
                    </a:lnTo>
                    <a:lnTo>
                      <a:pt x="206" y="59"/>
                    </a:lnTo>
                    <a:lnTo>
                      <a:pt x="207" y="56"/>
                    </a:lnTo>
                    <a:lnTo>
                      <a:pt x="207" y="53"/>
                    </a:lnTo>
                    <a:lnTo>
                      <a:pt x="203" y="49"/>
                    </a:lnTo>
                    <a:lnTo>
                      <a:pt x="200" y="44"/>
                    </a:lnTo>
                    <a:lnTo>
                      <a:pt x="192" y="45"/>
                    </a:lnTo>
                    <a:lnTo>
                      <a:pt x="183" y="46"/>
                    </a:lnTo>
                    <a:lnTo>
                      <a:pt x="175" y="46"/>
                    </a:lnTo>
                    <a:lnTo>
                      <a:pt x="167" y="47"/>
                    </a:lnTo>
                    <a:lnTo>
                      <a:pt x="167" y="50"/>
                    </a:lnTo>
                    <a:lnTo>
                      <a:pt x="165" y="52"/>
                    </a:lnTo>
                    <a:lnTo>
                      <a:pt x="163" y="54"/>
                    </a:lnTo>
                    <a:lnTo>
                      <a:pt x="163" y="56"/>
                    </a:lnTo>
                    <a:lnTo>
                      <a:pt x="161" y="56"/>
                    </a:lnTo>
                    <a:lnTo>
                      <a:pt x="159" y="57"/>
                    </a:lnTo>
                    <a:lnTo>
                      <a:pt x="159" y="58"/>
                    </a:lnTo>
                    <a:lnTo>
                      <a:pt x="157" y="58"/>
                    </a:lnTo>
                    <a:lnTo>
                      <a:pt x="154" y="59"/>
                    </a:lnTo>
                    <a:lnTo>
                      <a:pt x="150" y="60"/>
                    </a:lnTo>
                    <a:lnTo>
                      <a:pt x="148" y="60"/>
                    </a:lnTo>
                    <a:lnTo>
                      <a:pt x="146" y="60"/>
                    </a:lnTo>
                    <a:lnTo>
                      <a:pt x="144" y="62"/>
                    </a:lnTo>
                    <a:lnTo>
                      <a:pt x="142" y="63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4" y="69"/>
                    </a:lnTo>
                    <a:lnTo>
                      <a:pt x="131" y="72"/>
                    </a:lnTo>
                    <a:lnTo>
                      <a:pt x="126" y="77"/>
                    </a:lnTo>
                    <a:lnTo>
                      <a:pt x="121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06" y="88"/>
                    </a:lnTo>
                    <a:lnTo>
                      <a:pt x="94" y="96"/>
                    </a:lnTo>
                    <a:lnTo>
                      <a:pt x="89" y="100"/>
                    </a:lnTo>
                    <a:lnTo>
                      <a:pt x="82" y="104"/>
                    </a:lnTo>
                    <a:lnTo>
                      <a:pt x="78" y="108"/>
                    </a:lnTo>
                    <a:lnTo>
                      <a:pt x="73" y="112"/>
                    </a:lnTo>
                    <a:lnTo>
                      <a:pt x="67" y="118"/>
                    </a:lnTo>
                    <a:lnTo>
                      <a:pt x="61" y="124"/>
                    </a:lnTo>
                    <a:lnTo>
                      <a:pt x="57" y="128"/>
                    </a:ln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2"/>
                    </a:lnTo>
                    <a:lnTo>
                      <a:pt x="48" y="132"/>
                    </a:lnTo>
                    <a:lnTo>
                      <a:pt x="46" y="132"/>
                    </a:lnTo>
                    <a:lnTo>
                      <a:pt x="46" y="136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2" y="142"/>
                    </a:lnTo>
                    <a:lnTo>
                      <a:pt x="41" y="145"/>
                    </a:lnTo>
                    <a:lnTo>
                      <a:pt x="40" y="148"/>
                    </a:lnTo>
                    <a:lnTo>
                      <a:pt x="39" y="151"/>
                    </a:lnTo>
                    <a:lnTo>
                      <a:pt x="39" y="154"/>
                    </a:lnTo>
                    <a:lnTo>
                      <a:pt x="39" y="159"/>
                    </a:lnTo>
                    <a:lnTo>
                      <a:pt x="38" y="168"/>
                    </a:lnTo>
                    <a:lnTo>
                      <a:pt x="38" y="180"/>
                    </a:lnTo>
                    <a:lnTo>
                      <a:pt x="38" y="192"/>
                    </a:lnTo>
                    <a:lnTo>
                      <a:pt x="36" y="205"/>
                    </a:lnTo>
                    <a:lnTo>
                      <a:pt x="34" y="216"/>
                    </a:lnTo>
                    <a:lnTo>
                      <a:pt x="34" y="221"/>
                    </a:lnTo>
                    <a:lnTo>
                      <a:pt x="33" y="225"/>
                    </a:lnTo>
                    <a:lnTo>
                      <a:pt x="31" y="229"/>
                    </a:lnTo>
                    <a:lnTo>
                      <a:pt x="30" y="230"/>
                    </a:lnTo>
                    <a:lnTo>
                      <a:pt x="27" y="230"/>
                    </a:lnTo>
                    <a:lnTo>
                      <a:pt x="25" y="230"/>
                    </a:lnTo>
                    <a:lnTo>
                      <a:pt x="22" y="230"/>
                    </a:lnTo>
                    <a:lnTo>
                      <a:pt x="18" y="230"/>
                    </a:lnTo>
                    <a:lnTo>
                      <a:pt x="18" y="229"/>
                    </a:lnTo>
                    <a:lnTo>
                      <a:pt x="17" y="227"/>
                    </a:lnTo>
                    <a:lnTo>
                      <a:pt x="16" y="225"/>
                    </a:lnTo>
                    <a:lnTo>
                      <a:pt x="14" y="224"/>
                    </a:lnTo>
                    <a:lnTo>
                      <a:pt x="12" y="223"/>
                    </a:lnTo>
                    <a:lnTo>
                      <a:pt x="9" y="221"/>
                    </a:lnTo>
                    <a:lnTo>
                      <a:pt x="9" y="214"/>
                    </a:lnTo>
                    <a:lnTo>
                      <a:pt x="9" y="208"/>
                    </a:lnTo>
                    <a:lnTo>
                      <a:pt x="9" y="200"/>
                    </a:lnTo>
                    <a:lnTo>
                      <a:pt x="9" y="194"/>
                    </a:lnTo>
                    <a:lnTo>
                      <a:pt x="9" y="188"/>
                    </a:lnTo>
                    <a:lnTo>
                      <a:pt x="9" y="180"/>
                    </a:lnTo>
                    <a:lnTo>
                      <a:pt x="9" y="174"/>
                    </a:lnTo>
                    <a:lnTo>
                      <a:pt x="9" y="168"/>
                    </a:lnTo>
                    <a:lnTo>
                      <a:pt x="9" y="167"/>
                    </a:lnTo>
                    <a:lnTo>
                      <a:pt x="8" y="165"/>
                    </a:lnTo>
                    <a:lnTo>
                      <a:pt x="7" y="164"/>
                    </a:lnTo>
                    <a:lnTo>
                      <a:pt x="7" y="163"/>
                    </a:lnTo>
                    <a:lnTo>
                      <a:pt x="7" y="160"/>
                    </a:lnTo>
                    <a:lnTo>
                      <a:pt x="7" y="156"/>
                    </a:lnTo>
                    <a:lnTo>
                      <a:pt x="8" y="152"/>
                    </a:lnTo>
                    <a:lnTo>
                      <a:pt x="8" y="148"/>
                    </a:lnTo>
                    <a:lnTo>
                      <a:pt x="8" y="145"/>
                    </a:lnTo>
                    <a:lnTo>
                      <a:pt x="7" y="141"/>
                    </a:lnTo>
                    <a:lnTo>
                      <a:pt x="4" y="136"/>
                    </a:lnTo>
                    <a:lnTo>
                      <a:pt x="1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7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4" y="113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1" y="112"/>
                    </a:lnTo>
                    <a:lnTo>
                      <a:pt x="14" y="114"/>
                    </a:lnTo>
                    <a:lnTo>
                      <a:pt x="18" y="116"/>
                    </a:lnTo>
                    <a:lnTo>
                      <a:pt x="23" y="120"/>
                    </a:lnTo>
                    <a:lnTo>
                      <a:pt x="28" y="123"/>
                    </a:lnTo>
                    <a:lnTo>
                      <a:pt x="31" y="123"/>
                    </a:lnTo>
                    <a:lnTo>
                      <a:pt x="35" y="123"/>
                    </a:lnTo>
                    <a:lnTo>
                      <a:pt x="38" y="123"/>
                    </a:lnTo>
                    <a:lnTo>
                      <a:pt x="42" y="123"/>
                    </a:lnTo>
                    <a:lnTo>
                      <a:pt x="43" y="121"/>
                    </a:lnTo>
                    <a:lnTo>
                      <a:pt x="45" y="120"/>
                    </a:lnTo>
                    <a:lnTo>
                      <a:pt x="46" y="119"/>
                    </a:lnTo>
                    <a:lnTo>
                      <a:pt x="48" y="117"/>
                    </a:lnTo>
                    <a:lnTo>
                      <a:pt x="51" y="116"/>
                    </a:lnTo>
                    <a:lnTo>
                      <a:pt x="56" y="113"/>
                    </a:lnTo>
                    <a:lnTo>
                      <a:pt x="58" y="112"/>
                    </a:lnTo>
                    <a:lnTo>
                      <a:pt x="59" y="110"/>
                    </a:lnTo>
                    <a:lnTo>
                      <a:pt x="61" y="108"/>
                    </a:lnTo>
                    <a:lnTo>
                      <a:pt x="62" y="106"/>
                    </a:lnTo>
                    <a:lnTo>
                      <a:pt x="66" y="102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9" y="96"/>
                    </a:lnTo>
                    <a:lnTo>
                      <a:pt x="84" y="92"/>
                    </a:lnTo>
                    <a:lnTo>
                      <a:pt x="89" y="87"/>
                    </a:lnTo>
                    <a:lnTo>
                      <a:pt x="94" y="83"/>
                    </a:lnTo>
                    <a:lnTo>
                      <a:pt x="99" y="79"/>
                    </a:lnTo>
                    <a:lnTo>
                      <a:pt x="102" y="78"/>
                    </a:lnTo>
                    <a:lnTo>
                      <a:pt x="103" y="76"/>
                    </a:lnTo>
                    <a:lnTo>
                      <a:pt x="106" y="76"/>
                    </a:lnTo>
                    <a:lnTo>
                      <a:pt x="108" y="76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4" y="73"/>
                    </a:lnTo>
                    <a:lnTo>
                      <a:pt x="116" y="72"/>
                    </a:lnTo>
                    <a:lnTo>
                      <a:pt x="121" y="68"/>
                    </a:lnTo>
                    <a:lnTo>
                      <a:pt x="126" y="63"/>
                    </a:lnTo>
                    <a:lnTo>
                      <a:pt x="129" y="60"/>
                    </a:lnTo>
                    <a:lnTo>
                      <a:pt x="131" y="58"/>
                    </a:lnTo>
                    <a:lnTo>
                      <a:pt x="134" y="58"/>
                    </a:lnTo>
                    <a:lnTo>
                      <a:pt x="135" y="57"/>
                    </a:lnTo>
                    <a:lnTo>
                      <a:pt x="137" y="56"/>
                    </a:lnTo>
                    <a:lnTo>
                      <a:pt x="139" y="5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şļïḑe"/>
              <p:cNvSpPr/>
              <p:nvPr userDrawn="1"/>
            </p:nvSpPr>
            <p:spPr bwMode="auto">
              <a:xfrm>
                <a:off x="6492876" y="2917826"/>
                <a:ext cx="220663" cy="603250"/>
              </a:xfrm>
              <a:custGeom>
                <a:avLst/>
                <a:gdLst>
                  <a:gd name="T0" fmla="*/ 127 w 139"/>
                  <a:gd name="T1" fmla="*/ 2 h 380"/>
                  <a:gd name="T2" fmla="*/ 135 w 139"/>
                  <a:gd name="T3" fmla="*/ 15 h 380"/>
                  <a:gd name="T4" fmla="*/ 135 w 139"/>
                  <a:gd name="T5" fmla="*/ 22 h 380"/>
                  <a:gd name="T6" fmla="*/ 123 w 139"/>
                  <a:gd name="T7" fmla="*/ 50 h 380"/>
                  <a:gd name="T8" fmla="*/ 113 w 139"/>
                  <a:gd name="T9" fmla="*/ 73 h 380"/>
                  <a:gd name="T10" fmla="*/ 107 w 139"/>
                  <a:gd name="T11" fmla="*/ 106 h 380"/>
                  <a:gd name="T12" fmla="*/ 101 w 139"/>
                  <a:gd name="T13" fmla="*/ 145 h 380"/>
                  <a:gd name="T14" fmla="*/ 103 w 139"/>
                  <a:gd name="T15" fmla="*/ 178 h 380"/>
                  <a:gd name="T16" fmla="*/ 110 w 139"/>
                  <a:gd name="T17" fmla="*/ 184 h 380"/>
                  <a:gd name="T18" fmla="*/ 117 w 139"/>
                  <a:gd name="T19" fmla="*/ 196 h 380"/>
                  <a:gd name="T20" fmla="*/ 127 w 139"/>
                  <a:gd name="T21" fmla="*/ 198 h 380"/>
                  <a:gd name="T22" fmla="*/ 133 w 139"/>
                  <a:gd name="T23" fmla="*/ 194 h 380"/>
                  <a:gd name="T24" fmla="*/ 139 w 139"/>
                  <a:gd name="T25" fmla="*/ 199 h 380"/>
                  <a:gd name="T26" fmla="*/ 135 w 139"/>
                  <a:gd name="T27" fmla="*/ 216 h 380"/>
                  <a:gd name="T28" fmla="*/ 127 w 139"/>
                  <a:gd name="T29" fmla="*/ 240 h 380"/>
                  <a:gd name="T30" fmla="*/ 119 w 139"/>
                  <a:gd name="T31" fmla="*/ 255 h 380"/>
                  <a:gd name="T32" fmla="*/ 119 w 139"/>
                  <a:gd name="T33" fmla="*/ 260 h 380"/>
                  <a:gd name="T34" fmla="*/ 108 w 139"/>
                  <a:gd name="T35" fmla="*/ 268 h 380"/>
                  <a:gd name="T36" fmla="*/ 104 w 139"/>
                  <a:gd name="T37" fmla="*/ 279 h 380"/>
                  <a:gd name="T38" fmla="*/ 98 w 139"/>
                  <a:gd name="T39" fmla="*/ 290 h 380"/>
                  <a:gd name="T40" fmla="*/ 93 w 139"/>
                  <a:gd name="T41" fmla="*/ 300 h 380"/>
                  <a:gd name="T42" fmla="*/ 92 w 139"/>
                  <a:gd name="T43" fmla="*/ 311 h 380"/>
                  <a:gd name="T44" fmla="*/ 81 w 139"/>
                  <a:gd name="T45" fmla="*/ 332 h 380"/>
                  <a:gd name="T46" fmla="*/ 79 w 139"/>
                  <a:gd name="T47" fmla="*/ 341 h 380"/>
                  <a:gd name="T48" fmla="*/ 77 w 139"/>
                  <a:gd name="T49" fmla="*/ 352 h 380"/>
                  <a:gd name="T50" fmla="*/ 72 w 139"/>
                  <a:gd name="T51" fmla="*/ 360 h 380"/>
                  <a:gd name="T52" fmla="*/ 63 w 139"/>
                  <a:gd name="T53" fmla="*/ 370 h 380"/>
                  <a:gd name="T54" fmla="*/ 52 w 139"/>
                  <a:gd name="T55" fmla="*/ 376 h 380"/>
                  <a:gd name="T56" fmla="*/ 39 w 139"/>
                  <a:gd name="T57" fmla="*/ 380 h 380"/>
                  <a:gd name="T58" fmla="*/ 15 w 139"/>
                  <a:gd name="T59" fmla="*/ 376 h 380"/>
                  <a:gd name="T60" fmla="*/ 7 w 139"/>
                  <a:gd name="T61" fmla="*/ 365 h 380"/>
                  <a:gd name="T62" fmla="*/ 7 w 139"/>
                  <a:gd name="T63" fmla="*/ 356 h 380"/>
                  <a:gd name="T64" fmla="*/ 14 w 139"/>
                  <a:gd name="T65" fmla="*/ 344 h 380"/>
                  <a:gd name="T66" fmla="*/ 19 w 139"/>
                  <a:gd name="T67" fmla="*/ 330 h 380"/>
                  <a:gd name="T68" fmla="*/ 25 w 139"/>
                  <a:gd name="T69" fmla="*/ 319 h 380"/>
                  <a:gd name="T70" fmla="*/ 47 w 139"/>
                  <a:gd name="T71" fmla="*/ 280 h 380"/>
                  <a:gd name="T72" fmla="*/ 56 w 139"/>
                  <a:gd name="T73" fmla="*/ 256 h 380"/>
                  <a:gd name="T74" fmla="*/ 43 w 139"/>
                  <a:gd name="T75" fmla="*/ 248 h 380"/>
                  <a:gd name="T76" fmla="*/ 31 w 139"/>
                  <a:gd name="T77" fmla="*/ 247 h 380"/>
                  <a:gd name="T78" fmla="*/ 19 w 139"/>
                  <a:gd name="T79" fmla="*/ 251 h 380"/>
                  <a:gd name="T80" fmla="*/ 6 w 139"/>
                  <a:gd name="T81" fmla="*/ 247 h 380"/>
                  <a:gd name="T82" fmla="*/ 0 w 139"/>
                  <a:gd name="T83" fmla="*/ 239 h 380"/>
                  <a:gd name="T84" fmla="*/ 11 w 139"/>
                  <a:gd name="T85" fmla="*/ 225 h 380"/>
                  <a:gd name="T86" fmla="*/ 38 w 139"/>
                  <a:gd name="T87" fmla="*/ 208 h 380"/>
                  <a:gd name="T88" fmla="*/ 55 w 139"/>
                  <a:gd name="T89" fmla="*/ 196 h 380"/>
                  <a:gd name="T90" fmla="*/ 67 w 139"/>
                  <a:gd name="T91" fmla="*/ 183 h 380"/>
                  <a:gd name="T92" fmla="*/ 67 w 139"/>
                  <a:gd name="T93" fmla="*/ 167 h 380"/>
                  <a:gd name="T94" fmla="*/ 66 w 139"/>
                  <a:gd name="T95" fmla="*/ 140 h 380"/>
                  <a:gd name="T96" fmla="*/ 69 w 139"/>
                  <a:gd name="T97" fmla="*/ 124 h 380"/>
                  <a:gd name="T98" fmla="*/ 71 w 139"/>
                  <a:gd name="T99" fmla="*/ 97 h 380"/>
                  <a:gd name="T100" fmla="*/ 71 w 139"/>
                  <a:gd name="T101" fmla="*/ 85 h 380"/>
                  <a:gd name="T102" fmla="*/ 68 w 139"/>
                  <a:gd name="T103" fmla="*/ 81 h 380"/>
                  <a:gd name="T104" fmla="*/ 56 w 139"/>
                  <a:gd name="T105" fmla="*/ 79 h 380"/>
                  <a:gd name="T106" fmla="*/ 39 w 139"/>
                  <a:gd name="T107" fmla="*/ 83 h 380"/>
                  <a:gd name="T108" fmla="*/ 24 w 139"/>
                  <a:gd name="T109" fmla="*/ 83 h 380"/>
                  <a:gd name="T110" fmla="*/ 11 w 139"/>
                  <a:gd name="T111" fmla="*/ 79 h 380"/>
                  <a:gd name="T112" fmla="*/ 1 w 139"/>
                  <a:gd name="T113" fmla="*/ 70 h 380"/>
                  <a:gd name="T114" fmla="*/ 10 w 139"/>
                  <a:gd name="T115" fmla="*/ 59 h 380"/>
                  <a:gd name="T116" fmla="*/ 36 w 139"/>
                  <a:gd name="T117" fmla="*/ 46 h 380"/>
                  <a:gd name="T118" fmla="*/ 55 w 139"/>
                  <a:gd name="T119" fmla="*/ 37 h 380"/>
                  <a:gd name="T120" fmla="*/ 68 w 139"/>
                  <a:gd name="T121" fmla="*/ 25 h 380"/>
                  <a:gd name="T122" fmla="*/ 85 w 139"/>
                  <a:gd name="T123" fmla="*/ 16 h 380"/>
                  <a:gd name="T124" fmla="*/ 111 w 139"/>
                  <a:gd name="T125" fmla="*/ 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380">
                    <a:moveTo>
                      <a:pt x="117" y="0"/>
                    </a:moveTo>
                    <a:lnTo>
                      <a:pt x="121" y="0"/>
                    </a:lnTo>
                    <a:lnTo>
                      <a:pt x="124" y="1"/>
                    </a:lnTo>
                    <a:lnTo>
                      <a:pt x="127" y="2"/>
                    </a:lnTo>
                    <a:lnTo>
                      <a:pt x="131" y="3"/>
                    </a:lnTo>
                    <a:lnTo>
                      <a:pt x="132" y="7"/>
                    </a:lnTo>
                    <a:lnTo>
                      <a:pt x="135" y="11"/>
                    </a:lnTo>
                    <a:lnTo>
                      <a:pt x="135" y="15"/>
                    </a:lnTo>
                    <a:lnTo>
                      <a:pt x="135" y="17"/>
                    </a:lnTo>
                    <a:lnTo>
                      <a:pt x="135" y="19"/>
                    </a:lnTo>
                    <a:lnTo>
                      <a:pt x="135" y="20"/>
                    </a:lnTo>
                    <a:lnTo>
                      <a:pt x="135" y="22"/>
                    </a:lnTo>
                    <a:lnTo>
                      <a:pt x="135" y="23"/>
                    </a:lnTo>
                    <a:lnTo>
                      <a:pt x="131" y="34"/>
                    </a:lnTo>
                    <a:lnTo>
                      <a:pt x="125" y="44"/>
                    </a:lnTo>
                    <a:lnTo>
                      <a:pt x="123" y="50"/>
                    </a:lnTo>
                    <a:lnTo>
                      <a:pt x="120" y="55"/>
                    </a:lnTo>
                    <a:lnTo>
                      <a:pt x="117" y="60"/>
                    </a:lnTo>
                    <a:lnTo>
                      <a:pt x="114" y="65"/>
                    </a:lnTo>
                    <a:lnTo>
                      <a:pt x="113" y="73"/>
                    </a:lnTo>
                    <a:lnTo>
                      <a:pt x="111" y="81"/>
                    </a:lnTo>
                    <a:lnTo>
                      <a:pt x="111" y="89"/>
                    </a:lnTo>
                    <a:lnTo>
                      <a:pt x="110" y="97"/>
                    </a:lnTo>
                    <a:lnTo>
                      <a:pt x="107" y="106"/>
                    </a:lnTo>
                    <a:lnTo>
                      <a:pt x="105" y="115"/>
                    </a:lnTo>
                    <a:lnTo>
                      <a:pt x="103" y="125"/>
                    </a:lnTo>
                    <a:lnTo>
                      <a:pt x="102" y="135"/>
                    </a:lnTo>
                    <a:lnTo>
                      <a:pt x="101" y="145"/>
                    </a:lnTo>
                    <a:lnTo>
                      <a:pt x="100" y="156"/>
                    </a:lnTo>
                    <a:lnTo>
                      <a:pt x="100" y="166"/>
                    </a:lnTo>
                    <a:lnTo>
                      <a:pt x="100" y="176"/>
                    </a:lnTo>
                    <a:lnTo>
                      <a:pt x="103" y="178"/>
                    </a:lnTo>
                    <a:lnTo>
                      <a:pt x="104" y="179"/>
                    </a:lnTo>
                    <a:lnTo>
                      <a:pt x="106" y="180"/>
                    </a:lnTo>
                    <a:lnTo>
                      <a:pt x="107" y="181"/>
                    </a:lnTo>
                    <a:lnTo>
                      <a:pt x="110" y="184"/>
                    </a:lnTo>
                    <a:lnTo>
                      <a:pt x="111" y="187"/>
                    </a:lnTo>
                    <a:lnTo>
                      <a:pt x="113" y="190"/>
                    </a:lnTo>
                    <a:lnTo>
                      <a:pt x="115" y="193"/>
                    </a:lnTo>
                    <a:lnTo>
                      <a:pt x="117" y="196"/>
                    </a:lnTo>
                    <a:lnTo>
                      <a:pt x="119" y="200"/>
                    </a:lnTo>
                    <a:lnTo>
                      <a:pt x="123" y="200"/>
                    </a:lnTo>
                    <a:lnTo>
                      <a:pt x="125" y="199"/>
                    </a:lnTo>
                    <a:lnTo>
                      <a:pt x="127" y="198"/>
                    </a:lnTo>
                    <a:lnTo>
                      <a:pt x="128" y="197"/>
                    </a:lnTo>
                    <a:lnTo>
                      <a:pt x="130" y="196"/>
                    </a:lnTo>
                    <a:lnTo>
                      <a:pt x="131" y="195"/>
                    </a:lnTo>
                    <a:lnTo>
                      <a:pt x="133" y="194"/>
                    </a:lnTo>
                    <a:lnTo>
                      <a:pt x="135" y="193"/>
                    </a:lnTo>
                    <a:lnTo>
                      <a:pt x="138" y="195"/>
                    </a:lnTo>
                    <a:lnTo>
                      <a:pt x="139" y="196"/>
                    </a:lnTo>
                    <a:lnTo>
                      <a:pt x="139" y="199"/>
                    </a:lnTo>
                    <a:lnTo>
                      <a:pt x="139" y="202"/>
                    </a:lnTo>
                    <a:lnTo>
                      <a:pt x="139" y="205"/>
                    </a:lnTo>
                    <a:lnTo>
                      <a:pt x="138" y="208"/>
                    </a:lnTo>
                    <a:lnTo>
                      <a:pt x="135" y="216"/>
                    </a:lnTo>
                    <a:lnTo>
                      <a:pt x="134" y="222"/>
                    </a:lnTo>
                    <a:lnTo>
                      <a:pt x="131" y="228"/>
                    </a:lnTo>
                    <a:lnTo>
                      <a:pt x="128" y="235"/>
                    </a:lnTo>
                    <a:lnTo>
                      <a:pt x="127" y="240"/>
                    </a:lnTo>
                    <a:lnTo>
                      <a:pt x="124" y="244"/>
                    </a:lnTo>
                    <a:lnTo>
                      <a:pt x="123" y="247"/>
                    </a:lnTo>
                    <a:lnTo>
                      <a:pt x="120" y="252"/>
                    </a:lnTo>
                    <a:lnTo>
                      <a:pt x="119" y="255"/>
                    </a:lnTo>
                    <a:lnTo>
                      <a:pt x="119" y="257"/>
                    </a:lnTo>
                    <a:lnTo>
                      <a:pt x="119" y="258"/>
                    </a:lnTo>
                    <a:lnTo>
                      <a:pt x="119" y="259"/>
                    </a:lnTo>
                    <a:lnTo>
                      <a:pt x="119" y="260"/>
                    </a:lnTo>
                    <a:lnTo>
                      <a:pt x="119" y="260"/>
                    </a:lnTo>
                    <a:lnTo>
                      <a:pt x="115" y="263"/>
                    </a:lnTo>
                    <a:lnTo>
                      <a:pt x="111" y="265"/>
                    </a:lnTo>
                    <a:lnTo>
                      <a:pt x="108" y="268"/>
                    </a:lnTo>
                    <a:lnTo>
                      <a:pt x="105" y="271"/>
                    </a:lnTo>
                    <a:lnTo>
                      <a:pt x="105" y="274"/>
                    </a:lnTo>
                    <a:lnTo>
                      <a:pt x="104" y="276"/>
                    </a:lnTo>
                    <a:lnTo>
                      <a:pt x="104" y="279"/>
                    </a:lnTo>
                    <a:lnTo>
                      <a:pt x="104" y="281"/>
                    </a:lnTo>
                    <a:lnTo>
                      <a:pt x="103" y="284"/>
                    </a:lnTo>
                    <a:lnTo>
                      <a:pt x="100" y="287"/>
                    </a:lnTo>
                    <a:lnTo>
                      <a:pt x="98" y="290"/>
                    </a:lnTo>
                    <a:lnTo>
                      <a:pt x="95" y="292"/>
                    </a:lnTo>
                    <a:lnTo>
                      <a:pt x="95" y="295"/>
                    </a:lnTo>
                    <a:lnTo>
                      <a:pt x="94" y="297"/>
                    </a:lnTo>
                    <a:lnTo>
                      <a:pt x="93" y="300"/>
                    </a:lnTo>
                    <a:lnTo>
                      <a:pt x="93" y="303"/>
                    </a:lnTo>
                    <a:lnTo>
                      <a:pt x="93" y="305"/>
                    </a:lnTo>
                    <a:lnTo>
                      <a:pt x="93" y="308"/>
                    </a:lnTo>
                    <a:lnTo>
                      <a:pt x="92" y="311"/>
                    </a:lnTo>
                    <a:lnTo>
                      <a:pt x="91" y="313"/>
                    </a:lnTo>
                    <a:lnTo>
                      <a:pt x="87" y="322"/>
                    </a:lnTo>
                    <a:lnTo>
                      <a:pt x="82" y="329"/>
                    </a:lnTo>
                    <a:lnTo>
                      <a:pt x="81" y="332"/>
                    </a:lnTo>
                    <a:lnTo>
                      <a:pt x="80" y="334"/>
                    </a:lnTo>
                    <a:lnTo>
                      <a:pt x="80" y="336"/>
                    </a:lnTo>
                    <a:lnTo>
                      <a:pt x="79" y="338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79" y="348"/>
                    </a:lnTo>
                    <a:lnTo>
                      <a:pt x="79" y="352"/>
                    </a:lnTo>
                    <a:lnTo>
                      <a:pt x="77" y="352"/>
                    </a:lnTo>
                    <a:lnTo>
                      <a:pt x="75" y="354"/>
                    </a:lnTo>
                    <a:lnTo>
                      <a:pt x="75" y="355"/>
                    </a:lnTo>
                    <a:lnTo>
                      <a:pt x="74" y="356"/>
                    </a:lnTo>
                    <a:lnTo>
                      <a:pt x="72" y="360"/>
                    </a:lnTo>
                    <a:lnTo>
                      <a:pt x="70" y="363"/>
                    </a:lnTo>
                    <a:lnTo>
                      <a:pt x="68" y="365"/>
                    </a:lnTo>
                    <a:lnTo>
                      <a:pt x="66" y="368"/>
                    </a:lnTo>
                    <a:lnTo>
                      <a:pt x="63" y="370"/>
                    </a:lnTo>
                    <a:lnTo>
                      <a:pt x="61" y="372"/>
                    </a:lnTo>
                    <a:lnTo>
                      <a:pt x="58" y="373"/>
                    </a:lnTo>
                    <a:lnTo>
                      <a:pt x="55" y="375"/>
                    </a:lnTo>
                    <a:lnTo>
                      <a:pt x="52" y="376"/>
                    </a:lnTo>
                    <a:lnTo>
                      <a:pt x="49" y="377"/>
                    </a:lnTo>
                    <a:lnTo>
                      <a:pt x="46" y="378"/>
                    </a:lnTo>
                    <a:lnTo>
                      <a:pt x="43" y="379"/>
                    </a:lnTo>
                    <a:lnTo>
                      <a:pt x="39" y="380"/>
                    </a:lnTo>
                    <a:lnTo>
                      <a:pt x="35" y="380"/>
                    </a:lnTo>
                    <a:lnTo>
                      <a:pt x="27" y="380"/>
                    </a:lnTo>
                    <a:lnTo>
                      <a:pt x="17" y="380"/>
                    </a:lnTo>
                    <a:lnTo>
                      <a:pt x="15" y="376"/>
                    </a:lnTo>
                    <a:lnTo>
                      <a:pt x="11" y="372"/>
                    </a:lnTo>
                    <a:lnTo>
                      <a:pt x="10" y="370"/>
                    </a:lnTo>
                    <a:lnTo>
                      <a:pt x="8" y="368"/>
                    </a:lnTo>
                    <a:lnTo>
                      <a:pt x="7" y="365"/>
                    </a:lnTo>
                    <a:lnTo>
                      <a:pt x="7" y="362"/>
                    </a:lnTo>
                    <a:lnTo>
                      <a:pt x="7" y="360"/>
                    </a:lnTo>
                    <a:lnTo>
                      <a:pt x="7" y="359"/>
                    </a:lnTo>
                    <a:lnTo>
                      <a:pt x="7" y="356"/>
                    </a:lnTo>
                    <a:lnTo>
                      <a:pt x="7" y="355"/>
                    </a:lnTo>
                    <a:lnTo>
                      <a:pt x="8" y="352"/>
                    </a:lnTo>
                    <a:lnTo>
                      <a:pt x="10" y="348"/>
                    </a:lnTo>
                    <a:lnTo>
                      <a:pt x="14" y="344"/>
                    </a:lnTo>
                    <a:lnTo>
                      <a:pt x="17" y="339"/>
                    </a:lnTo>
                    <a:lnTo>
                      <a:pt x="19" y="336"/>
                    </a:lnTo>
                    <a:lnTo>
                      <a:pt x="19" y="332"/>
                    </a:lnTo>
                    <a:lnTo>
                      <a:pt x="19" y="330"/>
                    </a:lnTo>
                    <a:lnTo>
                      <a:pt x="19" y="328"/>
                    </a:lnTo>
                    <a:lnTo>
                      <a:pt x="20" y="327"/>
                    </a:lnTo>
                    <a:lnTo>
                      <a:pt x="21" y="325"/>
                    </a:lnTo>
                    <a:lnTo>
                      <a:pt x="25" y="319"/>
                    </a:lnTo>
                    <a:lnTo>
                      <a:pt x="31" y="310"/>
                    </a:lnTo>
                    <a:lnTo>
                      <a:pt x="36" y="300"/>
                    </a:lnTo>
                    <a:lnTo>
                      <a:pt x="42" y="290"/>
                    </a:lnTo>
                    <a:lnTo>
                      <a:pt x="47" y="280"/>
                    </a:lnTo>
                    <a:lnTo>
                      <a:pt x="52" y="269"/>
                    </a:lnTo>
                    <a:lnTo>
                      <a:pt x="54" y="265"/>
                    </a:lnTo>
                    <a:lnTo>
                      <a:pt x="55" y="260"/>
                    </a:lnTo>
                    <a:lnTo>
                      <a:pt x="56" y="256"/>
                    </a:lnTo>
                    <a:lnTo>
                      <a:pt x="56" y="253"/>
                    </a:lnTo>
                    <a:lnTo>
                      <a:pt x="51" y="251"/>
                    </a:lnTo>
                    <a:lnTo>
                      <a:pt x="45" y="248"/>
                    </a:lnTo>
                    <a:lnTo>
                      <a:pt x="43" y="248"/>
                    </a:lnTo>
                    <a:lnTo>
                      <a:pt x="39" y="247"/>
                    </a:lnTo>
                    <a:lnTo>
                      <a:pt x="36" y="246"/>
                    </a:lnTo>
                    <a:lnTo>
                      <a:pt x="34" y="246"/>
                    </a:lnTo>
                    <a:lnTo>
                      <a:pt x="31" y="247"/>
                    </a:lnTo>
                    <a:lnTo>
                      <a:pt x="28" y="248"/>
                    </a:lnTo>
                    <a:lnTo>
                      <a:pt x="26" y="249"/>
                    </a:lnTo>
                    <a:lnTo>
                      <a:pt x="23" y="250"/>
                    </a:lnTo>
                    <a:lnTo>
                      <a:pt x="19" y="251"/>
                    </a:lnTo>
                    <a:lnTo>
                      <a:pt x="15" y="251"/>
                    </a:lnTo>
                    <a:lnTo>
                      <a:pt x="11" y="251"/>
                    </a:lnTo>
                    <a:lnTo>
                      <a:pt x="7" y="251"/>
                    </a:lnTo>
                    <a:lnTo>
                      <a:pt x="6" y="247"/>
                    </a:lnTo>
                    <a:lnTo>
                      <a:pt x="3" y="244"/>
                    </a:lnTo>
                    <a:lnTo>
                      <a:pt x="3" y="243"/>
                    </a:lnTo>
                    <a:lnTo>
                      <a:pt x="1" y="241"/>
                    </a:lnTo>
                    <a:lnTo>
                      <a:pt x="0" y="239"/>
                    </a:lnTo>
                    <a:lnTo>
                      <a:pt x="0" y="236"/>
                    </a:lnTo>
                    <a:lnTo>
                      <a:pt x="3" y="232"/>
                    </a:lnTo>
                    <a:lnTo>
                      <a:pt x="7" y="228"/>
                    </a:lnTo>
                    <a:lnTo>
                      <a:pt x="11" y="225"/>
                    </a:lnTo>
                    <a:lnTo>
                      <a:pt x="15" y="222"/>
                    </a:lnTo>
                    <a:lnTo>
                      <a:pt x="23" y="216"/>
                    </a:lnTo>
                    <a:lnTo>
                      <a:pt x="33" y="211"/>
                    </a:lnTo>
                    <a:lnTo>
                      <a:pt x="38" y="208"/>
                    </a:lnTo>
                    <a:lnTo>
                      <a:pt x="43" y="206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93"/>
                    </a:lnTo>
                    <a:lnTo>
                      <a:pt x="62" y="189"/>
                    </a:lnTo>
                    <a:lnTo>
                      <a:pt x="65" y="185"/>
                    </a:lnTo>
                    <a:lnTo>
                      <a:pt x="67" y="183"/>
                    </a:lnTo>
                    <a:lnTo>
                      <a:pt x="67" y="180"/>
                    </a:lnTo>
                    <a:lnTo>
                      <a:pt x="67" y="176"/>
                    </a:lnTo>
                    <a:lnTo>
                      <a:pt x="68" y="174"/>
                    </a:lnTo>
                    <a:lnTo>
                      <a:pt x="67" y="167"/>
                    </a:lnTo>
                    <a:lnTo>
                      <a:pt x="67" y="159"/>
                    </a:lnTo>
                    <a:lnTo>
                      <a:pt x="67" y="152"/>
                    </a:lnTo>
                    <a:lnTo>
                      <a:pt x="66" y="143"/>
                    </a:lnTo>
                    <a:lnTo>
                      <a:pt x="66" y="140"/>
                    </a:lnTo>
                    <a:lnTo>
                      <a:pt x="67" y="136"/>
                    </a:lnTo>
                    <a:lnTo>
                      <a:pt x="67" y="131"/>
                    </a:lnTo>
                    <a:lnTo>
                      <a:pt x="68" y="128"/>
                    </a:lnTo>
                    <a:lnTo>
                      <a:pt x="69" y="124"/>
                    </a:lnTo>
                    <a:lnTo>
                      <a:pt x="69" y="119"/>
                    </a:lnTo>
                    <a:lnTo>
                      <a:pt x="70" y="111"/>
                    </a:lnTo>
                    <a:lnTo>
                      <a:pt x="71" y="104"/>
                    </a:lnTo>
                    <a:lnTo>
                      <a:pt x="71" y="97"/>
                    </a:lnTo>
                    <a:lnTo>
                      <a:pt x="71" y="91"/>
                    </a:lnTo>
                    <a:lnTo>
                      <a:pt x="71" y="88"/>
                    </a:lnTo>
                    <a:lnTo>
                      <a:pt x="71" y="87"/>
                    </a:lnTo>
                    <a:lnTo>
                      <a:pt x="71" y="85"/>
                    </a:lnTo>
                    <a:lnTo>
                      <a:pt x="70" y="84"/>
                    </a:lnTo>
                    <a:lnTo>
                      <a:pt x="70" y="83"/>
                    </a:lnTo>
                    <a:lnTo>
                      <a:pt x="69" y="82"/>
                    </a:lnTo>
                    <a:lnTo>
                      <a:pt x="68" y="81"/>
                    </a:lnTo>
                    <a:lnTo>
                      <a:pt x="67" y="80"/>
                    </a:lnTo>
                    <a:lnTo>
                      <a:pt x="65" y="79"/>
                    </a:lnTo>
                    <a:lnTo>
                      <a:pt x="63" y="79"/>
                    </a:lnTo>
                    <a:lnTo>
                      <a:pt x="56" y="79"/>
                    </a:lnTo>
                    <a:lnTo>
                      <a:pt x="50" y="79"/>
                    </a:lnTo>
                    <a:lnTo>
                      <a:pt x="47" y="80"/>
                    </a:lnTo>
                    <a:lnTo>
                      <a:pt x="43" y="82"/>
                    </a:lnTo>
                    <a:lnTo>
                      <a:pt x="39" y="83"/>
                    </a:lnTo>
                    <a:lnTo>
                      <a:pt x="36" y="83"/>
                    </a:lnTo>
                    <a:lnTo>
                      <a:pt x="32" y="83"/>
                    </a:lnTo>
                    <a:lnTo>
                      <a:pt x="28" y="83"/>
                    </a:lnTo>
                    <a:lnTo>
                      <a:pt x="24" y="83"/>
                    </a:lnTo>
                    <a:lnTo>
                      <a:pt x="21" y="83"/>
                    </a:lnTo>
                    <a:lnTo>
                      <a:pt x="17" y="82"/>
                    </a:lnTo>
                    <a:lnTo>
                      <a:pt x="14" y="80"/>
                    </a:lnTo>
                    <a:lnTo>
                      <a:pt x="11" y="79"/>
                    </a:lnTo>
                    <a:lnTo>
                      <a:pt x="8" y="77"/>
                    </a:lnTo>
                    <a:lnTo>
                      <a:pt x="5" y="75"/>
                    </a:lnTo>
                    <a:lnTo>
                      <a:pt x="3" y="72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3" y="63"/>
                    </a:lnTo>
                    <a:lnTo>
                      <a:pt x="7" y="61"/>
                    </a:lnTo>
                    <a:lnTo>
                      <a:pt x="10" y="59"/>
                    </a:lnTo>
                    <a:lnTo>
                      <a:pt x="14" y="57"/>
                    </a:lnTo>
                    <a:lnTo>
                      <a:pt x="21" y="53"/>
                    </a:lnTo>
                    <a:lnTo>
                      <a:pt x="28" y="49"/>
                    </a:lnTo>
                    <a:lnTo>
                      <a:pt x="36" y="46"/>
                    </a:lnTo>
                    <a:lnTo>
                      <a:pt x="44" y="43"/>
                    </a:lnTo>
                    <a:lnTo>
                      <a:pt x="47" y="41"/>
                    </a:lnTo>
                    <a:lnTo>
                      <a:pt x="51" y="39"/>
                    </a:lnTo>
                    <a:lnTo>
                      <a:pt x="55" y="37"/>
                    </a:lnTo>
                    <a:lnTo>
                      <a:pt x="59" y="35"/>
                    </a:lnTo>
                    <a:lnTo>
                      <a:pt x="62" y="31"/>
                    </a:lnTo>
                    <a:lnTo>
                      <a:pt x="66" y="27"/>
                    </a:lnTo>
                    <a:lnTo>
                      <a:pt x="68" y="25"/>
                    </a:lnTo>
                    <a:lnTo>
                      <a:pt x="71" y="23"/>
                    </a:lnTo>
                    <a:lnTo>
                      <a:pt x="72" y="22"/>
                    </a:lnTo>
                    <a:lnTo>
                      <a:pt x="75" y="20"/>
                    </a:lnTo>
                    <a:lnTo>
                      <a:pt x="85" y="16"/>
                    </a:lnTo>
                    <a:lnTo>
                      <a:pt x="97" y="11"/>
                    </a:lnTo>
                    <a:lnTo>
                      <a:pt x="103" y="9"/>
                    </a:lnTo>
                    <a:lnTo>
                      <a:pt x="108" y="6"/>
                    </a:lnTo>
                    <a:lnTo>
                      <a:pt x="111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ľiďe"/>
              <p:cNvSpPr/>
              <p:nvPr userDrawn="1"/>
            </p:nvSpPr>
            <p:spPr bwMode="auto">
              <a:xfrm>
                <a:off x="7497763" y="2982913"/>
                <a:ext cx="633413" cy="546100"/>
              </a:xfrm>
              <a:custGeom>
                <a:avLst/>
                <a:gdLst>
                  <a:gd name="T0" fmla="*/ 172 w 399"/>
                  <a:gd name="T1" fmla="*/ 38 h 344"/>
                  <a:gd name="T2" fmla="*/ 170 w 399"/>
                  <a:gd name="T3" fmla="*/ 19 h 344"/>
                  <a:gd name="T4" fmla="*/ 178 w 399"/>
                  <a:gd name="T5" fmla="*/ 12 h 344"/>
                  <a:gd name="T6" fmla="*/ 192 w 399"/>
                  <a:gd name="T7" fmla="*/ 15 h 344"/>
                  <a:gd name="T8" fmla="*/ 233 w 399"/>
                  <a:gd name="T9" fmla="*/ 14 h 344"/>
                  <a:gd name="T10" fmla="*/ 286 w 399"/>
                  <a:gd name="T11" fmla="*/ 4 h 344"/>
                  <a:gd name="T12" fmla="*/ 330 w 399"/>
                  <a:gd name="T13" fmla="*/ 2 h 344"/>
                  <a:gd name="T14" fmla="*/ 351 w 399"/>
                  <a:gd name="T15" fmla="*/ 2 h 344"/>
                  <a:gd name="T16" fmla="*/ 374 w 399"/>
                  <a:gd name="T17" fmla="*/ 3 h 344"/>
                  <a:gd name="T18" fmla="*/ 394 w 399"/>
                  <a:gd name="T19" fmla="*/ 20 h 344"/>
                  <a:gd name="T20" fmla="*/ 398 w 399"/>
                  <a:gd name="T21" fmla="*/ 33 h 344"/>
                  <a:gd name="T22" fmla="*/ 394 w 399"/>
                  <a:gd name="T23" fmla="*/ 49 h 344"/>
                  <a:gd name="T24" fmla="*/ 384 w 399"/>
                  <a:gd name="T25" fmla="*/ 65 h 344"/>
                  <a:gd name="T26" fmla="*/ 363 w 399"/>
                  <a:gd name="T27" fmla="*/ 87 h 344"/>
                  <a:gd name="T28" fmla="*/ 327 w 399"/>
                  <a:gd name="T29" fmla="*/ 126 h 344"/>
                  <a:gd name="T30" fmla="*/ 304 w 399"/>
                  <a:gd name="T31" fmla="*/ 146 h 344"/>
                  <a:gd name="T32" fmla="*/ 292 w 399"/>
                  <a:gd name="T33" fmla="*/ 163 h 344"/>
                  <a:gd name="T34" fmla="*/ 278 w 399"/>
                  <a:gd name="T35" fmla="*/ 178 h 344"/>
                  <a:gd name="T36" fmla="*/ 268 w 399"/>
                  <a:gd name="T37" fmla="*/ 181 h 344"/>
                  <a:gd name="T38" fmla="*/ 263 w 399"/>
                  <a:gd name="T39" fmla="*/ 199 h 344"/>
                  <a:gd name="T40" fmla="*/ 277 w 399"/>
                  <a:gd name="T41" fmla="*/ 213 h 344"/>
                  <a:gd name="T42" fmla="*/ 310 w 399"/>
                  <a:gd name="T43" fmla="*/ 203 h 344"/>
                  <a:gd name="T44" fmla="*/ 325 w 399"/>
                  <a:gd name="T45" fmla="*/ 204 h 344"/>
                  <a:gd name="T46" fmla="*/ 334 w 399"/>
                  <a:gd name="T47" fmla="*/ 211 h 344"/>
                  <a:gd name="T48" fmla="*/ 337 w 399"/>
                  <a:gd name="T49" fmla="*/ 226 h 344"/>
                  <a:gd name="T50" fmla="*/ 324 w 399"/>
                  <a:gd name="T51" fmla="*/ 241 h 344"/>
                  <a:gd name="T52" fmla="*/ 286 w 399"/>
                  <a:gd name="T53" fmla="*/ 254 h 344"/>
                  <a:gd name="T54" fmla="*/ 252 w 399"/>
                  <a:gd name="T55" fmla="*/ 258 h 344"/>
                  <a:gd name="T56" fmla="*/ 213 w 399"/>
                  <a:gd name="T57" fmla="*/ 267 h 344"/>
                  <a:gd name="T58" fmla="*/ 191 w 399"/>
                  <a:gd name="T59" fmla="*/ 282 h 344"/>
                  <a:gd name="T60" fmla="*/ 177 w 399"/>
                  <a:gd name="T61" fmla="*/ 285 h 344"/>
                  <a:gd name="T62" fmla="*/ 144 w 399"/>
                  <a:gd name="T63" fmla="*/ 305 h 344"/>
                  <a:gd name="T64" fmla="*/ 134 w 399"/>
                  <a:gd name="T65" fmla="*/ 307 h 344"/>
                  <a:gd name="T66" fmla="*/ 118 w 399"/>
                  <a:gd name="T67" fmla="*/ 321 h 344"/>
                  <a:gd name="T68" fmla="*/ 103 w 399"/>
                  <a:gd name="T69" fmla="*/ 335 h 344"/>
                  <a:gd name="T70" fmla="*/ 77 w 399"/>
                  <a:gd name="T71" fmla="*/ 343 h 344"/>
                  <a:gd name="T72" fmla="*/ 48 w 399"/>
                  <a:gd name="T73" fmla="*/ 339 h 344"/>
                  <a:gd name="T74" fmla="*/ 39 w 399"/>
                  <a:gd name="T75" fmla="*/ 331 h 344"/>
                  <a:gd name="T76" fmla="*/ 23 w 399"/>
                  <a:gd name="T77" fmla="*/ 331 h 344"/>
                  <a:gd name="T78" fmla="*/ 0 w 399"/>
                  <a:gd name="T79" fmla="*/ 303 h 344"/>
                  <a:gd name="T80" fmla="*/ 9 w 399"/>
                  <a:gd name="T81" fmla="*/ 286 h 344"/>
                  <a:gd name="T82" fmla="*/ 27 w 399"/>
                  <a:gd name="T83" fmla="*/ 279 h 344"/>
                  <a:gd name="T84" fmla="*/ 40 w 399"/>
                  <a:gd name="T85" fmla="*/ 282 h 344"/>
                  <a:gd name="T86" fmla="*/ 84 w 399"/>
                  <a:gd name="T87" fmla="*/ 267 h 344"/>
                  <a:gd name="T88" fmla="*/ 132 w 399"/>
                  <a:gd name="T89" fmla="*/ 247 h 344"/>
                  <a:gd name="T90" fmla="*/ 164 w 399"/>
                  <a:gd name="T91" fmla="*/ 237 h 344"/>
                  <a:gd name="T92" fmla="*/ 193 w 399"/>
                  <a:gd name="T93" fmla="*/ 216 h 344"/>
                  <a:gd name="T94" fmla="*/ 209 w 399"/>
                  <a:gd name="T95" fmla="*/ 185 h 344"/>
                  <a:gd name="T96" fmla="*/ 241 w 399"/>
                  <a:gd name="T97" fmla="*/ 147 h 344"/>
                  <a:gd name="T98" fmla="*/ 264 w 399"/>
                  <a:gd name="T99" fmla="*/ 119 h 344"/>
                  <a:gd name="T100" fmla="*/ 300 w 399"/>
                  <a:gd name="T101" fmla="*/ 82 h 344"/>
                  <a:gd name="T102" fmla="*/ 316 w 399"/>
                  <a:gd name="T103" fmla="*/ 58 h 344"/>
                  <a:gd name="T104" fmla="*/ 305 w 399"/>
                  <a:gd name="T105" fmla="*/ 46 h 344"/>
                  <a:gd name="T106" fmla="*/ 292 w 399"/>
                  <a:gd name="T107" fmla="*/ 46 h 344"/>
                  <a:gd name="T108" fmla="*/ 268 w 399"/>
                  <a:gd name="T109" fmla="*/ 49 h 344"/>
                  <a:gd name="T110" fmla="*/ 240 w 399"/>
                  <a:gd name="T111" fmla="*/ 62 h 344"/>
                  <a:gd name="T112" fmla="*/ 204 w 399"/>
                  <a:gd name="T113" fmla="*/ 78 h 344"/>
                  <a:gd name="T114" fmla="*/ 191 w 399"/>
                  <a:gd name="T115" fmla="*/ 7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9" h="344">
                    <a:moveTo>
                      <a:pt x="184" y="73"/>
                    </a:moveTo>
                    <a:lnTo>
                      <a:pt x="182" y="68"/>
                    </a:lnTo>
                    <a:lnTo>
                      <a:pt x="180" y="61"/>
                    </a:lnTo>
                    <a:lnTo>
                      <a:pt x="176" y="52"/>
                    </a:lnTo>
                    <a:lnTo>
                      <a:pt x="174" y="42"/>
                    </a:lnTo>
                    <a:lnTo>
                      <a:pt x="172" y="38"/>
                    </a:lnTo>
                    <a:lnTo>
                      <a:pt x="171" y="34"/>
                    </a:lnTo>
                    <a:lnTo>
                      <a:pt x="170" y="30"/>
                    </a:lnTo>
                    <a:lnTo>
                      <a:pt x="170" y="26"/>
                    </a:lnTo>
                    <a:lnTo>
                      <a:pt x="170" y="22"/>
                    </a:lnTo>
                    <a:lnTo>
                      <a:pt x="170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2" y="18"/>
                    </a:lnTo>
                    <a:lnTo>
                      <a:pt x="172" y="17"/>
                    </a:lnTo>
                    <a:lnTo>
                      <a:pt x="174" y="14"/>
                    </a:lnTo>
                    <a:lnTo>
                      <a:pt x="176" y="13"/>
                    </a:lnTo>
                    <a:lnTo>
                      <a:pt x="178" y="12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2" y="11"/>
                    </a:lnTo>
                    <a:lnTo>
                      <a:pt x="185" y="12"/>
                    </a:lnTo>
                    <a:lnTo>
                      <a:pt x="188" y="13"/>
                    </a:lnTo>
                    <a:lnTo>
                      <a:pt x="192" y="15"/>
                    </a:lnTo>
                    <a:lnTo>
                      <a:pt x="196" y="17"/>
                    </a:lnTo>
                    <a:lnTo>
                      <a:pt x="200" y="18"/>
                    </a:lnTo>
                    <a:lnTo>
                      <a:pt x="205" y="17"/>
                    </a:lnTo>
                    <a:lnTo>
                      <a:pt x="212" y="17"/>
                    </a:lnTo>
                    <a:lnTo>
                      <a:pt x="220" y="16"/>
                    </a:lnTo>
                    <a:lnTo>
                      <a:pt x="233" y="14"/>
                    </a:lnTo>
                    <a:lnTo>
                      <a:pt x="244" y="13"/>
                    </a:lnTo>
                    <a:lnTo>
                      <a:pt x="252" y="10"/>
                    </a:lnTo>
                    <a:lnTo>
                      <a:pt x="260" y="9"/>
                    </a:lnTo>
                    <a:lnTo>
                      <a:pt x="268" y="6"/>
                    </a:lnTo>
                    <a:lnTo>
                      <a:pt x="279" y="5"/>
                    </a:lnTo>
                    <a:lnTo>
                      <a:pt x="286" y="4"/>
                    </a:lnTo>
                    <a:lnTo>
                      <a:pt x="293" y="3"/>
                    </a:lnTo>
                    <a:lnTo>
                      <a:pt x="300" y="3"/>
                    </a:lnTo>
                    <a:lnTo>
                      <a:pt x="308" y="2"/>
                    </a:lnTo>
                    <a:lnTo>
                      <a:pt x="316" y="2"/>
                    </a:lnTo>
                    <a:lnTo>
                      <a:pt x="324" y="2"/>
                    </a:lnTo>
                    <a:lnTo>
                      <a:pt x="330" y="2"/>
                    </a:lnTo>
                    <a:lnTo>
                      <a:pt x="337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4" y="0"/>
                    </a:lnTo>
                    <a:lnTo>
                      <a:pt x="346" y="1"/>
                    </a:lnTo>
                    <a:lnTo>
                      <a:pt x="351" y="2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6" y="2"/>
                    </a:lnTo>
                    <a:lnTo>
                      <a:pt x="369" y="1"/>
                    </a:lnTo>
                    <a:lnTo>
                      <a:pt x="374" y="3"/>
                    </a:lnTo>
                    <a:lnTo>
                      <a:pt x="378" y="6"/>
                    </a:lnTo>
                    <a:lnTo>
                      <a:pt x="384" y="10"/>
                    </a:lnTo>
                    <a:lnTo>
                      <a:pt x="388" y="14"/>
                    </a:lnTo>
                    <a:lnTo>
                      <a:pt x="390" y="16"/>
                    </a:lnTo>
                    <a:lnTo>
                      <a:pt x="392" y="18"/>
                    </a:lnTo>
                    <a:lnTo>
                      <a:pt x="394" y="20"/>
                    </a:lnTo>
                    <a:lnTo>
                      <a:pt x="396" y="22"/>
                    </a:lnTo>
                    <a:lnTo>
                      <a:pt x="396" y="25"/>
                    </a:lnTo>
                    <a:lnTo>
                      <a:pt x="398" y="27"/>
                    </a:lnTo>
                    <a:lnTo>
                      <a:pt x="398" y="30"/>
                    </a:lnTo>
                    <a:lnTo>
                      <a:pt x="399" y="31"/>
                    </a:lnTo>
                    <a:lnTo>
                      <a:pt x="398" y="33"/>
                    </a:lnTo>
                    <a:lnTo>
                      <a:pt x="397" y="34"/>
                    </a:lnTo>
                    <a:lnTo>
                      <a:pt x="396" y="35"/>
                    </a:lnTo>
                    <a:lnTo>
                      <a:pt x="396" y="37"/>
                    </a:lnTo>
                    <a:lnTo>
                      <a:pt x="395" y="41"/>
                    </a:lnTo>
                    <a:lnTo>
                      <a:pt x="395" y="45"/>
                    </a:lnTo>
                    <a:lnTo>
                      <a:pt x="394" y="49"/>
                    </a:lnTo>
                    <a:lnTo>
                      <a:pt x="393" y="52"/>
                    </a:lnTo>
                    <a:lnTo>
                      <a:pt x="392" y="55"/>
                    </a:lnTo>
                    <a:lnTo>
                      <a:pt x="391" y="58"/>
                    </a:lnTo>
                    <a:lnTo>
                      <a:pt x="389" y="61"/>
                    </a:lnTo>
                    <a:lnTo>
                      <a:pt x="387" y="62"/>
                    </a:lnTo>
                    <a:lnTo>
                      <a:pt x="384" y="65"/>
                    </a:lnTo>
                    <a:lnTo>
                      <a:pt x="381" y="66"/>
                    </a:lnTo>
                    <a:lnTo>
                      <a:pt x="376" y="70"/>
                    </a:lnTo>
                    <a:lnTo>
                      <a:pt x="372" y="74"/>
                    </a:lnTo>
                    <a:lnTo>
                      <a:pt x="368" y="78"/>
                    </a:lnTo>
                    <a:lnTo>
                      <a:pt x="366" y="82"/>
                    </a:lnTo>
                    <a:lnTo>
                      <a:pt x="363" y="87"/>
                    </a:lnTo>
                    <a:lnTo>
                      <a:pt x="360" y="91"/>
                    </a:lnTo>
                    <a:lnTo>
                      <a:pt x="354" y="96"/>
                    </a:lnTo>
                    <a:lnTo>
                      <a:pt x="348" y="103"/>
                    </a:lnTo>
                    <a:lnTo>
                      <a:pt x="343" y="108"/>
                    </a:lnTo>
                    <a:lnTo>
                      <a:pt x="337" y="114"/>
                    </a:lnTo>
                    <a:lnTo>
                      <a:pt x="327" y="126"/>
                    </a:lnTo>
                    <a:lnTo>
                      <a:pt x="316" y="138"/>
                    </a:lnTo>
                    <a:lnTo>
                      <a:pt x="313" y="139"/>
                    </a:lnTo>
                    <a:lnTo>
                      <a:pt x="312" y="141"/>
                    </a:lnTo>
                    <a:lnTo>
                      <a:pt x="309" y="143"/>
                    </a:lnTo>
                    <a:lnTo>
                      <a:pt x="306" y="145"/>
                    </a:lnTo>
                    <a:lnTo>
                      <a:pt x="304" y="146"/>
                    </a:lnTo>
                    <a:lnTo>
                      <a:pt x="302" y="147"/>
                    </a:lnTo>
                    <a:lnTo>
                      <a:pt x="300" y="150"/>
                    </a:lnTo>
                    <a:lnTo>
                      <a:pt x="297" y="151"/>
                    </a:lnTo>
                    <a:lnTo>
                      <a:pt x="296" y="156"/>
                    </a:lnTo>
                    <a:lnTo>
                      <a:pt x="295" y="161"/>
                    </a:lnTo>
                    <a:lnTo>
                      <a:pt x="292" y="163"/>
                    </a:lnTo>
                    <a:lnTo>
                      <a:pt x="289" y="164"/>
                    </a:lnTo>
                    <a:lnTo>
                      <a:pt x="286" y="166"/>
                    </a:lnTo>
                    <a:lnTo>
                      <a:pt x="283" y="167"/>
                    </a:lnTo>
                    <a:lnTo>
                      <a:pt x="281" y="172"/>
                    </a:lnTo>
                    <a:lnTo>
                      <a:pt x="279" y="177"/>
                    </a:lnTo>
                    <a:lnTo>
                      <a:pt x="278" y="178"/>
                    </a:lnTo>
                    <a:lnTo>
                      <a:pt x="276" y="179"/>
                    </a:lnTo>
                    <a:lnTo>
                      <a:pt x="276" y="179"/>
                    </a:lnTo>
                    <a:lnTo>
                      <a:pt x="275" y="179"/>
                    </a:lnTo>
                    <a:lnTo>
                      <a:pt x="272" y="179"/>
                    </a:lnTo>
                    <a:lnTo>
                      <a:pt x="270" y="180"/>
                    </a:lnTo>
                    <a:lnTo>
                      <a:pt x="268" y="181"/>
                    </a:lnTo>
                    <a:lnTo>
                      <a:pt x="268" y="182"/>
                    </a:lnTo>
                    <a:lnTo>
                      <a:pt x="267" y="183"/>
                    </a:lnTo>
                    <a:lnTo>
                      <a:pt x="266" y="186"/>
                    </a:lnTo>
                    <a:lnTo>
                      <a:pt x="264" y="189"/>
                    </a:lnTo>
                    <a:lnTo>
                      <a:pt x="264" y="194"/>
                    </a:lnTo>
                    <a:lnTo>
                      <a:pt x="263" y="199"/>
                    </a:lnTo>
                    <a:lnTo>
                      <a:pt x="262" y="203"/>
                    </a:lnTo>
                    <a:lnTo>
                      <a:pt x="262" y="207"/>
                    </a:lnTo>
                    <a:lnTo>
                      <a:pt x="263" y="210"/>
                    </a:lnTo>
                    <a:lnTo>
                      <a:pt x="268" y="211"/>
                    </a:lnTo>
                    <a:lnTo>
                      <a:pt x="274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4" y="213"/>
                    </a:lnTo>
                    <a:lnTo>
                      <a:pt x="288" y="212"/>
                    </a:lnTo>
                    <a:lnTo>
                      <a:pt x="296" y="208"/>
                    </a:lnTo>
                    <a:lnTo>
                      <a:pt x="308" y="203"/>
                    </a:lnTo>
                    <a:lnTo>
                      <a:pt x="310" y="203"/>
                    </a:lnTo>
                    <a:lnTo>
                      <a:pt x="313" y="202"/>
                    </a:lnTo>
                    <a:lnTo>
                      <a:pt x="316" y="202"/>
                    </a:lnTo>
                    <a:lnTo>
                      <a:pt x="319" y="202"/>
                    </a:lnTo>
                    <a:lnTo>
                      <a:pt x="321" y="202"/>
                    </a:lnTo>
                    <a:lnTo>
                      <a:pt x="324" y="203"/>
                    </a:lnTo>
                    <a:lnTo>
                      <a:pt x="325" y="204"/>
                    </a:lnTo>
                    <a:lnTo>
                      <a:pt x="326" y="205"/>
                    </a:lnTo>
                    <a:lnTo>
                      <a:pt x="328" y="206"/>
                    </a:lnTo>
                    <a:lnTo>
                      <a:pt x="328" y="207"/>
                    </a:lnTo>
                    <a:lnTo>
                      <a:pt x="330" y="208"/>
                    </a:lnTo>
                    <a:lnTo>
                      <a:pt x="332" y="210"/>
                    </a:lnTo>
                    <a:lnTo>
                      <a:pt x="334" y="211"/>
                    </a:lnTo>
                    <a:lnTo>
                      <a:pt x="335" y="213"/>
                    </a:lnTo>
                    <a:lnTo>
                      <a:pt x="336" y="215"/>
                    </a:lnTo>
                    <a:lnTo>
                      <a:pt x="336" y="217"/>
                    </a:lnTo>
                    <a:lnTo>
                      <a:pt x="337" y="219"/>
                    </a:lnTo>
                    <a:lnTo>
                      <a:pt x="337" y="221"/>
                    </a:lnTo>
                    <a:lnTo>
                      <a:pt x="337" y="226"/>
                    </a:lnTo>
                    <a:lnTo>
                      <a:pt x="336" y="231"/>
                    </a:lnTo>
                    <a:lnTo>
                      <a:pt x="335" y="235"/>
                    </a:lnTo>
                    <a:lnTo>
                      <a:pt x="333" y="239"/>
                    </a:lnTo>
                    <a:lnTo>
                      <a:pt x="330" y="239"/>
                    </a:lnTo>
                    <a:lnTo>
                      <a:pt x="328" y="240"/>
                    </a:lnTo>
                    <a:lnTo>
                      <a:pt x="324" y="241"/>
                    </a:lnTo>
                    <a:lnTo>
                      <a:pt x="322" y="241"/>
                    </a:lnTo>
                    <a:lnTo>
                      <a:pt x="316" y="243"/>
                    </a:lnTo>
                    <a:lnTo>
                      <a:pt x="311" y="245"/>
                    </a:lnTo>
                    <a:lnTo>
                      <a:pt x="300" y="250"/>
                    </a:lnTo>
                    <a:lnTo>
                      <a:pt x="290" y="254"/>
                    </a:lnTo>
                    <a:lnTo>
                      <a:pt x="286" y="254"/>
                    </a:lnTo>
                    <a:lnTo>
                      <a:pt x="281" y="254"/>
                    </a:lnTo>
                    <a:lnTo>
                      <a:pt x="276" y="254"/>
                    </a:lnTo>
                    <a:lnTo>
                      <a:pt x="272" y="254"/>
                    </a:lnTo>
                    <a:lnTo>
                      <a:pt x="265" y="255"/>
                    </a:lnTo>
                    <a:lnTo>
                      <a:pt x="259" y="256"/>
                    </a:lnTo>
                    <a:lnTo>
                      <a:pt x="252" y="258"/>
                    </a:lnTo>
                    <a:lnTo>
                      <a:pt x="244" y="259"/>
                    </a:lnTo>
                    <a:lnTo>
                      <a:pt x="236" y="259"/>
                    </a:lnTo>
                    <a:lnTo>
                      <a:pt x="229" y="261"/>
                    </a:lnTo>
                    <a:lnTo>
                      <a:pt x="222" y="263"/>
                    </a:lnTo>
                    <a:lnTo>
                      <a:pt x="216" y="265"/>
                    </a:lnTo>
                    <a:lnTo>
                      <a:pt x="213" y="267"/>
                    </a:lnTo>
                    <a:lnTo>
                      <a:pt x="210" y="268"/>
                    </a:lnTo>
                    <a:lnTo>
                      <a:pt x="208" y="271"/>
                    </a:lnTo>
                    <a:lnTo>
                      <a:pt x="204" y="273"/>
                    </a:lnTo>
                    <a:lnTo>
                      <a:pt x="198" y="278"/>
                    </a:lnTo>
                    <a:lnTo>
                      <a:pt x="192" y="281"/>
                    </a:lnTo>
                    <a:lnTo>
                      <a:pt x="191" y="282"/>
                    </a:lnTo>
                    <a:lnTo>
                      <a:pt x="188" y="283"/>
                    </a:lnTo>
                    <a:lnTo>
                      <a:pt x="186" y="283"/>
                    </a:lnTo>
                    <a:lnTo>
                      <a:pt x="184" y="283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7" y="285"/>
                    </a:lnTo>
                    <a:lnTo>
                      <a:pt x="175" y="287"/>
                    </a:lnTo>
                    <a:lnTo>
                      <a:pt x="168" y="291"/>
                    </a:lnTo>
                    <a:lnTo>
                      <a:pt x="161" y="295"/>
                    </a:lnTo>
                    <a:lnTo>
                      <a:pt x="154" y="300"/>
                    </a:lnTo>
                    <a:lnTo>
                      <a:pt x="146" y="304"/>
                    </a:lnTo>
                    <a:lnTo>
                      <a:pt x="144" y="305"/>
                    </a:lnTo>
                    <a:lnTo>
                      <a:pt x="143" y="306"/>
                    </a:lnTo>
                    <a:lnTo>
                      <a:pt x="140" y="306"/>
                    </a:lnTo>
                    <a:lnTo>
                      <a:pt x="139" y="306"/>
                    </a:lnTo>
                    <a:lnTo>
                      <a:pt x="137" y="306"/>
                    </a:lnTo>
                    <a:lnTo>
                      <a:pt x="136" y="306"/>
                    </a:lnTo>
                    <a:lnTo>
                      <a:pt x="134" y="307"/>
                    </a:lnTo>
                    <a:lnTo>
                      <a:pt x="132" y="307"/>
                    </a:lnTo>
                    <a:lnTo>
                      <a:pt x="129" y="311"/>
                    </a:lnTo>
                    <a:lnTo>
                      <a:pt x="127" y="316"/>
                    </a:lnTo>
                    <a:lnTo>
                      <a:pt x="124" y="318"/>
                    </a:lnTo>
                    <a:lnTo>
                      <a:pt x="120" y="319"/>
                    </a:lnTo>
                    <a:lnTo>
                      <a:pt x="118" y="321"/>
                    </a:lnTo>
                    <a:lnTo>
                      <a:pt x="115" y="322"/>
                    </a:lnTo>
                    <a:lnTo>
                      <a:pt x="113" y="324"/>
                    </a:lnTo>
                    <a:lnTo>
                      <a:pt x="111" y="327"/>
                    </a:lnTo>
                    <a:lnTo>
                      <a:pt x="109" y="330"/>
                    </a:lnTo>
                    <a:lnTo>
                      <a:pt x="107" y="333"/>
                    </a:lnTo>
                    <a:lnTo>
                      <a:pt x="103" y="335"/>
                    </a:lnTo>
                    <a:lnTo>
                      <a:pt x="96" y="339"/>
                    </a:lnTo>
                    <a:lnTo>
                      <a:pt x="88" y="342"/>
                    </a:lnTo>
                    <a:lnTo>
                      <a:pt x="83" y="344"/>
                    </a:lnTo>
                    <a:lnTo>
                      <a:pt x="81" y="343"/>
                    </a:lnTo>
                    <a:lnTo>
                      <a:pt x="80" y="343"/>
                    </a:lnTo>
                    <a:lnTo>
                      <a:pt x="77" y="343"/>
                    </a:lnTo>
                    <a:lnTo>
                      <a:pt x="76" y="342"/>
                    </a:lnTo>
                    <a:lnTo>
                      <a:pt x="71" y="342"/>
                    </a:lnTo>
                    <a:lnTo>
                      <a:pt x="67" y="342"/>
                    </a:lnTo>
                    <a:lnTo>
                      <a:pt x="58" y="342"/>
                    </a:lnTo>
                    <a:lnTo>
                      <a:pt x="49" y="342"/>
                    </a:lnTo>
                    <a:lnTo>
                      <a:pt x="48" y="339"/>
                    </a:lnTo>
                    <a:lnTo>
                      <a:pt x="47" y="336"/>
                    </a:lnTo>
                    <a:lnTo>
                      <a:pt x="46" y="334"/>
                    </a:lnTo>
                    <a:lnTo>
                      <a:pt x="44" y="333"/>
                    </a:lnTo>
                    <a:lnTo>
                      <a:pt x="43" y="332"/>
                    </a:lnTo>
                    <a:lnTo>
                      <a:pt x="42" y="331"/>
                    </a:lnTo>
                    <a:lnTo>
                      <a:pt x="39" y="331"/>
                    </a:lnTo>
                    <a:lnTo>
                      <a:pt x="38" y="331"/>
                    </a:lnTo>
                    <a:lnTo>
                      <a:pt x="35" y="331"/>
                    </a:lnTo>
                    <a:lnTo>
                      <a:pt x="30" y="331"/>
                    </a:lnTo>
                    <a:lnTo>
                      <a:pt x="28" y="331"/>
                    </a:lnTo>
                    <a:lnTo>
                      <a:pt x="26" y="331"/>
                    </a:lnTo>
                    <a:lnTo>
                      <a:pt x="23" y="331"/>
                    </a:lnTo>
                    <a:lnTo>
                      <a:pt x="22" y="330"/>
                    </a:lnTo>
                    <a:lnTo>
                      <a:pt x="18" y="327"/>
                    </a:lnTo>
                    <a:lnTo>
                      <a:pt x="11" y="319"/>
                    </a:lnTo>
                    <a:lnTo>
                      <a:pt x="4" y="311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0" y="299"/>
                    </a:lnTo>
                    <a:lnTo>
                      <a:pt x="0" y="295"/>
                    </a:lnTo>
                    <a:lnTo>
                      <a:pt x="0" y="291"/>
                    </a:lnTo>
                    <a:lnTo>
                      <a:pt x="2" y="290"/>
                    </a:lnTo>
                    <a:lnTo>
                      <a:pt x="5" y="287"/>
                    </a:lnTo>
                    <a:lnTo>
                      <a:pt x="9" y="286"/>
                    </a:lnTo>
                    <a:lnTo>
                      <a:pt x="13" y="283"/>
                    </a:lnTo>
                    <a:lnTo>
                      <a:pt x="18" y="282"/>
                    </a:lnTo>
                    <a:lnTo>
                      <a:pt x="22" y="280"/>
                    </a:lnTo>
                    <a:lnTo>
                      <a:pt x="24" y="279"/>
                    </a:lnTo>
                    <a:lnTo>
                      <a:pt x="26" y="279"/>
                    </a:lnTo>
                    <a:lnTo>
                      <a:pt x="27" y="279"/>
                    </a:lnTo>
                    <a:lnTo>
                      <a:pt x="28" y="279"/>
                    </a:lnTo>
                    <a:lnTo>
                      <a:pt x="31" y="280"/>
                    </a:lnTo>
                    <a:lnTo>
                      <a:pt x="34" y="281"/>
                    </a:lnTo>
                    <a:lnTo>
                      <a:pt x="36" y="282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2" y="281"/>
                    </a:lnTo>
                    <a:lnTo>
                      <a:pt x="50" y="278"/>
                    </a:lnTo>
                    <a:lnTo>
                      <a:pt x="59" y="275"/>
                    </a:lnTo>
                    <a:lnTo>
                      <a:pt x="67" y="272"/>
                    </a:lnTo>
                    <a:lnTo>
                      <a:pt x="76" y="270"/>
                    </a:lnTo>
                    <a:lnTo>
                      <a:pt x="84" y="267"/>
                    </a:lnTo>
                    <a:lnTo>
                      <a:pt x="93" y="264"/>
                    </a:lnTo>
                    <a:lnTo>
                      <a:pt x="102" y="262"/>
                    </a:lnTo>
                    <a:lnTo>
                      <a:pt x="110" y="259"/>
                    </a:lnTo>
                    <a:lnTo>
                      <a:pt x="117" y="255"/>
                    </a:lnTo>
                    <a:lnTo>
                      <a:pt x="125" y="251"/>
                    </a:lnTo>
                    <a:lnTo>
                      <a:pt x="132" y="247"/>
                    </a:lnTo>
                    <a:lnTo>
                      <a:pt x="137" y="244"/>
                    </a:lnTo>
                    <a:lnTo>
                      <a:pt x="142" y="243"/>
                    </a:lnTo>
                    <a:lnTo>
                      <a:pt x="146" y="243"/>
                    </a:lnTo>
                    <a:lnTo>
                      <a:pt x="151" y="242"/>
                    </a:lnTo>
                    <a:lnTo>
                      <a:pt x="155" y="241"/>
                    </a:lnTo>
                    <a:lnTo>
                      <a:pt x="164" y="237"/>
                    </a:lnTo>
                    <a:lnTo>
                      <a:pt x="174" y="232"/>
                    </a:lnTo>
                    <a:lnTo>
                      <a:pt x="178" y="230"/>
                    </a:lnTo>
                    <a:lnTo>
                      <a:pt x="183" y="227"/>
                    </a:lnTo>
                    <a:lnTo>
                      <a:pt x="187" y="224"/>
                    </a:lnTo>
                    <a:lnTo>
                      <a:pt x="190" y="221"/>
                    </a:lnTo>
                    <a:lnTo>
                      <a:pt x="193" y="216"/>
                    </a:lnTo>
                    <a:lnTo>
                      <a:pt x="196" y="211"/>
                    </a:lnTo>
                    <a:lnTo>
                      <a:pt x="199" y="206"/>
                    </a:lnTo>
                    <a:lnTo>
                      <a:pt x="201" y="201"/>
                    </a:lnTo>
                    <a:lnTo>
                      <a:pt x="204" y="195"/>
                    </a:lnTo>
                    <a:lnTo>
                      <a:pt x="206" y="190"/>
                    </a:lnTo>
                    <a:lnTo>
                      <a:pt x="209" y="185"/>
                    </a:lnTo>
                    <a:lnTo>
                      <a:pt x="212" y="180"/>
                    </a:lnTo>
                    <a:lnTo>
                      <a:pt x="216" y="173"/>
                    </a:lnTo>
                    <a:lnTo>
                      <a:pt x="222" y="167"/>
                    </a:lnTo>
                    <a:lnTo>
                      <a:pt x="228" y="159"/>
                    </a:lnTo>
                    <a:lnTo>
                      <a:pt x="235" y="153"/>
                    </a:lnTo>
                    <a:lnTo>
                      <a:pt x="241" y="147"/>
                    </a:lnTo>
                    <a:lnTo>
                      <a:pt x="248" y="141"/>
                    </a:lnTo>
                    <a:lnTo>
                      <a:pt x="254" y="135"/>
                    </a:lnTo>
                    <a:lnTo>
                      <a:pt x="260" y="128"/>
                    </a:lnTo>
                    <a:lnTo>
                      <a:pt x="261" y="126"/>
                    </a:lnTo>
                    <a:lnTo>
                      <a:pt x="263" y="123"/>
                    </a:lnTo>
                    <a:lnTo>
                      <a:pt x="264" y="119"/>
                    </a:lnTo>
                    <a:lnTo>
                      <a:pt x="265" y="117"/>
                    </a:lnTo>
                    <a:lnTo>
                      <a:pt x="270" y="111"/>
                    </a:lnTo>
                    <a:lnTo>
                      <a:pt x="278" y="104"/>
                    </a:lnTo>
                    <a:lnTo>
                      <a:pt x="287" y="95"/>
                    </a:lnTo>
                    <a:lnTo>
                      <a:pt x="296" y="86"/>
                    </a:lnTo>
                    <a:lnTo>
                      <a:pt x="300" y="82"/>
                    </a:lnTo>
                    <a:lnTo>
                      <a:pt x="304" y="77"/>
                    </a:lnTo>
                    <a:lnTo>
                      <a:pt x="308" y="72"/>
                    </a:lnTo>
                    <a:lnTo>
                      <a:pt x="311" y="68"/>
                    </a:lnTo>
                    <a:lnTo>
                      <a:pt x="314" y="63"/>
                    </a:lnTo>
                    <a:lnTo>
                      <a:pt x="316" y="59"/>
                    </a:lnTo>
                    <a:lnTo>
                      <a:pt x="316" y="58"/>
                    </a:lnTo>
                    <a:lnTo>
                      <a:pt x="317" y="55"/>
                    </a:lnTo>
                    <a:lnTo>
                      <a:pt x="318" y="54"/>
                    </a:lnTo>
                    <a:lnTo>
                      <a:pt x="318" y="52"/>
                    </a:lnTo>
                    <a:lnTo>
                      <a:pt x="312" y="50"/>
                    </a:lnTo>
                    <a:lnTo>
                      <a:pt x="308" y="46"/>
                    </a:lnTo>
                    <a:lnTo>
                      <a:pt x="305" y="46"/>
                    </a:lnTo>
                    <a:lnTo>
                      <a:pt x="302" y="45"/>
                    </a:lnTo>
                    <a:lnTo>
                      <a:pt x="299" y="45"/>
                    </a:lnTo>
                    <a:lnTo>
                      <a:pt x="296" y="45"/>
                    </a:lnTo>
                    <a:lnTo>
                      <a:pt x="295" y="46"/>
                    </a:lnTo>
                    <a:lnTo>
                      <a:pt x="294" y="46"/>
                    </a:lnTo>
                    <a:lnTo>
                      <a:pt x="292" y="46"/>
                    </a:lnTo>
                    <a:lnTo>
                      <a:pt x="291" y="46"/>
                    </a:lnTo>
                    <a:lnTo>
                      <a:pt x="288" y="47"/>
                    </a:lnTo>
                    <a:lnTo>
                      <a:pt x="283" y="47"/>
                    </a:lnTo>
                    <a:lnTo>
                      <a:pt x="278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5" y="50"/>
                    </a:lnTo>
                    <a:lnTo>
                      <a:pt x="262" y="50"/>
                    </a:lnTo>
                    <a:lnTo>
                      <a:pt x="258" y="52"/>
                    </a:lnTo>
                    <a:lnTo>
                      <a:pt x="254" y="54"/>
                    </a:lnTo>
                    <a:lnTo>
                      <a:pt x="250" y="57"/>
                    </a:lnTo>
                    <a:lnTo>
                      <a:pt x="240" y="62"/>
                    </a:lnTo>
                    <a:lnTo>
                      <a:pt x="229" y="68"/>
                    </a:lnTo>
                    <a:lnTo>
                      <a:pt x="224" y="70"/>
                    </a:lnTo>
                    <a:lnTo>
                      <a:pt x="218" y="73"/>
                    </a:lnTo>
                    <a:lnTo>
                      <a:pt x="213" y="75"/>
                    </a:lnTo>
                    <a:lnTo>
                      <a:pt x="208" y="78"/>
                    </a:lnTo>
                    <a:lnTo>
                      <a:pt x="204" y="78"/>
                    </a:lnTo>
                    <a:lnTo>
                      <a:pt x="199" y="79"/>
                    </a:lnTo>
                    <a:lnTo>
                      <a:pt x="197" y="79"/>
                    </a:lnTo>
                    <a:lnTo>
                      <a:pt x="195" y="79"/>
                    </a:lnTo>
                    <a:lnTo>
                      <a:pt x="193" y="79"/>
                    </a:lnTo>
                    <a:lnTo>
                      <a:pt x="192" y="78"/>
                    </a:lnTo>
                    <a:lnTo>
                      <a:pt x="191" y="78"/>
                    </a:lnTo>
                    <a:lnTo>
                      <a:pt x="190" y="78"/>
                    </a:lnTo>
                    <a:lnTo>
                      <a:pt x="189" y="77"/>
                    </a:lnTo>
                    <a:lnTo>
                      <a:pt x="188" y="76"/>
                    </a:lnTo>
                    <a:lnTo>
                      <a:pt x="185" y="74"/>
                    </a:lnTo>
                    <a:lnTo>
                      <a:pt x="184" y="73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Sľîďê"/>
              <p:cNvSpPr/>
              <p:nvPr userDrawn="1"/>
            </p:nvSpPr>
            <p:spPr bwMode="auto">
              <a:xfrm>
                <a:off x="8407401" y="2833688"/>
                <a:ext cx="598488" cy="801688"/>
              </a:xfrm>
              <a:custGeom>
                <a:avLst/>
                <a:gdLst>
                  <a:gd name="T0" fmla="*/ 311 w 377"/>
                  <a:gd name="T1" fmla="*/ 8 h 505"/>
                  <a:gd name="T2" fmla="*/ 319 w 377"/>
                  <a:gd name="T3" fmla="*/ 18 h 505"/>
                  <a:gd name="T4" fmla="*/ 333 w 377"/>
                  <a:gd name="T5" fmla="*/ 28 h 505"/>
                  <a:gd name="T6" fmla="*/ 348 w 377"/>
                  <a:gd name="T7" fmla="*/ 44 h 505"/>
                  <a:gd name="T8" fmla="*/ 343 w 377"/>
                  <a:gd name="T9" fmla="*/ 72 h 505"/>
                  <a:gd name="T10" fmla="*/ 339 w 377"/>
                  <a:gd name="T11" fmla="*/ 89 h 505"/>
                  <a:gd name="T12" fmla="*/ 343 w 377"/>
                  <a:gd name="T13" fmla="*/ 113 h 505"/>
                  <a:gd name="T14" fmla="*/ 349 w 377"/>
                  <a:gd name="T15" fmla="*/ 128 h 505"/>
                  <a:gd name="T16" fmla="*/ 366 w 377"/>
                  <a:gd name="T17" fmla="*/ 130 h 505"/>
                  <a:gd name="T18" fmla="*/ 376 w 377"/>
                  <a:gd name="T19" fmla="*/ 139 h 505"/>
                  <a:gd name="T20" fmla="*/ 377 w 377"/>
                  <a:gd name="T21" fmla="*/ 151 h 505"/>
                  <a:gd name="T22" fmla="*/ 369 w 377"/>
                  <a:gd name="T23" fmla="*/ 169 h 505"/>
                  <a:gd name="T24" fmla="*/ 339 w 377"/>
                  <a:gd name="T25" fmla="*/ 189 h 505"/>
                  <a:gd name="T26" fmla="*/ 315 w 377"/>
                  <a:gd name="T27" fmla="*/ 211 h 505"/>
                  <a:gd name="T28" fmla="*/ 301 w 377"/>
                  <a:gd name="T29" fmla="*/ 235 h 505"/>
                  <a:gd name="T30" fmla="*/ 290 w 377"/>
                  <a:gd name="T31" fmla="*/ 263 h 505"/>
                  <a:gd name="T32" fmla="*/ 270 w 377"/>
                  <a:gd name="T33" fmla="*/ 293 h 505"/>
                  <a:gd name="T34" fmla="*/ 265 w 377"/>
                  <a:gd name="T35" fmla="*/ 317 h 505"/>
                  <a:gd name="T36" fmla="*/ 245 w 377"/>
                  <a:gd name="T37" fmla="*/ 339 h 505"/>
                  <a:gd name="T38" fmla="*/ 226 w 377"/>
                  <a:gd name="T39" fmla="*/ 350 h 505"/>
                  <a:gd name="T40" fmla="*/ 210 w 377"/>
                  <a:gd name="T41" fmla="*/ 374 h 505"/>
                  <a:gd name="T42" fmla="*/ 192 w 377"/>
                  <a:gd name="T43" fmla="*/ 385 h 505"/>
                  <a:gd name="T44" fmla="*/ 179 w 377"/>
                  <a:gd name="T45" fmla="*/ 392 h 505"/>
                  <a:gd name="T46" fmla="*/ 169 w 377"/>
                  <a:gd name="T47" fmla="*/ 402 h 505"/>
                  <a:gd name="T48" fmla="*/ 159 w 377"/>
                  <a:gd name="T49" fmla="*/ 405 h 505"/>
                  <a:gd name="T50" fmla="*/ 126 w 377"/>
                  <a:gd name="T51" fmla="*/ 431 h 505"/>
                  <a:gd name="T52" fmla="*/ 101 w 377"/>
                  <a:gd name="T53" fmla="*/ 442 h 505"/>
                  <a:gd name="T54" fmla="*/ 92 w 377"/>
                  <a:gd name="T55" fmla="*/ 451 h 505"/>
                  <a:gd name="T56" fmla="*/ 79 w 377"/>
                  <a:gd name="T57" fmla="*/ 456 h 505"/>
                  <a:gd name="T58" fmla="*/ 61 w 377"/>
                  <a:gd name="T59" fmla="*/ 472 h 505"/>
                  <a:gd name="T60" fmla="*/ 49 w 377"/>
                  <a:gd name="T61" fmla="*/ 478 h 505"/>
                  <a:gd name="T62" fmla="*/ 30 w 377"/>
                  <a:gd name="T63" fmla="*/ 497 h 505"/>
                  <a:gd name="T64" fmla="*/ 9 w 377"/>
                  <a:gd name="T65" fmla="*/ 505 h 505"/>
                  <a:gd name="T66" fmla="*/ 8 w 377"/>
                  <a:gd name="T67" fmla="*/ 490 h 505"/>
                  <a:gd name="T68" fmla="*/ 38 w 377"/>
                  <a:gd name="T69" fmla="*/ 465 h 505"/>
                  <a:gd name="T70" fmla="*/ 57 w 377"/>
                  <a:gd name="T71" fmla="*/ 449 h 505"/>
                  <a:gd name="T72" fmla="*/ 81 w 377"/>
                  <a:gd name="T73" fmla="*/ 433 h 505"/>
                  <a:gd name="T74" fmla="*/ 96 w 377"/>
                  <a:gd name="T75" fmla="*/ 425 h 505"/>
                  <a:gd name="T76" fmla="*/ 112 w 377"/>
                  <a:gd name="T77" fmla="*/ 413 h 505"/>
                  <a:gd name="T78" fmla="*/ 122 w 377"/>
                  <a:gd name="T79" fmla="*/ 403 h 505"/>
                  <a:gd name="T80" fmla="*/ 141 w 377"/>
                  <a:gd name="T81" fmla="*/ 387 h 505"/>
                  <a:gd name="T82" fmla="*/ 152 w 377"/>
                  <a:gd name="T83" fmla="*/ 377 h 505"/>
                  <a:gd name="T84" fmla="*/ 191 w 377"/>
                  <a:gd name="T85" fmla="*/ 346 h 505"/>
                  <a:gd name="T86" fmla="*/ 220 w 377"/>
                  <a:gd name="T87" fmla="*/ 308 h 505"/>
                  <a:gd name="T88" fmla="*/ 228 w 377"/>
                  <a:gd name="T89" fmla="*/ 284 h 505"/>
                  <a:gd name="T90" fmla="*/ 218 w 377"/>
                  <a:gd name="T91" fmla="*/ 280 h 505"/>
                  <a:gd name="T92" fmla="*/ 193 w 377"/>
                  <a:gd name="T93" fmla="*/ 289 h 505"/>
                  <a:gd name="T94" fmla="*/ 169 w 377"/>
                  <a:gd name="T95" fmla="*/ 287 h 505"/>
                  <a:gd name="T96" fmla="*/ 149 w 377"/>
                  <a:gd name="T97" fmla="*/ 277 h 505"/>
                  <a:gd name="T98" fmla="*/ 134 w 377"/>
                  <a:gd name="T99" fmla="*/ 268 h 505"/>
                  <a:gd name="T100" fmla="*/ 132 w 377"/>
                  <a:gd name="T101" fmla="*/ 258 h 505"/>
                  <a:gd name="T102" fmla="*/ 132 w 377"/>
                  <a:gd name="T103" fmla="*/ 250 h 505"/>
                  <a:gd name="T104" fmla="*/ 152 w 377"/>
                  <a:gd name="T105" fmla="*/ 234 h 505"/>
                  <a:gd name="T106" fmla="*/ 188 w 377"/>
                  <a:gd name="T107" fmla="*/ 221 h 505"/>
                  <a:gd name="T108" fmla="*/ 207 w 377"/>
                  <a:gd name="T109" fmla="*/ 212 h 505"/>
                  <a:gd name="T110" fmla="*/ 226 w 377"/>
                  <a:gd name="T111" fmla="*/ 202 h 505"/>
                  <a:gd name="T112" fmla="*/ 248 w 377"/>
                  <a:gd name="T113" fmla="*/ 193 h 505"/>
                  <a:gd name="T114" fmla="*/ 256 w 377"/>
                  <a:gd name="T115" fmla="*/ 180 h 505"/>
                  <a:gd name="T116" fmla="*/ 273 w 377"/>
                  <a:gd name="T117" fmla="*/ 171 h 505"/>
                  <a:gd name="T118" fmla="*/ 274 w 377"/>
                  <a:gd name="T119" fmla="*/ 133 h 505"/>
                  <a:gd name="T120" fmla="*/ 279 w 377"/>
                  <a:gd name="T121" fmla="*/ 83 h 505"/>
                  <a:gd name="T122" fmla="*/ 275 w 377"/>
                  <a:gd name="T123" fmla="*/ 40 h 505"/>
                  <a:gd name="T124" fmla="*/ 280 w 377"/>
                  <a:gd name="T125" fmla="*/ 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7" h="505">
                    <a:moveTo>
                      <a:pt x="289" y="0"/>
                    </a:moveTo>
                    <a:lnTo>
                      <a:pt x="294" y="1"/>
                    </a:lnTo>
                    <a:lnTo>
                      <a:pt x="302" y="3"/>
                    </a:lnTo>
                    <a:lnTo>
                      <a:pt x="305" y="4"/>
                    </a:lnTo>
                    <a:lnTo>
                      <a:pt x="309" y="6"/>
                    </a:lnTo>
                    <a:lnTo>
                      <a:pt x="311" y="8"/>
                    </a:lnTo>
                    <a:lnTo>
                      <a:pt x="313" y="9"/>
                    </a:lnTo>
                    <a:lnTo>
                      <a:pt x="315" y="11"/>
                    </a:lnTo>
                    <a:lnTo>
                      <a:pt x="316" y="12"/>
                    </a:lnTo>
                    <a:lnTo>
                      <a:pt x="317" y="14"/>
                    </a:lnTo>
                    <a:lnTo>
                      <a:pt x="317" y="16"/>
                    </a:lnTo>
                    <a:lnTo>
                      <a:pt x="319" y="18"/>
                    </a:lnTo>
                    <a:lnTo>
                      <a:pt x="320" y="20"/>
                    </a:lnTo>
                    <a:lnTo>
                      <a:pt x="321" y="22"/>
                    </a:lnTo>
                    <a:lnTo>
                      <a:pt x="322" y="23"/>
                    </a:lnTo>
                    <a:lnTo>
                      <a:pt x="326" y="25"/>
                    </a:lnTo>
                    <a:lnTo>
                      <a:pt x="329" y="27"/>
                    </a:lnTo>
                    <a:lnTo>
                      <a:pt x="333" y="28"/>
                    </a:lnTo>
                    <a:lnTo>
                      <a:pt x="336" y="29"/>
                    </a:lnTo>
                    <a:lnTo>
                      <a:pt x="339" y="31"/>
                    </a:lnTo>
                    <a:lnTo>
                      <a:pt x="342" y="32"/>
                    </a:lnTo>
                    <a:lnTo>
                      <a:pt x="345" y="35"/>
                    </a:lnTo>
                    <a:lnTo>
                      <a:pt x="348" y="38"/>
                    </a:lnTo>
                    <a:lnTo>
                      <a:pt x="348" y="44"/>
                    </a:lnTo>
                    <a:lnTo>
                      <a:pt x="348" y="50"/>
                    </a:lnTo>
                    <a:lnTo>
                      <a:pt x="347" y="55"/>
                    </a:lnTo>
                    <a:lnTo>
                      <a:pt x="346" y="60"/>
                    </a:lnTo>
                    <a:lnTo>
                      <a:pt x="345" y="64"/>
                    </a:lnTo>
                    <a:lnTo>
                      <a:pt x="345" y="68"/>
                    </a:lnTo>
                    <a:lnTo>
                      <a:pt x="343" y="72"/>
                    </a:lnTo>
                    <a:lnTo>
                      <a:pt x="341" y="76"/>
                    </a:lnTo>
                    <a:lnTo>
                      <a:pt x="341" y="77"/>
                    </a:lnTo>
                    <a:lnTo>
                      <a:pt x="340" y="79"/>
                    </a:lnTo>
                    <a:lnTo>
                      <a:pt x="340" y="81"/>
                    </a:lnTo>
                    <a:lnTo>
                      <a:pt x="340" y="84"/>
                    </a:lnTo>
                    <a:lnTo>
                      <a:pt x="339" y="89"/>
                    </a:lnTo>
                    <a:lnTo>
                      <a:pt x="340" y="95"/>
                    </a:lnTo>
                    <a:lnTo>
                      <a:pt x="340" y="100"/>
                    </a:lnTo>
                    <a:lnTo>
                      <a:pt x="341" y="105"/>
                    </a:lnTo>
                    <a:lnTo>
                      <a:pt x="341" y="108"/>
                    </a:lnTo>
                    <a:lnTo>
                      <a:pt x="343" y="111"/>
                    </a:lnTo>
                    <a:lnTo>
                      <a:pt x="343" y="113"/>
                    </a:lnTo>
                    <a:lnTo>
                      <a:pt x="342" y="117"/>
                    </a:lnTo>
                    <a:lnTo>
                      <a:pt x="341" y="121"/>
                    </a:lnTo>
                    <a:lnTo>
                      <a:pt x="341" y="124"/>
                    </a:lnTo>
                    <a:lnTo>
                      <a:pt x="344" y="126"/>
                    </a:lnTo>
                    <a:lnTo>
                      <a:pt x="346" y="128"/>
                    </a:lnTo>
                    <a:lnTo>
                      <a:pt x="349" y="128"/>
                    </a:lnTo>
                    <a:lnTo>
                      <a:pt x="351" y="129"/>
                    </a:lnTo>
                    <a:lnTo>
                      <a:pt x="354" y="129"/>
                    </a:lnTo>
                    <a:lnTo>
                      <a:pt x="357" y="130"/>
                    </a:lnTo>
                    <a:lnTo>
                      <a:pt x="361" y="130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7" y="130"/>
                    </a:lnTo>
                    <a:lnTo>
                      <a:pt x="369" y="132"/>
                    </a:lnTo>
                    <a:lnTo>
                      <a:pt x="373" y="135"/>
                    </a:lnTo>
                    <a:lnTo>
                      <a:pt x="374" y="136"/>
                    </a:lnTo>
                    <a:lnTo>
                      <a:pt x="375" y="137"/>
                    </a:lnTo>
                    <a:lnTo>
                      <a:pt x="376" y="139"/>
                    </a:lnTo>
                    <a:lnTo>
                      <a:pt x="376" y="141"/>
                    </a:lnTo>
                    <a:lnTo>
                      <a:pt x="377" y="142"/>
                    </a:lnTo>
                    <a:lnTo>
                      <a:pt x="377" y="144"/>
                    </a:lnTo>
                    <a:lnTo>
                      <a:pt x="377" y="145"/>
                    </a:lnTo>
                    <a:lnTo>
                      <a:pt x="377" y="147"/>
                    </a:lnTo>
                    <a:lnTo>
                      <a:pt x="377" y="151"/>
                    </a:lnTo>
                    <a:lnTo>
                      <a:pt x="376" y="155"/>
                    </a:lnTo>
                    <a:lnTo>
                      <a:pt x="375" y="159"/>
                    </a:lnTo>
                    <a:lnTo>
                      <a:pt x="373" y="162"/>
                    </a:lnTo>
                    <a:lnTo>
                      <a:pt x="373" y="165"/>
                    </a:lnTo>
                    <a:lnTo>
                      <a:pt x="371" y="167"/>
                    </a:lnTo>
                    <a:lnTo>
                      <a:pt x="369" y="169"/>
                    </a:lnTo>
                    <a:lnTo>
                      <a:pt x="367" y="172"/>
                    </a:lnTo>
                    <a:lnTo>
                      <a:pt x="365" y="173"/>
                    </a:lnTo>
                    <a:lnTo>
                      <a:pt x="361" y="176"/>
                    </a:lnTo>
                    <a:lnTo>
                      <a:pt x="357" y="179"/>
                    </a:lnTo>
                    <a:lnTo>
                      <a:pt x="350" y="182"/>
                    </a:lnTo>
                    <a:lnTo>
                      <a:pt x="339" y="189"/>
                    </a:lnTo>
                    <a:lnTo>
                      <a:pt x="328" y="195"/>
                    </a:lnTo>
                    <a:lnTo>
                      <a:pt x="325" y="197"/>
                    </a:lnTo>
                    <a:lnTo>
                      <a:pt x="322" y="199"/>
                    </a:lnTo>
                    <a:lnTo>
                      <a:pt x="321" y="201"/>
                    </a:lnTo>
                    <a:lnTo>
                      <a:pt x="318" y="205"/>
                    </a:lnTo>
                    <a:lnTo>
                      <a:pt x="315" y="211"/>
                    </a:lnTo>
                    <a:lnTo>
                      <a:pt x="311" y="216"/>
                    </a:lnTo>
                    <a:lnTo>
                      <a:pt x="309" y="220"/>
                    </a:lnTo>
                    <a:lnTo>
                      <a:pt x="309" y="224"/>
                    </a:lnTo>
                    <a:lnTo>
                      <a:pt x="308" y="228"/>
                    </a:lnTo>
                    <a:lnTo>
                      <a:pt x="306" y="232"/>
                    </a:lnTo>
                    <a:lnTo>
                      <a:pt x="301" y="235"/>
                    </a:lnTo>
                    <a:lnTo>
                      <a:pt x="297" y="238"/>
                    </a:lnTo>
                    <a:lnTo>
                      <a:pt x="297" y="242"/>
                    </a:lnTo>
                    <a:lnTo>
                      <a:pt x="296" y="247"/>
                    </a:lnTo>
                    <a:lnTo>
                      <a:pt x="295" y="251"/>
                    </a:lnTo>
                    <a:lnTo>
                      <a:pt x="294" y="255"/>
                    </a:lnTo>
                    <a:lnTo>
                      <a:pt x="290" y="263"/>
                    </a:lnTo>
                    <a:lnTo>
                      <a:pt x="285" y="272"/>
                    </a:lnTo>
                    <a:lnTo>
                      <a:pt x="279" y="280"/>
                    </a:lnTo>
                    <a:lnTo>
                      <a:pt x="273" y="287"/>
                    </a:lnTo>
                    <a:lnTo>
                      <a:pt x="273" y="289"/>
                    </a:lnTo>
                    <a:lnTo>
                      <a:pt x="271" y="291"/>
                    </a:lnTo>
                    <a:lnTo>
                      <a:pt x="270" y="293"/>
                    </a:lnTo>
                    <a:lnTo>
                      <a:pt x="269" y="295"/>
                    </a:lnTo>
                    <a:lnTo>
                      <a:pt x="269" y="300"/>
                    </a:lnTo>
                    <a:lnTo>
                      <a:pt x="268" y="305"/>
                    </a:lnTo>
                    <a:lnTo>
                      <a:pt x="267" y="309"/>
                    </a:lnTo>
                    <a:lnTo>
                      <a:pt x="265" y="314"/>
                    </a:lnTo>
                    <a:lnTo>
                      <a:pt x="265" y="317"/>
                    </a:lnTo>
                    <a:lnTo>
                      <a:pt x="264" y="318"/>
                    </a:lnTo>
                    <a:lnTo>
                      <a:pt x="263" y="320"/>
                    </a:lnTo>
                    <a:lnTo>
                      <a:pt x="262" y="322"/>
                    </a:lnTo>
                    <a:lnTo>
                      <a:pt x="259" y="325"/>
                    </a:lnTo>
                    <a:lnTo>
                      <a:pt x="252" y="333"/>
                    </a:lnTo>
                    <a:lnTo>
                      <a:pt x="245" y="339"/>
                    </a:lnTo>
                    <a:lnTo>
                      <a:pt x="241" y="343"/>
                    </a:lnTo>
                    <a:lnTo>
                      <a:pt x="236" y="345"/>
                    </a:lnTo>
                    <a:lnTo>
                      <a:pt x="232" y="345"/>
                    </a:lnTo>
                    <a:lnTo>
                      <a:pt x="230" y="347"/>
                    </a:lnTo>
                    <a:lnTo>
                      <a:pt x="228" y="349"/>
                    </a:lnTo>
                    <a:lnTo>
                      <a:pt x="226" y="350"/>
                    </a:lnTo>
                    <a:lnTo>
                      <a:pt x="224" y="353"/>
                    </a:lnTo>
                    <a:lnTo>
                      <a:pt x="222" y="357"/>
                    </a:lnTo>
                    <a:lnTo>
                      <a:pt x="219" y="361"/>
                    </a:lnTo>
                    <a:lnTo>
                      <a:pt x="216" y="366"/>
                    </a:lnTo>
                    <a:lnTo>
                      <a:pt x="213" y="370"/>
                    </a:lnTo>
                    <a:lnTo>
                      <a:pt x="210" y="374"/>
                    </a:lnTo>
                    <a:lnTo>
                      <a:pt x="207" y="378"/>
                    </a:lnTo>
                    <a:lnTo>
                      <a:pt x="203" y="379"/>
                    </a:lnTo>
                    <a:lnTo>
                      <a:pt x="200" y="381"/>
                    </a:lnTo>
                    <a:lnTo>
                      <a:pt x="196" y="381"/>
                    </a:lnTo>
                    <a:lnTo>
                      <a:pt x="192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7" y="387"/>
                    </a:lnTo>
                    <a:lnTo>
                      <a:pt x="183" y="387"/>
                    </a:lnTo>
                    <a:lnTo>
                      <a:pt x="181" y="389"/>
                    </a:lnTo>
                    <a:lnTo>
                      <a:pt x="180" y="390"/>
                    </a:lnTo>
                    <a:lnTo>
                      <a:pt x="179" y="392"/>
                    </a:lnTo>
                    <a:lnTo>
                      <a:pt x="177" y="394"/>
                    </a:lnTo>
                    <a:lnTo>
                      <a:pt x="176" y="396"/>
                    </a:lnTo>
                    <a:lnTo>
                      <a:pt x="174" y="398"/>
                    </a:lnTo>
                    <a:lnTo>
                      <a:pt x="172" y="400"/>
                    </a:lnTo>
                    <a:lnTo>
                      <a:pt x="171" y="401"/>
                    </a:lnTo>
                    <a:lnTo>
                      <a:pt x="169" y="402"/>
                    </a:lnTo>
                    <a:lnTo>
                      <a:pt x="168" y="403"/>
                    </a:lnTo>
                    <a:lnTo>
                      <a:pt x="166" y="403"/>
                    </a:lnTo>
                    <a:lnTo>
                      <a:pt x="164" y="404"/>
                    </a:lnTo>
                    <a:lnTo>
                      <a:pt x="163" y="404"/>
                    </a:lnTo>
                    <a:lnTo>
                      <a:pt x="161" y="404"/>
                    </a:lnTo>
                    <a:lnTo>
                      <a:pt x="159" y="405"/>
                    </a:lnTo>
                    <a:lnTo>
                      <a:pt x="157" y="405"/>
                    </a:lnTo>
                    <a:lnTo>
                      <a:pt x="152" y="411"/>
                    </a:lnTo>
                    <a:lnTo>
                      <a:pt x="144" y="417"/>
                    </a:lnTo>
                    <a:lnTo>
                      <a:pt x="137" y="422"/>
                    </a:lnTo>
                    <a:lnTo>
                      <a:pt x="129" y="429"/>
                    </a:lnTo>
                    <a:lnTo>
                      <a:pt x="126" y="431"/>
                    </a:lnTo>
                    <a:lnTo>
                      <a:pt x="122" y="434"/>
                    </a:lnTo>
                    <a:lnTo>
                      <a:pt x="117" y="437"/>
                    </a:lnTo>
                    <a:lnTo>
                      <a:pt x="113" y="439"/>
                    </a:lnTo>
                    <a:lnTo>
                      <a:pt x="109" y="441"/>
                    </a:lnTo>
                    <a:lnTo>
                      <a:pt x="105" y="441"/>
                    </a:lnTo>
                    <a:lnTo>
                      <a:pt x="101" y="442"/>
                    </a:lnTo>
                    <a:lnTo>
                      <a:pt x="97" y="443"/>
                    </a:lnTo>
                    <a:lnTo>
                      <a:pt x="96" y="445"/>
                    </a:lnTo>
                    <a:lnTo>
                      <a:pt x="96" y="447"/>
                    </a:lnTo>
                    <a:lnTo>
                      <a:pt x="95" y="449"/>
                    </a:lnTo>
                    <a:lnTo>
                      <a:pt x="94" y="450"/>
                    </a:lnTo>
                    <a:lnTo>
                      <a:pt x="92" y="451"/>
                    </a:lnTo>
                    <a:lnTo>
                      <a:pt x="91" y="452"/>
                    </a:lnTo>
                    <a:lnTo>
                      <a:pt x="89" y="453"/>
                    </a:lnTo>
                    <a:lnTo>
                      <a:pt x="88" y="453"/>
                    </a:lnTo>
                    <a:lnTo>
                      <a:pt x="84" y="454"/>
                    </a:lnTo>
                    <a:lnTo>
                      <a:pt x="81" y="455"/>
                    </a:lnTo>
                    <a:lnTo>
                      <a:pt x="79" y="456"/>
                    </a:lnTo>
                    <a:lnTo>
                      <a:pt x="77" y="457"/>
                    </a:lnTo>
                    <a:lnTo>
                      <a:pt x="76" y="457"/>
                    </a:lnTo>
                    <a:lnTo>
                      <a:pt x="74" y="459"/>
                    </a:lnTo>
                    <a:lnTo>
                      <a:pt x="70" y="463"/>
                    </a:lnTo>
                    <a:lnTo>
                      <a:pt x="66" y="467"/>
                    </a:lnTo>
                    <a:lnTo>
                      <a:pt x="61" y="472"/>
                    </a:lnTo>
                    <a:lnTo>
                      <a:pt x="57" y="476"/>
                    </a:lnTo>
                    <a:lnTo>
                      <a:pt x="56" y="477"/>
                    </a:lnTo>
                    <a:lnTo>
                      <a:pt x="54" y="477"/>
                    </a:lnTo>
                    <a:lnTo>
                      <a:pt x="52" y="477"/>
                    </a:lnTo>
                    <a:lnTo>
                      <a:pt x="51" y="478"/>
                    </a:lnTo>
                    <a:lnTo>
                      <a:pt x="49" y="478"/>
                    </a:lnTo>
                    <a:lnTo>
                      <a:pt x="48" y="479"/>
                    </a:lnTo>
                    <a:lnTo>
                      <a:pt x="46" y="480"/>
                    </a:lnTo>
                    <a:lnTo>
                      <a:pt x="45" y="481"/>
                    </a:lnTo>
                    <a:lnTo>
                      <a:pt x="40" y="487"/>
                    </a:lnTo>
                    <a:lnTo>
                      <a:pt x="33" y="494"/>
                    </a:lnTo>
                    <a:lnTo>
                      <a:pt x="30" y="497"/>
                    </a:lnTo>
                    <a:lnTo>
                      <a:pt x="28" y="501"/>
                    </a:lnTo>
                    <a:lnTo>
                      <a:pt x="24" y="503"/>
                    </a:lnTo>
                    <a:lnTo>
                      <a:pt x="21" y="505"/>
                    </a:lnTo>
                    <a:lnTo>
                      <a:pt x="16" y="505"/>
                    </a:lnTo>
                    <a:lnTo>
                      <a:pt x="12" y="505"/>
                    </a:lnTo>
                    <a:lnTo>
                      <a:pt x="9" y="505"/>
                    </a:lnTo>
                    <a:lnTo>
                      <a:pt x="5" y="505"/>
                    </a:lnTo>
                    <a:lnTo>
                      <a:pt x="3" y="502"/>
                    </a:lnTo>
                    <a:lnTo>
                      <a:pt x="0" y="500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8" y="490"/>
                    </a:lnTo>
                    <a:lnTo>
                      <a:pt x="15" y="483"/>
                    </a:lnTo>
                    <a:lnTo>
                      <a:pt x="21" y="477"/>
                    </a:lnTo>
                    <a:lnTo>
                      <a:pt x="28" y="470"/>
                    </a:lnTo>
                    <a:lnTo>
                      <a:pt x="31" y="469"/>
                    </a:lnTo>
                    <a:lnTo>
                      <a:pt x="35" y="466"/>
                    </a:lnTo>
                    <a:lnTo>
                      <a:pt x="38" y="465"/>
                    </a:lnTo>
                    <a:lnTo>
                      <a:pt x="41" y="463"/>
                    </a:lnTo>
                    <a:lnTo>
                      <a:pt x="44" y="461"/>
                    </a:lnTo>
                    <a:lnTo>
                      <a:pt x="48" y="459"/>
                    </a:lnTo>
                    <a:lnTo>
                      <a:pt x="51" y="457"/>
                    </a:lnTo>
                    <a:lnTo>
                      <a:pt x="53" y="454"/>
                    </a:lnTo>
                    <a:lnTo>
                      <a:pt x="57" y="449"/>
                    </a:lnTo>
                    <a:lnTo>
                      <a:pt x="60" y="445"/>
                    </a:lnTo>
                    <a:lnTo>
                      <a:pt x="64" y="444"/>
                    </a:lnTo>
                    <a:lnTo>
                      <a:pt x="70" y="443"/>
                    </a:lnTo>
                    <a:lnTo>
                      <a:pt x="73" y="440"/>
                    </a:lnTo>
                    <a:lnTo>
                      <a:pt x="77" y="436"/>
                    </a:lnTo>
                    <a:lnTo>
                      <a:pt x="81" y="433"/>
                    </a:lnTo>
                    <a:lnTo>
                      <a:pt x="85" y="429"/>
                    </a:lnTo>
                    <a:lnTo>
                      <a:pt x="89" y="429"/>
                    </a:lnTo>
                    <a:lnTo>
                      <a:pt x="93" y="429"/>
                    </a:lnTo>
                    <a:lnTo>
                      <a:pt x="94" y="428"/>
                    </a:lnTo>
                    <a:lnTo>
                      <a:pt x="96" y="426"/>
                    </a:lnTo>
                    <a:lnTo>
                      <a:pt x="96" y="425"/>
                    </a:lnTo>
                    <a:lnTo>
                      <a:pt x="98" y="423"/>
                    </a:lnTo>
                    <a:lnTo>
                      <a:pt x="100" y="420"/>
                    </a:lnTo>
                    <a:lnTo>
                      <a:pt x="104" y="417"/>
                    </a:lnTo>
                    <a:lnTo>
                      <a:pt x="107" y="417"/>
                    </a:lnTo>
                    <a:lnTo>
                      <a:pt x="111" y="415"/>
                    </a:lnTo>
                    <a:lnTo>
                      <a:pt x="112" y="413"/>
                    </a:lnTo>
                    <a:lnTo>
                      <a:pt x="115" y="412"/>
                    </a:lnTo>
                    <a:lnTo>
                      <a:pt x="116" y="410"/>
                    </a:lnTo>
                    <a:lnTo>
                      <a:pt x="117" y="408"/>
                    </a:lnTo>
                    <a:lnTo>
                      <a:pt x="119" y="406"/>
                    </a:lnTo>
                    <a:lnTo>
                      <a:pt x="120" y="404"/>
                    </a:lnTo>
                    <a:lnTo>
                      <a:pt x="122" y="403"/>
                    </a:lnTo>
                    <a:lnTo>
                      <a:pt x="124" y="401"/>
                    </a:lnTo>
                    <a:lnTo>
                      <a:pt x="128" y="399"/>
                    </a:lnTo>
                    <a:lnTo>
                      <a:pt x="132" y="396"/>
                    </a:lnTo>
                    <a:lnTo>
                      <a:pt x="136" y="393"/>
                    </a:lnTo>
                    <a:lnTo>
                      <a:pt x="140" y="389"/>
                    </a:lnTo>
                    <a:lnTo>
                      <a:pt x="141" y="387"/>
                    </a:lnTo>
                    <a:lnTo>
                      <a:pt x="142" y="385"/>
                    </a:lnTo>
                    <a:lnTo>
                      <a:pt x="143" y="383"/>
                    </a:lnTo>
                    <a:lnTo>
                      <a:pt x="144" y="382"/>
                    </a:lnTo>
                    <a:lnTo>
                      <a:pt x="144" y="381"/>
                    </a:lnTo>
                    <a:lnTo>
                      <a:pt x="145" y="381"/>
                    </a:lnTo>
                    <a:lnTo>
                      <a:pt x="152" y="377"/>
                    </a:lnTo>
                    <a:lnTo>
                      <a:pt x="158" y="372"/>
                    </a:lnTo>
                    <a:lnTo>
                      <a:pt x="164" y="368"/>
                    </a:lnTo>
                    <a:lnTo>
                      <a:pt x="171" y="363"/>
                    </a:lnTo>
                    <a:lnTo>
                      <a:pt x="178" y="357"/>
                    </a:lnTo>
                    <a:lnTo>
                      <a:pt x="184" y="352"/>
                    </a:lnTo>
                    <a:lnTo>
                      <a:pt x="191" y="346"/>
                    </a:lnTo>
                    <a:lnTo>
                      <a:pt x="197" y="340"/>
                    </a:lnTo>
                    <a:lnTo>
                      <a:pt x="204" y="333"/>
                    </a:lnTo>
                    <a:lnTo>
                      <a:pt x="209" y="326"/>
                    </a:lnTo>
                    <a:lnTo>
                      <a:pt x="214" y="319"/>
                    </a:lnTo>
                    <a:lnTo>
                      <a:pt x="218" y="312"/>
                    </a:lnTo>
                    <a:lnTo>
                      <a:pt x="220" y="308"/>
                    </a:lnTo>
                    <a:lnTo>
                      <a:pt x="222" y="304"/>
                    </a:lnTo>
                    <a:lnTo>
                      <a:pt x="224" y="300"/>
                    </a:lnTo>
                    <a:lnTo>
                      <a:pt x="225" y="296"/>
                    </a:lnTo>
                    <a:lnTo>
                      <a:pt x="227" y="293"/>
                    </a:lnTo>
                    <a:lnTo>
                      <a:pt x="228" y="289"/>
                    </a:lnTo>
                    <a:lnTo>
                      <a:pt x="228" y="284"/>
                    </a:lnTo>
                    <a:lnTo>
                      <a:pt x="229" y="280"/>
                    </a:lnTo>
                    <a:lnTo>
                      <a:pt x="228" y="280"/>
                    </a:lnTo>
                    <a:lnTo>
                      <a:pt x="228" y="278"/>
                    </a:lnTo>
                    <a:lnTo>
                      <a:pt x="224" y="279"/>
                    </a:lnTo>
                    <a:lnTo>
                      <a:pt x="220" y="279"/>
                    </a:lnTo>
                    <a:lnTo>
                      <a:pt x="218" y="280"/>
                    </a:lnTo>
                    <a:lnTo>
                      <a:pt x="216" y="281"/>
                    </a:lnTo>
                    <a:lnTo>
                      <a:pt x="211" y="283"/>
                    </a:lnTo>
                    <a:lnTo>
                      <a:pt x="207" y="285"/>
                    </a:lnTo>
                    <a:lnTo>
                      <a:pt x="202" y="286"/>
                    </a:lnTo>
                    <a:lnTo>
                      <a:pt x="198" y="288"/>
                    </a:lnTo>
                    <a:lnTo>
                      <a:pt x="193" y="289"/>
                    </a:lnTo>
                    <a:lnTo>
                      <a:pt x="189" y="289"/>
                    </a:lnTo>
                    <a:lnTo>
                      <a:pt x="185" y="289"/>
                    </a:lnTo>
                    <a:lnTo>
                      <a:pt x="181" y="289"/>
                    </a:lnTo>
                    <a:lnTo>
                      <a:pt x="177" y="289"/>
                    </a:lnTo>
                    <a:lnTo>
                      <a:pt x="173" y="289"/>
                    </a:lnTo>
                    <a:lnTo>
                      <a:pt x="169" y="287"/>
                    </a:lnTo>
                    <a:lnTo>
                      <a:pt x="166" y="286"/>
                    </a:lnTo>
                    <a:lnTo>
                      <a:pt x="162" y="285"/>
                    </a:lnTo>
                    <a:lnTo>
                      <a:pt x="159" y="283"/>
                    </a:lnTo>
                    <a:lnTo>
                      <a:pt x="156" y="281"/>
                    </a:lnTo>
                    <a:lnTo>
                      <a:pt x="152" y="280"/>
                    </a:lnTo>
                    <a:lnTo>
                      <a:pt x="149" y="277"/>
                    </a:lnTo>
                    <a:lnTo>
                      <a:pt x="146" y="276"/>
                    </a:lnTo>
                    <a:lnTo>
                      <a:pt x="141" y="273"/>
                    </a:lnTo>
                    <a:lnTo>
                      <a:pt x="136" y="270"/>
                    </a:lnTo>
                    <a:lnTo>
                      <a:pt x="136" y="269"/>
                    </a:lnTo>
                    <a:lnTo>
                      <a:pt x="135" y="269"/>
                    </a:lnTo>
                    <a:lnTo>
                      <a:pt x="134" y="268"/>
                    </a:lnTo>
                    <a:lnTo>
                      <a:pt x="133" y="266"/>
                    </a:lnTo>
                    <a:lnTo>
                      <a:pt x="133" y="265"/>
                    </a:lnTo>
                    <a:lnTo>
                      <a:pt x="132" y="264"/>
                    </a:lnTo>
                    <a:lnTo>
                      <a:pt x="132" y="261"/>
                    </a:lnTo>
                    <a:lnTo>
                      <a:pt x="132" y="259"/>
                    </a:lnTo>
                    <a:lnTo>
                      <a:pt x="132" y="258"/>
                    </a:lnTo>
                    <a:lnTo>
                      <a:pt x="131" y="257"/>
                    </a:lnTo>
                    <a:lnTo>
                      <a:pt x="131" y="255"/>
                    </a:lnTo>
                    <a:lnTo>
                      <a:pt x="131" y="254"/>
                    </a:lnTo>
                    <a:lnTo>
                      <a:pt x="131" y="253"/>
                    </a:lnTo>
                    <a:lnTo>
                      <a:pt x="132" y="252"/>
                    </a:lnTo>
                    <a:lnTo>
                      <a:pt x="132" y="250"/>
                    </a:lnTo>
                    <a:lnTo>
                      <a:pt x="132" y="249"/>
                    </a:lnTo>
                    <a:lnTo>
                      <a:pt x="135" y="246"/>
                    </a:lnTo>
                    <a:lnTo>
                      <a:pt x="138" y="244"/>
                    </a:lnTo>
                    <a:lnTo>
                      <a:pt x="141" y="241"/>
                    </a:lnTo>
                    <a:lnTo>
                      <a:pt x="144" y="239"/>
                    </a:lnTo>
                    <a:lnTo>
                      <a:pt x="152" y="234"/>
                    </a:lnTo>
                    <a:lnTo>
                      <a:pt x="160" y="230"/>
                    </a:lnTo>
                    <a:lnTo>
                      <a:pt x="167" y="227"/>
                    </a:lnTo>
                    <a:lnTo>
                      <a:pt x="172" y="225"/>
                    </a:lnTo>
                    <a:lnTo>
                      <a:pt x="177" y="224"/>
                    </a:lnTo>
                    <a:lnTo>
                      <a:pt x="183" y="222"/>
                    </a:lnTo>
                    <a:lnTo>
                      <a:pt x="188" y="221"/>
                    </a:lnTo>
                    <a:lnTo>
                      <a:pt x="195" y="220"/>
                    </a:lnTo>
                    <a:lnTo>
                      <a:pt x="198" y="219"/>
                    </a:lnTo>
                    <a:lnTo>
                      <a:pt x="200" y="217"/>
                    </a:lnTo>
                    <a:lnTo>
                      <a:pt x="203" y="216"/>
                    </a:lnTo>
                    <a:lnTo>
                      <a:pt x="205" y="213"/>
                    </a:lnTo>
                    <a:lnTo>
                      <a:pt x="207" y="212"/>
                    </a:lnTo>
                    <a:lnTo>
                      <a:pt x="209" y="209"/>
                    </a:lnTo>
                    <a:lnTo>
                      <a:pt x="212" y="208"/>
                    </a:lnTo>
                    <a:lnTo>
                      <a:pt x="215" y="206"/>
                    </a:lnTo>
                    <a:lnTo>
                      <a:pt x="218" y="205"/>
                    </a:lnTo>
                    <a:lnTo>
                      <a:pt x="222" y="204"/>
                    </a:lnTo>
                    <a:lnTo>
                      <a:pt x="226" y="202"/>
                    </a:lnTo>
                    <a:lnTo>
                      <a:pt x="230" y="201"/>
                    </a:lnTo>
                    <a:lnTo>
                      <a:pt x="235" y="200"/>
                    </a:lnTo>
                    <a:lnTo>
                      <a:pt x="239" y="198"/>
                    </a:lnTo>
                    <a:lnTo>
                      <a:pt x="242" y="197"/>
                    </a:lnTo>
                    <a:lnTo>
                      <a:pt x="246" y="195"/>
                    </a:lnTo>
                    <a:lnTo>
                      <a:pt x="248" y="193"/>
                    </a:lnTo>
                    <a:lnTo>
                      <a:pt x="249" y="191"/>
                    </a:lnTo>
                    <a:lnTo>
                      <a:pt x="250" y="189"/>
                    </a:lnTo>
                    <a:lnTo>
                      <a:pt x="252" y="187"/>
                    </a:lnTo>
                    <a:lnTo>
                      <a:pt x="253" y="184"/>
                    </a:lnTo>
                    <a:lnTo>
                      <a:pt x="254" y="182"/>
                    </a:lnTo>
                    <a:lnTo>
                      <a:pt x="256" y="180"/>
                    </a:lnTo>
                    <a:lnTo>
                      <a:pt x="257" y="179"/>
                    </a:lnTo>
                    <a:lnTo>
                      <a:pt x="261" y="176"/>
                    </a:lnTo>
                    <a:lnTo>
                      <a:pt x="266" y="175"/>
                    </a:lnTo>
                    <a:lnTo>
                      <a:pt x="269" y="173"/>
                    </a:lnTo>
                    <a:lnTo>
                      <a:pt x="270" y="172"/>
                    </a:lnTo>
                    <a:lnTo>
                      <a:pt x="273" y="171"/>
                    </a:lnTo>
                    <a:lnTo>
                      <a:pt x="273" y="169"/>
                    </a:lnTo>
                    <a:lnTo>
                      <a:pt x="273" y="160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6"/>
                    </a:lnTo>
                    <a:lnTo>
                      <a:pt x="274" y="133"/>
                    </a:lnTo>
                    <a:lnTo>
                      <a:pt x="275" y="127"/>
                    </a:lnTo>
                    <a:lnTo>
                      <a:pt x="276" y="118"/>
                    </a:lnTo>
                    <a:lnTo>
                      <a:pt x="277" y="108"/>
                    </a:lnTo>
                    <a:lnTo>
                      <a:pt x="278" y="98"/>
                    </a:lnTo>
                    <a:lnTo>
                      <a:pt x="279" y="90"/>
                    </a:lnTo>
                    <a:lnTo>
                      <a:pt x="279" y="83"/>
                    </a:lnTo>
                    <a:lnTo>
                      <a:pt x="279" y="79"/>
                    </a:lnTo>
                    <a:lnTo>
                      <a:pt x="278" y="76"/>
                    </a:lnTo>
                    <a:lnTo>
                      <a:pt x="278" y="70"/>
                    </a:lnTo>
                    <a:lnTo>
                      <a:pt x="277" y="60"/>
                    </a:lnTo>
                    <a:lnTo>
                      <a:pt x="276" y="50"/>
                    </a:lnTo>
                    <a:lnTo>
                      <a:pt x="275" y="40"/>
                    </a:lnTo>
                    <a:lnTo>
                      <a:pt x="274" y="31"/>
                    </a:lnTo>
                    <a:lnTo>
                      <a:pt x="274" y="24"/>
                    </a:lnTo>
                    <a:lnTo>
                      <a:pt x="273" y="22"/>
                    </a:lnTo>
                    <a:lnTo>
                      <a:pt x="276" y="17"/>
                    </a:lnTo>
                    <a:lnTo>
                      <a:pt x="277" y="12"/>
                    </a:lnTo>
                    <a:lnTo>
                      <a:pt x="280" y="7"/>
                    </a:lnTo>
                    <a:lnTo>
                      <a:pt x="281" y="1"/>
                    </a:lnTo>
                    <a:lnTo>
                      <a:pt x="285" y="2"/>
                    </a:lnTo>
                    <a:lnTo>
                      <a:pt x="286" y="1"/>
                    </a:lnTo>
                    <a:lnTo>
                      <a:pt x="287" y="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ṩḷiḋe"/>
              <p:cNvSpPr/>
              <p:nvPr userDrawn="1"/>
            </p:nvSpPr>
            <p:spPr bwMode="auto">
              <a:xfrm>
                <a:off x="8896351" y="3289301"/>
                <a:ext cx="249238" cy="231775"/>
              </a:xfrm>
              <a:custGeom>
                <a:avLst/>
                <a:gdLst>
                  <a:gd name="T0" fmla="*/ 5 w 157"/>
                  <a:gd name="T1" fmla="*/ 0 h 146"/>
                  <a:gd name="T2" fmla="*/ 9 w 157"/>
                  <a:gd name="T3" fmla="*/ 0 h 146"/>
                  <a:gd name="T4" fmla="*/ 11 w 157"/>
                  <a:gd name="T5" fmla="*/ 2 h 146"/>
                  <a:gd name="T6" fmla="*/ 14 w 157"/>
                  <a:gd name="T7" fmla="*/ 4 h 146"/>
                  <a:gd name="T8" fmla="*/ 17 w 157"/>
                  <a:gd name="T9" fmla="*/ 7 h 146"/>
                  <a:gd name="T10" fmla="*/ 19 w 157"/>
                  <a:gd name="T11" fmla="*/ 11 h 146"/>
                  <a:gd name="T12" fmla="*/ 27 w 157"/>
                  <a:gd name="T13" fmla="*/ 19 h 146"/>
                  <a:gd name="T14" fmla="*/ 37 w 157"/>
                  <a:gd name="T15" fmla="*/ 28 h 146"/>
                  <a:gd name="T16" fmla="*/ 45 w 157"/>
                  <a:gd name="T17" fmla="*/ 38 h 146"/>
                  <a:gd name="T18" fmla="*/ 49 w 157"/>
                  <a:gd name="T19" fmla="*/ 49 h 146"/>
                  <a:gd name="T20" fmla="*/ 54 w 157"/>
                  <a:gd name="T21" fmla="*/ 56 h 146"/>
                  <a:gd name="T22" fmla="*/ 61 w 157"/>
                  <a:gd name="T23" fmla="*/ 61 h 146"/>
                  <a:gd name="T24" fmla="*/ 64 w 157"/>
                  <a:gd name="T25" fmla="*/ 66 h 146"/>
                  <a:gd name="T26" fmla="*/ 72 w 157"/>
                  <a:gd name="T27" fmla="*/ 72 h 146"/>
                  <a:gd name="T28" fmla="*/ 85 w 157"/>
                  <a:gd name="T29" fmla="*/ 81 h 146"/>
                  <a:gd name="T30" fmla="*/ 99 w 157"/>
                  <a:gd name="T31" fmla="*/ 90 h 146"/>
                  <a:gd name="T32" fmla="*/ 113 w 157"/>
                  <a:gd name="T33" fmla="*/ 98 h 146"/>
                  <a:gd name="T34" fmla="*/ 121 w 157"/>
                  <a:gd name="T35" fmla="*/ 104 h 146"/>
                  <a:gd name="T36" fmla="*/ 124 w 157"/>
                  <a:gd name="T37" fmla="*/ 104 h 146"/>
                  <a:gd name="T38" fmla="*/ 127 w 157"/>
                  <a:gd name="T39" fmla="*/ 104 h 146"/>
                  <a:gd name="T40" fmla="*/ 131 w 157"/>
                  <a:gd name="T41" fmla="*/ 104 h 146"/>
                  <a:gd name="T42" fmla="*/ 138 w 157"/>
                  <a:gd name="T43" fmla="*/ 108 h 146"/>
                  <a:gd name="T44" fmla="*/ 148 w 157"/>
                  <a:gd name="T45" fmla="*/ 114 h 146"/>
                  <a:gd name="T46" fmla="*/ 154 w 157"/>
                  <a:gd name="T47" fmla="*/ 119 h 146"/>
                  <a:gd name="T48" fmla="*/ 157 w 157"/>
                  <a:gd name="T49" fmla="*/ 125 h 146"/>
                  <a:gd name="T50" fmla="*/ 156 w 157"/>
                  <a:gd name="T51" fmla="*/ 130 h 146"/>
                  <a:gd name="T52" fmla="*/ 155 w 157"/>
                  <a:gd name="T53" fmla="*/ 135 h 146"/>
                  <a:gd name="T54" fmla="*/ 153 w 157"/>
                  <a:gd name="T55" fmla="*/ 139 h 146"/>
                  <a:gd name="T56" fmla="*/ 149 w 157"/>
                  <a:gd name="T57" fmla="*/ 141 h 146"/>
                  <a:gd name="T58" fmla="*/ 145 w 157"/>
                  <a:gd name="T59" fmla="*/ 142 h 146"/>
                  <a:gd name="T60" fmla="*/ 136 w 157"/>
                  <a:gd name="T61" fmla="*/ 142 h 146"/>
                  <a:gd name="T62" fmla="*/ 122 w 157"/>
                  <a:gd name="T63" fmla="*/ 139 h 146"/>
                  <a:gd name="T64" fmla="*/ 112 w 157"/>
                  <a:gd name="T65" fmla="*/ 137 h 146"/>
                  <a:gd name="T66" fmla="*/ 107 w 157"/>
                  <a:gd name="T67" fmla="*/ 137 h 146"/>
                  <a:gd name="T68" fmla="*/ 104 w 157"/>
                  <a:gd name="T69" fmla="*/ 138 h 146"/>
                  <a:gd name="T70" fmla="*/ 100 w 157"/>
                  <a:gd name="T71" fmla="*/ 141 h 146"/>
                  <a:gd name="T72" fmla="*/ 94 w 157"/>
                  <a:gd name="T73" fmla="*/ 144 h 146"/>
                  <a:gd name="T74" fmla="*/ 85 w 157"/>
                  <a:gd name="T75" fmla="*/ 146 h 146"/>
                  <a:gd name="T76" fmla="*/ 76 w 157"/>
                  <a:gd name="T77" fmla="*/ 146 h 146"/>
                  <a:gd name="T78" fmla="*/ 67 w 157"/>
                  <a:gd name="T79" fmla="*/ 145 h 146"/>
                  <a:gd name="T80" fmla="*/ 61 w 157"/>
                  <a:gd name="T81" fmla="*/ 140 h 146"/>
                  <a:gd name="T82" fmla="*/ 57 w 157"/>
                  <a:gd name="T83" fmla="*/ 134 h 146"/>
                  <a:gd name="T84" fmla="*/ 51 w 157"/>
                  <a:gd name="T85" fmla="*/ 128 h 146"/>
                  <a:gd name="T86" fmla="*/ 46 w 157"/>
                  <a:gd name="T87" fmla="*/ 122 h 146"/>
                  <a:gd name="T88" fmla="*/ 41 w 157"/>
                  <a:gd name="T89" fmla="*/ 115 h 146"/>
                  <a:gd name="T90" fmla="*/ 38 w 157"/>
                  <a:gd name="T91" fmla="*/ 107 h 146"/>
                  <a:gd name="T92" fmla="*/ 33 w 157"/>
                  <a:gd name="T93" fmla="*/ 93 h 146"/>
                  <a:gd name="T94" fmla="*/ 29 w 157"/>
                  <a:gd name="T95" fmla="*/ 79 h 146"/>
                  <a:gd name="T96" fmla="*/ 25 w 157"/>
                  <a:gd name="T97" fmla="*/ 70 h 146"/>
                  <a:gd name="T98" fmla="*/ 16 w 157"/>
                  <a:gd name="T99" fmla="*/ 54 h 146"/>
                  <a:gd name="T100" fmla="*/ 7 w 157"/>
                  <a:gd name="T101" fmla="*/ 38 h 146"/>
                  <a:gd name="T102" fmla="*/ 3 w 157"/>
                  <a:gd name="T103" fmla="*/ 27 h 146"/>
                  <a:gd name="T104" fmla="*/ 0 w 157"/>
                  <a:gd name="T105" fmla="*/ 17 h 146"/>
                  <a:gd name="T106" fmla="*/ 0 w 157"/>
                  <a:gd name="T107" fmla="*/ 8 h 146"/>
                  <a:gd name="T108" fmla="*/ 0 w 157"/>
                  <a:gd name="T109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7" h="146">
                    <a:moveTo>
                      <a:pt x="1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7" y="7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4"/>
                    </a:lnTo>
                    <a:lnTo>
                      <a:pt x="27" y="19"/>
                    </a:lnTo>
                    <a:lnTo>
                      <a:pt x="33" y="24"/>
                    </a:lnTo>
                    <a:lnTo>
                      <a:pt x="37" y="28"/>
                    </a:lnTo>
                    <a:lnTo>
                      <a:pt x="42" y="33"/>
                    </a:lnTo>
                    <a:lnTo>
                      <a:pt x="45" y="38"/>
                    </a:lnTo>
                    <a:lnTo>
                      <a:pt x="47" y="43"/>
                    </a:lnTo>
                    <a:lnTo>
                      <a:pt x="49" y="49"/>
                    </a:lnTo>
                    <a:lnTo>
                      <a:pt x="51" y="54"/>
                    </a:lnTo>
                    <a:lnTo>
                      <a:pt x="54" y="56"/>
                    </a:lnTo>
                    <a:lnTo>
                      <a:pt x="57" y="58"/>
                    </a:lnTo>
                    <a:lnTo>
                      <a:pt x="61" y="61"/>
                    </a:lnTo>
                    <a:lnTo>
                      <a:pt x="63" y="63"/>
                    </a:lnTo>
                    <a:lnTo>
                      <a:pt x="64" y="66"/>
                    </a:lnTo>
                    <a:lnTo>
                      <a:pt x="65" y="68"/>
                    </a:lnTo>
                    <a:lnTo>
                      <a:pt x="72" y="72"/>
                    </a:lnTo>
                    <a:lnTo>
                      <a:pt x="78" y="77"/>
                    </a:lnTo>
                    <a:lnTo>
                      <a:pt x="85" y="81"/>
                    </a:lnTo>
                    <a:lnTo>
                      <a:pt x="92" y="85"/>
                    </a:lnTo>
                    <a:lnTo>
                      <a:pt x="99" y="90"/>
                    </a:lnTo>
                    <a:lnTo>
                      <a:pt x="106" y="94"/>
                    </a:lnTo>
                    <a:lnTo>
                      <a:pt x="113" y="98"/>
                    </a:lnTo>
                    <a:lnTo>
                      <a:pt x="119" y="102"/>
                    </a:lnTo>
                    <a:lnTo>
                      <a:pt x="121" y="104"/>
                    </a:lnTo>
                    <a:lnTo>
                      <a:pt x="122" y="104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7" y="104"/>
                    </a:lnTo>
                    <a:lnTo>
                      <a:pt x="129" y="104"/>
                    </a:lnTo>
                    <a:lnTo>
                      <a:pt x="131" y="104"/>
                    </a:lnTo>
                    <a:lnTo>
                      <a:pt x="133" y="105"/>
                    </a:lnTo>
                    <a:lnTo>
                      <a:pt x="138" y="108"/>
                    </a:lnTo>
                    <a:lnTo>
                      <a:pt x="145" y="113"/>
                    </a:lnTo>
                    <a:lnTo>
                      <a:pt x="148" y="114"/>
                    </a:lnTo>
                    <a:lnTo>
                      <a:pt x="151" y="117"/>
                    </a:lnTo>
                    <a:lnTo>
                      <a:pt x="154" y="119"/>
                    </a:lnTo>
                    <a:lnTo>
                      <a:pt x="156" y="122"/>
                    </a:lnTo>
                    <a:lnTo>
                      <a:pt x="157" y="125"/>
                    </a:lnTo>
                    <a:lnTo>
                      <a:pt x="157" y="128"/>
                    </a:lnTo>
                    <a:lnTo>
                      <a:pt x="156" y="130"/>
                    </a:lnTo>
                    <a:lnTo>
                      <a:pt x="156" y="133"/>
                    </a:lnTo>
                    <a:lnTo>
                      <a:pt x="155" y="135"/>
                    </a:lnTo>
                    <a:lnTo>
                      <a:pt x="154" y="137"/>
                    </a:lnTo>
                    <a:lnTo>
                      <a:pt x="153" y="139"/>
                    </a:lnTo>
                    <a:lnTo>
                      <a:pt x="151" y="140"/>
                    </a:lnTo>
                    <a:lnTo>
                      <a:pt x="149" y="141"/>
                    </a:lnTo>
                    <a:lnTo>
                      <a:pt x="147" y="142"/>
                    </a:lnTo>
                    <a:lnTo>
                      <a:pt x="145" y="142"/>
                    </a:lnTo>
                    <a:lnTo>
                      <a:pt x="142" y="142"/>
                    </a:lnTo>
                    <a:lnTo>
                      <a:pt x="136" y="142"/>
                    </a:lnTo>
                    <a:lnTo>
                      <a:pt x="129" y="141"/>
                    </a:lnTo>
                    <a:lnTo>
                      <a:pt x="122" y="139"/>
                    </a:lnTo>
                    <a:lnTo>
                      <a:pt x="117" y="138"/>
                    </a:lnTo>
                    <a:lnTo>
                      <a:pt x="112" y="137"/>
                    </a:lnTo>
                    <a:lnTo>
                      <a:pt x="109" y="136"/>
                    </a:lnTo>
                    <a:lnTo>
                      <a:pt x="107" y="137"/>
                    </a:lnTo>
                    <a:lnTo>
                      <a:pt x="105" y="137"/>
                    </a:lnTo>
                    <a:lnTo>
                      <a:pt x="104" y="138"/>
                    </a:lnTo>
                    <a:lnTo>
                      <a:pt x="103" y="139"/>
                    </a:lnTo>
                    <a:lnTo>
                      <a:pt x="100" y="141"/>
                    </a:lnTo>
                    <a:lnTo>
                      <a:pt x="98" y="142"/>
                    </a:lnTo>
                    <a:lnTo>
                      <a:pt x="94" y="144"/>
                    </a:lnTo>
                    <a:lnTo>
                      <a:pt x="90" y="145"/>
                    </a:lnTo>
                    <a:lnTo>
                      <a:pt x="85" y="146"/>
                    </a:lnTo>
                    <a:lnTo>
                      <a:pt x="81" y="146"/>
                    </a:lnTo>
                    <a:lnTo>
                      <a:pt x="76" y="146"/>
                    </a:lnTo>
                    <a:lnTo>
                      <a:pt x="72" y="146"/>
                    </a:lnTo>
                    <a:lnTo>
                      <a:pt x="67" y="145"/>
                    </a:lnTo>
                    <a:lnTo>
                      <a:pt x="63" y="144"/>
                    </a:lnTo>
                    <a:lnTo>
                      <a:pt x="61" y="140"/>
                    </a:lnTo>
                    <a:lnTo>
                      <a:pt x="59" y="136"/>
                    </a:lnTo>
                    <a:lnTo>
                      <a:pt x="57" y="134"/>
                    </a:lnTo>
                    <a:lnTo>
                      <a:pt x="54" y="130"/>
                    </a:lnTo>
                    <a:lnTo>
                      <a:pt x="51" y="128"/>
                    </a:lnTo>
                    <a:lnTo>
                      <a:pt x="49" y="125"/>
                    </a:lnTo>
                    <a:lnTo>
                      <a:pt x="46" y="122"/>
                    </a:lnTo>
                    <a:lnTo>
                      <a:pt x="44" y="118"/>
                    </a:lnTo>
                    <a:lnTo>
                      <a:pt x="41" y="115"/>
                    </a:lnTo>
                    <a:lnTo>
                      <a:pt x="40" y="111"/>
                    </a:lnTo>
                    <a:lnTo>
                      <a:pt x="38" y="107"/>
                    </a:lnTo>
                    <a:lnTo>
                      <a:pt x="37" y="102"/>
                    </a:lnTo>
                    <a:lnTo>
                      <a:pt x="33" y="93"/>
                    </a:lnTo>
                    <a:lnTo>
                      <a:pt x="31" y="84"/>
                    </a:lnTo>
                    <a:lnTo>
                      <a:pt x="29" y="79"/>
                    </a:lnTo>
                    <a:lnTo>
                      <a:pt x="27" y="74"/>
                    </a:lnTo>
                    <a:lnTo>
                      <a:pt x="25" y="70"/>
                    </a:lnTo>
                    <a:lnTo>
                      <a:pt x="21" y="65"/>
                    </a:lnTo>
                    <a:lnTo>
                      <a:pt x="16" y="54"/>
                    </a:lnTo>
                    <a:lnTo>
                      <a:pt x="9" y="44"/>
                    </a:lnTo>
                    <a:lnTo>
                      <a:pt x="7" y="38"/>
                    </a:lnTo>
                    <a:lnTo>
                      <a:pt x="5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š1iḑé"/>
              <p:cNvSpPr/>
              <p:nvPr userDrawn="1"/>
            </p:nvSpPr>
            <p:spPr bwMode="auto">
              <a:xfrm>
                <a:off x="5351463" y="2697163"/>
                <a:ext cx="750888" cy="952500"/>
              </a:xfrm>
              <a:custGeom>
                <a:avLst/>
                <a:gdLst>
                  <a:gd name="T0" fmla="*/ 18 w 473"/>
                  <a:gd name="T1" fmla="*/ 229 h 600"/>
                  <a:gd name="T2" fmla="*/ 1 w 473"/>
                  <a:gd name="T3" fmla="*/ 209 h 600"/>
                  <a:gd name="T4" fmla="*/ 18 w 473"/>
                  <a:gd name="T5" fmla="*/ 192 h 600"/>
                  <a:gd name="T6" fmla="*/ 62 w 473"/>
                  <a:gd name="T7" fmla="*/ 187 h 600"/>
                  <a:gd name="T8" fmla="*/ 120 w 473"/>
                  <a:gd name="T9" fmla="*/ 166 h 600"/>
                  <a:gd name="T10" fmla="*/ 197 w 473"/>
                  <a:gd name="T11" fmla="*/ 132 h 600"/>
                  <a:gd name="T12" fmla="*/ 233 w 473"/>
                  <a:gd name="T13" fmla="*/ 90 h 600"/>
                  <a:gd name="T14" fmla="*/ 246 w 473"/>
                  <a:gd name="T15" fmla="*/ 42 h 600"/>
                  <a:gd name="T16" fmla="*/ 256 w 473"/>
                  <a:gd name="T17" fmla="*/ 2 h 600"/>
                  <a:gd name="T18" fmla="*/ 289 w 473"/>
                  <a:gd name="T19" fmla="*/ 38 h 600"/>
                  <a:gd name="T20" fmla="*/ 345 w 473"/>
                  <a:gd name="T21" fmla="*/ 62 h 600"/>
                  <a:gd name="T22" fmla="*/ 350 w 473"/>
                  <a:gd name="T23" fmla="*/ 83 h 600"/>
                  <a:gd name="T24" fmla="*/ 329 w 473"/>
                  <a:gd name="T25" fmla="*/ 118 h 600"/>
                  <a:gd name="T26" fmla="*/ 276 w 473"/>
                  <a:gd name="T27" fmla="*/ 146 h 600"/>
                  <a:gd name="T28" fmla="*/ 247 w 473"/>
                  <a:gd name="T29" fmla="*/ 197 h 600"/>
                  <a:gd name="T30" fmla="*/ 195 w 473"/>
                  <a:gd name="T31" fmla="*/ 260 h 600"/>
                  <a:gd name="T32" fmla="*/ 200 w 473"/>
                  <a:gd name="T33" fmla="*/ 285 h 600"/>
                  <a:gd name="T34" fmla="*/ 242 w 473"/>
                  <a:gd name="T35" fmla="*/ 261 h 600"/>
                  <a:gd name="T36" fmla="*/ 300 w 473"/>
                  <a:gd name="T37" fmla="*/ 228 h 600"/>
                  <a:gd name="T38" fmla="*/ 388 w 473"/>
                  <a:gd name="T39" fmla="*/ 162 h 600"/>
                  <a:gd name="T40" fmla="*/ 432 w 473"/>
                  <a:gd name="T41" fmla="*/ 141 h 600"/>
                  <a:gd name="T42" fmla="*/ 473 w 473"/>
                  <a:gd name="T43" fmla="*/ 158 h 600"/>
                  <a:gd name="T44" fmla="*/ 455 w 473"/>
                  <a:gd name="T45" fmla="*/ 210 h 600"/>
                  <a:gd name="T46" fmla="*/ 440 w 473"/>
                  <a:gd name="T47" fmla="*/ 283 h 600"/>
                  <a:gd name="T48" fmla="*/ 416 w 473"/>
                  <a:gd name="T49" fmla="*/ 447 h 600"/>
                  <a:gd name="T50" fmla="*/ 408 w 473"/>
                  <a:gd name="T51" fmla="*/ 524 h 600"/>
                  <a:gd name="T52" fmla="*/ 404 w 473"/>
                  <a:gd name="T53" fmla="*/ 581 h 600"/>
                  <a:gd name="T54" fmla="*/ 382 w 473"/>
                  <a:gd name="T55" fmla="*/ 600 h 600"/>
                  <a:gd name="T56" fmla="*/ 336 w 473"/>
                  <a:gd name="T57" fmla="*/ 558 h 600"/>
                  <a:gd name="T58" fmla="*/ 307 w 473"/>
                  <a:gd name="T59" fmla="*/ 535 h 600"/>
                  <a:gd name="T60" fmla="*/ 292 w 473"/>
                  <a:gd name="T61" fmla="*/ 515 h 600"/>
                  <a:gd name="T62" fmla="*/ 302 w 473"/>
                  <a:gd name="T63" fmla="*/ 501 h 600"/>
                  <a:gd name="T64" fmla="*/ 341 w 473"/>
                  <a:gd name="T65" fmla="*/ 527 h 600"/>
                  <a:gd name="T66" fmla="*/ 371 w 473"/>
                  <a:gd name="T67" fmla="*/ 515 h 600"/>
                  <a:gd name="T68" fmla="*/ 385 w 473"/>
                  <a:gd name="T69" fmla="*/ 405 h 600"/>
                  <a:gd name="T70" fmla="*/ 389 w 473"/>
                  <a:gd name="T71" fmla="*/ 351 h 600"/>
                  <a:gd name="T72" fmla="*/ 402 w 473"/>
                  <a:gd name="T73" fmla="*/ 308 h 600"/>
                  <a:gd name="T74" fmla="*/ 415 w 473"/>
                  <a:gd name="T75" fmla="*/ 246 h 600"/>
                  <a:gd name="T76" fmla="*/ 429 w 473"/>
                  <a:gd name="T77" fmla="*/ 198 h 600"/>
                  <a:gd name="T78" fmla="*/ 430 w 473"/>
                  <a:gd name="T79" fmla="*/ 166 h 600"/>
                  <a:gd name="T80" fmla="*/ 394 w 473"/>
                  <a:gd name="T81" fmla="*/ 178 h 600"/>
                  <a:gd name="T82" fmla="*/ 356 w 473"/>
                  <a:gd name="T83" fmla="*/ 220 h 600"/>
                  <a:gd name="T84" fmla="*/ 364 w 473"/>
                  <a:gd name="T85" fmla="*/ 252 h 600"/>
                  <a:gd name="T86" fmla="*/ 334 w 473"/>
                  <a:gd name="T87" fmla="*/ 279 h 600"/>
                  <a:gd name="T88" fmla="*/ 289 w 473"/>
                  <a:gd name="T89" fmla="*/ 287 h 600"/>
                  <a:gd name="T90" fmla="*/ 256 w 473"/>
                  <a:gd name="T91" fmla="*/ 303 h 600"/>
                  <a:gd name="T92" fmla="*/ 192 w 473"/>
                  <a:gd name="T93" fmla="*/ 323 h 600"/>
                  <a:gd name="T94" fmla="*/ 157 w 473"/>
                  <a:gd name="T95" fmla="*/ 348 h 600"/>
                  <a:gd name="T96" fmla="*/ 132 w 473"/>
                  <a:gd name="T97" fmla="*/ 357 h 600"/>
                  <a:gd name="T98" fmla="*/ 107 w 473"/>
                  <a:gd name="T99" fmla="*/ 354 h 600"/>
                  <a:gd name="T100" fmla="*/ 101 w 473"/>
                  <a:gd name="T101" fmla="*/ 336 h 600"/>
                  <a:gd name="T102" fmla="*/ 148 w 473"/>
                  <a:gd name="T103" fmla="*/ 318 h 600"/>
                  <a:gd name="T104" fmla="*/ 167 w 473"/>
                  <a:gd name="T105" fmla="*/ 304 h 600"/>
                  <a:gd name="T106" fmla="*/ 168 w 473"/>
                  <a:gd name="T107" fmla="*/ 263 h 600"/>
                  <a:gd name="T108" fmla="*/ 184 w 473"/>
                  <a:gd name="T109" fmla="*/ 203 h 600"/>
                  <a:gd name="T110" fmla="*/ 159 w 473"/>
                  <a:gd name="T111" fmla="*/ 206 h 600"/>
                  <a:gd name="T112" fmla="*/ 133 w 473"/>
                  <a:gd name="T113" fmla="*/ 217 h 600"/>
                  <a:gd name="T114" fmla="*/ 83 w 473"/>
                  <a:gd name="T115" fmla="*/ 248 h 600"/>
                  <a:gd name="T116" fmla="*/ 74 w 473"/>
                  <a:gd name="T117" fmla="*/ 254 h 600"/>
                  <a:gd name="T118" fmla="*/ 46 w 473"/>
                  <a:gd name="T119" fmla="*/ 25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600">
                    <a:moveTo>
                      <a:pt x="40" y="250"/>
                    </a:moveTo>
                    <a:lnTo>
                      <a:pt x="39" y="249"/>
                    </a:lnTo>
                    <a:lnTo>
                      <a:pt x="35" y="244"/>
                    </a:lnTo>
                    <a:lnTo>
                      <a:pt x="32" y="241"/>
                    </a:lnTo>
                    <a:lnTo>
                      <a:pt x="28" y="238"/>
                    </a:lnTo>
                    <a:lnTo>
                      <a:pt x="26" y="235"/>
                    </a:lnTo>
                    <a:lnTo>
                      <a:pt x="24" y="234"/>
                    </a:lnTo>
                    <a:lnTo>
                      <a:pt x="21" y="233"/>
                    </a:lnTo>
                    <a:lnTo>
                      <a:pt x="20" y="232"/>
                    </a:lnTo>
                    <a:lnTo>
                      <a:pt x="19" y="230"/>
                    </a:lnTo>
                    <a:lnTo>
                      <a:pt x="18" y="229"/>
                    </a:lnTo>
                    <a:lnTo>
                      <a:pt x="16" y="226"/>
                    </a:lnTo>
                    <a:lnTo>
                      <a:pt x="15" y="222"/>
                    </a:lnTo>
                    <a:lnTo>
                      <a:pt x="12" y="220"/>
                    </a:lnTo>
                    <a:lnTo>
                      <a:pt x="10" y="218"/>
                    </a:lnTo>
                    <a:lnTo>
                      <a:pt x="8" y="216"/>
                    </a:lnTo>
                    <a:lnTo>
                      <a:pt x="5" y="215"/>
                    </a:lnTo>
                    <a:lnTo>
                      <a:pt x="4" y="214"/>
                    </a:lnTo>
                    <a:lnTo>
                      <a:pt x="4" y="213"/>
                    </a:lnTo>
                    <a:lnTo>
                      <a:pt x="3" y="211"/>
                    </a:lnTo>
                    <a:lnTo>
                      <a:pt x="2" y="210"/>
                    </a:lnTo>
                    <a:lnTo>
                      <a:pt x="1" y="209"/>
                    </a:lnTo>
                    <a:lnTo>
                      <a:pt x="1" y="206"/>
                    </a:lnTo>
                    <a:lnTo>
                      <a:pt x="0" y="204"/>
                    </a:lnTo>
                    <a:lnTo>
                      <a:pt x="0" y="202"/>
                    </a:lnTo>
                    <a:lnTo>
                      <a:pt x="4" y="199"/>
                    </a:lnTo>
                    <a:lnTo>
                      <a:pt x="6" y="197"/>
                    </a:lnTo>
                    <a:lnTo>
                      <a:pt x="7" y="196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2" y="193"/>
                    </a:lnTo>
                    <a:lnTo>
                      <a:pt x="15" y="193"/>
                    </a:lnTo>
                    <a:lnTo>
                      <a:pt x="18" y="192"/>
                    </a:lnTo>
                    <a:lnTo>
                      <a:pt x="21" y="191"/>
                    </a:lnTo>
                    <a:lnTo>
                      <a:pt x="24" y="191"/>
                    </a:lnTo>
                    <a:lnTo>
                      <a:pt x="30" y="191"/>
                    </a:lnTo>
                    <a:lnTo>
                      <a:pt x="36" y="191"/>
                    </a:lnTo>
                    <a:lnTo>
                      <a:pt x="42" y="191"/>
                    </a:lnTo>
                    <a:lnTo>
                      <a:pt x="48" y="191"/>
                    </a:lnTo>
                    <a:lnTo>
                      <a:pt x="50" y="190"/>
                    </a:lnTo>
                    <a:lnTo>
                      <a:pt x="53" y="190"/>
                    </a:lnTo>
                    <a:lnTo>
                      <a:pt x="56" y="189"/>
                    </a:lnTo>
                    <a:lnTo>
                      <a:pt x="58" y="187"/>
                    </a:lnTo>
                    <a:lnTo>
                      <a:pt x="62" y="187"/>
                    </a:lnTo>
                    <a:lnTo>
                      <a:pt x="65" y="187"/>
                    </a:lnTo>
                    <a:lnTo>
                      <a:pt x="71" y="185"/>
                    </a:lnTo>
                    <a:lnTo>
                      <a:pt x="76" y="182"/>
                    </a:lnTo>
                    <a:lnTo>
                      <a:pt x="84" y="179"/>
                    </a:lnTo>
                    <a:lnTo>
                      <a:pt x="89" y="176"/>
                    </a:lnTo>
                    <a:lnTo>
                      <a:pt x="92" y="176"/>
                    </a:lnTo>
                    <a:lnTo>
                      <a:pt x="95" y="176"/>
                    </a:lnTo>
                    <a:lnTo>
                      <a:pt x="98" y="176"/>
                    </a:lnTo>
                    <a:lnTo>
                      <a:pt x="100" y="176"/>
                    </a:lnTo>
                    <a:lnTo>
                      <a:pt x="110" y="171"/>
                    </a:lnTo>
                    <a:lnTo>
                      <a:pt x="120" y="166"/>
                    </a:lnTo>
                    <a:lnTo>
                      <a:pt x="130" y="162"/>
                    </a:lnTo>
                    <a:lnTo>
                      <a:pt x="141" y="157"/>
                    </a:lnTo>
                    <a:lnTo>
                      <a:pt x="151" y="152"/>
                    </a:lnTo>
                    <a:lnTo>
                      <a:pt x="161" y="147"/>
                    </a:lnTo>
                    <a:lnTo>
                      <a:pt x="166" y="145"/>
                    </a:lnTo>
                    <a:lnTo>
                      <a:pt x="171" y="142"/>
                    </a:lnTo>
                    <a:lnTo>
                      <a:pt x="175" y="139"/>
                    </a:lnTo>
                    <a:lnTo>
                      <a:pt x="179" y="137"/>
                    </a:lnTo>
                    <a:lnTo>
                      <a:pt x="184" y="137"/>
                    </a:lnTo>
                    <a:lnTo>
                      <a:pt x="188" y="137"/>
                    </a:lnTo>
                    <a:lnTo>
                      <a:pt x="197" y="132"/>
                    </a:lnTo>
                    <a:lnTo>
                      <a:pt x="209" y="124"/>
                    </a:lnTo>
                    <a:lnTo>
                      <a:pt x="216" y="121"/>
                    </a:lnTo>
                    <a:lnTo>
                      <a:pt x="220" y="117"/>
                    </a:lnTo>
                    <a:lnTo>
                      <a:pt x="225" y="114"/>
                    </a:lnTo>
                    <a:lnTo>
                      <a:pt x="228" y="111"/>
                    </a:lnTo>
                    <a:lnTo>
                      <a:pt x="229" y="108"/>
                    </a:lnTo>
                    <a:lnTo>
                      <a:pt x="231" y="105"/>
                    </a:lnTo>
                    <a:lnTo>
                      <a:pt x="232" y="101"/>
                    </a:lnTo>
                    <a:lnTo>
                      <a:pt x="232" y="97"/>
                    </a:lnTo>
                    <a:lnTo>
                      <a:pt x="232" y="94"/>
                    </a:lnTo>
                    <a:lnTo>
                      <a:pt x="233" y="90"/>
                    </a:lnTo>
                    <a:lnTo>
                      <a:pt x="233" y="86"/>
                    </a:lnTo>
                    <a:lnTo>
                      <a:pt x="235" y="82"/>
                    </a:lnTo>
                    <a:lnTo>
                      <a:pt x="237" y="79"/>
                    </a:lnTo>
                    <a:lnTo>
                      <a:pt x="238" y="74"/>
                    </a:lnTo>
                    <a:lnTo>
                      <a:pt x="240" y="70"/>
                    </a:lnTo>
                    <a:lnTo>
                      <a:pt x="241" y="66"/>
                    </a:lnTo>
                    <a:lnTo>
                      <a:pt x="243" y="62"/>
                    </a:lnTo>
                    <a:lnTo>
                      <a:pt x="244" y="58"/>
                    </a:lnTo>
                    <a:lnTo>
                      <a:pt x="244" y="52"/>
                    </a:lnTo>
                    <a:lnTo>
                      <a:pt x="245" y="48"/>
                    </a:lnTo>
                    <a:lnTo>
                      <a:pt x="246" y="42"/>
                    </a:lnTo>
                    <a:lnTo>
                      <a:pt x="246" y="38"/>
                    </a:lnTo>
                    <a:lnTo>
                      <a:pt x="247" y="33"/>
                    </a:lnTo>
                    <a:lnTo>
                      <a:pt x="247" y="28"/>
                    </a:lnTo>
                    <a:lnTo>
                      <a:pt x="246" y="23"/>
                    </a:lnTo>
                    <a:lnTo>
                      <a:pt x="246" y="18"/>
                    </a:lnTo>
                    <a:lnTo>
                      <a:pt x="245" y="14"/>
                    </a:lnTo>
                    <a:lnTo>
                      <a:pt x="244" y="10"/>
                    </a:lnTo>
                    <a:lnTo>
                      <a:pt x="248" y="4"/>
                    </a:lnTo>
                    <a:lnTo>
                      <a:pt x="253" y="0"/>
                    </a:lnTo>
                    <a:lnTo>
                      <a:pt x="254" y="1"/>
                    </a:lnTo>
                    <a:lnTo>
                      <a:pt x="256" y="2"/>
                    </a:lnTo>
                    <a:lnTo>
                      <a:pt x="256" y="4"/>
                    </a:lnTo>
                    <a:lnTo>
                      <a:pt x="259" y="6"/>
                    </a:lnTo>
                    <a:lnTo>
                      <a:pt x="264" y="9"/>
                    </a:lnTo>
                    <a:lnTo>
                      <a:pt x="268" y="13"/>
                    </a:lnTo>
                    <a:lnTo>
                      <a:pt x="273" y="16"/>
                    </a:lnTo>
                    <a:lnTo>
                      <a:pt x="279" y="19"/>
                    </a:lnTo>
                    <a:lnTo>
                      <a:pt x="283" y="22"/>
                    </a:lnTo>
                    <a:lnTo>
                      <a:pt x="286" y="25"/>
                    </a:lnTo>
                    <a:lnTo>
                      <a:pt x="287" y="30"/>
                    </a:lnTo>
                    <a:lnTo>
                      <a:pt x="288" y="34"/>
                    </a:lnTo>
                    <a:lnTo>
                      <a:pt x="289" y="38"/>
                    </a:lnTo>
                    <a:lnTo>
                      <a:pt x="290" y="42"/>
                    </a:lnTo>
                    <a:lnTo>
                      <a:pt x="294" y="47"/>
                    </a:lnTo>
                    <a:lnTo>
                      <a:pt x="300" y="56"/>
                    </a:lnTo>
                    <a:lnTo>
                      <a:pt x="305" y="64"/>
                    </a:lnTo>
                    <a:lnTo>
                      <a:pt x="309" y="70"/>
                    </a:lnTo>
                    <a:lnTo>
                      <a:pt x="315" y="70"/>
                    </a:lnTo>
                    <a:lnTo>
                      <a:pt x="320" y="69"/>
                    </a:lnTo>
                    <a:lnTo>
                      <a:pt x="325" y="68"/>
                    </a:lnTo>
                    <a:lnTo>
                      <a:pt x="329" y="67"/>
                    </a:lnTo>
                    <a:lnTo>
                      <a:pt x="337" y="64"/>
                    </a:lnTo>
                    <a:lnTo>
                      <a:pt x="345" y="62"/>
                    </a:lnTo>
                    <a:lnTo>
                      <a:pt x="346" y="63"/>
                    </a:lnTo>
                    <a:lnTo>
                      <a:pt x="347" y="65"/>
                    </a:lnTo>
                    <a:lnTo>
                      <a:pt x="348" y="66"/>
                    </a:lnTo>
                    <a:lnTo>
                      <a:pt x="349" y="67"/>
                    </a:lnTo>
                    <a:lnTo>
                      <a:pt x="351" y="69"/>
                    </a:lnTo>
                    <a:lnTo>
                      <a:pt x="353" y="71"/>
                    </a:lnTo>
                    <a:lnTo>
                      <a:pt x="353" y="74"/>
                    </a:lnTo>
                    <a:lnTo>
                      <a:pt x="353" y="76"/>
                    </a:lnTo>
                    <a:lnTo>
                      <a:pt x="353" y="78"/>
                    </a:lnTo>
                    <a:lnTo>
                      <a:pt x="353" y="82"/>
                    </a:lnTo>
                    <a:lnTo>
                      <a:pt x="350" y="83"/>
                    </a:lnTo>
                    <a:lnTo>
                      <a:pt x="347" y="85"/>
                    </a:lnTo>
                    <a:lnTo>
                      <a:pt x="345" y="87"/>
                    </a:lnTo>
                    <a:lnTo>
                      <a:pt x="343" y="90"/>
                    </a:lnTo>
                    <a:lnTo>
                      <a:pt x="341" y="93"/>
                    </a:lnTo>
                    <a:lnTo>
                      <a:pt x="340" y="95"/>
                    </a:lnTo>
                    <a:lnTo>
                      <a:pt x="339" y="98"/>
                    </a:lnTo>
                    <a:lnTo>
                      <a:pt x="337" y="102"/>
                    </a:lnTo>
                    <a:lnTo>
                      <a:pt x="336" y="107"/>
                    </a:lnTo>
                    <a:lnTo>
                      <a:pt x="333" y="113"/>
                    </a:lnTo>
                    <a:lnTo>
                      <a:pt x="331" y="116"/>
                    </a:lnTo>
                    <a:lnTo>
                      <a:pt x="329" y="118"/>
                    </a:lnTo>
                    <a:lnTo>
                      <a:pt x="328" y="121"/>
                    </a:lnTo>
                    <a:lnTo>
                      <a:pt x="325" y="122"/>
                    </a:lnTo>
                    <a:lnTo>
                      <a:pt x="319" y="126"/>
                    </a:lnTo>
                    <a:lnTo>
                      <a:pt x="309" y="132"/>
                    </a:lnTo>
                    <a:lnTo>
                      <a:pt x="300" y="138"/>
                    </a:lnTo>
                    <a:lnTo>
                      <a:pt x="293" y="141"/>
                    </a:lnTo>
                    <a:lnTo>
                      <a:pt x="288" y="142"/>
                    </a:lnTo>
                    <a:lnTo>
                      <a:pt x="284" y="144"/>
                    </a:lnTo>
                    <a:lnTo>
                      <a:pt x="281" y="145"/>
                    </a:lnTo>
                    <a:lnTo>
                      <a:pt x="279" y="145"/>
                    </a:lnTo>
                    <a:lnTo>
                      <a:pt x="276" y="146"/>
                    </a:lnTo>
                    <a:lnTo>
                      <a:pt x="274" y="148"/>
                    </a:lnTo>
                    <a:lnTo>
                      <a:pt x="272" y="151"/>
                    </a:lnTo>
                    <a:lnTo>
                      <a:pt x="268" y="155"/>
                    </a:lnTo>
                    <a:lnTo>
                      <a:pt x="265" y="160"/>
                    </a:lnTo>
                    <a:lnTo>
                      <a:pt x="261" y="166"/>
                    </a:lnTo>
                    <a:lnTo>
                      <a:pt x="255" y="178"/>
                    </a:lnTo>
                    <a:lnTo>
                      <a:pt x="250" y="186"/>
                    </a:lnTo>
                    <a:lnTo>
                      <a:pt x="248" y="189"/>
                    </a:lnTo>
                    <a:lnTo>
                      <a:pt x="248" y="191"/>
                    </a:lnTo>
                    <a:lnTo>
                      <a:pt x="248" y="194"/>
                    </a:lnTo>
                    <a:lnTo>
                      <a:pt x="247" y="197"/>
                    </a:lnTo>
                    <a:lnTo>
                      <a:pt x="244" y="201"/>
                    </a:lnTo>
                    <a:lnTo>
                      <a:pt x="240" y="206"/>
                    </a:lnTo>
                    <a:lnTo>
                      <a:pt x="236" y="210"/>
                    </a:lnTo>
                    <a:lnTo>
                      <a:pt x="231" y="214"/>
                    </a:lnTo>
                    <a:lnTo>
                      <a:pt x="221" y="224"/>
                    </a:lnTo>
                    <a:lnTo>
                      <a:pt x="212" y="234"/>
                    </a:lnTo>
                    <a:lnTo>
                      <a:pt x="208" y="240"/>
                    </a:lnTo>
                    <a:lnTo>
                      <a:pt x="203" y="246"/>
                    </a:lnTo>
                    <a:lnTo>
                      <a:pt x="200" y="251"/>
                    </a:lnTo>
                    <a:lnTo>
                      <a:pt x="196" y="257"/>
                    </a:lnTo>
                    <a:lnTo>
                      <a:pt x="195" y="260"/>
                    </a:lnTo>
                    <a:lnTo>
                      <a:pt x="193" y="263"/>
                    </a:lnTo>
                    <a:lnTo>
                      <a:pt x="192" y="266"/>
                    </a:lnTo>
                    <a:lnTo>
                      <a:pt x="191" y="269"/>
                    </a:lnTo>
                    <a:lnTo>
                      <a:pt x="190" y="273"/>
                    </a:lnTo>
                    <a:lnTo>
                      <a:pt x="189" y="275"/>
                    </a:lnTo>
                    <a:lnTo>
                      <a:pt x="189" y="279"/>
                    </a:lnTo>
                    <a:lnTo>
                      <a:pt x="189" y="282"/>
                    </a:lnTo>
                    <a:lnTo>
                      <a:pt x="191" y="283"/>
                    </a:lnTo>
                    <a:lnTo>
                      <a:pt x="192" y="285"/>
                    </a:lnTo>
                    <a:lnTo>
                      <a:pt x="196" y="285"/>
                    </a:lnTo>
                    <a:lnTo>
                      <a:pt x="200" y="285"/>
                    </a:lnTo>
                    <a:lnTo>
                      <a:pt x="203" y="284"/>
                    </a:lnTo>
                    <a:lnTo>
                      <a:pt x="206" y="284"/>
                    </a:lnTo>
                    <a:lnTo>
                      <a:pt x="212" y="282"/>
                    </a:lnTo>
                    <a:lnTo>
                      <a:pt x="217" y="280"/>
                    </a:lnTo>
                    <a:lnTo>
                      <a:pt x="222" y="278"/>
                    </a:lnTo>
                    <a:lnTo>
                      <a:pt x="227" y="275"/>
                    </a:lnTo>
                    <a:lnTo>
                      <a:pt x="231" y="272"/>
                    </a:lnTo>
                    <a:lnTo>
                      <a:pt x="235" y="269"/>
                    </a:lnTo>
                    <a:lnTo>
                      <a:pt x="237" y="265"/>
                    </a:lnTo>
                    <a:lnTo>
                      <a:pt x="240" y="262"/>
                    </a:lnTo>
                    <a:lnTo>
                      <a:pt x="242" y="261"/>
                    </a:lnTo>
                    <a:lnTo>
                      <a:pt x="244" y="261"/>
                    </a:lnTo>
                    <a:lnTo>
                      <a:pt x="245" y="261"/>
                    </a:lnTo>
                    <a:lnTo>
                      <a:pt x="247" y="261"/>
                    </a:lnTo>
                    <a:lnTo>
                      <a:pt x="248" y="261"/>
                    </a:lnTo>
                    <a:lnTo>
                      <a:pt x="250" y="261"/>
                    </a:lnTo>
                    <a:lnTo>
                      <a:pt x="252" y="260"/>
                    </a:lnTo>
                    <a:lnTo>
                      <a:pt x="253" y="259"/>
                    </a:lnTo>
                    <a:lnTo>
                      <a:pt x="265" y="252"/>
                    </a:lnTo>
                    <a:lnTo>
                      <a:pt x="276" y="244"/>
                    </a:lnTo>
                    <a:lnTo>
                      <a:pt x="288" y="236"/>
                    </a:lnTo>
                    <a:lnTo>
                      <a:pt x="300" y="228"/>
                    </a:lnTo>
                    <a:lnTo>
                      <a:pt x="312" y="221"/>
                    </a:lnTo>
                    <a:lnTo>
                      <a:pt x="323" y="213"/>
                    </a:lnTo>
                    <a:lnTo>
                      <a:pt x="336" y="206"/>
                    </a:lnTo>
                    <a:lnTo>
                      <a:pt x="348" y="198"/>
                    </a:lnTo>
                    <a:lnTo>
                      <a:pt x="353" y="195"/>
                    </a:lnTo>
                    <a:lnTo>
                      <a:pt x="357" y="192"/>
                    </a:lnTo>
                    <a:lnTo>
                      <a:pt x="362" y="188"/>
                    </a:lnTo>
                    <a:lnTo>
                      <a:pt x="367" y="183"/>
                    </a:lnTo>
                    <a:lnTo>
                      <a:pt x="377" y="174"/>
                    </a:lnTo>
                    <a:lnTo>
                      <a:pt x="385" y="166"/>
                    </a:lnTo>
                    <a:lnTo>
                      <a:pt x="388" y="162"/>
                    </a:lnTo>
                    <a:lnTo>
                      <a:pt x="390" y="158"/>
                    </a:lnTo>
                    <a:lnTo>
                      <a:pt x="393" y="155"/>
                    </a:lnTo>
                    <a:lnTo>
                      <a:pt x="397" y="153"/>
                    </a:lnTo>
                    <a:lnTo>
                      <a:pt x="401" y="151"/>
                    </a:lnTo>
                    <a:lnTo>
                      <a:pt x="405" y="150"/>
                    </a:lnTo>
                    <a:lnTo>
                      <a:pt x="409" y="147"/>
                    </a:lnTo>
                    <a:lnTo>
                      <a:pt x="413" y="146"/>
                    </a:lnTo>
                    <a:lnTo>
                      <a:pt x="418" y="145"/>
                    </a:lnTo>
                    <a:lnTo>
                      <a:pt x="423" y="143"/>
                    </a:lnTo>
                    <a:lnTo>
                      <a:pt x="427" y="142"/>
                    </a:lnTo>
                    <a:lnTo>
                      <a:pt x="432" y="141"/>
                    </a:lnTo>
                    <a:lnTo>
                      <a:pt x="437" y="141"/>
                    </a:lnTo>
                    <a:lnTo>
                      <a:pt x="442" y="140"/>
                    </a:lnTo>
                    <a:lnTo>
                      <a:pt x="448" y="139"/>
                    </a:lnTo>
                    <a:lnTo>
                      <a:pt x="453" y="139"/>
                    </a:lnTo>
                    <a:lnTo>
                      <a:pt x="458" y="139"/>
                    </a:lnTo>
                    <a:lnTo>
                      <a:pt x="464" y="139"/>
                    </a:lnTo>
                    <a:lnTo>
                      <a:pt x="467" y="145"/>
                    </a:lnTo>
                    <a:lnTo>
                      <a:pt x="471" y="150"/>
                    </a:lnTo>
                    <a:lnTo>
                      <a:pt x="472" y="152"/>
                    </a:lnTo>
                    <a:lnTo>
                      <a:pt x="473" y="155"/>
                    </a:lnTo>
                    <a:lnTo>
                      <a:pt x="473" y="158"/>
                    </a:lnTo>
                    <a:lnTo>
                      <a:pt x="473" y="162"/>
                    </a:lnTo>
                    <a:lnTo>
                      <a:pt x="470" y="166"/>
                    </a:lnTo>
                    <a:lnTo>
                      <a:pt x="468" y="169"/>
                    </a:lnTo>
                    <a:lnTo>
                      <a:pt x="466" y="172"/>
                    </a:lnTo>
                    <a:lnTo>
                      <a:pt x="464" y="176"/>
                    </a:lnTo>
                    <a:lnTo>
                      <a:pt x="463" y="180"/>
                    </a:lnTo>
                    <a:lnTo>
                      <a:pt x="461" y="184"/>
                    </a:lnTo>
                    <a:lnTo>
                      <a:pt x="460" y="188"/>
                    </a:lnTo>
                    <a:lnTo>
                      <a:pt x="459" y="192"/>
                    </a:lnTo>
                    <a:lnTo>
                      <a:pt x="457" y="201"/>
                    </a:lnTo>
                    <a:lnTo>
                      <a:pt x="455" y="210"/>
                    </a:lnTo>
                    <a:lnTo>
                      <a:pt x="454" y="214"/>
                    </a:lnTo>
                    <a:lnTo>
                      <a:pt x="453" y="217"/>
                    </a:lnTo>
                    <a:lnTo>
                      <a:pt x="452" y="221"/>
                    </a:lnTo>
                    <a:lnTo>
                      <a:pt x="450" y="224"/>
                    </a:lnTo>
                    <a:lnTo>
                      <a:pt x="450" y="229"/>
                    </a:lnTo>
                    <a:lnTo>
                      <a:pt x="450" y="233"/>
                    </a:lnTo>
                    <a:lnTo>
                      <a:pt x="450" y="237"/>
                    </a:lnTo>
                    <a:lnTo>
                      <a:pt x="450" y="241"/>
                    </a:lnTo>
                    <a:lnTo>
                      <a:pt x="446" y="254"/>
                    </a:lnTo>
                    <a:lnTo>
                      <a:pt x="443" y="268"/>
                    </a:lnTo>
                    <a:lnTo>
                      <a:pt x="440" y="283"/>
                    </a:lnTo>
                    <a:lnTo>
                      <a:pt x="437" y="297"/>
                    </a:lnTo>
                    <a:lnTo>
                      <a:pt x="434" y="311"/>
                    </a:lnTo>
                    <a:lnTo>
                      <a:pt x="432" y="327"/>
                    </a:lnTo>
                    <a:lnTo>
                      <a:pt x="429" y="341"/>
                    </a:lnTo>
                    <a:lnTo>
                      <a:pt x="428" y="356"/>
                    </a:lnTo>
                    <a:lnTo>
                      <a:pt x="425" y="371"/>
                    </a:lnTo>
                    <a:lnTo>
                      <a:pt x="424" y="387"/>
                    </a:lnTo>
                    <a:lnTo>
                      <a:pt x="421" y="402"/>
                    </a:lnTo>
                    <a:lnTo>
                      <a:pt x="420" y="417"/>
                    </a:lnTo>
                    <a:lnTo>
                      <a:pt x="417" y="432"/>
                    </a:lnTo>
                    <a:lnTo>
                      <a:pt x="416" y="447"/>
                    </a:lnTo>
                    <a:lnTo>
                      <a:pt x="413" y="462"/>
                    </a:lnTo>
                    <a:lnTo>
                      <a:pt x="410" y="477"/>
                    </a:lnTo>
                    <a:lnTo>
                      <a:pt x="411" y="480"/>
                    </a:lnTo>
                    <a:lnTo>
                      <a:pt x="411" y="483"/>
                    </a:lnTo>
                    <a:lnTo>
                      <a:pt x="411" y="487"/>
                    </a:lnTo>
                    <a:lnTo>
                      <a:pt x="412" y="491"/>
                    </a:lnTo>
                    <a:lnTo>
                      <a:pt x="410" y="498"/>
                    </a:lnTo>
                    <a:lnTo>
                      <a:pt x="409" y="504"/>
                    </a:lnTo>
                    <a:lnTo>
                      <a:pt x="409" y="511"/>
                    </a:lnTo>
                    <a:lnTo>
                      <a:pt x="409" y="518"/>
                    </a:lnTo>
                    <a:lnTo>
                      <a:pt x="408" y="524"/>
                    </a:lnTo>
                    <a:lnTo>
                      <a:pt x="408" y="531"/>
                    </a:lnTo>
                    <a:lnTo>
                      <a:pt x="406" y="536"/>
                    </a:lnTo>
                    <a:lnTo>
                      <a:pt x="405" y="542"/>
                    </a:lnTo>
                    <a:lnTo>
                      <a:pt x="405" y="545"/>
                    </a:lnTo>
                    <a:lnTo>
                      <a:pt x="405" y="548"/>
                    </a:lnTo>
                    <a:lnTo>
                      <a:pt x="405" y="551"/>
                    </a:lnTo>
                    <a:lnTo>
                      <a:pt x="404" y="555"/>
                    </a:lnTo>
                    <a:lnTo>
                      <a:pt x="404" y="562"/>
                    </a:lnTo>
                    <a:lnTo>
                      <a:pt x="405" y="568"/>
                    </a:lnTo>
                    <a:lnTo>
                      <a:pt x="405" y="575"/>
                    </a:lnTo>
                    <a:lnTo>
                      <a:pt x="404" y="581"/>
                    </a:lnTo>
                    <a:lnTo>
                      <a:pt x="403" y="584"/>
                    </a:lnTo>
                    <a:lnTo>
                      <a:pt x="402" y="587"/>
                    </a:lnTo>
                    <a:lnTo>
                      <a:pt x="401" y="590"/>
                    </a:lnTo>
                    <a:lnTo>
                      <a:pt x="400" y="592"/>
                    </a:lnTo>
                    <a:lnTo>
                      <a:pt x="398" y="594"/>
                    </a:lnTo>
                    <a:lnTo>
                      <a:pt x="397" y="595"/>
                    </a:lnTo>
                    <a:lnTo>
                      <a:pt x="394" y="596"/>
                    </a:lnTo>
                    <a:lnTo>
                      <a:pt x="391" y="598"/>
                    </a:lnTo>
                    <a:lnTo>
                      <a:pt x="389" y="599"/>
                    </a:lnTo>
                    <a:lnTo>
                      <a:pt x="385" y="599"/>
                    </a:lnTo>
                    <a:lnTo>
                      <a:pt x="382" y="600"/>
                    </a:lnTo>
                    <a:lnTo>
                      <a:pt x="380" y="600"/>
                    </a:lnTo>
                    <a:lnTo>
                      <a:pt x="376" y="594"/>
                    </a:lnTo>
                    <a:lnTo>
                      <a:pt x="372" y="588"/>
                    </a:lnTo>
                    <a:lnTo>
                      <a:pt x="367" y="583"/>
                    </a:lnTo>
                    <a:lnTo>
                      <a:pt x="362" y="579"/>
                    </a:lnTo>
                    <a:lnTo>
                      <a:pt x="357" y="575"/>
                    </a:lnTo>
                    <a:lnTo>
                      <a:pt x="352" y="570"/>
                    </a:lnTo>
                    <a:lnTo>
                      <a:pt x="346" y="566"/>
                    </a:lnTo>
                    <a:lnTo>
                      <a:pt x="340" y="562"/>
                    </a:lnTo>
                    <a:lnTo>
                      <a:pt x="337" y="560"/>
                    </a:lnTo>
                    <a:lnTo>
                      <a:pt x="336" y="558"/>
                    </a:lnTo>
                    <a:lnTo>
                      <a:pt x="334" y="555"/>
                    </a:lnTo>
                    <a:lnTo>
                      <a:pt x="333" y="553"/>
                    </a:lnTo>
                    <a:lnTo>
                      <a:pt x="331" y="551"/>
                    </a:lnTo>
                    <a:lnTo>
                      <a:pt x="329" y="549"/>
                    </a:lnTo>
                    <a:lnTo>
                      <a:pt x="327" y="547"/>
                    </a:lnTo>
                    <a:lnTo>
                      <a:pt x="325" y="545"/>
                    </a:lnTo>
                    <a:lnTo>
                      <a:pt x="323" y="543"/>
                    </a:lnTo>
                    <a:lnTo>
                      <a:pt x="319" y="541"/>
                    </a:lnTo>
                    <a:lnTo>
                      <a:pt x="315" y="539"/>
                    </a:lnTo>
                    <a:lnTo>
                      <a:pt x="311" y="537"/>
                    </a:lnTo>
                    <a:lnTo>
                      <a:pt x="307" y="535"/>
                    </a:lnTo>
                    <a:lnTo>
                      <a:pt x="303" y="533"/>
                    </a:lnTo>
                    <a:lnTo>
                      <a:pt x="300" y="531"/>
                    </a:lnTo>
                    <a:lnTo>
                      <a:pt x="297" y="529"/>
                    </a:lnTo>
                    <a:lnTo>
                      <a:pt x="296" y="527"/>
                    </a:lnTo>
                    <a:lnTo>
                      <a:pt x="296" y="526"/>
                    </a:lnTo>
                    <a:lnTo>
                      <a:pt x="296" y="524"/>
                    </a:lnTo>
                    <a:lnTo>
                      <a:pt x="295" y="522"/>
                    </a:lnTo>
                    <a:lnTo>
                      <a:pt x="295" y="520"/>
                    </a:lnTo>
                    <a:lnTo>
                      <a:pt x="294" y="519"/>
                    </a:lnTo>
                    <a:lnTo>
                      <a:pt x="293" y="516"/>
                    </a:lnTo>
                    <a:lnTo>
                      <a:pt x="292" y="515"/>
                    </a:lnTo>
                    <a:lnTo>
                      <a:pt x="288" y="511"/>
                    </a:lnTo>
                    <a:lnTo>
                      <a:pt x="283" y="507"/>
                    </a:lnTo>
                    <a:lnTo>
                      <a:pt x="283" y="503"/>
                    </a:lnTo>
                    <a:lnTo>
                      <a:pt x="283" y="501"/>
                    </a:lnTo>
                    <a:lnTo>
                      <a:pt x="286" y="499"/>
                    </a:lnTo>
                    <a:lnTo>
                      <a:pt x="289" y="496"/>
                    </a:lnTo>
                    <a:lnTo>
                      <a:pt x="293" y="496"/>
                    </a:lnTo>
                    <a:lnTo>
                      <a:pt x="297" y="496"/>
                    </a:lnTo>
                    <a:lnTo>
                      <a:pt x="299" y="498"/>
                    </a:lnTo>
                    <a:lnTo>
                      <a:pt x="300" y="499"/>
                    </a:lnTo>
                    <a:lnTo>
                      <a:pt x="302" y="501"/>
                    </a:lnTo>
                    <a:lnTo>
                      <a:pt x="304" y="503"/>
                    </a:lnTo>
                    <a:lnTo>
                      <a:pt x="308" y="504"/>
                    </a:lnTo>
                    <a:lnTo>
                      <a:pt x="312" y="507"/>
                    </a:lnTo>
                    <a:lnTo>
                      <a:pt x="315" y="508"/>
                    </a:lnTo>
                    <a:lnTo>
                      <a:pt x="319" y="511"/>
                    </a:lnTo>
                    <a:lnTo>
                      <a:pt x="324" y="512"/>
                    </a:lnTo>
                    <a:lnTo>
                      <a:pt x="328" y="515"/>
                    </a:lnTo>
                    <a:lnTo>
                      <a:pt x="332" y="519"/>
                    </a:lnTo>
                    <a:lnTo>
                      <a:pt x="336" y="523"/>
                    </a:lnTo>
                    <a:lnTo>
                      <a:pt x="338" y="526"/>
                    </a:lnTo>
                    <a:lnTo>
                      <a:pt x="341" y="527"/>
                    </a:lnTo>
                    <a:lnTo>
                      <a:pt x="343" y="530"/>
                    </a:lnTo>
                    <a:lnTo>
                      <a:pt x="345" y="531"/>
                    </a:lnTo>
                    <a:lnTo>
                      <a:pt x="349" y="531"/>
                    </a:lnTo>
                    <a:lnTo>
                      <a:pt x="353" y="531"/>
                    </a:lnTo>
                    <a:lnTo>
                      <a:pt x="357" y="531"/>
                    </a:lnTo>
                    <a:lnTo>
                      <a:pt x="361" y="531"/>
                    </a:lnTo>
                    <a:lnTo>
                      <a:pt x="364" y="528"/>
                    </a:lnTo>
                    <a:lnTo>
                      <a:pt x="365" y="525"/>
                    </a:lnTo>
                    <a:lnTo>
                      <a:pt x="367" y="522"/>
                    </a:lnTo>
                    <a:lnTo>
                      <a:pt x="369" y="518"/>
                    </a:lnTo>
                    <a:lnTo>
                      <a:pt x="371" y="515"/>
                    </a:lnTo>
                    <a:lnTo>
                      <a:pt x="372" y="511"/>
                    </a:lnTo>
                    <a:lnTo>
                      <a:pt x="373" y="507"/>
                    </a:lnTo>
                    <a:lnTo>
                      <a:pt x="374" y="503"/>
                    </a:lnTo>
                    <a:lnTo>
                      <a:pt x="377" y="493"/>
                    </a:lnTo>
                    <a:lnTo>
                      <a:pt x="378" y="484"/>
                    </a:lnTo>
                    <a:lnTo>
                      <a:pt x="379" y="475"/>
                    </a:lnTo>
                    <a:lnTo>
                      <a:pt x="380" y="465"/>
                    </a:lnTo>
                    <a:lnTo>
                      <a:pt x="382" y="444"/>
                    </a:lnTo>
                    <a:lnTo>
                      <a:pt x="383" y="424"/>
                    </a:lnTo>
                    <a:lnTo>
                      <a:pt x="384" y="415"/>
                    </a:lnTo>
                    <a:lnTo>
                      <a:pt x="385" y="405"/>
                    </a:lnTo>
                    <a:lnTo>
                      <a:pt x="385" y="396"/>
                    </a:lnTo>
                    <a:lnTo>
                      <a:pt x="386" y="387"/>
                    </a:lnTo>
                    <a:lnTo>
                      <a:pt x="386" y="381"/>
                    </a:lnTo>
                    <a:lnTo>
                      <a:pt x="386" y="375"/>
                    </a:lnTo>
                    <a:lnTo>
                      <a:pt x="386" y="369"/>
                    </a:lnTo>
                    <a:lnTo>
                      <a:pt x="385" y="362"/>
                    </a:lnTo>
                    <a:lnTo>
                      <a:pt x="387" y="359"/>
                    </a:lnTo>
                    <a:lnTo>
                      <a:pt x="388" y="356"/>
                    </a:lnTo>
                    <a:lnTo>
                      <a:pt x="389" y="355"/>
                    </a:lnTo>
                    <a:lnTo>
                      <a:pt x="389" y="353"/>
                    </a:lnTo>
                    <a:lnTo>
                      <a:pt x="389" y="351"/>
                    </a:lnTo>
                    <a:lnTo>
                      <a:pt x="389" y="348"/>
                    </a:lnTo>
                    <a:lnTo>
                      <a:pt x="389" y="345"/>
                    </a:lnTo>
                    <a:lnTo>
                      <a:pt x="389" y="341"/>
                    </a:lnTo>
                    <a:lnTo>
                      <a:pt x="388" y="338"/>
                    </a:lnTo>
                    <a:lnTo>
                      <a:pt x="388" y="334"/>
                    </a:lnTo>
                    <a:lnTo>
                      <a:pt x="389" y="331"/>
                    </a:lnTo>
                    <a:lnTo>
                      <a:pt x="391" y="327"/>
                    </a:lnTo>
                    <a:lnTo>
                      <a:pt x="393" y="324"/>
                    </a:lnTo>
                    <a:lnTo>
                      <a:pt x="395" y="321"/>
                    </a:lnTo>
                    <a:lnTo>
                      <a:pt x="398" y="315"/>
                    </a:lnTo>
                    <a:lnTo>
                      <a:pt x="402" y="308"/>
                    </a:lnTo>
                    <a:lnTo>
                      <a:pt x="402" y="303"/>
                    </a:lnTo>
                    <a:lnTo>
                      <a:pt x="402" y="299"/>
                    </a:lnTo>
                    <a:lnTo>
                      <a:pt x="404" y="293"/>
                    </a:lnTo>
                    <a:lnTo>
                      <a:pt x="405" y="287"/>
                    </a:lnTo>
                    <a:lnTo>
                      <a:pt x="406" y="280"/>
                    </a:lnTo>
                    <a:lnTo>
                      <a:pt x="408" y="275"/>
                    </a:lnTo>
                    <a:lnTo>
                      <a:pt x="409" y="268"/>
                    </a:lnTo>
                    <a:lnTo>
                      <a:pt x="409" y="262"/>
                    </a:lnTo>
                    <a:lnTo>
                      <a:pt x="412" y="255"/>
                    </a:lnTo>
                    <a:lnTo>
                      <a:pt x="413" y="249"/>
                    </a:lnTo>
                    <a:lnTo>
                      <a:pt x="415" y="246"/>
                    </a:lnTo>
                    <a:lnTo>
                      <a:pt x="416" y="244"/>
                    </a:lnTo>
                    <a:lnTo>
                      <a:pt x="417" y="242"/>
                    </a:lnTo>
                    <a:lnTo>
                      <a:pt x="419" y="239"/>
                    </a:lnTo>
                    <a:lnTo>
                      <a:pt x="421" y="237"/>
                    </a:lnTo>
                    <a:lnTo>
                      <a:pt x="423" y="234"/>
                    </a:lnTo>
                    <a:lnTo>
                      <a:pt x="424" y="232"/>
                    </a:lnTo>
                    <a:lnTo>
                      <a:pt x="425" y="230"/>
                    </a:lnTo>
                    <a:lnTo>
                      <a:pt x="426" y="222"/>
                    </a:lnTo>
                    <a:lnTo>
                      <a:pt x="427" y="214"/>
                    </a:lnTo>
                    <a:lnTo>
                      <a:pt x="429" y="206"/>
                    </a:lnTo>
                    <a:lnTo>
                      <a:pt x="429" y="198"/>
                    </a:lnTo>
                    <a:lnTo>
                      <a:pt x="432" y="190"/>
                    </a:lnTo>
                    <a:lnTo>
                      <a:pt x="434" y="183"/>
                    </a:lnTo>
                    <a:lnTo>
                      <a:pt x="436" y="180"/>
                    </a:lnTo>
                    <a:lnTo>
                      <a:pt x="437" y="176"/>
                    </a:lnTo>
                    <a:lnTo>
                      <a:pt x="437" y="172"/>
                    </a:lnTo>
                    <a:lnTo>
                      <a:pt x="437" y="167"/>
                    </a:lnTo>
                    <a:lnTo>
                      <a:pt x="435" y="167"/>
                    </a:lnTo>
                    <a:lnTo>
                      <a:pt x="434" y="167"/>
                    </a:lnTo>
                    <a:lnTo>
                      <a:pt x="433" y="166"/>
                    </a:lnTo>
                    <a:lnTo>
                      <a:pt x="432" y="166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425" y="166"/>
                    </a:lnTo>
                    <a:lnTo>
                      <a:pt x="421" y="166"/>
                    </a:lnTo>
                    <a:lnTo>
                      <a:pt x="417" y="167"/>
                    </a:lnTo>
                    <a:lnTo>
                      <a:pt x="413" y="167"/>
                    </a:lnTo>
                    <a:lnTo>
                      <a:pt x="410" y="169"/>
                    </a:lnTo>
                    <a:lnTo>
                      <a:pt x="409" y="169"/>
                    </a:lnTo>
                    <a:lnTo>
                      <a:pt x="405" y="171"/>
                    </a:lnTo>
                    <a:lnTo>
                      <a:pt x="401" y="173"/>
                    </a:lnTo>
                    <a:lnTo>
                      <a:pt x="397" y="176"/>
                    </a:lnTo>
                    <a:lnTo>
                      <a:pt x="394" y="178"/>
                    </a:lnTo>
                    <a:lnTo>
                      <a:pt x="388" y="185"/>
                    </a:lnTo>
                    <a:lnTo>
                      <a:pt x="381" y="191"/>
                    </a:lnTo>
                    <a:lnTo>
                      <a:pt x="374" y="198"/>
                    </a:lnTo>
                    <a:lnTo>
                      <a:pt x="369" y="203"/>
                    </a:lnTo>
                    <a:lnTo>
                      <a:pt x="365" y="206"/>
                    </a:lnTo>
                    <a:lnTo>
                      <a:pt x="362" y="208"/>
                    </a:lnTo>
                    <a:lnTo>
                      <a:pt x="359" y="210"/>
                    </a:lnTo>
                    <a:lnTo>
                      <a:pt x="356" y="211"/>
                    </a:lnTo>
                    <a:lnTo>
                      <a:pt x="356" y="214"/>
                    </a:lnTo>
                    <a:lnTo>
                      <a:pt x="356" y="217"/>
                    </a:lnTo>
                    <a:lnTo>
                      <a:pt x="356" y="220"/>
                    </a:lnTo>
                    <a:lnTo>
                      <a:pt x="357" y="222"/>
                    </a:lnTo>
                    <a:lnTo>
                      <a:pt x="358" y="226"/>
                    </a:lnTo>
                    <a:lnTo>
                      <a:pt x="361" y="230"/>
                    </a:lnTo>
                    <a:lnTo>
                      <a:pt x="363" y="235"/>
                    </a:lnTo>
                    <a:lnTo>
                      <a:pt x="365" y="239"/>
                    </a:lnTo>
                    <a:lnTo>
                      <a:pt x="365" y="242"/>
                    </a:lnTo>
                    <a:lnTo>
                      <a:pt x="366" y="244"/>
                    </a:lnTo>
                    <a:lnTo>
                      <a:pt x="367" y="247"/>
                    </a:lnTo>
                    <a:lnTo>
                      <a:pt x="367" y="250"/>
                    </a:lnTo>
                    <a:lnTo>
                      <a:pt x="365" y="251"/>
                    </a:lnTo>
                    <a:lnTo>
                      <a:pt x="364" y="252"/>
                    </a:lnTo>
                    <a:lnTo>
                      <a:pt x="361" y="254"/>
                    </a:lnTo>
                    <a:lnTo>
                      <a:pt x="360" y="255"/>
                    </a:lnTo>
                    <a:lnTo>
                      <a:pt x="357" y="258"/>
                    </a:lnTo>
                    <a:lnTo>
                      <a:pt x="354" y="262"/>
                    </a:lnTo>
                    <a:lnTo>
                      <a:pt x="352" y="266"/>
                    </a:lnTo>
                    <a:lnTo>
                      <a:pt x="349" y="270"/>
                    </a:lnTo>
                    <a:lnTo>
                      <a:pt x="345" y="273"/>
                    </a:lnTo>
                    <a:lnTo>
                      <a:pt x="342" y="275"/>
                    </a:lnTo>
                    <a:lnTo>
                      <a:pt x="340" y="277"/>
                    </a:lnTo>
                    <a:lnTo>
                      <a:pt x="337" y="278"/>
                    </a:lnTo>
                    <a:lnTo>
                      <a:pt x="334" y="279"/>
                    </a:lnTo>
                    <a:lnTo>
                      <a:pt x="332" y="279"/>
                    </a:lnTo>
                    <a:lnTo>
                      <a:pt x="325" y="279"/>
                    </a:lnTo>
                    <a:lnTo>
                      <a:pt x="320" y="279"/>
                    </a:lnTo>
                    <a:lnTo>
                      <a:pt x="313" y="279"/>
                    </a:lnTo>
                    <a:lnTo>
                      <a:pt x="307" y="279"/>
                    </a:lnTo>
                    <a:lnTo>
                      <a:pt x="304" y="279"/>
                    </a:lnTo>
                    <a:lnTo>
                      <a:pt x="301" y="280"/>
                    </a:lnTo>
                    <a:lnTo>
                      <a:pt x="298" y="280"/>
                    </a:lnTo>
                    <a:lnTo>
                      <a:pt x="296" y="282"/>
                    </a:lnTo>
                    <a:lnTo>
                      <a:pt x="292" y="284"/>
                    </a:lnTo>
                    <a:lnTo>
                      <a:pt x="289" y="287"/>
                    </a:lnTo>
                    <a:lnTo>
                      <a:pt x="284" y="290"/>
                    </a:lnTo>
                    <a:lnTo>
                      <a:pt x="278" y="291"/>
                    </a:lnTo>
                    <a:lnTo>
                      <a:pt x="275" y="293"/>
                    </a:lnTo>
                    <a:lnTo>
                      <a:pt x="272" y="294"/>
                    </a:lnTo>
                    <a:lnTo>
                      <a:pt x="269" y="295"/>
                    </a:lnTo>
                    <a:lnTo>
                      <a:pt x="267" y="297"/>
                    </a:lnTo>
                    <a:lnTo>
                      <a:pt x="266" y="299"/>
                    </a:lnTo>
                    <a:lnTo>
                      <a:pt x="265" y="302"/>
                    </a:lnTo>
                    <a:lnTo>
                      <a:pt x="262" y="303"/>
                    </a:lnTo>
                    <a:lnTo>
                      <a:pt x="259" y="303"/>
                    </a:lnTo>
                    <a:lnTo>
                      <a:pt x="256" y="303"/>
                    </a:lnTo>
                    <a:lnTo>
                      <a:pt x="253" y="304"/>
                    </a:lnTo>
                    <a:lnTo>
                      <a:pt x="243" y="311"/>
                    </a:lnTo>
                    <a:lnTo>
                      <a:pt x="233" y="319"/>
                    </a:lnTo>
                    <a:lnTo>
                      <a:pt x="228" y="323"/>
                    </a:lnTo>
                    <a:lnTo>
                      <a:pt x="224" y="327"/>
                    </a:lnTo>
                    <a:lnTo>
                      <a:pt x="219" y="331"/>
                    </a:lnTo>
                    <a:lnTo>
                      <a:pt x="215" y="336"/>
                    </a:lnTo>
                    <a:lnTo>
                      <a:pt x="208" y="331"/>
                    </a:lnTo>
                    <a:lnTo>
                      <a:pt x="200" y="327"/>
                    </a:lnTo>
                    <a:lnTo>
                      <a:pt x="196" y="325"/>
                    </a:lnTo>
                    <a:lnTo>
                      <a:pt x="192" y="323"/>
                    </a:lnTo>
                    <a:lnTo>
                      <a:pt x="189" y="323"/>
                    </a:lnTo>
                    <a:lnTo>
                      <a:pt x="187" y="323"/>
                    </a:lnTo>
                    <a:lnTo>
                      <a:pt x="184" y="323"/>
                    </a:lnTo>
                    <a:lnTo>
                      <a:pt x="181" y="323"/>
                    </a:lnTo>
                    <a:lnTo>
                      <a:pt x="180" y="324"/>
                    </a:lnTo>
                    <a:lnTo>
                      <a:pt x="179" y="327"/>
                    </a:lnTo>
                    <a:lnTo>
                      <a:pt x="176" y="329"/>
                    </a:lnTo>
                    <a:lnTo>
                      <a:pt x="174" y="332"/>
                    </a:lnTo>
                    <a:lnTo>
                      <a:pt x="169" y="338"/>
                    </a:lnTo>
                    <a:lnTo>
                      <a:pt x="164" y="343"/>
                    </a:lnTo>
                    <a:lnTo>
                      <a:pt x="157" y="348"/>
                    </a:lnTo>
                    <a:lnTo>
                      <a:pt x="151" y="353"/>
                    </a:lnTo>
                    <a:lnTo>
                      <a:pt x="148" y="355"/>
                    </a:lnTo>
                    <a:lnTo>
                      <a:pt x="146" y="357"/>
                    </a:lnTo>
                    <a:lnTo>
                      <a:pt x="143" y="358"/>
                    </a:lnTo>
                    <a:lnTo>
                      <a:pt x="141" y="359"/>
                    </a:lnTo>
                    <a:lnTo>
                      <a:pt x="140" y="360"/>
                    </a:lnTo>
                    <a:lnTo>
                      <a:pt x="138" y="360"/>
                    </a:lnTo>
                    <a:lnTo>
                      <a:pt x="137" y="359"/>
                    </a:lnTo>
                    <a:lnTo>
                      <a:pt x="136" y="359"/>
                    </a:lnTo>
                    <a:lnTo>
                      <a:pt x="134" y="358"/>
                    </a:lnTo>
                    <a:lnTo>
                      <a:pt x="132" y="357"/>
                    </a:lnTo>
                    <a:lnTo>
                      <a:pt x="129" y="356"/>
                    </a:lnTo>
                    <a:lnTo>
                      <a:pt x="126" y="356"/>
                    </a:lnTo>
                    <a:lnTo>
                      <a:pt x="124" y="356"/>
                    </a:lnTo>
                    <a:lnTo>
                      <a:pt x="121" y="356"/>
                    </a:lnTo>
                    <a:lnTo>
                      <a:pt x="117" y="356"/>
                    </a:lnTo>
                    <a:lnTo>
                      <a:pt x="114" y="356"/>
                    </a:lnTo>
                    <a:lnTo>
                      <a:pt x="113" y="356"/>
                    </a:lnTo>
                    <a:lnTo>
                      <a:pt x="112" y="356"/>
                    </a:lnTo>
                    <a:lnTo>
                      <a:pt x="110" y="356"/>
                    </a:lnTo>
                    <a:lnTo>
                      <a:pt x="108" y="355"/>
                    </a:lnTo>
                    <a:lnTo>
                      <a:pt x="107" y="354"/>
                    </a:lnTo>
                    <a:lnTo>
                      <a:pt x="105" y="352"/>
                    </a:lnTo>
                    <a:lnTo>
                      <a:pt x="103" y="351"/>
                    </a:lnTo>
                    <a:lnTo>
                      <a:pt x="100" y="347"/>
                    </a:lnTo>
                    <a:lnTo>
                      <a:pt x="98" y="346"/>
                    </a:lnTo>
                    <a:lnTo>
                      <a:pt x="97" y="345"/>
                    </a:lnTo>
                    <a:lnTo>
                      <a:pt x="96" y="345"/>
                    </a:lnTo>
                    <a:lnTo>
                      <a:pt x="96" y="343"/>
                    </a:lnTo>
                    <a:lnTo>
                      <a:pt x="96" y="343"/>
                    </a:lnTo>
                    <a:lnTo>
                      <a:pt x="96" y="340"/>
                    </a:lnTo>
                    <a:lnTo>
                      <a:pt x="98" y="339"/>
                    </a:lnTo>
                    <a:lnTo>
                      <a:pt x="101" y="336"/>
                    </a:lnTo>
                    <a:lnTo>
                      <a:pt x="104" y="334"/>
                    </a:lnTo>
                    <a:lnTo>
                      <a:pt x="107" y="331"/>
                    </a:lnTo>
                    <a:lnTo>
                      <a:pt x="111" y="330"/>
                    </a:lnTo>
                    <a:lnTo>
                      <a:pt x="115" y="328"/>
                    </a:lnTo>
                    <a:lnTo>
                      <a:pt x="119" y="327"/>
                    </a:lnTo>
                    <a:lnTo>
                      <a:pt x="122" y="325"/>
                    </a:lnTo>
                    <a:lnTo>
                      <a:pt x="131" y="323"/>
                    </a:lnTo>
                    <a:lnTo>
                      <a:pt x="138" y="320"/>
                    </a:lnTo>
                    <a:lnTo>
                      <a:pt x="141" y="319"/>
                    </a:lnTo>
                    <a:lnTo>
                      <a:pt x="144" y="319"/>
                    </a:lnTo>
                    <a:lnTo>
                      <a:pt x="148" y="318"/>
                    </a:lnTo>
                    <a:lnTo>
                      <a:pt x="152" y="318"/>
                    </a:lnTo>
                    <a:lnTo>
                      <a:pt x="155" y="317"/>
                    </a:lnTo>
                    <a:lnTo>
                      <a:pt x="158" y="316"/>
                    </a:lnTo>
                    <a:lnTo>
                      <a:pt x="160" y="315"/>
                    </a:lnTo>
                    <a:lnTo>
                      <a:pt x="160" y="315"/>
                    </a:lnTo>
                    <a:lnTo>
                      <a:pt x="162" y="315"/>
                    </a:lnTo>
                    <a:lnTo>
                      <a:pt x="163" y="314"/>
                    </a:lnTo>
                    <a:lnTo>
                      <a:pt x="165" y="311"/>
                    </a:lnTo>
                    <a:lnTo>
                      <a:pt x="166" y="309"/>
                    </a:lnTo>
                    <a:lnTo>
                      <a:pt x="167" y="307"/>
                    </a:lnTo>
                    <a:lnTo>
                      <a:pt x="167" y="304"/>
                    </a:lnTo>
                    <a:lnTo>
                      <a:pt x="167" y="303"/>
                    </a:lnTo>
                    <a:lnTo>
                      <a:pt x="167" y="299"/>
                    </a:lnTo>
                    <a:lnTo>
                      <a:pt x="167" y="297"/>
                    </a:lnTo>
                    <a:lnTo>
                      <a:pt x="166" y="295"/>
                    </a:lnTo>
                    <a:lnTo>
                      <a:pt x="165" y="288"/>
                    </a:lnTo>
                    <a:lnTo>
                      <a:pt x="164" y="283"/>
                    </a:lnTo>
                    <a:lnTo>
                      <a:pt x="164" y="279"/>
                    </a:lnTo>
                    <a:lnTo>
                      <a:pt x="164" y="276"/>
                    </a:lnTo>
                    <a:lnTo>
                      <a:pt x="164" y="274"/>
                    </a:lnTo>
                    <a:lnTo>
                      <a:pt x="165" y="270"/>
                    </a:lnTo>
                    <a:lnTo>
                      <a:pt x="168" y="263"/>
                    </a:lnTo>
                    <a:lnTo>
                      <a:pt x="172" y="254"/>
                    </a:lnTo>
                    <a:lnTo>
                      <a:pt x="176" y="246"/>
                    </a:lnTo>
                    <a:lnTo>
                      <a:pt x="180" y="238"/>
                    </a:lnTo>
                    <a:lnTo>
                      <a:pt x="184" y="230"/>
                    </a:lnTo>
                    <a:lnTo>
                      <a:pt x="188" y="221"/>
                    </a:lnTo>
                    <a:lnTo>
                      <a:pt x="189" y="217"/>
                    </a:lnTo>
                    <a:lnTo>
                      <a:pt x="190" y="214"/>
                    </a:lnTo>
                    <a:lnTo>
                      <a:pt x="191" y="210"/>
                    </a:lnTo>
                    <a:lnTo>
                      <a:pt x="191" y="206"/>
                    </a:lnTo>
                    <a:lnTo>
                      <a:pt x="188" y="205"/>
                    </a:lnTo>
                    <a:lnTo>
                      <a:pt x="184" y="203"/>
                    </a:lnTo>
                    <a:lnTo>
                      <a:pt x="182" y="201"/>
                    </a:lnTo>
                    <a:lnTo>
                      <a:pt x="179" y="200"/>
                    </a:lnTo>
                    <a:lnTo>
                      <a:pt x="178" y="199"/>
                    </a:lnTo>
                    <a:lnTo>
                      <a:pt x="176" y="199"/>
                    </a:lnTo>
                    <a:lnTo>
                      <a:pt x="175" y="199"/>
                    </a:lnTo>
                    <a:lnTo>
                      <a:pt x="174" y="199"/>
                    </a:lnTo>
                    <a:lnTo>
                      <a:pt x="172" y="200"/>
                    </a:lnTo>
                    <a:lnTo>
                      <a:pt x="169" y="201"/>
                    </a:lnTo>
                    <a:lnTo>
                      <a:pt x="166" y="204"/>
                    </a:lnTo>
                    <a:lnTo>
                      <a:pt x="163" y="206"/>
                    </a:lnTo>
                    <a:lnTo>
                      <a:pt x="159" y="206"/>
                    </a:lnTo>
                    <a:lnTo>
                      <a:pt x="155" y="207"/>
                    </a:lnTo>
                    <a:lnTo>
                      <a:pt x="151" y="208"/>
                    </a:lnTo>
                    <a:lnTo>
                      <a:pt x="147" y="209"/>
                    </a:lnTo>
                    <a:lnTo>
                      <a:pt x="144" y="212"/>
                    </a:lnTo>
                    <a:lnTo>
                      <a:pt x="142" y="216"/>
                    </a:lnTo>
                    <a:lnTo>
                      <a:pt x="140" y="217"/>
                    </a:lnTo>
                    <a:lnTo>
                      <a:pt x="139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5" y="217"/>
                    </a:lnTo>
                    <a:lnTo>
                      <a:pt x="133" y="217"/>
                    </a:lnTo>
                    <a:lnTo>
                      <a:pt x="132" y="217"/>
                    </a:lnTo>
                    <a:lnTo>
                      <a:pt x="130" y="218"/>
                    </a:lnTo>
                    <a:lnTo>
                      <a:pt x="115" y="229"/>
                    </a:lnTo>
                    <a:lnTo>
                      <a:pt x="106" y="235"/>
                    </a:lnTo>
                    <a:lnTo>
                      <a:pt x="101" y="238"/>
                    </a:lnTo>
                    <a:lnTo>
                      <a:pt x="100" y="239"/>
                    </a:lnTo>
                    <a:lnTo>
                      <a:pt x="96" y="241"/>
                    </a:lnTo>
                    <a:lnTo>
                      <a:pt x="92" y="243"/>
                    </a:lnTo>
                    <a:lnTo>
                      <a:pt x="90" y="243"/>
                    </a:lnTo>
                    <a:lnTo>
                      <a:pt x="87" y="246"/>
                    </a:lnTo>
                    <a:lnTo>
                      <a:pt x="83" y="248"/>
                    </a:lnTo>
                    <a:lnTo>
                      <a:pt x="79" y="250"/>
                    </a:lnTo>
                    <a:lnTo>
                      <a:pt x="80" y="250"/>
                    </a:lnTo>
                    <a:lnTo>
                      <a:pt x="80" y="250"/>
                    </a:lnTo>
                    <a:lnTo>
                      <a:pt x="80" y="251"/>
                    </a:lnTo>
                    <a:lnTo>
                      <a:pt x="79" y="251"/>
                    </a:lnTo>
                    <a:lnTo>
                      <a:pt x="78" y="252"/>
                    </a:lnTo>
                    <a:lnTo>
                      <a:pt x="77" y="253"/>
                    </a:lnTo>
                    <a:lnTo>
                      <a:pt x="76" y="254"/>
                    </a:lnTo>
                    <a:lnTo>
                      <a:pt x="75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69" y="255"/>
                    </a:lnTo>
                    <a:lnTo>
                      <a:pt x="64" y="257"/>
                    </a:lnTo>
                    <a:lnTo>
                      <a:pt x="63" y="257"/>
                    </a:lnTo>
                    <a:lnTo>
                      <a:pt x="58" y="257"/>
                    </a:lnTo>
                    <a:lnTo>
                      <a:pt x="53" y="258"/>
                    </a:lnTo>
                    <a:lnTo>
                      <a:pt x="52" y="257"/>
                    </a:lnTo>
                    <a:lnTo>
                      <a:pt x="50" y="257"/>
                    </a:lnTo>
                    <a:lnTo>
                      <a:pt x="48" y="256"/>
                    </a:lnTo>
                    <a:lnTo>
                      <a:pt x="46" y="255"/>
                    </a:lnTo>
                    <a:lnTo>
                      <a:pt x="44" y="254"/>
                    </a:lnTo>
                    <a:lnTo>
                      <a:pt x="42" y="252"/>
                    </a:lnTo>
                    <a:lnTo>
                      <a:pt x="40" y="25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ľíḍê"/>
              <p:cNvSpPr/>
              <p:nvPr userDrawn="1"/>
            </p:nvSpPr>
            <p:spPr bwMode="auto">
              <a:xfrm>
                <a:off x="5662613" y="3254376"/>
                <a:ext cx="147638" cy="69850"/>
              </a:xfrm>
              <a:custGeom>
                <a:avLst/>
                <a:gdLst>
                  <a:gd name="T0" fmla="*/ 68 w 93"/>
                  <a:gd name="T1" fmla="*/ 0 h 44"/>
                  <a:gd name="T2" fmla="*/ 70 w 93"/>
                  <a:gd name="T3" fmla="*/ 0 h 44"/>
                  <a:gd name="T4" fmla="*/ 72 w 93"/>
                  <a:gd name="T5" fmla="*/ 0 h 44"/>
                  <a:gd name="T6" fmla="*/ 75 w 93"/>
                  <a:gd name="T7" fmla="*/ 1 h 44"/>
                  <a:gd name="T8" fmla="*/ 76 w 93"/>
                  <a:gd name="T9" fmla="*/ 1 h 44"/>
                  <a:gd name="T10" fmla="*/ 79 w 93"/>
                  <a:gd name="T11" fmla="*/ 3 h 44"/>
                  <a:gd name="T12" fmla="*/ 81 w 93"/>
                  <a:gd name="T13" fmla="*/ 4 h 44"/>
                  <a:gd name="T14" fmla="*/ 83 w 93"/>
                  <a:gd name="T15" fmla="*/ 5 h 44"/>
                  <a:gd name="T16" fmla="*/ 85 w 93"/>
                  <a:gd name="T17" fmla="*/ 7 h 44"/>
                  <a:gd name="T18" fmla="*/ 87 w 93"/>
                  <a:gd name="T19" fmla="*/ 8 h 44"/>
                  <a:gd name="T20" fmla="*/ 88 w 93"/>
                  <a:gd name="T21" fmla="*/ 10 h 44"/>
                  <a:gd name="T22" fmla="*/ 89 w 93"/>
                  <a:gd name="T23" fmla="*/ 12 h 44"/>
                  <a:gd name="T24" fmla="*/ 91 w 93"/>
                  <a:gd name="T25" fmla="*/ 14 h 44"/>
                  <a:gd name="T26" fmla="*/ 92 w 93"/>
                  <a:gd name="T27" fmla="*/ 16 h 44"/>
                  <a:gd name="T28" fmla="*/ 93 w 93"/>
                  <a:gd name="T29" fmla="*/ 18 h 44"/>
                  <a:gd name="T30" fmla="*/ 93 w 93"/>
                  <a:gd name="T31" fmla="*/ 20 h 44"/>
                  <a:gd name="T32" fmla="*/ 93 w 93"/>
                  <a:gd name="T33" fmla="*/ 22 h 44"/>
                  <a:gd name="T34" fmla="*/ 91 w 93"/>
                  <a:gd name="T35" fmla="*/ 25 h 44"/>
                  <a:gd name="T36" fmla="*/ 88 w 93"/>
                  <a:gd name="T37" fmla="*/ 30 h 44"/>
                  <a:gd name="T38" fmla="*/ 86 w 93"/>
                  <a:gd name="T39" fmla="*/ 32 h 44"/>
                  <a:gd name="T40" fmla="*/ 84 w 93"/>
                  <a:gd name="T41" fmla="*/ 33 h 44"/>
                  <a:gd name="T42" fmla="*/ 83 w 93"/>
                  <a:gd name="T43" fmla="*/ 35 h 44"/>
                  <a:gd name="T44" fmla="*/ 81 w 93"/>
                  <a:gd name="T45" fmla="*/ 36 h 44"/>
                  <a:gd name="T46" fmla="*/ 78 w 93"/>
                  <a:gd name="T47" fmla="*/ 38 h 44"/>
                  <a:gd name="T48" fmla="*/ 72 w 93"/>
                  <a:gd name="T49" fmla="*/ 39 h 44"/>
                  <a:gd name="T50" fmla="*/ 65 w 93"/>
                  <a:gd name="T51" fmla="*/ 40 h 44"/>
                  <a:gd name="T52" fmla="*/ 57 w 93"/>
                  <a:gd name="T53" fmla="*/ 42 h 44"/>
                  <a:gd name="T54" fmla="*/ 49 w 93"/>
                  <a:gd name="T55" fmla="*/ 43 h 44"/>
                  <a:gd name="T56" fmla="*/ 42 w 93"/>
                  <a:gd name="T57" fmla="*/ 44 h 44"/>
                  <a:gd name="T58" fmla="*/ 37 w 93"/>
                  <a:gd name="T59" fmla="*/ 44 h 44"/>
                  <a:gd name="T60" fmla="*/ 35 w 93"/>
                  <a:gd name="T61" fmla="*/ 44 h 44"/>
                  <a:gd name="T62" fmla="*/ 31 w 93"/>
                  <a:gd name="T63" fmla="*/ 39 h 44"/>
                  <a:gd name="T64" fmla="*/ 28 w 93"/>
                  <a:gd name="T65" fmla="*/ 34 h 44"/>
                  <a:gd name="T66" fmla="*/ 23 w 93"/>
                  <a:gd name="T67" fmla="*/ 32 h 44"/>
                  <a:gd name="T68" fmla="*/ 18 w 93"/>
                  <a:gd name="T69" fmla="*/ 30 h 44"/>
                  <a:gd name="T70" fmla="*/ 14 w 93"/>
                  <a:gd name="T71" fmla="*/ 29 h 44"/>
                  <a:gd name="T72" fmla="*/ 10 w 93"/>
                  <a:gd name="T73" fmla="*/ 28 h 44"/>
                  <a:gd name="T74" fmla="*/ 8 w 93"/>
                  <a:gd name="T75" fmla="*/ 27 h 44"/>
                  <a:gd name="T76" fmla="*/ 6 w 93"/>
                  <a:gd name="T77" fmla="*/ 25 h 44"/>
                  <a:gd name="T78" fmla="*/ 5 w 93"/>
                  <a:gd name="T79" fmla="*/ 24 h 44"/>
                  <a:gd name="T80" fmla="*/ 4 w 93"/>
                  <a:gd name="T81" fmla="*/ 22 h 44"/>
                  <a:gd name="T82" fmla="*/ 2 w 93"/>
                  <a:gd name="T83" fmla="*/ 20 h 44"/>
                  <a:gd name="T84" fmla="*/ 1 w 93"/>
                  <a:gd name="T85" fmla="*/ 17 h 44"/>
                  <a:gd name="T86" fmla="*/ 0 w 93"/>
                  <a:gd name="T87" fmla="*/ 15 h 44"/>
                  <a:gd name="T88" fmla="*/ 0 w 93"/>
                  <a:gd name="T89" fmla="*/ 11 h 44"/>
                  <a:gd name="T90" fmla="*/ 4 w 93"/>
                  <a:gd name="T91" fmla="*/ 9 h 44"/>
                  <a:gd name="T92" fmla="*/ 8 w 93"/>
                  <a:gd name="T93" fmla="*/ 8 h 44"/>
                  <a:gd name="T94" fmla="*/ 12 w 93"/>
                  <a:gd name="T95" fmla="*/ 7 h 44"/>
                  <a:gd name="T96" fmla="*/ 17 w 93"/>
                  <a:gd name="T97" fmla="*/ 7 h 44"/>
                  <a:gd name="T98" fmla="*/ 28 w 93"/>
                  <a:gd name="T99" fmla="*/ 6 h 44"/>
                  <a:gd name="T100" fmla="*/ 39 w 93"/>
                  <a:gd name="T101" fmla="*/ 6 h 44"/>
                  <a:gd name="T102" fmla="*/ 40 w 93"/>
                  <a:gd name="T103" fmla="*/ 5 h 44"/>
                  <a:gd name="T104" fmla="*/ 41 w 93"/>
                  <a:gd name="T105" fmla="*/ 4 h 44"/>
                  <a:gd name="T106" fmla="*/ 43 w 93"/>
                  <a:gd name="T107" fmla="*/ 3 h 44"/>
                  <a:gd name="T108" fmla="*/ 45 w 93"/>
                  <a:gd name="T109" fmla="*/ 3 h 44"/>
                  <a:gd name="T110" fmla="*/ 48 w 93"/>
                  <a:gd name="T111" fmla="*/ 2 h 44"/>
                  <a:gd name="T112" fmla="*/ 53 w 93"/>
                  <a:gd name="T113" fmla="*/ 2 h 44"/>
                  <a:gd name="T114" fmla="*/ 58 w 93"/>
                  <a:gd name="T115" fmla="*/ 3 h 44"/>
                  <a:gd name="T116" fmla="*/ 62 w 93"/>
                  <a:gd name="T117" fmla="*/ 2 h 44"/>
                  <a:gd name="T118" fmla="*/ 64 w 93"/>
                  <a:gd name="T119" fmla="*/ 2 h 44"/>
                  <a:gd name="T120" fmla="*/ 65 w 93"/>
                  <a:gd name="T121" fmla="*/ 1 h 44"/>
                  <a:gd name="T122" fmla="*/ 67 w 93"/>
                  <a:gd name="T123" fmla="*/ 0 h 44"/>
                  <a:gd name="T124" fmla="*/ 68 w 93"/>
                  <a:gd name="T1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" h="44">
                    <a:moveTo>
                      <a:pt x="68" y="0"/>
                    </a:moveTo>
                    <a:lnTo>
                      <a:pt x="70" y="0"/>
                    </a:lnTo>
                    <a:lnTo>
                      <a:pt x="72" y="0"/>
                    </a:lnTo>
                    <a:lnTo>
                      <a:pt x="75" y="1"/>
                    </a:lnTo>
                    <a:lnTo>
                      <a:pt x="76" y="1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5" y="7"/>
                    </a:lnTo>
                    <a:lnTo>
                      <a:pt x="87" y="8"/>
                    </a:lnTo>
                    <a:lnTo>
                      <a:pt x="88" y="10"/>
                    </a:lnTo>
                    <a:lnTo>
                      <a:pt x="89" y="12"/>
                    </a:lnTo>
                    <a:lnTo>
                      <a:pt x="91" y="14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3" y="20"/>
                    </a:lnTo>
                    <a:lnTo>
                      <a:pt x="93" y="22"/>
                    </a:lnTo>
                    <a:lnTo>
                      <a:pt x="91" y="25"/>
                    </a:lnTo>
                    <a:lnTo>
                      <a:pt x="88" y="30"/>
                    </a:lnTo>
                    <a:lnTo>
                      <a:pt x="86" y="32"/>
                    </a:lnTo>
                    <a:lnTo>
                      <a:pt x="84" y="33"/>
                    </a:lnTo>
                    <a:lnTo>
                      <a:pt x="83" y="35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2" y="39"/>
                    </a:lnTo>
                    <a:lnTo>
                      <a:pt x="65" y="40"/>
                    </a:lnTo>
                    <a:lnTo>
                      <a:pt x="57" y="42"/>
                    </a:lnTo>
                    <a:lnTo>
                      <a:pt x="49" y="43"/>
                    </a:lnTo>
                    <a:lnTo>
                      <a:pt x="42" y="44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1" y="39"/>
                    </a:lnTo>
                    <a:lnTo>
                      <a:pt x="28" y="34"/>
                    </a:lnTo>
                    <a:lnTo>
                      <a:pt x="23" y="32"/>
                    </a:lnTo>
                    <a:lnTo>
                      <a:pt x="18" y="30"/>
                    </a:lnTo>
                    <a:lnTo>
                      <a:pt x="14" y="29"/>
                    </a:lnTo>
                    <a:lnTo>
                      <a:pt x="10" y="28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5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8" y="6"/>
                    </a:lnTo>
                    <a:lnTo>
                      <a:pt x="39" y="6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3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sḻîďe"/>
              <p:cNvSpPr/>
              <p:nvPr userDrawn="1"/>
            </p:nvSpPr>
            <p:spPr bwMode="auto">
              <a:xfrm>
                <a:off x="5418138" y="3278188"/>
                <a:ext cx="92075" cy="284163"/>
              </a:xfrm>
              <a:custGeom>
                <a:avLst/>
                <a:gdLst>
                  <a:gd name="T0" fmla="*/ 28 w 58"/>
                  <a:gd name="T1" fmla="*/ 1 h 179"/>
                  <a:gd name="T2" fmla="*/ 31 w 58"/>
                  <a:gd name="T3" fmla="*/ 2 h 179"/>
                  <a:gd name="T4" fmla="*/ 33 w 58"/>
                  <a:gd name="T5" fmla="*/ 6 h 179"/>
                  <a:gd name="T6" fmla="*/ 38 w 58"/>
                  <a:gd name="T7" fmla="*/ 14 h 179"/>
                  <a:gd name="T8" fmla="*/ 43 w 58"/>
                  <a:gd name="T9" fmla="*/ 22 h 179"/>
                  <a:gd name="T10" fmla="*/ 46 w 58"/>
                  <a:gd name="T11" fmla="*/ 29 h 179"/>
                  <a:gd name="T12" fmla="*/ 47 w 58"/>
                  <a:gd name="T13" fmla="*/ 40 h 179"/>
                  <a:gd name="T14" fmla="*/ 49 w 58"/>
                  <a:gd name="T15" fmla="*/ 49 h 179"/>
                  <a:gd name="T16" fmla="*/ 49 w 58"/>
                  <a:gd name="T17" fmla="*/ 55 h 179"/>
                  <a:gd name="T18" fmla="*/ 51 w 58"/>
                  <a:gd name="T19" fmla="*/ 65 h 179"/>
                  <a:gd name="T20" fmla="*/ 55 w 58"/>
                  <a:gd name="T21" fmla="*/ 79 h 179"/>
                  <a:gd name="T22" fmla="*/ 58 w 58"/>
                  <a:gd name="T23" fmla="*/ 96 h 179"/>
                  <a:gd name="T24" fmla="*/ 58 w 58"/>
                  <a:gd name="T25" fmla="*/ 113 h 179"/>
                  <a:gd name="T26" fmla="*/ 57 w 58"/>
                  <a:gd name="T27" fmla="*/ 131 h 179"/>
                  <a:gd name="T28" fmla="*/ 54 w 58"/>
                  <a:gd name="T29" fmla="*/ 148 h 179"/>
                  <a:gd name="T30" fmla="*/ 50 w 58"/>
                  <a:gd name="T31" fmla="*/ 159 h 179"/>
                  <a:gd name="T32" fmla="*/ 46 w 58"/>
                  <a:gd name="T33" fmla="*/ 166 h 179"/>
                  <a:gd name="T34" fmla="*/ 42 w 58"/>
                  <a:gd name="T35" fmla="*/ 172 h 179"/>
                  <a:gd name="T36" fmla="*/ 38 w 58"/>
                  <a:gd name="T37" fmla="*/ 177 h 179"/>
                  <a:gd name="T38" fmla="*/ 33 w 58"/>
                  <a:gd name="T39" fmla="*/ 179 h 179"/>
                  <a:gd name="T40" fmla="*/ 27 w 58"/>
                  <a:gd name="T41" fmla="*/ 179 h 179"/>
                  <a:gd name="T42" fmla="*/ 22 w 58"/>
                  <a:gd name="T43" fmla="*/ 176 h 179"/>
                  <a:gd name="T44" fmla="*/ 16 w 58"/>
                  <a:gd name="T45" fmla="*/ 170 h 179"/>
                  <a:gd name="T46" fmla="*/ 10 w 58"/>
                  <a:gd name="T47" fmla="*/ 165 h 179"/>
                  <a:gd name="T48" fmla="*/ 5 w 58"/>
                  <a:gd name="T49" fmla="*/ 159 h 179"/>
                  <a:gd name="T50" fmla="*/ 2 w 58"/>
                  <a:gd name="T51" fmla="*/ 154 h 179"/>
                  <a:gd name="T52" fmla="*/ 1 w 58"/>
                  <a:gd name="T53" fmla="*/ 151 h 179"/>
                  <a:gd name="T54" fmla="*/ 0 w 58"/>
                  <a:gd name="T55" fmla="*/ 144 h 179"/>
                  <a:gd name="T56" fmla="*/ 2 w 58"/>
                  <a:gd name="T57" fmla="*/ 131 h 179"/>
                  <a:gd name="T58" fmla="*/ 4 w 58"/>
                  <a:gd name="T59" fmla="*/ 117 h 179"/>
                  <a:gd name="T60" fmla="*/ 10 w 58"/>
                  <a:gd name="T61" fmla="*/ 96 h 179"/>
                  <a:gd name="T62" fmla="*/ 17 w 58"/>
                  <a:gd name="T63" fmla="*/ 72 h 179"/>
                  <a:gd name="T64" fmla="*/ 20 w 58"/>
                  <a:gd name="T65" fmla="*/ 61 h 179"/>
                  <a:gd name="T66" fmla="*/ 21 w 58"/>
                  <a:gd name="T67" fmla="*/ 53 h 179"/>
                  <a:gd name="T68" fmla="*/ 19 w 58"/>
                  <a:gd name="T69" fmla="*/ 39 h 179"/>
                  <a:gd name="T70" fmla="*/ 18 w 58"/>
                  <a:gd name="T71" fmla="*/ 25 h 179"/>
                  <a:gd name="T72" fmla="*/ 17 w 58"/>
                  <a:gd name="T73" fmla="*/ 17 h 179"/>
                  <a:gd name="T74" fmla="*/ 18 w 58"/>
                  <a:gd name="T75" fmla="*/ 9 h 179"/>
                  <a:gd name="T76" fmla="*/ 18 w 58"/>
                  <a:gd name="T77" fmla="*/ 5 h 179"/>
                  <a:gd name="T78" fmla="*/ 20 w 58"/>
                  <a:gd name="T79" fmla="*/ 3 h 179"/>
                  <a:gd name="T80" fmla="*/ 22 w 58"/>
                  <a:gd name="T81" fmla="*/ 1 h 179"/>
                  <a:gd name="T82" fmla="*/ 24 w 58"/>
                  <a:gd name="T83" fmla="*/ 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179">
                    <a:moveTo>
                      <a:pt x="26" y="0"/>
                    </a:moveTo>
                    <a:lnTo>
                      <a:pt x="28" y="1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8" y="14"/>
                    </a:lnTo>
                    <a:lnTo>
                      <a:pt x="41" y="18"/>
                    </a:lnTo>
                    <a:lnTo>
                      <a:pt x="43" y="22"/>
                    </a:lnTo>
                    <a:lnTo>
                      <a:pt x="44" y="25"/>
                    </a:lnTo>
                    <a:lnTo>
                      <a:pt x="46" y="29"/>
                    </a:lnTo>
                    <a:lnTo>
                      <a:pt x="46" y="34"/>
                    </a:lnTo>
                    <a:lnTo>
                      <a:pt x="47" y="40"/>
                    </a:lnTo>
                    <a:lnTo>
                      <a:pt x="49" y="46"/>
                    </a:lnTo>
                    <a:lnTo>
                      <a:pt x="49" y="49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8"/>
                    </a:lnTo>
                    <a:lnTo>
                      <a:pt x="51" y="65"/>
                    </a:lnTo>
                    <a:lnTo>
                      <a:pt x="54" y="72"/>
                    </a:lnTo>
                    <a:lnTo>
                      <a:pt x="55" y="79"/>
                    </a:lnTo>
                    <a:lnTo>
                      <a:pt x="56" y="87"/>
                    </a:lnTo>
                    <a:lnTo>
                      <a:pt x="58" y="96"/>
                    </a:lnTo>
                    <a:lnTo>
                      <a:pt x="58" y="105"/>
                    </a:lnTo>
                    <a:lnTo>
                      <a:pt x="58" y="113"/>
                    </a:lnTo>
                    <a:lnTo>
                      <a:pt x="58" y="122"/>
                    </a:lnTo>
                    <a:lnTo>
                      <a:pt x="57" y="131"/>
                    </a:lnTo>
                    <a:lnTo>
                      <a:pt x="55" y="140"/>
                    </a:lnTo>
                    <a:lnTo>
                      <a:pt x="54" y="148"/>
                    </a:lnTo>
                    <a:lnTo>
                      <a:pt x="50" y="156"/>
                    </a:lnTo>
                    <a:lnTo>
                      <a:pt x="50" y="159"/>
                    </a:lnTo>
                    <a:lnTo>
                      <a:pt x="48" y="163"/>
                    </a:lnTo>
                    <a:lnTo>
                      <a:pt x="46" y="166"/>
                    </a:lnTo>
                    <a:lnTo>
                      <a:pt x="45" y="169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3" y="179"/>
                    </a:lnTo>
                    <a:lnTo>
                      <a:pt x="30" y="179"/>
                    </a:lnTo>
                    <a:lnTo>
                      <a:pt x="27" y="179"/>
                    </a:lnTo>
                    <a:lnTo>
                      <a:pt x="24" y="179"/>
                    </a:lnTo>
                    <a:lnTo>
                      <a:pt x="22" y="176"/>
                    </a:lnTo>
                    <a:lnTo>
                      <a:pt x="19" y="173"/>
                    </a:lnTo>
                    <a:lnTo>
                      <a:pt x="16" y="170"/>
                    </a:lnTo>
                    <a:lnTo>
                      <a:pt x="14" y="168"/>
                    </a:lnTo>
                    <a:lnTo>
                      <a:pt x="10" y="165"/>
                    </a:lnTo>
                    <a:lnTo>
                      <a:pt x="8" y="162"/>
                    </a:lnTo>
                    <a:lnTo>
                      <a:pt x="5" y="159"/>
                    </a:lnTo>
                    <a:lnTo>
                      <a:pt x="2" y="156"/>
                    </a:lnTo>
                    <a:lnTo>
                      <a:pt x="2" y="154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1" y="149"/>
                    </a:lnTo>
                    <a:lnTo>
                      <a:pt x="0" y="144"/>
                    </a:lnTo>
                    <a:lnTo>
                      <a:pt x="1" y="137"/>
                    </a:lnTo>
                    <a:lnTo>
                      <a:pt x="2" y="131"/>
                    </a:lnTo>
                    <a:lnTo>
                      <a:pt x="2" y="125"/>
                    </a:lnTo>
                    <a:lnTo>
                      <a:pt x="4" y="117"/>
                    </a:lnTo>
                    <a:lnTo>
                      <a:pt x="6" y="110"/>
                    </a:lnTo>
                    <a:lnTo>
                      <a:pt x="10" y="96"/>
                    </a:lnTo>
                    <a:lnTo>
                      <a:pt x="14" y="83"/>
                    </a:lnTo>
                    <a:lnTo>
                      <a:pt x="17" y="72"/>
                    </a:lnTo>
                    <a:lnTo>
                      <a:pt x="19" y="65"/>
                    </a:lnTo>
                    <a:lnTo>
                      <a:pt x="20" y="61"/>
                    </a:lnTo>
                    <a:lnTo>
                      <a:pt x="21" y="57"/>
                    </a:lnTo>
                    <a:lnTo>
                      <a:pt x="21" y="53"/>
                    </a:lnTo>
                    <a:lnTo>
                      <a:pt x="21" y="49"/>
                    </a:lnTo>
                    <a:lnTo>
                      <a:pt x="19" y="39"/>
                    </a:lnTo>
                    <a:lnTo>
                      <a:pt x="18" y="29"/>
                    </a:lnTo>
                    <a:lnTo>
                      <a:pt x="18" y="25"/>
                    </a:lnTo>
                    <a:lnTo>
                      <a:pt x="18" y="21"/>
                    </a:lnTo>
                    <a:lnTo>
                      <a:pt x="17" y="17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şḻïḓe"/>
              <p:cNvSpPr/>
              <p:nvPr userDrawn="1"/>
            </p:nvSpPr>
            <p:spPr bwMode="auto">
              <a:xfrm>
                <a:off x="5619751" y="3341688"/>
                <a:ext cx="211138" cy="244475"/>
              </a:xfrm>
              <a:custGeom>
                <a:avLst/>
                <a:gdLst>
                  <a:gd name="T0" fmla="*/ 126 w 133"/>
                  <a:gd name="T1" fmla="*/ 1 h 154"/>
                  <a:gd name="T2" fmla="*/ 133 w 133"/>
                  <a:gd name="T3" fmla="*/ 5 h 154"/>
                  <a:gd name="T4" fmla="*/ 131 w 133"/>
                  <a:gd name="T5" fmla="*/ 11 h 154"/>
                  <a:gd name="T6" fmla="*/ 125 w 133"/>
                  <a:gd name="T7" fmla="*/ 23 h 154"/>
                  <a:gd name="T8" fmla="*/ 115 w 133"/>
                  <a:gd name="T9" fmla="*/ 33 h 154"/>
                  <a:gd name="T10" fmla="*/ 96 w 133"/>
                  <a:gd name="T11" fmla="*/ 49 h 154"/>
                  <a:gd name="T12" fmla="*/ 89 w 133"/>
                  <a:gd name="T13" fmla="*/ 58 h 154"/>
                  <a:gd name="T14" fmla="*/ 89 w 133"/>
                  <a:gd name="T15" fmla="*/ 67 h 154"/>
                  <a:gd name="T16" fmla="*/ 84 w 133"/>
                  <a:gd name="T17" fmla="*/ 74 h 154"/>
                  <a:gd name="T18" fmla="*/ 85 w 133"/>
                  <a:gd name="T19" fmla="*/ 85 h 154"/>
                  <a:gd name="T20" fmla="*/ 82 w 133"/>
                  <a:gd name="T21" fmla="*/ 95 h 154"/>
                  <a:gd name="T22" fmla="*/ 80 w 133"/>
                  <a:gd name="T23" fmla="*/ 108 h 154"/>
                  <a:gd name="T24" fmla="*/ 84 w 133"/>
                  <a:gd name="T25" fmla="*/ 128 h 154"/>
                  <a:gd name="T26" fmla="*/ 86 w 133"/>
                  <a:gd name="T27" fmla="*/ 139 h 154"/>
                  <a:gd name="T28" fmla="*/ 85 w 133"/>
                  <a:gd name="T29" fmla="*/ 145 h 154"/>
                  <a:gd name="T30" fmla="*/ 83 w 133"/>
                  <a:gd name="T31" fmla="*/ 149 h 154"/>
                  <a:gd name="T32" fmla="*/ 78 w 133"/>
                  <a:gd name="T33" fmla="*/ 153 h 154"/>
                  <a:gd name="T34" fmla="*/ 71 w 133"/>
                  <a:gd name="T35" fmla="*/ 154 h 154"/>
                  <a:gd name="T36" fmla="*/ 59 w 133"/>
                  <a:gd name="T37" fmla="*/ 152 h 154"/>
                  <a:gd name="T38" fmla="*/ 51 w 133"/>
                  <a:gd name="T39" fmla="*/ 149 h 154"/>
                  <a:gd name="T40" fmla="*/ 44 w 133"/>
                  <a:gd name="T41" fmla="*/ 146 h 154"/>
                  <a:gd name="T42" fmla="*/ 39 w 133"/>
                  <a:gd name="T43" fmla="*/ 141 h 154"/>
                  <a:gd name="T44" fmla="*/ 36 w 133"/>
                  <a:gd name="T45" fmla="*/ 137 h 154"/>
                  <a:gd name="T46" fmla="*/ 34 w 133"/>
                  <a:gd name="T47" fmla="*/ 123 h 154"/>
                  <a:gd name="T48" fmla="*/ 34 w 133"/>
                  <a:gd name="T49" fmla="*/ 107 h 154"/>
                  <a:gd name="T50" fmla="*/ 33 w 133"/>
                  <a:gd name="T51" fmla="*/ 83 h 154"/>
                  <a:gd name="T52" fmla="*/ 27 w 133"/>
                  <a:gd name="T53" fmla="*/ 81 h 154"/>
                  <a:gd name="T54" fmla="*/ 18 w 133"/>
                  <a:gd name="T55" fmla="*/ 85 h 154"/>
                  <a:gd name="T56" fmla="*/ 7 w 133"/>
                  <a:gd name="T57" fmla="*/ 77 h 154"/>
                  <a:gd name="T58" fmla="*/ 1 w 133"/>
                  <a:gd name="T59" fmla="*/ 69 h 154"/>
                  <a:gd name="T60" fmla="*/ 3 w 133"/>
                  <a:gd name="T61" fmla="*/ 65 h 154"/>
                  <a:gd name="T62" fmla="*/ 8 w 133"/>
                  <a:gd name="T63" fmla="*/ 61 h 154"/>
                  <a:gd name="T64" fmla="*/ 19 w 133"/>
                  <a:gd name="T65" fmla="*/ 61 h 154"/>
                  <a:gd name="T66" fmla="*/ 27 w 133"/>
                  <a:gd name="T67" fmla="*/ 60 h 154"/>
                  <a:gd name="T68" fmla="*/ 34 w 133"/>
                  <a:gd name="T69" fmla="*/ 55 h 154"/>
                  <a:gd name="T70" fmla="*/ 40 w 133"/>
                  <a:gd name="T71" fmla="*/ 46 h 154"/>
                  <a:gd name="T72" fmla="*/ 43 w 133"/>
                  <a:gd name="T73" fmla="*/ 41 h 154"/>
                  <a:gd name="T74" fmla="*/ 43 w 133"/>
                  <a:gd name="T75" fmla="*/ 28 h 154"/>
                  <a:gd name="T76" fmla="*/ 44 w 133"/>
                  <a:gd name="T77" fmla="*/ 21 h 154"/>
                  <a:gd name="T78" fmla="*/ 48 w 133"/>
                  <a:gd name="T79" fmla="*/ 17 h 154"/>
                  <a:gd name="T80" fmla="*/ 51 w 133"/>
                  <a:gd name="T81" fmla="*/ 14 h 154"/>
                  <a:gd name="T82" fmla="*/ 59 w 133"/>
                  <a:gd name="T83" fmla="*/ 15 h 154"/>
                  <a:gd name="T84" fmla="*/ 63 w 133"/>
                  <a:gd name="T85" fmla="*/ 19 h 154"/>
                  <a:gd name="T86" fmla="*/ 75 w 133"/>
                  <a:gd name="T87" fmla="*/ 25 h 154"/>
                  <a:gd name="T88" fmla="*/ 89 w 133"/>
                  <a:gd name="T89" fmla="*/ 28 h 154"/>
                  <a:gd name="T90" fmla="*/ 99 w 133"/>
                  <a:gd name="T91" fmla="*/ 17 h 154"/>
                  <a:gd name="T92" fmla="*/ 111 w 133"/>
                  <a:gd name="T93" fmla="*/ 8 h 154"/>
                  <a:gd name="T94" fmla="*/ 116 w 133"/>
                  <a:gd name="T95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54">
                    <a:moveTo>
                      <a:pt x="117" y="0"/>
                    </a:moveTo>
                    <a:lnTo>
                      <a:pt x="122" y="0"/>
                    </a:lnTo>
                    <a:lnTo>
                      <a:pt x="126" y="1"/>
                    </a:lnTo>
                    <a:lnTo>
                      <a:pt x="130" y="1"/>
                    </a:lnTo>
                    <a:lnTo>
                      <a:pt x="133" y="2"/>
                    </a:lnTo>
                    <a:lnTo>
                      <a:pt x="133" y="5"/>
                    </a:lnTo>
                    <a:lnTo>
                      <a:pt x="133" y="7"/>
                    </a:lnTo>
                    <a:lnTo>
                      <a:pt x="132" y="9"/>
                    </a:lnTo>
                    <a:lnTo>
                      <a:pt x="131" y="11"/>
                    </a:lnTo>
                    <a:lnTo>
                      <a:pt x="130" y="15"/>
                    </a:lnTo>
                    <a:lnTo>
                      <a:pt x="127" y="19"/>
                    </a:lnTo>
                    <a:lnTo>
                      <a:pt x="125" y="23"/>
                    </a:lnTo>
                    <a:lnTo>
                      <a:pt x="122" y="27"/>
                    </a:lnTo>
                    <a:lnTo>
                      <a:pt x="119" y="30"/>
                    </a:lnTo>
                    <a:lnTo>
                      <a:pt x="115" y="33"/>
                    </a:lnTo>
                    <a:lnTo>
                      <a:pt x="107" y="40"/>
                    </a:lnTo>
                    <a:lnTo>
                      <a:pt x="99" y="45"/>
                    </a:lnTo>
                    <a:lnTo>
                      <a:pt x="96" y="49"/>
                    </a:lnTo>
                    <a:lnTo>
                      <a:pt x="94" y="52"/>
                    </a:lnTo>
                    <a:lnTo>
                      <a:pt x="91" y="55"/>
                    </a:lnTo>
                    <a:lnTo>
                      <a:pt x="89" y="58"/>
                    </a:lnTo>
                    <a:lnTo>
                      <a:pt x="89" y="61"/>
                    </a:lnTo>
                    <a:lnTo>
                      <a:pt x="89" y="64"/>
                    </a:lnTo>
                    <a:lnTo>
                      <a:pt x="89" y="67"/>
                    </a:lnTo>
                    <a:lnTo>
                      <a:pt x="89" y="69"/>
                    </a:lnTo>
                    <a:lnTo>
                      <a:pt x="87" y="72"/>
                    </a:lnTo>
                    <a:lnTo>
                      <a:pt x="84" y="74"/>
                    </a:lnTo>
                    <a:lnTo>
                      <a:pt x="85" y="78"/>
                    </a:lnTo>
                    <a:lnTo>
                      <a:pt x="85" y="81"/>
                    </a:lnTo>
                    <a:lnTo>
                      <a:pt x="85" y="85"/>
                    </a:lnTo>
                    <a:lnTo>
                      <a:pt x="86" y="89"/>
                    </a:lnTo>
                    <a:lnTo>
                      <a:pt x="83" y="92"/>
                    </a:lnTo>
                    <a:lnTo>
                      <a:pt x="82" y="95"/>
                    </a:lnTo>
                    <a:lnTo>
                      <a:pt x="81" y="99"/>
                    </a:lnTo>
                    <a:lnTo>
                      <a:pt x="80" y="104"/>
                    </a:lnTo>
                    <a:lnTo>
                      <a:pt x="80" y="108"/>
                    </a:lnTo>
                    <a:lnTo>
                      <a:pt x="81" y="112"/>
                    </a:lnTo>
                    <a:lnTo>
                      <a:pt x="83" y="121"/>
                    </a:lnTo>
                    <a:lnTo>
                      <a:pt x="84" y="128"/>
                    </a:lnTo>
                    <a:lnTo>
                      <a:pt x="85" y="132"/>
                    </a:lnTo>
                    <a:lnTo>
                      <a:pt x="86" y="136"/>
                    </a:lnTo>
                    <a:lnTo>
                      <a:pt x="86" y="139"/>
                    </a:lnTo>
                    <a:lnTo>
                      <a:pt x="86" y="142"/>
                    </a:lnTo>
                    <a:lnTo>
                      <a:pt x="85" y="144"/>
                    </a:lnTo>
                    <a:lnTo>
                      <a:pt x="85" y="145"/>
                    </a:lnTo>
                    <a:lnTo>
                      <a:pt x="84" y="146"/>
                    </a:lnTo>
                    <a:lnTo>
                      <a:pt x="83" y="148"/>
                    </a:lnTo>
                    <a:lnTo>
                      <a:pt x="83" y="149"/>
                    </a:lnTo>
                    <a:lnTo>
                      <a:pt x="81" y="150"/>
                    </a:lnTo>
                    <a:lnTo>
                      <a:pt x="79" y="152"/>
                    </a:lnTo>
                    <a:lnTo>
                      <a:pt x="78" y="153"/>
                    </a:lnTo>
                    <a:lnTo>
                      <a:pt x="75" y="153"/>
                    </a:lnTo>
                    <a:lnTo>
                      <a:pt x="73" y="154"/>
                    </a:lnTo>
                    <a:lnTo>
                      <a:pt x="71" y="154"/>
                    </a:lnTo>
                    <a:lnTo>
                      <a:pt x="69" y="154"/>
                    </a:lnTo>
                    <a:lnTo>
                      <a:pt x="64" y="153"/>
                    </a:lnTo>
                    <a:lnTo>
                      <a:pt x="59" y="152"/>
                    </a:lnTo>
                    <a:lnTo>
                      <a:pt x="56" y="151"/>
                    </a:lnTo>
                    <a:lnTo>
                      <a:pt x="54" y="150"/>
                    </a:lnTo>
                    <a:lnTo>
                      <a:pt x="51" y="149"/>
                    </a:lnTo>
                    <a:lnTo>
                      <a:pt x="48" y="149"/>
                    </a:lnTo>
                    <a:lnTo>
                      <a:pt x="46" y="148"/>
                    </a:lnTo>
                    <a:lnTo>
                      <a:pt x="44" y="146"/>
                    </a:lnTo>
                    <a:lnTo>
                      <a:pt x="43" y="145"/>
                    </a:lnTo>
                    <a:lnTo>
                      <a:pt x="41" y="143"/>
                    </a:lnTo>
                    <a:lnTo>
                      <a:pt x="39" y="141"/>
                    </a:lnTo>
                    <a:lnTo>
                      <a:pt x="39" y="140"/>
                    </a:lnTo>
                    <a:lnTo>
                      <a:pt x="37" y="138"/>
                    </a:lnTo>
                    <a:lnTo>
                      <a:pt x="36" y="137"/>
                    </a:lnTo>
                    <a:lnTo>
                      <a:pt x="35" y="132"/>
                    </a:lnTo>
                    <a:lnTo>
                      <a:pt x="35" y="128"/>
                    </a:lnTo>
                    <a:lnTo>
                      <a:pt x="34" y="123"/>
                    </a:lnTo>
                    <a:lnTo>
                      <a:pt x="34" y="118"/>
                    </a:lnTo>
                    <a:lnTo>
                      <a:pt x="34" y="113"/>
                    </a:lnTo>
                    <a:lnTo>
                      <a:pt x="34" y="107"/>
                    </a:lnTo>
                    <a:lnTo>
                      <a:pt x="35" y="96"/>
                    </a:lnTo>
                    <a:lnTo>
                      <a:pt x="35" y="84"/>
                    </a:lnTo>
                    <a:lnTo>
                      <a:pt x="33" y="83"/>
                    </a:lnTo>
                    <a:lnTo>
                      <a:pt x="31" y="82"/>
                    </a:lnTo>
                    <a:lnTo>
                      <a:pt x="30" y="81"/>
                    </a:lnTo>
                    <a:lnTo>
                      <a:pt x="27" y="81"/>
                    </a:lnTo>
                    <a:lnTo>
                      <a:pt x="23" y="82"/>
                    </a:lnTo>
                    <a:lnTo>
                      <a:pt x="21" y="84"/>
                    </a:lnTo>
                    <a:lnTo>
                      <a:pt x="18" y="85"/>
                    </a:lnTo>
                    <a:lnTo>
                      <a:pt x="15" y="85"/>
                    </a:lnTo>
                    <a:lnTo>
                      <a:pt x="11" y="81"/>
                    </a:lnTo>
                    <a:lnTo>
                      <a:pt x="7" y="77"/>
                    </a:lnTo>
                    <a:lnTo>
                      <a:pt x="4" y="75"/>
                    </a:lnTo>
                    <a:lnTo>
                      <a:pt x="3" y="73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5" y="65"/>
                    </a:lnTo>
                    <a:lnTo>
                      <a:pt x="6" y="64"/>
                    </a:lnTo>
                    <a:lnTo>
                      <a:pt x="8" y="61"/>
                    </a:lnTo>
                    <a:lnTo>
                      <a:pt x="11" y="61"/>
                    </a:lnTo>
                    <a:lnTo>
                      <a:pt x="15" y="61"/>
                    </a:lnTo>
                    <a:lnTo>
                      <a:pt x="19" y="61"/>
                    </a:lnTo>
                    <a:lnTo>
                      <a:pt x="22" y="61"/>
                    </a:lnTo>
                    <a:lnTo>
                      <a:pt x="26" y="61"/>
                    </a:lnTo>
                    <a:lnTo>
                      <a:pt x="27" y="60"/>
                    </a:lnTo>
                    <a:lnTo>
                      <a:pt x="30" y="58"/>
                    </a:lnTo>
                    <a:lnTo>
                      <a:pt x="31" y="57"/>
                    </a:lnTo>
                    <a:lnTo>
                      <a:pt x="34" y="55"/>
                    </a:lnTo>
                    <a:lnTo>
                      <a:pt x="37" y="51"/>
                    </a:lnTo>
                    <a:lnTo>
                      <a:pt x="40" y="48"/>
                    </a:lnTo>
                    <a:lnTo>
                      <a:pt x="40" y="46"/>
                    </a:lnTo>
                    <a:lnTo>
                      <a:pt x="41" y="45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3" y="36"/>
                    </a:lnTo>
                    <a:lnTo>
                      <a:pt x="43" y="32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22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7" y="18"/>
                    </a:lnTo>
                    <a:lnTo>
                      <a:pt x="48" y="17"/>
                    </a:lnTo>
                    <a:lnTo>
                      <a:pt x="49" y="16"/>
                    </a:lnTo>
                    <a:lnTo>
                      <a:pt x="50" y="15"/>
                    </a:lnTo>
                    <a:lnTo>
                      <a:pt x="51" y="14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59" y="15"/>
                    </a:lnTo>
                    <a:lnTo>
                      <a:pt x="61" y="16"/>
                    </a:lnTo>
                    <a:lnTo>
                      <a:pt x="62" y="17"/>
                    </a:lnTo>
                    <a:lnTo>
                      <a:pt x="63" y="19"/>
                    </a:lnTo>
                    <a:lnTo>
                      <a:pt x="67" y="21"/>
                    </a:lnTo>
                    <a:lnTo>
                      <a:pt x="71" y="23"/>
                    </a:lnTo>
                    <a:lnTo>
                      <a:pt x="75" y="25"/>
                    </a:lnTo>
                    <a:lnTo>
                      <a:pt x="80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1" y="24"/>
                    </a:lnTo>
                    <a:lnTo>
                      <a:pt x="95" y="21"/>
                    </a:lnTo>
                    <a:lnTo>
                      <a:pt x="99" y="17"/>
                    </a:lnTo>
                    <a:lnTo>
                      <a:pt x="103" y="15"/>
                    </a:lnTo>
                    <a:lnTo>
                      <a:pt x="107" y="11"/>
                    </a:lnTo>
                    <a:lnTo>
                      <a:pt x="111" y="8"/>
                    </a:lnTo>
                    <a:lnTo>
                      <a:pt x="113" y="6"/>
                    </a:lnTo>
                    <a:lnTo>
                      <a:pt x="115" y="4"/>
                    </a:lnTo>
                    <a:lnTo>
                      <a:pt x="116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ïśľiḓê"/>
            <p:cNvGrpSpPr/>
            <p:nvPr userDrawn="1"/>
          </p:nvGrpSpPr>
          <p:grpSpPr>
            <a:xfrm>
              <a:off x="4302126" y="4013201"/>
              <a:ext cx="5973762" cy="336550"/>
              <a:chOff x="4302126" y="4013201"/>
              <a:chExt cx="5973762" cy="336550"/>
            </a:xfrm>
          </p:grpSpPr>
          <p:sp>
            <p:nvSpPr>
              <p:cNvPr id="18" name="ïşļïḍè"/>
              <p:cNvSpPr/>
              <p:nvPr userDrawn="1"/>
            </p:nvSpPr>
            <p:spPr bwMode="auto">
              <a:xfrm>
                <a:off x="4302126" y="4032251"/>
                <a:ext cx="141288" cy="234950"/>
              </a:xfrm>
              <a:custGeom>
                <a:avLst/>
                <a:gdLst>
                  <a:gd name="T0" fmla="*/ 87 w 89"/>
                  <a:gd name="T1" fmla="*/ 91 h 148"/>
                  <a:gd name="T2" fmla="*/ 82 w 89"/>
                  <a:gd name="T3" fmla="*/ 82 h 148"/>
                  <a:gd name="T4" fmla="*/ 74 w 89"/>
                  <a:gd name="T5" fmla="*/ 74 h 148"/>
                  <a:gd name="T6" fmla="*/ 63 w 89"/>
                  <a:gd name="T7" fmla="*/ 66 h 148"/>
                  <a:gd name="T8" fmla="*/ 51 w 89"/>
                  <a:gd name="T9" fmla="*/ 58 h 148"/>
                  <a:gd name="T10" fmla="*/ 35 w 89"/>
                  <a:gd name="T11" fmla="*/ 49 h 148"/>
                  <a:gd name="T12" fmla="*/ 27 w 89"/>
                  <a:gd name="T13" fmla="*/ 40 h 148"/>
                  <a:gd name="T14" fmla="*/ 26 w 89"/>
                  <a:gd name="T15" fmla="*/ 35 h 148"/>
                  <a:gd name="T16" fmla="*/ 26 w 89"/>
                  <a:gd name="T17" fmla="*/ 29 h 148"/>
                  <a:gd name="T18" fmla="*/ 27 w 89"/>
                  <a:gd name="T19" fmla="*/ 22 h 148"/>
                  <a:gd name="T20" fmla="*/ 31 w 89"/>
                  <a:gd name="T21" fmla="*/ 18 h 148"/>
                  <a:gd name="T22" fmla="*/ 36 w 89"/>
                  <a:gd name="T23" fmla="*/ 14 h 148"/>
                  <a:gd name="T24" fmla="*/ 43 w 89"/>
                  <a:gd name="T25" fmla="*/ 13 h 148"/>
                  <a:gd name="T26" fmla="*/ 52 w 89"/>
                  <a:gd name="T27" fmla="*/ 12 h 148"/>
                  <a:gd name="T28" fmla="*/ 63 w 89"/>
                  <a:gd name="T29" fmla="*/ 17 h 148"/>
                  <a:gd name="T30" fmla="*/ 71 w 89"/>
                  <a:gd name="T31" fmla="*/ 26 h 148"/>
                  <a:gd name="T32" fmla="*/ 75 w 89"/>
                  <a:gd name="T33" fmla="*/ 29 h 148"/>
                  <a:gd name="T34" fmla="*/ 79 w 89"/>
                  <a:gd name="T35" fmla="*/ 20 h 148"/>
                  <a:gd name="T36" fmla="*/ 82 w 89"/>
                  <a:gd name="T37" fmla="*/ 12 h 148"/>
                  <a:gd name="T38" fmla="*/ 75 w 89"/>
                  <a:gd name="T39" fmla="*/ 6 h 148"/>
                  <a:gd name="T40" fmla="*/ 63 w 89"/>
                  <a:gd name="T41" fmla="*/ 2 h 148"/>
                  <a:gd name="T42" fmla="*/ 49 w 89"/>
                  <a:gd name="T43" fmla="*/ 0 h 148"/>
                  <a:gd name="T44" fmla="*/ 33 w 89"/>
                  <a:gd name="T45" fmla="*/ 2 h 148"/>
                  <a:gd name="T46" fmla="*/ 21 w 89"/>
                  <a:gd name="T47" fmla="*/ 7 h 148"/>
                  <a:gd name="T48" fmla="*/ 11 w 89"/>
                  <a:gd name="T49" fmla="*/ 15 h 148"/>
                  <a:gd name="T50" fmla="*/ 5 w 89"/>
                  <a:gd name="T51" fmla="*/ 26 h 148"/>
                  <a:gd name="T52" fmla="*/ 1 w 89"/>
                  <a:gd name="T53" fmla="*/ 39 h 148"/>
                  <a:gd name="T54" fmla="*/ 2 w 89"/>
                  <a:gd name="T55" fmla="*/ 50 h 148"/>
                  <a:gd name="T56" fmla="*/ 5 w 89"/>
                  <a:gd name="T57" fmla="*/ 61 h 148"/>
                  <a:gd name="T58" fmla="*/ 10 w 89"/>
                  <a:gd name="T59" fmla="*/ 70 h 148"/>
                  <a:gd name="T60" fmla="*/ 18 w 89"/>
                  <a:gd name="T61" fmla="*/ 78 h 148"/>
                  <a:gd name="T62" fmla="*/ 28 w 89"/>
                  <a:gd name="T63" fmla="*/ 85 h 148"/>
                  <a:gd name="T64" fmla="*/ 43 w 89"/>
                  <a:gd name="T65" fmla="*/ 92 h 148"/>
                  <a:gd name="T66" fmla="*/ 56 w 89"/>
                  <a:gd name="T67" fmla="*/ 102 h 148"/>
                  <a:gd name="T68" fmla="*/ 60 w 89"/>
                  <a:gd name="T69" fmla="*/ 107 h 148"/>
                  <a:gd name="T70" fmla="*/ 63 w 89"/>
                  <a:gd name="T71" fmla="*/ 112 h 148"/>
                  <a:gd name="T72" fmla="*/ 63 w 89"/>
                  <a:gd name="T73" fmla="*/ 119 h 148"/>
                  <a:gd name="T74" fmla="*/ 61 w 89"/>
                  <a:gd name="T75" fmla="*/ 125 h 148"/>
                  <a:gd name="T76" fmla="*/ 58 w 89"/>
                  <a:gd name="T77" fmla="*/ 130 h 148"/>
                  <a:gd name="T78" fmla="*/ 53 w 89"/>
                  <a:gd name="T79" fmla="*/ 134 h 148"/>
                  <a:gd name="T80" fmla="*/ 47 w 89"/>
                  <a:gd name="T81" fmla="*/ 136 h 148"/>
                  <a:gd name="T82" fmla="*/ 39 w 89"/>
                  <a:gd name="T83" fmla="*/ 137 h 148"/>
                  <a:gd name="T84" fmla="*/ 31 w 89"/>
                  <a:gd name="T85" fmla="*/ 136 h 148"/>
                  <a:gd name="T86" fmla="*/ 23 w 89"/>
                  <a:gd name="T87" fmla="*/ 134 h 148"/>
                  <a:gd name="T88" fmla="*/ 18 w 89"/>
                  <a:gd name="T89" fmla="*/ 130 h 148"/>
                  <a:gd name="T90" fmla="*/ 14 w 89"/>
                  <a:gd name="T91" fmla="*/ 124 h 148"/>
                  <a:gd name="T92" fmla="*/ 11 w 89"/>
                  <a:gd name="T93" fmla="*/ 117 h 148"/>
                  <a:gd name="T94" fmla="*/ 5 w 89"/>
                  <a:gd name="T95" fmla="*/ 121 h 148"/>
                  <a:gd name="T96" fmla="*/ 0 w 89"/>
                  <a:gd name="T97" fmla="*/ 141 h 148"/>
                  <a:gd name="T98" fmla="*/ 12 w 89"/>
                  <a:gd name="T99" fmla="*/ 146 h 148"/>
                  <a:gd name="T100" fmla="*/ 25 w 89"/>
                  <a:gd name="T101" fmla="*/ 147 h 148"/>
                  <a:gd name="T102" fmla="*/ 40 w 89"/>
                  <a:gd name="T103" fmla="*/ 148 h 148"/>
                  <a:gd name="T104" fmla="*/ 57 w 89"/>
                  <a:gd name="T105" fmla="*/ 145 h 148"/>
                  <a:gd name="T106" fmla="*/ 70 w 89"/>
                  <a:gd name="T107" fmla="*/ 139 h 148"/>
                  <a:gd name="T108" fmla="*/ 80 w 89"/>
                  <a:gd name="T109" fmla="*/ 130 h 148"/>
                  <a:gd name="T110" fmla="*/ 86 w 89"/>
                  <a:gd name="T111" fmla="*/ 118 h 148"/>
                  <a:gd name="T112" fmla="*/ 89 w 89"/>
                  <a:gd name="T113" fmla="*/ 10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148">
                    <a:moveTo>
                      <a:pt x="88" y="97"/>
                    </a:moveTo>
                    <a:lnTo>
                      <a:pt x="87" y="94"/>
                    </a:lnTo>
                    <a:lnTo>
                      <a:pt x="87" y="91"/>
                    </a:lnTo>
                    <a:lnTo>
                      <a:pt x="85" y="88"/>
                    </a:lnTo>
                    <a:lnTo>
                      <a:pt x="83" y="85"/>
                    </a:lnTo>
                    <a:lnTo>
                      <a:pt x="82" y="82"/>
                    </a:lnTo>
                    <a:lnTo>
                      <a:pt x="79" y="79"/>
                    </a:lnTo>
                    <a:lnTo>
                      <a:pt x="77" y="77"/>
                    </a:lnTo>
                    <a:lnTo>
                      <a:pt x="74" y="74"/>
                    </a:lnTo>
                    <a:lnTo>
                      <a:pt x="71" y="71"/>
                    </a:lnTo>
                    <a:lnTo>
                      <a:pt x="67" y="69"/>
                    </a:lnTo>
                    <a:lnTo>
                      <a:pt x="63" y="66"/>
                    </a:lnTo>
                    <a:lnTo>
                      <a:pt x="59" y="63"/>
                    </a:lnTo>
                    <a:lnTo>
                      <a:pt x="55" y="61"/>
                    </a:lnTo>
                    <a:lnTo>
                      <a:pt x="51" y="58"/>
                    </a:lnTo>
                    <a:lnTo>
                      <a:pt x="45" y="55"/>
                    </a:lnTo>
                    <a:lnTo>
                      <a:pt x="40" y="52"/>
                    </a:lnTo>
                    <a:lnTo>
                      <a:pt x="35" y="49"/>
                    </a:lnTo>
                    <a:lnTo>
                      <a:pt x="32" y="46"/>
                    </a:lnTo>
                    <a:lnTo>
                      <a:pt x="29" y="42"/>
                    </a:lnTo>
                    <a:lnTo>
                      <a:pt x="27" y="40"/>
                    </a:lnTo>
                    <a:lnTo>
                      <a:pt x="27" y="38"/>
                    </a:lnTo>
                    <a:lnTo>
                      <a:pt x="26" y="36"/>
                    </a:lnTo>
                    <a:lnTo>
                      <a:pt x="26" y="35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7" y="26"/>
                    </a:lnTo>
                    <a:lnTo>
                      <a:pt x="27" y="25"/>
                    </a:lnTo>
                    <a:lnTo>
                      <a:pt x="27" y="22"/>
                    </a:lnTo>
                    <a:lnTo>
                      <a:pt x="29" y="21"/>
                    </a:lnTo>
                    <a:lnTo>
                      <a:pt x="30" y="19"/>
                    </a:lnTo>
                    <a:lnTo>
                      <a:pt x="31" y="18"/>
                    </a:lnTo>
                    <a:lnTo>
                      <a:pt x="33" y="17"/>
                    </a:lnTo>
                    <a:lnTo>
                      <a:pt x="35" y="15"/>
                    </a:lnTo>
                    <a:lnTo>
                      <a:pt x="36" y="14"/>
                    </a:lnTo>
                    <a:lnTo>
                      <a:pt x="39" y="14"/>
                    </a:lnTo>
                    <a:lnTo>
                      <a:pt x="40" y="13"/>
                    </a:lnTo>
                    <a:lnTo>
                      <a:pt x="43" y="13"/>
                    </a:lnTo>
                    <a:lnTo>
                      <a:pt x="46" y="12"/>
                    </a:lnTo>
                    <a:lnTo>
                      <a:pt x="48" y="12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59" y="14"/>
                    </a:lnTo>
                    <a:lnTo>
                      <a:pt x="63" y="17"/>
                    </a:lnTo>
                    <a:lnTo>
                      <a:pt x="66" y="19"/>
                    </a:lnTo>
                    <a:lnTo>
                      <a:pt x="68" y="22"/>
                    </a:lnTo>
                    <a:lnTo>
                      <a:pt x="71" y="26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7" y="26"/>
                    </a:lnTo>
                    <a:lnTo>
                      <a:pt x="77" y="24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81" y="14"/>
                    </a:lnTo>
                    <a:lnTo>
                      <a:pt x="82" y="12"/>
                    </a:lnTo>
                    <a:lnTo>
                      <a:pt x="83" y="10"/>
                    </a:lnTo>
                    <a:lnTo>
                      <a:pt x="79" y="8"/>
                    </a:lnTo>
                    <a:lnTo>
                      <a:pt x="75" y="6"/>
                    </a:lnTo>
                    <a:lnTo>
                      <a:pt x="71" y="4"/>
                    </a:lnTo>
                    <a:lnTo>
                      <a:pt x="67" y="2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9" y="0"/>
                    </a:lnTo>
                    <a:lnTo>
                      <a:pt x="43" y="1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9" y="3"/>
                    </a:lnTo>
                    <a:lnTo>
                      <a:pt x="25" y="6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4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3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1" y="44"/>
                    </a:lnTo>
                    <a:lnTo>
                      <a:pt x="1" y="47"/>
                    </a:lnTo>
                    <a:lnTo>
                      <a:pt x="2" y="50"/>
                    </a:lnTo>
                    <a:lnTo>
                      <a:pt x="3" y="54"/>
                    </a:lnTo>
                    <a:lnTo>
                      <a:pt x="3" y="58"/>
                    </a:lnTo>
                    <a:lnTo>
                      <a:pt x="5" y="61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5" y="75"/>
                    </a:lnTo>
                    <a:lnTo>
                      <a:pt x="18" y="78"/>
                    </a:lnTo>
                    <a:lnTo>
                      <a:pt x="21" y="80"/>
                    </a:lnTo>
                    <a:lnTo>
                      <a:pt x="24" y="82"/>
                    </a:lnTo>
                    <a:lnTo>
                      <a:pt x="28" y="85"/>
                    </a:lnTo>
                    <a:lnTo>
                      <a:pt x="32" y="86"/>
                    </a:lnTo>
                    <a:lnTo>
                      <a:pt x="36" y="89"/>
                    </a:lnTo>
                    <a:lnTo>
                      <a:pt x="43" y="92"/>
                    </a:lnTo>
                    <a:lnTo>
                      <a:pt x="48" y="95"/>
                    </a:lnTo>
                    <a:lnTo>
                      <a:pt x="53" y="99"/>
                    </a:lnTo>
                    <a:lnTo>
                      <a:pt x="56" y="102"/>
                    </a:lnTo>
                    <a:lnTo>
                      <a:pt x="58" y="103"/>
                    </a:lnTo>
                    <a:lnTo>
                      <a:pt x="59" y="105"/>
                    </a:lnTo>
                    <a:lnTo>
                      <a:pt x="60" y="107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5"/>
                    </a:lnTo>
                    <a:lnTo>
                      <a:pt x="63" y="119"/>
                    </a:lnTo>
                    <a:lnTo>
                      <a:pt x="63" y="121"/>
                    </a:lnTo>
                    <a:lnTo>
                      <a:pt x="62" y="123"/>
                    </a:lnTo>
                    <a:lnTo>
                      <a:pt x="61" y="125"/>
                    </a:lnTo>
                    <a:lnTo>
                      <a:pt x="60" y="127"/>
                    </a:lnTo>
                    <a:lnTo>
                      <a:pt x="59" y="128"/>
                    </a:lnTo>
                    <a:lnTo>
                      <a:pt x="58" y="130"/>
                    </a:lnTo>
                    <a:lnTo>
                      <a:pt x="56" y="131"/>
                    </a:lnTo>
                    <a:lnTo>
                      <a:pt x="55" y="132"/>
                    </a:lnTo>
                    <a:lnTo>
                      <a:pt x="53" y="134"/>
                    </a:lnTo>
                    <a:lnTo>
                      <a:pt x="51" y="135"/>
                    </a:lnTo>
                    <a:lnTo>
                      <a:pt x="49" y="135"/>
                    </a:lnTo>
                    <a:lnTo>
                      <a:pt x="47" y="136"/>
                    </a:lnTo>
                    <a:lnTo>
                      <a:pt x="44" y="136"/>
                    </a:lnTo>
                    <a:lnTo>
                      <a:pt x="42" y="137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33" y="136"/>
                    </a:lnTo>
                    <a:lnTo>
                      <a:pt x="31" y="136"/>
                    </a:lnTo>
                    <a:lnTo>
                      <a:pt x="28" y="135"/>
                    </a:lnTo>
                    <a:lnTo>
                      <a:pt x="26" y="135"/>
                    </a:lnTo>
                    <a:lnTo>
                      <a:pt x="23" y="134"/>
                    </a:lnTo>
                    <a:lnTo>
                      <a:pt x="21" y="132"/>
                    </a:lnTo>
                    <a:lnTo>
                      <a:pt x="19" y="131"/>
                    </a:lnTo>
                    <a:lnTo>
                      <a:pt x="18" y="130"/>
                    </a:lnTo>
                    <a:lnTo>
                      <a:pt x="16" y="128"/>
                    </a:lnTo>
                    <a:lnTo>
                      <a:pt x="15" y="126"/>
                    </a:lnTo>
                    <a:lnTo>
                      <a:pt x="14" y="124"/>
                    </a:lnTo>
                    <a:lnTo>
                      <a:pt x="12" y="122"/>
                    </a:lnTo>
                    <a:lnTo>
                      <a:pt x="11" y="119"/>
                    </a:lnTo>
                    <a:lnTo>
                      <a:pt x="11" y="117"/>
                    </a:lnTo>
                    <a:lnTo>
                      <a:pt x="10" y="114"/>
                    </a:lnTo>
                    <a:lnTo>
                      <a:pt x="6" y="114"/>
                    </a:lnTo>
                    <a:lnTo>
                      <a:pt x="5" y="121"/>
                    </a:lnTo>
                    <a:lnTo>
                      <a:pt x="3" y="128"/>
                    </a:lnTo>
                    <a:lnTo>
                      <a:pt x="3" y="135"/>
                    </a:lnTo>
                    <a:lnTo>
                      <a:pt x="0" y="141"/>
                    </a:lnTo>
                    <a:lnTo>
                      <a:pt x="4" y="143"/>
                    </a:lnTo>
                    <a:lnTo>
                      <a:pt x="8" y="144"/>
                    </a:lnTo>
                    <a:lnTo>
                      <a:pt x="12" y="146"/>
                    </a:lnTo>
                    <a:lnTo>
                      <a:pt x="17" y="147"/>
                    </a:lnTo>
                    <a:lnTo>
                      <a:pt x="21" y="147"/>
                    </a:lnTo>
                    <a:lnTo>
                      <a:pt x="25" y="147"/>
                    </a:lnTo>
                    <a:lnTo>
                      <a:pt x="29" y="148"/>
                    </a:lnTo>
                    <a:lnTo>
                      <a:pt x="34" y="148"/>
                    </a:lnTo>
                    <a:lnTo>
                      <a:pt x="40" y="148"/>
                    </a:lnTo>
                    <a:lnTo>
                      <a:pt x="46" y="147"/>
                    </a:lnTo>
                    <a:lnTo>
                      <a:pt x="51" y="146"/>
                    </a:lnTo>
                    <a:lnTo>
                      <a:pt x="57" y="145"/>
                    </a:lnTo>
                    <a:lnTo>
                      <a:pt x="62" y="143"/>
                    </a:lnTo>
                    <a:lnTo>
                      <a:pt x="66" y="141"/>
                    </a:lnTo>
                    <a:lnTo>
                      <a:pt x="70" y="139"/>
                    </a:lnTo>
                    <a:lnTo>
                      <a:pt x="74" y="136"/>
                    </a:lnTo>
                    <a:lnTo>
                      <a:pt x="77" y="133"/>
                    </a:lnTo>
                    <a:lnTo>
                      <a:pt x="80" y="130"/>
                    </a:lnTo>
                    <a:lnTo>
                      <a:pt x="83" y="127"/>
                    </a:lnTo>
                    <a:lnTo>
                      <a:pt x="84" y="123"/>
                    </a:lnTo>
                    <a:lnTo>
                      <a:pt x="86" y="118"/>
                    </a:lnTo>
                    <a:lnTo>
                      <a:pt x="87" y="114"/>
                    </a:lnTo>
                    <a:lnTo>
                      <a:pt x="88" y="109"/>
                    </a:lnTo>
                    <a:lnTo>
                      <a:pt x="89" y="103"/>
                    </a:lnTo>
                    <a:lnTo>
                      <a:pt x="89" y="100"/>
                    </a:lnTo>
                    <a:lnTo>
                      <a:pt x="88" y="9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śḷíḓé"/>
              <p:cNvSpPr/>
              <p:nvPr userDrawn="1"/>
            </p:nvSpPr>
            <p:spPr bwMode="auto">
              <a:xfrm>
                <a:off x="4483101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7 w 102"/>
                  <a:gd name="T3" fmla="*/ 25 h 103"/>
                  <a:gd name="T4" fmla="*/ 92 w 102"/>
                  <a:gd name="T5" fmla="*/ 17 h 103"/>
                  <a:gd name="T6" fmla="*/ 85 w 102"/>
                  <a:gd name="T7" fmla="*/ 10 h 103"/>
                  <a:gd name="T8" fmla="*/ 77 w 102"/>
                  <a:gd name="T9" fmla="*/ 6 h 103"/>
                  <a:gd name="T10" fmla="*/ 68 w 102"/>
                  <a:gd name="T11" fmla="*/ 2 h 103"/>
                  <a:gd name="T12" fmla="*/ 57 w 102"/>
                  <a:gd name="T13" fmla="*/ 1 h 103"/>
                  <a:gd name="T14" fmla="*/ 45 w 102"/>
                  <a:gd name="T15" fmla="*/ 1 h 103"/>
                  <a:gd name="T16" fmla="*/ 34 w 102"/>
                  <a:gd name="T17" fmla="*/ 2 h 103"/>
                  <a:gd name="T18" fmla="*/ 25 w 102"/>
                  <a:gd name="T19" fmla="*/ 6 h 103"/>
                  <a:gd name="T20" fmla="*/ 17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2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2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7 w 102"/>
                  <a:gd name="T39" fmla="*/ 94 h 103"/>
                  <a:gd name="T40" fmla="*/ 25 w 102"/>
                  <a:gd name="T41" fmla="*/ 98 h 103"/>
                  <a:gd name="T42" fmla="*/ 34 w 102"/>
                  <a:gd name="T43" fmla="*/ 102 h 103"/>
                  <a:gd name="T44" fmla="*/ 45 w 102"/>
                  <a:gd name="T45" fmla="*/ 103 h 103"/>
                  <a:gd name="T46" fmla="*/ 57 w 102"/>
                  <a:gd name="T47" fmla="*/ 103 h 103"/>
                  <a:gd name="T48" fmla="*/ 68 w 102"/>
                  <a:gd name="T49" fmla="*/ 102 h 103"/>
                  <a:gd name="T50" fmla="*/ 77 w 102"/>
                  <a:gd name="T51" fmla="*/ 98 h 103"/>
                  <a:gd name="T52" fmla="*/ 85 w 102"/>
                  <a:gd name="T53" fmla="*/ 92 h 103"/>
                  <a:gd name="T54" fmla="*/ 92 w 102"/>
                  <a:gd name="T55" fmla="*/ 86 h 103"/>
                  <a:gd name="T56" fmla="*/ 97 w 102"/>
                  <a:gd name="T57" fmla="*/ 78 h 103"/>
                  <a:gd name="T58" fmla="*/ 100 w 102"/>
                  <a:gd name="T59" fmla="*/ 68 h 103"/>
                  <a:gd name="T60" fmla="*/ 102 w 102"/>
                  <a:gd name="T61" fmla="*/ 56 h 103"/>
                  <a:gd name="T62" fmla="*/ 102 w 102"/>
                  <a:gd name="T63" fmla="*/ 44 h 103"/>
                  <a:gd name="T64" fmla="*/ 71 w 102"/>
                  <a:gd name="T65" fmla="*/ 58 h 103"/>
                  <a:gd name="T66" fmla="*/ 69 w 102"/>
                  <a:gd name="T67" fmla="*/ 72 h 103"/>
                  <a:gd name="T68" fmla="*/ 67 w 102"/>
                  <a:gd name="T69" fmla="*/ 79 h 103"/>
                  <a:gd name="T70" fmla="*/ 65 w 102"/>
                  <a:gd name="T71" fmla="*/ 86 h 103"/>
                  <a:gd name="T72" fmla="*/ 61 w 102"/>
                  <a:gd name="T73" fmla="*/ 91 h 103"/>
                  <a:gd name="T74" fmla="*/ 57 w 102"/>
                  <a:gd name="T75" fmla="*/ 94 h 103"/>
                  <a:gd name="T76" fmla="*/ 53 w 102"/>
                  <a:gd name="T77" fmla="*/ 95 h 103"/>
                  <a:gd name="T78" fmla="*/ 49 w 102"/>
                  <a:gd name="T79" fmla="*/ 95 h 103"/>
                  <a:gd name="T80" fmla="*/ 45 w 102"/>
                  <a:gd name="T81" fmla="*/ 94 h 103"/>
                  <a:gd name="T82" fmla="*/ 41 w 102"/>
                  <a:gd name="T83" fmla="*/ 91 h 103"/>
                  <a:gd name="T84" fmla="*/ 37 w 102"/>
                  <a:gd name="T85" fmla="*/ 87 h 103"/>
                  <a:gd name="T86" fmla="*/ 35 w 102"/>
                  <a:gd name="T87" fmla="*/ 83 h 103"/>
                  <a:gd name="T88" fmla="*/ 33 w 102"/>
                  <a:gd name="T89" fmla="*/ 75 h 103"/>
                  <a:gd name="T90" fmla="*/ 32 w 102"/>
                  <a:gd name="T91" fmla="*/ 68 h 103"/>
                  <a:gd name="T92" fmla="*/ 31 w 102"/>
                  <a:gd name="T93" fmla="*/ 59 h 103"/>
                  <a:gd name="T94" fmla="*/ 31 w 102"/>
                  <a:gd name="T95" fmla="*/ 49 h 103"/>
                  <a:gd name="T96" fmla="*/ 32 w 102"/>
                  <a:gd name="T97" fmla="*/ 38 h 103"/>
                  <a:gd name="T98" fmla="*/ 33 w 102"/>
                  <a:gd name="T99" fmla="*/ 30 h 103"/>
                  <a:gd name="T100" fmla="*/ 35 w 102"/>
                  <a:gd name="T101" fmla="*/ 23 h 103"/>
                  <a:gd name="T102" fmla="*/ 37 w 102"/>
                  <a:gd name="T103" fmla="*/ 18 h 103"/>
                  <a:gd name="T104" fmla="*/ 41 w 102"/>
                  <a:gd name="T105" fmla="*/ 14 h 103"/>
                  <a:gd name="T106" fmla="*/ 45 w 102"/>
                  <a:gd name="T107" fmla="*/ 10 h 103"/>
                  <a:gd name="T108" fmla="*/ 49 w 102"/>
                  <a:gd name="T109" fmla="*/ 9 h 103"/>
                  <a:gd name="T110" fmla="*/ 54 w 102"/>
                  <a:gd name="T111" fmla="*/ 9 h 103"/>
                  <a:gd name="T112" fmla="*/ 58 w 102"/>
                  <a:gd name="T113" fmla="*/ 10 h 103"/>
                  <a:gd name="T114" fmla="*/ 62 w 102"/>
                  <a:gd name="T115" fmla="*/ 13 h 103"/>
                  <a:gd name="T116" fmla="*/ 65 w 102"/>
                  <a:gd name="T117" fmla="*/ 16 h 103"/>
                  <a:gd name="T118" fmla="*/ 68 w 102"/>
                  <a:gd name="T119" fmla="*/ 22 h 103"/>
                  <a:gd name="T120" fmla="*/ 69 w 102"/>
                  <a:gd name="T121" fmla="*/ 27 h 103"/>
                  <a:gd name="T122" fmla="*/ 71 w 102"/>
                  <a:gd name="T123" fmla="*/ 38 h 103"/>
                  <a:gd name="T124" fmla="*/ 71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8" y="29"/>
                    </a:lnTo>
                    <a:lnTo>
                      <a:pt x="97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4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4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0" y="87"/>
                    </a:lnTo>
                    <a:lnTo>
                      <a:pt x="13" y="91"/>
                    </a:lnTo>
                    <a:lnTo>
                      <a:pt x="17" y="94"/>
                    </a:lnTo>
                    <a:lnTo>
                      <a:pt x="21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1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7" y="78"/>
                    </a:lnTo>
                    <a:lnTo>
                      <a:pt x="98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2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69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5" y="83"/>
                    </a:lnTo>
                    <a:lnTo>
                      <a:pt x="65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59" y="92"/>
                    </a:lnTo>
                    <a:lnTo>
                      <a:pt x="57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9" y="95"/>
                    </a:lnTo>
                    <a:lnTo>
                      <a:pt x="46" y="95"/>
                    </a:lnTo>
                    <a:lnTo>
                      <a:pt x="45" y="94"/>
                    </a:lnTo>
                    <a:lnTo>
                      <a:pt x="42" y="93"/>
                    </a:lnTo>
                    <a:lnTo>
                      <a:pt x="41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3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3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49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58" y="10"/>
                    </a:lnTo>
                    <a:lnTo>
                      <a:pt x="61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1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ļïďè"/>
              <p:cNvSpPr/>
              <p:nvPr userDrawn="1"/>
            </p:nvSpPr>
            <p:spPr bwMode="auto">
              <a:xfrm>
                <a:off x="4689476" y="4105276"/>
                <a:ext cx="150813" cy="160338"/>
              </a:xfrm>
              <a:custGeom>
                <a:avLst/>
                <a:gdLst>
                  <a:gd name="T0" fmla="*/ 84 w 95"/>
                  <a:gd name="T1" fmla="*/ 0 h 101"/>
                  <a:gd name="T2" fmla="*/ 76 w 95"/>
                  <a:gd name="T3" fmla="*/ 0 h 101"/>
                  <a:gd name="T4" fmla="*/ 69 w 95"/>
                  <a:gd name="T5" fmla="*/ 0 h 101"/>
                  <a:gd name="T6" fmla="*/ 66 w 95"/>
                  <a:gd name="T7" fmla="*/ 54 h 101"/>
                  <a:gd name="T8" fmla="*/ 66 w 95"/>
                  <a:gd name="T9" fmla="*/ 62 h 101"/>
                  <a:gd name="T10" fmla="*/ 65 w 95"/>
                  <a:gd name="T11" fmla="*/ 68 h 101"/>
                  <a:gd name="T12" fmla="*/ 64 w 95"/>
                  <a:gd name="T13" fmla="*/ 73 h 101"/>
                  <a:gd name="T14" fmla="*/ 61 w 95"/>
                  <a:gd name="T15" fmla="*/ 78 h 101"/>
                  <a:gd name="T16" fmla="*/ 59 w 95"/>
                  <a:gd name="T17" fmla="*/ 81 h 101"/>
                  <a:gd name="T18" fmla="*/ 56 w 95"/>
                  <a:gd name="T19" fmla="*/ 84 h 101"/>
                  <a:gd name="T20" fmla="*/ 52 w 95"/>
                  <a:gd name="T21" fmla="*/ 85 h 101"/>
                  <a:gd name="T22" fmla="*/ 47 w 95"/>
                  <a:gd name="T23" fmla="*/ 85 h 101"/>
                  <a:gd name="T24" fmla="*/ 43 w 95"/>
                  <a:gd name="T25" fmla="*/ 85 h 101"/>
                  <a:gd name="T26" fmla="*/ 39 w 95"/>
                  <a:gd name="T27" fmla="*/ 83 h 101"/>
                  <a:gd name="T28" fmla="*/ 35 w 95"/>
                  <a:gd name="T29" fmla="*/ 80 h 101"/>
                  <a:gd name="T30" fmla="*/ 32 w 95"/>
                  <a:gd name="T31" fmla="*/ 75 h 101"/>
                  <a:gd name="T32" fmla="*/ 31 w 95"/>
                  <a:gd name="T33" fmla="*/ 68 h 101"/>
                  <a:gd name="T34" fmla="*/ 30 w 95"/>
                  <a:gd name="T35" fmla="*/ 57 h 101"/>
                  <a:gd name="T36" fmla="*/ 26 w 95"/>
                  <a:gd name="T37" fmla="*/ 0 h 101"/>
                  <a:gd name="T38" fmla="*/ 20 w 95"/>
                  <a:gd name="T39" fmla="*/ 0 h 101"/>
                  <a:gd name="T40" fmla="*/ 12 w 95"/>
                  <a:gd name="T41" fmla="*/ 0 h 101"/>
                  <a:gd name="T42" fmla="*/ 5 w 95"/>
                  <a:gd name="T43" fmla="*/ 0 h 101"/>
                  <a:gd name="T44" fmla="*/ 2 w 95"/>
                  <a:gd name="T45" fmla="*/ 57 h 101"/>
                  <a:gd name="T46" fmla="*/ 0 w 95"/>
                  <a:gd name="T47" fmla="*/ 61 h 101"/>
                  <a:gd name="T48" fmla="*/ 1 w 95"/>
                  <a:gd name="T49" fmla="*/ 71 h 101"/>
                  <a:gd name="T50" fmla="*/ 2 w 95"/>
                  <a:gd name="T51" fmla="*/ 79 h 101"/>
                  <a:gd name="T52" fmla="*/ 4 w 95"/>
                  <a:gd name="T53" fmla="*/ 85 h 101"/>
                  <a:gd name="T54" fmla="*/ 8 w 95"/>
                  <a:gd name="T55" fmla="*/ 90 h 101"/>
                  <a:gd name="T56" fmla="*/ 12 w 95"/>
                  <a:gd name="T57" fmla="*/ 95 h 101"/>
                  <a:gd name="T58" fmla="*/ 18 w 95"/>
                  <a:gd name="T59" fmla="*/ 98 h 101"/>
                  <a:gd name="T60" fmla="*/ 26 w 95"/>
                  <a:gd name="T61" fmla="*/ 101 h 101"/>
                  <a:gd name="T62" fmla="*/ 35 w 95"/>
                  <a:gd name="T63" fmla="*/ 101 h 101"/>
                  <a:gd name="T64" fmla="*/ 43 w 95"/>
                  <a:gd name="T65" fmla="*/ 101 h 101"/>
                  <a:gd name="T66" fmla="*/ 51 w 95"/>
                  <a:gd name="T67" fmla="*/ 98 h 101"/>
                  <a:gd name="T68" fmla="*/ 59 w 95"/>
                  <a:gd name="T69" fmla="*/ 93 h 101"/>
                  <a:gd name="T70" fmla="*/ 67 w 95"/>
                  <a:gd name="T71" fmla="*/ 86 h 101"/>
                  <a:gd name="T72" fmla="*/ 70 w 95"/>
                  <a:gd name="T73" fmla="*/ 100 h 101"/>
                  <a:gd name="T74" fmla="*/ 77 w 95"/>
                  <a:gd name="T75" fmla="*/ 100 h 101"/>
                  <a:gd name="T76" fmla="*/ 84 w 95"/>
                  <a:gd name="T77" fmla="*/ 100 h 101"/>
                  <a:gd name="T78" fmla="*/ 91 w 95"/>
                  <a:gd name="T79" fmla="*/ 100 h 101"/>
                  <a:gd name="T80" fmla="*/ 95 w 95"/>
                  <a:gd name="T81" fmla="*/ 0 h 101"/>
                  <a:gd name="T82" fmla="*/ 87 w 95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01">
                    <a:moveTo>
                      <a:pt x="87" y="0"/>
                    </a:moveTo>
                    <a:lnTo>
                      <a:pt x="84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6" y="5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5" y="65"/>
                    </a:lnTo>
                    <a:lnTo>
                      <a:pt x="65" y="68"/>
                    </a:lnTo>
                    <a:lnTo>
                      <a:pt x="64" y="71"/>
                    </a:lnTo>
                    <a:lnTo>
                      <a:pt x="64" y="73"/>
                    </a:lnTo>
                    <a:lnTo>
                      <a:pt x="63" y="76"/>
                    </a:lnTo>
                    <a:lnTo>
                      <a:pt x="61" y="78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7" y="83"/>
                    </a:lnTo>
                    <a:lnTo>
                      <a:pt x="56" y="84"/>
                    </a:lnTo>
                    <a:lnTo>
                      <a:pt x="54" y="85"/>
                    </a:lnTo>
                    <a:lnTo>
                      <a:pt x="52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4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9" y="83"/>
                    </a:lnTo>
                    <a:lnTo>
                      <a:pt x="37" y="81"/>
                    </a:lnTo>
                    <a:lnTo>
                      <a:pt x="35" y="80"/>
                    </a:lnTo>
                    <a:lnTo>
                      <a:pt x="34" y="77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0" y="63"/>
                    </a:lnTo>
                    <a:lnTo>
                      <a:pt x="30" y="57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57"/>
                    </a:lnTo>
                    <a:lnTo>
                      <a:pt x="1" y="59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2" y="75"/>
                    </a:lnTo>
                    <a:lnTo>
                      <a:pt x="2" y="79"/>
                    </a:lnTo>
                    <a:lnTo>
                      <a:pt x="4" y="83"/>
                    </a:lnTo>
                    <a:lnTo>
                      <a:pt x="4" y="85"/>
                    </a:lnTo>
                    <a:lnTo>
                      <a:pt x="5" y="89"/>
                    </a:lnTo>
                    <a:lnTo>
                      <a:pt x="8" y="90"/>
                    </a:lnTo>
                    <a:lnTo>
                      <a:pt x="9" y="93"/>
                    </a:lnTo>
                    <a:lnTo>
                      <a:pt x="12" y="95"/>
                    </a:lnTo>
                    <a:lnTo>
                      <a:pt x="15" y="97"/>
                    </a:lnTo>
                    <a:lnTo>
                      <a:pt x="18" y="98"/>
                    </a:lnTo>
                    <a:lnTo>
                      <a:pt x="21" y="100"/>
                    </a:lnTo>
                    <a:lnTo>
                      <a:pt x="26" y="101"/>
                    </a:lnTo>
                    <a:lnTo>
                      <a:pt x="30" y="101"/>
                    </a:lnTo>
                    <a:lnTo>
                      <a:pt x="35" y="101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5" y="96"/>
                    </a:lnTo>
                    <a:lnTo>
                      <a:pt x="59" y="93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67" y="100"/>
                    </a:lnTo>
                    <a:lnTo>
                      <a:pt x="70" y="100"/>
                    </a:lnTo>
                    <a:lnTo>
                      <a:pt x="73" y="100"/>
                    </a:lnTo>
                    <a:lnTo>
                      <a:pt x="77" y="100"/>
                    </a:lnTo>
                    <a:lnTo>
                      <a:pt x="80" y="100"/>
                    </a:lnTo>
                    <a:lnTo>
                      <a:pt x="84" y="100"/>
                    </a:lnTo>
                    <a:lnTo>
                      <a:pt x="88" y="100"/>
                    </a:lnTo>
                    <a:lnTo>
                      <a:pt x="91" y="100"/>
                    </a:lnTo>
                    <a:lnTo>
                      <a:pt x="95" y="10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šļîḑê"/>
              <p:cNvSpPr/>
              <p:nvPr userDrawn="1"/>
            </p:nvSpPr>
            <p:spPr bwMode="auto">
              <a:xfrm>
                <a:off x="4883151" y="4046538"/>
                <a:ext cx="98425" cy="219075"/>
              </a:xfrm>
              <a:custGeom>
                <a:avLst/>
                <a:gdLst>
                  <a:gd name="T0" fmla="*/ 57 w 62"/>
                  <a:gd name="T1" fmla="*/ 129 h 138"/>
                  <a:gd name="T2" fmla="*/ 54 w 62"/>
                  <a:gd name="T3" fmla="*/ 129 h 138"/>
                  <a:gd name="T4" fmla="*/ 53 w 62"/>
                  <a:gd name="T5" fmla="*/ 129 h 138"/>
                  <a:gd name="T6" fmla="*/ 50 w 62"/>
                  <a:gd name="T7" fmla="*/ 129 h 138"/>
                  <a:gd name="T8" fmla="*/ 49 w 62"/>
                  <a:gd name="T9" fmla="*/ 129 h 138"/>
                  <a:gd name="T10" fmla="*/ 47 w 62"/>
                  <a:gd name="T11" fmla="*/ 128 h 138"/>
                  <a:gd name="T12" fmla="*/ 46 w 62"/>
                  <a:gd name="T13" fmla="*/ 127 h 138"/>
                  <a:gd name="T14" fmla="*/ 45 w 62"/>
                  <a:gd name="T15" fmla="*/ 126 h 138"/>
                  <a:gd name="T16" fmla="*/ 44 w 62"/>
                  <a:gd name="T17" fmla="*/ 124 h 138"/>
                  <a:gd name="T18" fmla="*/ 43 w 62"/>
                  <a:gd name="T19" fmla="*/ 122 h 138"/>
                  <a:gd name="T20" fmla="*/ 43 w 62"/>
                  <a:gd name="T21" fmla="*/ 120 h 138"/>
                  <a:gd name="T22" fmla="*/ 42 w 62"/>
                  <a:gd name="T23" fmla="*/ 118 h 138"/>
                  <a:gd name="T24" fmla="*/ 42 w 62"/>
                  <a:gd name="T25" fmla="*/ 115 h 138"/>
                  <a:gd name="T26" fmla="*/ 42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0 w 62"/>
                  <a:gd name="T35" fmla="*/ 47 h 138"/>
                  <a:gd name="T36" fmla="*/ 60 w 62"/>
                  <a:gd name="T37" fmla="*/ 44 h 138"/>
                  <a:gd name="T38" fmla="*/ 60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5 w 62"/>
                  <a:gd name="T47" fmla="*/ 4 h 138"/>
                  <a:gd name="T48" fmla="*/ 28 w 62"/>
                  <a:gd name="T49" fmla="*/ 7 h 138"/>
                  <a:gd name="T50" fmla="*/ 21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0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4 w 62"/>
                  <a:gd name="T75" fmla="*/ 118 h 138"/>
                  <a:gd name="T76" fmla="*/ 15 w 62"/>
                  <a:gd name="T77" fmla="*/ 121 h 138"/>
                  <a:gd name="T78" fmla="*/ 16 w 62"/>
                  <a:gd name="T79" fmla="*/ 123 h 138"/>
                  <a:gd name="T80" fmla="*/ 17 w 62"/>
                  <a:gd name="T81" fmla="*/ 126 h 138"/>
                  <a:gd name="T82" fmla="*/ 18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8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7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59 w 62"/>
                  <a:gd name="T117" fmla="*/ 128 h 138"/>
                  <a:gd name="T118" fmla="*/ 57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7" y="129"/>
                    </a:moveTo>
                    <a:lnTo>
                      <a:pt x="54" y="129"/>
                    </a:lnTo>
                    <a:lnTo>
                      <a:pt x="53" y="129"/>
                    </a:lnTo>
                    <a:lnTo>
                      <a:pt x="50" y="129"/>
                    </a:lnTo>
                    <a:lnTo>
                      <a:pt x="49" y="129"/>
                    </a:lnTo>
                    <a:lnTo>
                      <a:pt x="47" y="128"/>
                    </a:lnTo>
                    <a:lnTo>
                      <a:pt x="46" y="127"/>
                    </a:lnTo>
                    <a:lnTo>
                      <a:pt x="45" y="126"/>
                    </a:lnTo>
                    <a:lnTo>
                      <a:pt x="44" y="124"/>
                    </a:lnTo>
                    <a:lnTo>
                      <a:pt x="43" y="122"/>
                    </a:lnTo>
                    <a:lnTo>
                      <a:pt x="43" y="120"/>
                    </a:lnTo>
                    <a:lnTo>
                      <a:pt x="42" y="118"/>
                    </a:lnTo>
                    <a:lnTo>
                      <a:pt x="42" y="115"/>
                    </a:lnTo>
                    <a:lnTo>
                      <a:pt x="42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0" y="47"/>
                    </a:lnTo>
                    <a:lnTo>
                      <a:pt x="60" y="44"/>
                    </a:lnTo>
                    <a:lnTo>
                      <a:pt x="60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4" y="118"/>
                    </a:lnTo>
                    <a:lnTo>
                      <a:pt x="15" y="121"/>
                    </a:lnTo>
                    <a:lnTo>
                      <a:pt x="16" y="123"/>
                    </a:lnTo>
                    <a:lnTo>
                      <a:pt x="17" y="126"/>
                    </a:lnTo>
                    <a:lnTo>
                      <a:pt x="18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8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7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59" y="128"/>
                    </a:lnTo>
                    <a:lnTo>
                      <a:pt x="57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ṧļîḓe"/>
              <p:cNvSpPr/>
              <p:nvPr userDrawn="1"/>
            </p:nvSpPr>
            <p:spPr bwMode="auto">
              <a:xfrm>
                <a:off x="5024438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3 w 93"/>
                  <a:gd name="T9" fmla="*/ 57 h 157"/>
                  <a:gd name="T10" fmla="*/ 67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8 w 93"/>
                  <a:gd name="T21" fmla="*/ 71 h 157"/>
                  <a:gd name="T22" fmla="*/ 25 w 93"/>
                  <a:gd name="T23" fmla="*/ 0 h 157"/>
                  <a:gd name="T24" fmla="*/ 17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1 w 93"/>
                  <a:gd name="T39" fmla="*/ 157 h 157"/>
                  <a:gd name="T40" fmla="*/ 28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29 w 93"/>
                  <a:gd name="T47" fmla="*/ 89 h 157"/>
                  <a:gd name="T48" fmla="*/ 30 w 93"/>
                  <a:gd name="T49" fmla="*/ 84 h 157"/>
                  <a:gd name="T50" fmla="*/ 33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49 w 93"/>
                  <a:gd name="T59" fmla="*/ 72 h 157"/>
                  <a:gd name="T60" fmla="*/ 53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1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4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5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1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1" y="79"/>
                    </a:moveTo>
                    <a:lnTo>
                      <a:pt x="90" y="75"/>
                    </a:lnTo>
                    <a:lnTo>
                      <a:pt x="89" y="73"/>
                    </a:lnTo>
                    <a:lnTo>
                      <a:pt x="88" y="69"/>
                    </a:lnTo>
                    <a:lnTo>
                      <a:pt x="85" y="67"/>
                    </a:lnTo>
                    <a:lnTo>
                      <a:pt x="84" y="65"/>
                    </a:lnTo>
                    <a:lnTo>
                      <a:pt x="81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7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8" y="71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1" y="157"/>
                    </a:lnTo>
                    <a:lnTo>
                      <a:pt x="25" y="157"/>
                    </a:lnTo>
                    <a:lnTo>
                      <a:pt x="28" y="157"/>
                    </a:lnTo>
                    <a:lnTo>
                      <a:pt x="28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7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7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1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1" y="157"/>
                    </a:lnTo>
                    <a:lnTo>
                      <a:pt x="85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lnTo>
                      <a:pt x="91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1idé"/>
              <p:cNvSpPr/>
              <p:nvPr userDrawn="1"/>
            </p:nvSpPr>
            <p:spPr bwMode="auto">
              <a:xfrm>
                <a:off x="5291138" y="4032251"/>
                <a:ext cx="200025" cy="234950"/>
              </a:xfrm>
              <a:custGeom>
                <a:avLst/>
                <a:gdLst>
                  <a:gd name="T0" fmla="*/ 106 w 126"/>
                  <a:gd name="T1" fmla="*/ 3 h 148"/>
                  <a:gd name="T2" fmla="*/ 89 w 126"/>
                  <a:gd name="T3" fmla="*/ 0 h 148"/>
                  <a:gd name="T4" fmla="*/ 64 w 126"/>
                  <a:gd name="T5" fmla="*/ 2 h 148"/>
                  <a:gd name="T6" fmla="*/ 51 w 126"/>
                  <a:gd name="T7" fmla="*/ 5 h 148"/>
                  <a:gd name="T8" fmla="*/ 40 w 126"/>
                  <a:gd name="T9" fmla="*/ 10 h 148"/>
                  <a:gd name="T10" fmla="*/ 30 w 126"/>
                  <a:gd name="T11" fmla="*/ 15 h 148"/>
                  <a:gd name="T12" fmla="*/ 22 w 126"/>
                  <a:gd name="T13" fmla="*/ 22 h 148"/>
                  <a:gd name="T14" fmla="*/ 14 w 126"/>
                  <a:gd name="T15" fmla="*/ 30 h 148"/>
                  <a:gd name="T16" fmla="*/ 9 w 126"/>
                  <a:gd name="T17" fmla="*/ 39 h 148"/>
                  <a:gd name="T18" fmla="*/ 5 w 126"/>
                  <a:gd name="T19" fmla="*/ 50 h 148"/>
                  <a:gd name="T20" fmla="*/ 2 w 126"/>
                  <a:gd name="T21" fmla="*/ 62 h 148"/>
                  <a:gd name="T22" fmla="*/ 0 w 126"/>
                  <a:gd name="T23" fmla="*/ 74 h 148"/>
                  <a:gd name="T24" fmla="*/ 2 w 126"/>
                  <a:gd name="T25" fmla="*/ 95 h 148"/>
                  <a:gd name="T26" fmla="*/ 5 w 126"/>
                  <a:gd name="T27" fmla="*/ 105 h 148"/>
                  <a:gd name="T28" fmla="*/ 9 w 126"/>
                  <a:gd name="T29" fmla="*/ 115 h 148"/>
                  <a:gd name="T30" fmla="*/ 14 w 126"/>
                  <a:gd name="T31" fmla="*/ 123 h 148"/>
                  <a:gd name="T32" fmla="*/ 22 w 126"/>
                  <a:gd name="T33" fmla="*/ 130 h 148"/>
                  <a:gd name="T34" fmla="*/ 29 w 126"/>
                  <a:gd name="T35" fmla="*/ 136 h 148"/>
                  <a:gd name="T36" fmla="*/ 38 w 126"/>
                  <a:gd name="T37" fmla="*/ 141 h 148"/>
                  <a:gd name="T38" fmla="*/ 53 w 126"/>
                  <a:gd name="T39" fmla="*/ 146 h 148"/>
                  <a:gd name="T40" fmla="*/ 78 w 126"/>
                  <a:gd name="T41" fmla="*/ 148 h 148"/>
                  <a:gd name="T42" fmla="*/ 94 w 126"/>
                  <a:gd name="T43" fmla="*/ 147 h 148"/>
                  <a:gd name="T44" fmla="*/ 110 w 126"/>
                  <a:gd name="T45" fmla="*/ 144 h 148"/>
                  <a:gd name="T46" fmla="*/ 124 w 126"/>
                  <a:gd name="T47" fmla="*/ 123 h 148"/>
                  <a:gd name="T48" fmla="*/ 112 w 126"/>
                  <a:gd name="T49" fmla="*/ 128 h 148"/>
                  <a:gd name="T50" fmla="*/ 98 w 126"/>
                  <a:gd name="T51" fmla="*/ 135 h 148"/>
                  <a:gd name="T52" fmla="*/ 84 w 126"/>
                  <a:gd name="T53" fmla="*/ 137 h 148"/>
                  <a:gd name="T54" fmla="*/ 68 w 126"/>
                  <a:gd name="T55" fmla="*/ 135 h 148"/>
                  <a:gd name="T56" fmla="*/ 54 w 126"/>
                  <a:gd name="T57" fmla="*/ 128 h 148"/>
                  <a:gd name="T58" fmla="*/ 45 w 126"/>
                  <a:gd name="T59" fmla="*/ 117 h 148"/>
                  <a:gd name="T60" fmla="*/ 38 w 126"/>
                  <a:gd name="T61" fmla="*/ 103 h 148"/>
                  <a:gd name="T62" fmla="*/ 34 w 126"/>
                  <a:gd name="T63" fmla="*/ 84 h 148"/>
                  <a:gd name="T64" fmla="*/ 35 w 126"/>
                  <a:gd name="T65" fmla="*/ 62 h 148"/>
                  <a:gd name="T66" fmla="*/ 40 w 126"/>
                  <a:gd name="T67" fmla="*/ 43 h 148"/>
                  <a:gd name="T68" fmla="*/ 47 w 126"/>
                  <a:gd name="T69" fmla="*/ 30 h 148"/>
                  <a:gd name="T70" fmla="*/ 58 w 126"/>
                  <a:gd name="T71" fmla="*/ 19 h 148"/>
                  <a:gd name="T72" fmla="*/ 72 w 126"/>
                  <a:gd name="T73" fmla="*/ 14 h 148"/>
                  <a:gd name="T74" fmla="*/ 88 w 126"/>
                  <a:gd name="T75" fmla="*/ 13 h 148"/>
                  <a:gd name="T76" fmla="*/ 102 w 126"/>
                  <a:gd name="T77" fmla="*/ 18 h 148"/>
                  <a:gd name="T78" fmla="*/ 114 w 126"/>
                  <a:gd name="T79" fmla="*/ 27 h 148"/>
                  <a:gd name="T80" fmla="*/ 121 w 126"/>
                  <a:gd name="T81" fmla="*/ 29 h 148"/>
                  <a:gd name="T82" fmla="*/ 123 w 126"/>
                  <a:gd name="T83" fmla="*/ 17 h 148"/>
                  <a:gd name="T84" fmla="*/ 121 w 126"/>
                  <a:gd name="T85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148">
                    <a:moveTo>
                      <a:pt x="116" y="6"/>
                    </a:moveTo>
                    <a:lnTo>
                      <a:pt x="111" y="4"/>
                    </a:lnTo>
                    <a:lnTo>
                      <a:pt x="106" y="3"/>
                    </a:lnTo>
                    <a:lnTo>
                      <a:pt x="101" y="2"/>
                    </a:lnTo>
                    <a:lnTo>
                      <a:pt x="95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4" y="1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5" y="4"/>
                    </a:lnTo>
                    <a:lnTo>
                      <a:pt x="51" y="5"/>
                    </a:lnTo>
                    <a:lnTo>
                      <a:pt x="47" y="6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1"/>
                    </a:lnTo>
                    <a:lnTo>
                      <a:pt x="34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2" y="22"/>
                    </a:lnTo>
                    <a:lnTo>
                      <a:pt x="19" y="24"/>
                    </a:lnTo>
                    <a:lnTo>
                      <a:pt x="17" y="26"/>
                    </a:lnTo>
                    <a:lnTo>
                      <a:pt x="14" y="30"/>
                    </a:lnTo>
                    <a:lnTo>
                      <a:pt x="13" y="33"/>
                    </a:lnTo>
                    <a:lnTo>
                      <a:pt x="10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5" y="50"/>
                    </a:lnTo>
                    <a:lnTo>
                      <a:pt x="3" y="54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1" y="87"/>
                    </a:lnTo>
                    <a:lnTo>
                      <a:pt x="2" y="95"/>
                    </a:lnTo>
                    <a:lnTo>
                      <a:pt x="3" y="99"/>
                    </a:lnTo>
                    <a:lnTo>
                      <a:pt x="3" y="102"/>
                    </a:lnTo>
                    <a:lnTo>
                      <a:pt x="5" y="105"/>
                    </a:lnTo>
                    <a:lnTo>
                      <a:pt x="6" y="108"/>
                    </a:lnTo>
                    <a:lnTo>
                      <a:pt x="7" y="112"/>
                    </a:lnTo>
                    <a:lnTo>
                      <a:pt x="9" y="115"/>
                    </a:lnTo>
                    <a:lnTo>
                      <a:pt x="10" y="118"/>
                    </a:lnTo>
                    <a:lnTo>
                      <a:pt x="12" y="120"/>
                    </a:lnTo>
                    <a:lnTo>
                      <a:pt x="14" y="123"/>
                    </a:lnTo>
                    <a:lnTo>
                      <a:pt x="17" y="125"/>
                    </a:lnTo>
                    <a:lnTo>
                      <a:pt x="18" y="127"/>
                    </a:lnTo>
                    <a:lnTo>
                      <a:pt x="22" y="130"/>
                    </a:lnTo>
                    <a:lnTo>
                      <a:pt x="23" y="132"/>
                    </a:lnTo>
                    <a:lnTo>
                      <a:pt x="26" y="134"/>
                    </a:lnTo>
                    <a:lnTo>
                      <a:pt x="29" y="136"/>
                    </a:lnTo>
                    <a:lnTo>
                      <a:pt x="32" y="138"/>
                    </a:lnTo>
                    <a:lnTo>
                      <a:pt x="35" y="139"/>
                    </a:lnTo>
                    <a:lnTo>
                      <a:pt x="38" y="141"/>
                    </a:lnTo>
                    <a:lnTo>
                      <a:pt x="42" y="142"/>
                    </a:lnTo>
                    <a:lnTo>
                      <a:pt x="46" y="143"/>
                    </a:lnTo>
                    <a:lnTo>
                      <a:pt x="53" y="146"/>
                    </a:lnTo>
                    <a:lnTo>
                      <a:pt x="61" y="147"/>
                    </a:lnTo>
                    <a:lnTo>
                      <a:pt x="69" y="148"/>
                    </a:lnTo>
                    <a:lnTo>
                      <a:pt x="78" y="148"/>
                    </a:lnTo>
                    <a:lnTo>
                      <a:pt x="84" y="148"/>
                    </a:lnTo>
                    <a:lnTo>
                      <a:pt x="90" y="147"/>
                    </a:lnTo>
                    <a:lnTo>
                      <a:pt x="94" y="147"/>
                    </a:lnTo>
                    <a:lnTo>
                      <a:pt x="100" y="147"/>
                    </a:lnTo>
                    <a:lnTo>
                      <a:pt x="105" y="146"/>
                    </a:lnTo>
                    <a:lnTo>
                      <a:pt x="110" y="144"/>
                    </a:lnTo>
                    <a:lnTo>
                      <a:pt x="115" y="143"/>
                    </a:lnTo>
                    <a:lnTo>
                      <a:pt x="120" y="141"/>
                    </a:lnTo>
                    <a:lnTo>
                      <a:pt x="124" y="123"/>
                    </a:lnTo>
                    <a:lnTo>
                      <a:pt x="122" y="122"/>
                    </a:lnTo>
                    <a:lnTo>
                      <a:pt x="117" y="125"/>
                    </a:lnTo>
                    <a:lnTo>
                      <a:pt x="112" y="128"/>
                    </a:lnTo>
                    <a:lnTo>
                      <a:pt x="108" y="131"/>
                    </a:lnTo>
                    <a:lnTo>
                      <a:pt x="103" y="133"/>
                    </a:lnTo>
                    <a:lnTo>
                      <a:pt x="98" y="135"/>
                    </a:lnTo>
                    <a:lnTo>
                      <a:pt x="94" y="136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7"/>
                    </a:lnTo>
                    <a:lnTo>
                      <a:pt x="73" y="136"/>
                    </a:lnTo>
                    <a:lnTo>
                      <a:pt x="68" y="135"/>
                    </a:lnTo>
                    <a:lnTo>
                      <a:pt x="62" y="132"/>
                    </a:lnTo>
                    <a:lnTo>
                      <a:pt x="58" y="131"/>
                    </a:lnTo>
                    <a:lnTo>
                      <a:pt x="54" y="128"/>
                    </a:lnTo>
                    <a:lnTo>
                      <a:pt x="51" y="125"/>
                    </a:lnTo>
                    <a:lnTo>
                      <a:pt x="47" y="121"/>
                    </a:lnTo>
                    <a:lnTo>
                      <a:pt x="45" y="117"/>
                    </a:lnTo>
                    <a:lnTo>
                      <a:pt x="42" y="113"/>
                    </a:lnTo>
                    <a:lnTo>
                      <a:pt x="40" y="108"/>
                    </a:lnTo>
                    <a:lnTo>
                      <a:pt x="38" y="103"/>
                    </a:lnTo>
                    <a:lnTo>
                      <a:pt x="36" y="97"/>
                    </a:lnTo>
                    <a:lnTo>
                      <a:pt x="35" y="91"/>
                    </a:lnTo>
                    <a:lnTo>
                      <a:pt x="34" y="84"/>
                    </a:lnTo>
                    <a:lnTo>
                      <a:pt x="34" y="77"/>
                    </a:lnTo>
                    <a:lnTo>
                      <a:pt x="34" y="69"/>
                    </a:lnTo>
                    <a:lnTo>
                      <a:pt x="35" y="62"/>
                    </a:lnTo>
                    <a:lnTo>
                      <a:pt x="37" y="55"/>
                    </a:lnTo>
                    <a:lnTo>
                      <a:pt x="38" y="49"/>
                    </a:lnTo>
                    <a:lnTo>
                      <a:pt x="40" y="43"/>
                    </a:lnTo>
                    <a:lnTo>
                      <a:pt x="42" y="38"/>
                    </a:lnTo>
                    <a:lnTo>
                      <a:pt x="45" y="34"/>
                    </a:lnTo>
                    <a:lnTo>
                      <a:pt x="47" y="30"/>
                    </a:lnTo>
                    <a:lnTo>
                      <a:pt x="51" y="26"/>
                    </a:lnTo>
                    <a:lnTo>
                      <a:pt x="54" y="22"/>
                    </a:lnTo>
                    <a:lnTo>
                      <a:pt x="58" y="19"/>
                    </a:lnTo>
                    <a:lnTo>
                      <a:pt x="62" y="17"/>
                    </a:lnTo>
                    <a:lnTo>
                      <a:pt x="67" y="15"/>
                    </a:lnTo>
                    <a:lnTo>
                      <a:pt x="72" y="14"/>
                    </a:lnTo>
                    <a:lnTo>
                      <a:pt x="78" y="13"/>
                    </a:lnTo>
                    <a:lnTo>
                      <a:pt x="83" y="12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8" y="15"/>
                    </a:lnTo>
                    <a:lnTo>
                      <a:pt x="102" y="18"/>
                    </a:lnTo>
                    <a:lnTo>
                      <a:pt x="106" y="21"/>
                    </a:lnTo>
                    <a:lnTo>
                      <a:pt x="110" y="24"/>
                    </a:lnTo>
                    <a:lnTo>
                      <a:pt x="114" y="27"/>
                    </a:lnTo>
                    <a:lnTo>
                      <a:pt x="118" y="32"/>
                    </a:lnTo>
                    <a:lnTo>
                      <a:pt x="121" y="32"/>
                    </a:lnTo>
                    <a:lnTo>
                      <a:pt x="121" y="29"/>
                    </a:lnTo>
                    <a:lnTo>
                      <a:pt x="122" y="25"/>
                    </a:lnTo>
                    <a:lnTo>
                      <a:pt x="122" y="21"/>
                    </a:lnTo>
                    <a:lnTo>
                      <a:pt x="123" y="17"/>
                    </a:lnTo>
                    <a:lnTo>
                      <a:pt x="124" y="14"/>
                    </a:lnTo>
                    <a:lnTo>
                      <a:pt x="126" y="10"/>
                    </a:lnTo>
                    <a:lnTo>
                      <a:pt x="121" y="8"/>
                    </a:lnTo>
                    <a:lnTo>
                      <a:pt x="116" y="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lïḍe"/>
              <p:cNvSpPr/>
              <p:nvPr userDrawn="1"/>
            </p:nvSpPr>
            <p:spPr bwMode="auto">
              <a:xfrm>
                <a:off x="5538788" y="4014788"/>
                <a:ext cx="147638" cy="249238"/>
              </a:xfrm>
              <a:custGeom>
                <a:avLst/>
                <a:gdLst>
                  <a:gd name="T0" fmla="*/ 91 w 93"/>
                  <a:gd name="T1" fmla="*/ 79 h 157"/>
                  <a:gd name="T2" fmla="*/ 90 w 93"/>
                  <a:gd name="T3" fmla="*/ 73 h 157"/>
                  <a:gd name="T4" fmla="*/ 86 w 93"/>
                  <a:gd name="T5" fmla="*/ 67 h 157"/>
                  <a:gd name="T6" fmla="*/ 82 w 93"/>
                  <a:gd name="T7" fmla="*/ 62 h 157"/>
                  <a:gd name="T8" fmla="*/ 76 w 93"/>
                  <a:gd name="T9" fmla="*/ 59 h 157"/>
                  <a:gd name="T10" fmla="*/ 70 w 93"/>
                  <a:gd name="T11" fmla="*/ 56 h 157"/>
                  <a:gd name="T12" fmla="*/ 63 w 93"/>
                  <a:gd name="T13" fmla="*/ 55 h 157"/>
                  <a:gd name="T14" fmla="*/ 55 w 93"/>
                  <a:gd name="T15" fmla="*/ 55 h 157"/>
                  <a:gd name="T16" fmla="*/ 47 w 93"/>
                  <a:gd name="T17" fmla="*/ 57 h 157"/>
                  <a:gd name="T18" fmla="*/ 39 w 93"/>
                  <a:gd name="T19" fmla="*/ 61 h 157"/>
                  <a:gd name="T20" fmla="*/ 32 w 93"/>
                  <a:gd name="T21" fmla="*/ 68 h 157"/>
                  <a:gd name="T22" fmla="*/ 29 w 93"/>
                  <a:gd name="T23" fmla="*/ 0 h 157"/>
                  <a:gd name="T24" fmla="*/ 22 w 93"/>
                  <a:gd name="T25" fmla="*/ 1 h 157"/>
                  <a:gd name="T26" fmla="*/ 14 w 93"/>
                  <a:gd name="T27" fmla="*/ 1 h 157"/>
                  <a:gd name="T28" fmla="*/ 11 w 93"/>
                  <a:gd name="T29" fmla="*/ 1 h 157"/>
                  <a:gd name="T30" fmla="*/ 7 w 93"/>
                  <a:gd name="T31" fmla="*/ 1 h 157"/>
                  <a:gd name="T32" fmla="*/ 0 w 93"/>
                  <a:gd name="T33" fmla="*/ 0 h 157"/>
                  <a:gd name="T34" fmla="*/ 3 w 93"/>
                  <a:gd name="T35" fmla="*/ 157 h 157"/>
                  <a:gd name="T36" fmla="*/ 11 w 93"/>
                  <a:gd name="T37" fmla="*/ 157 h 157"/>
                  <a:gd name="T38" fmla="*/ 18 w 93"/>
                  <a:gd name="T39" fmla="*/ 157 h 157"/>
                  <a:gd name="T40" fmla="*/ 25 w 93"/>
                  <a:gd name="T41" fmla="*/ 157 h 157"/>
                  <a:gd name="T42" fmla="*/ 29 w 93"/>
                  <a:gd name="T43" fmla="*/ 110 h 157"/>
                  <a:gd name="T44" fmla="*/ 28 w 93"/>
                  <a:gd name="T45" fmla="*/ 101 h 157"/>
                  <a:gd name="T46" fmla="*/ 29 w 93"/>
                  <a:gd name="T47" fmla="*/ 93 h 157"/>
                  <a:gd name="T48" fmla="*/ 30 w 93"/>
                  <a:gd name="T49" fmla="*/ 87 h 157"/>
                  <a:gd name="T50" fmla="*/ 32 w 93"/>
                  <a:gd name="T51" fmla="*/ 81 h 157"/>
                  <a:gd name="T52" fmla="*/ 34 w 93"/>
                  <a:gd name="T53" fmla="*/ 77 h 157"/>
                  <a:gd name="T54" fmla="*/ 38 w 93"/>
                  <a:gd name="T55" fmla="*/ 74 h 157"/>
                  <a:gd name="T56" fmla="*/ 42 w 93"/>
                  <a:gd name="T57" fmla="*/ 73 h 157"/>
                  <a:gd name="T58" fmla="*/ 47 w 93"/>
                  <a:gd name="T59" fmla="*/ 72 h 157"/>
                  <a:gd name="T60" fmla="*/ 51 w 93"/>
                  <a:gd name="T61" fmla="*/ 73 h 157"/>
                  <a:gd name="T62" fmla="*/ 55 w 93"/>
                  <a:gd name="T63" fmla="*/ 74 h 157"/>
                  <a:gd name="T64" fmla="*/ 58 w 93"/>
                  <a:gd name="T65" fmla="*/ 77 h 157"/>
                  <a:gd name="T66" fmla="*/ 60 w 93"/>
                  <a:gd name="T67" fmla="*/ 81 h 157"/>
                  <a:gd name="T68" fmla="*/ 62 w 93"/>
                  <a:gd name="T69" fmla="*/ 85 h 157"/>
                  <a:gd name="T70" fmla="*/ 64 w 93"/>
                  <a:gd name="T71" fmla="*/ 91 h 157"/>
                  <a:gd name="T72" fmla="*/ 64 w 93"/>
                  <a:gd name="T73" fmla="*/ 106 h 157"/>
                  <a:gd name="T74" fmla="*/ 67 w 93"/>
                  <a:gd name="T75" fmla="*/ 157 h 157"/>
                  <a:gd name="T76" fmla="*/ 74 w 93"/>
                  <a:gd name="T77" fmla="*/ 157 h 157"/>
                  <a:gd name="T78" fmla="*/ 82 w 93"/>
                  <a:gd name="T79" fmla="*/ 157 h 157"/>
                  <a:gd name="T80" fmla="*/ 90 w 93"/>
                  <a:gd name="T81" fmla="*/ 157 h 157"/>
                  <a:gd name="T82" fmla="*/ 93 w 93"/>
                  <a:gd name="T83" fmla="*/ 91 h 157"/>
                  <a:gd name="T84" fmla="*/ 92 w 93"/>
                  <a:gd name="T85" fmla="*/ 8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82"/>
                    </a:moveTo>
                    <a:lnTo>
                      <a:pt x="91" y="79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9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6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4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90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ṥľiḓê"/>
              <p:cNvSpPr/>
              <p:nvPr userDrawn="1"/>
            </p:nvSpPr>
            <p:spPr bwMode="auto">
              <a:xfrm>
                <a:off x="5745163" y="4105276"/>
                <a:ext cx="46038" cy="158750"/>
              </a:xfrm>
              <a:custGeom>
                <a:avLst/>
                <a:gdLst>
                  <a:gd name="T0" fmla="*/ 21 w 29"/>
                  <a:gd name="T1" fmla="*/ 0 h 100"/>
                  <a:gd name="T2" fmla="*/ 18 w 29"/>
                  <a:gd name="T3" fmla="*/ 0 h 100"/>
                  <a:gd name="T4" fmla="*/ 16 w 29"/>
                  <a:gd name="T5" fmla="*/ 0 h 100"/>
                  <a:gd name="T6" fmla="*/ 12 w 29"/>
                  <a:gd name="T7" fmla="*/ 0 h 100"/>
                  <a:gd name="T8" fmla="*/ 8 w 29"/>
                  <a:gd name="T9" fmla="*/ 0 h 100"/>
                  <a:gd name="T10" fmla="*/ 4 w 29"/>
                  <a:gd name="T11" fmla="*/ 0 h 100"/>
                  <a:gd name="T12" fmla="*/ 0 w 29"/>
                  <a:gd name="T13" fmla="*/ 0 h 100"/>
                  <a:gd name="T14" fmla="*/ 0 w 29"/>
                  <a:gd name="T15" fmla="*/ 100 h 100"/>
                  <a:gd name="T16" fmla="*/ 4 w 29"/>
                  <a:gd name="T17" fmla="*/ 100 h 100"/>
                  <a:gd name="T18" fmla="*/ 8 w 29"/>
                  <a:gd name="T19" fmla="*/ 100 h 100"/>
                  <a:gd name="T20" fmla="*/ 12 w 29"/>
                  <a:gd name="T21" fmla="*/ 100 h 100"/>
                  <a:gd name="T22" fmla="*/ 16 w 29"/>
                  <a:gd name="T23" fmla="*/ 100 h 100"/>
                  <a:gd name="T24" fmla="*/ 18 w 29"/>
                  <a:gd name="T25" fmla="*/ 100 h 100"/>
                  <a:gd name="T26" fmla="*/ 21 w 29"/>
                  <a:gd name="T27" fmla="*/ 100 h 100"/>
                  <a:gd name="T28" fmla="*/ 25 w 29"/>
                  <a:gd name="T29" fmla="*/ 100 h 100"/>
                  <a:gd name="T30" fmla="*/ 29 w 29"/>
                  <a:gd name="T31" fmla="*/ 100 h 100"/>
                  <a:gd name="T32" fmla="*/ 29 w 29"/>
                  <a:gd name="T33" fmla="*/ 0 h 100"/>
                  <a:gd name="T34" fmla="*/ 25 w 29"/>
                  <a:gd name="T35" fmla="*/ 0 h 100"/>
                  <a:gd name="T36" fmla="*/ 21 w 29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8" y="100"/>
                    </a:lnTo>
                    <a:lnTo>
                      <a:pt x="12" y="100"/>
                    </a:lnTo>
                    <a:lnTo>
                      <a:pt x="16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5" y="100"/>
                    </a:lnTo>
                    <a:lnTo>
                      <a:pt x="29" y="10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1îḋê"/>
              <p:cNvSpPr/>
              <p:nvPr userDrawn="1"/>
            </p:nvSpPr>
            <p:spPr bwMode="auto">
              <a:xfrm>
                <a:off x="5741988" y="4017963"/>
                <a:ext cx="53975" cy="50800"/>
              </a:xfrm>
              <a:custGeom>
                <a:avLst/>
                <a:gdLst>
                  <a:gd name="T0" fmla="*/ 32 w 34"/>
                  <a:gd name="T1" fmla="*/ 10 h 32"/>
                  <a:gd name="T2" fmla="*/ 30 w 34"/>
                  <a:gd name="T3" fmla="*/ 7 h 32"/>
                  <a:gd name="T4" fmla="*/ 28 w 34"/>
                  <a:gd name="T5" fmla="*/ 5 h 32"/>
                  <a:gd name="T6" fmla="*/ 26 w 34"/>
                  <a:gd name="T7" fmla="*/ 3 h 32"/>
                  <a:gd name="T8" fmla="*/ 23 w 34"/>
                  <a:gd name="T9" fmla="*/ 2 h 32"/>
                  <a:gd name="T10" fmla="*/ 20 w 34"/>
                  <a:gd name="T11" fmla="*/ 0 h 32"/>
                  <a:gd name="T12" fmla="*/ 16 w 34"/>
                  <a:gd name="T13" fmla="*/ 0 h 32"/>
                  <a:gd name="T14" fmla="*/ 13 w 34"/>
                  <a:gd name="T15" fmla="*/ 0 h 32"/>
                  <a:gd name="T16" fmla="*/ 10 w 34"/>
                  <a:gd name="T17" fmla="*/ 2 h 32"/>
                  <a:gd name="T18" fmla="*/ 7 w 34"/>
                  <a:gd name="T19" fmla="*/ 3 h 32"/>
                  <a:gd name="T20" fmla="*/ 5 w 34"/>
                  <a:gd name="T21" fmla="*/ 5 h 32"/>
                  <a:gd name="T22" fmla="*/ 3 w 34"/>
                  <a:gd name="T23" fmla="*/ 7 h 32"/>
                  <a:gd name="T24" fmla="*/ 2 w 34"/>
                  <a:gd name="T25" fmla="*/ 10 h 32"/>
                  <a:gd name="T26" fmla="*/ 1 w 34"/>
                  <a:gd name="T27" fmla="*/ 13 h 32"/>
                  <a:gd name="T28" fmla="*/ 0 w 34"/>
                  <a:gd name="T29" fmla="*/ 16 h 32"/>
                  <a:gd name="T30" fmla="*/ 1 w 34"/>
                  <a:gd name="T31" fmla="*/ 20 h 32"/>
                  <a:gd name="T32" fmla="*/ 2 w 34"/>
                  <a:gd name="T33" fmla="*/ 23 h 32"/>
                  <a:gd name="T34" fmla="*/ 2 w 34"/>
                  <a:gd name="T35" fmla="*/ 26 h 32"/>
                  <a:gd name="T36" fmla="*/ 5 w 34"/>
                  <a:gd name="T37" fmla="*/ 28 h 32"/>
                  <a:gd name="T38" fmla="*/ 6 w 34"/>
                  <a:gd name="T39" fmla="*/ 30 h 32"/>
                  <a:gd name="T40" fmla="*/ 10 w 34"/>
                  <a:gd name="T41" fmla="*/ 31 h 32"/>
                  <a:gd name="T42" fmla="*/ 13 w 34"/>
                  <a:gd name="T43" fmla="*/ 32 h 32"/>
                  <a:gd name="T44" fmla="*/ 16 w 34"/>
                  <a:gd name="T45" fmla="*/ 32 h 32"/>
                  <a:gd name="T46" fmla="*/ 20 w 34"/>
                  <a:gd name="T47" fmla="*/ 32 h 32"/>
                  <a:gd name="T48" fmla="*/ 23 w 34"/>
                  <a:gd name="T49" fmla="*/ 31 h 32"/>
                  <a:gd name="T50" fmla="*/ 26 w 34"/>
                  <a:gd name="T51" fmla="*/ 30 h 32"/>
                  <a:gd name="T52" fmla="*/ 28 w 34"/>
                  <a:gd name="T53" fmla="*/ 27 h 32"/>
                  <a:gd name="T54" fmla="*/ 30 w 34"/>
                  <a:gd name="T55" fmla="*/ 25 h 32"/>
                  <a:gd name="T56" fmla="*/ 32 w 34"/>
                  <a:gd name="T57" fmla="*/ 23 h 32"/>
                  <a:gd name="T58" fmla="*/ 33 w 34"/>
                  <a:gd name="T59" fmla="*/ 19 h 32"/>
                  <a:gd name="T60" fmla="*/ 34 w 34"/>
                  <a:gd name="T61" fmla="*/ 16 h 32"/>
                  <a:gd name="T62" fmla="*/ 33 w 34"/>
                  <a:gd name="T63" fmla="*/ 13 h 32"/>
                  <a:gd name="T64" fmla="*/ 32 w 34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" h="32">
                    <a:moveTo>
                      <a:pt x="32" y="10"/>
                    </a:moveTo>
                    <a:lnTo>
                      <a:pt x="30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6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0" y="25"/>
                    </a:lnTo>
                    <a:lnTo>
                      <a:pt x="32" y="23"/>
                    </a:lnTo>
                    <a:lnTo>
                      <a:pt x="33" y="19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śľîdé"/>
              <p:cNvSpPr/>
              <p:nvPr userDrawn="1"/>
            </p:nvSpPr>
            <p:spPr bwMode="auto">
              <a:xfrm>
                <a:off x="58515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4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4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59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8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8" y="19"/>
                    </a:lnTo>
                    <a:lnTo>
                      <a:pt x="41" y="18"/>
                    </a:lnTo>
                    <a:lnTo>
                      <a:pt x="42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1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2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4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śļîḋé"/>
              <p:cNvSpPr/>
              <p:nvPr userDrawn="1"/>
            </p:nvSpPr>
            <p:spPr bwMode="auto">
              <a:xfrm>
                <a:off x="6043613" y="4102101"/>
                <a:ext cx="152400" cy="163513"/>
              </a:xfrm>
              <a:custGeom>
                <a:avLst/>
                <a:gdLst>
                  <a:gd name="T0" fmla="*/ 88 w 96"/>
                  <a:gd name="T1" fmla="*/ 93 h 103"/>
                  <a:gd name="T2" fmla="*/ 85 w 96"/>
                  <a:gd name="T3" fmla="*/ 87 h 103"/>
                  <a:gd name="T4" fmla="*/ 85 w 96"/>
                  <a:gd name="T5" fmla="*/ 25 h 103"/>
                  <a:gd name="T6" fmla="*/ 82 w 96"/>
                  <a:gd name="T7" fmla="*/ 16 h 103"/>
                  <a:gd name="T8" fmla="*/ 77 w 96"/>
                  <a:gd name="T9" fmla="*/ 10 h 103"/>
                  <a:gd name="T10" fmla="*/ 69 w 96"/>
                  <a:gd name="T11" fmla="*/ 5 h 103"/>
                  <a:gd name="T12" fmla="*/ 59 w 96"/>
                  <a:gd name="T13" fmla="*/ 2 h 103"/>
                  <a:gd name="T14" fmla="*/ 45 w 96"/>
                  <a:gd name="T15" fmla="*/ 0 h 103"/>
                  <a:gd name="T16" fmla="*/ 29 w 96"/>
                  <a:gd name="T17" fmla="*/ 2 h 103"/>
                  <a:gd name="T18" fmla="*/ 15 w 96"/>
                  <a:gd name="T19" fmla="*/ 8 h 103"/>
                  <a:gd name="T20" fmla="*/ 9 w 96"/>
                  <a:gd name="T21" fmla="*/ 26 h 103"/>
                  <a:gd name="T22" fmla="*/ 17 w 96"/>
                  <a:gd name="T23" fmla="*/ 21 h 103"/>
                  <a:gd name="T24" fmla="*/ 25 w 96"/>
                  <a:gd name="T25" fmla="*/ 15 h 103"/>
                  <a:gd name="T26" fmla="*/ 37 w 96"/>
                  <a:gd name="T27" fmla="*/ 13 h 103"/>
                  <a:gd name="T28" fmla="*/ 48 w 96"/>
                  <a:gd name="T29" fmla="*/ 17 h 103"/>
                  <a:gd name="T30" fmla="*/ 55 w 96"/>
                  <a:gd name="T31" fmla="*/ 25 h 103"/>
                  <a:gd name="T32" fmla="*/ 57 w 96"/>
                  <a:gd name="T33" fmla="*/ 34 h 103"/>
                  <a:gd name="T34" fmla="*/ 53 w 96"/>
                  <a:gd name="T35" fmla="*/ 40 h 103"/>
                  <a:gd name="T36" fmla="*/ 46 w 96"/>
                  <a:gd name="T37" fmla="*/ 44 h 103"/>
                  <a:gd name="T38" fmla="*/ 38 w 96"/>
                  <a:gd name="T39" fmla="*/ 46 h 103"/>
                  <a:gd name="T40" fmla="*/ 24 w 96"/>
                  <a:gd name="T41" fmla="*/ 49 h 103"/>
                  <a:gd name="T42" fmla="*/ 13 w 96"/>
                  <a:gd name="T43" fmla="*/ 54 h 103"/>
                  <a:gd name="T44" fmla="*/ 5 w 96"/>
                  <a:gd name="T45" fmla="*/ 59 h 103"/>
                  <a:gd name="T46" fmla="*/ 1 w 96"/>
                  <a:gd name="T47" fmla="*/ 67 h 103"/>
                  <a:gd name="T48" fmla="*/ 0 w 96"/>
                  <a:gd name="T49" fmla="*/ 75 h 103"/>
                  <a:gd name="T50" fmla="*/ 1 w 96"/>
                  <a:gd name="T51" fmla="*/ 83 h 103"/>
                  <a:gd name="T52" fmla="*/ 3 w 96"/>
                  <a:gd name="T53" fmla="*/ 91 h 103"/>
                  <a:gd name="T54" fmla="*/ 8 w 96"/>
                  <a:gd name="T55" fmla="*/ 96 h 103"/>
                  <a:gd name="T56" fmla="*/ 14 w 96"/>
                  <a:gd name="T57" fmla="*/ 100 h 103"/>
                  <a:gd name="T58" fmla="*/ 23 w 96"/>
                  <a:gd name="T59" fmla="*/ 103 h 103"/>
                  <a:gd name="T60" fmla="*/ 34 w 96"/>
                  <a:gd name="T61" fmla="*/ 103 h 103"/>
                  <a:gd name="T62" fmla="*/ 46 w 96"/>
                  <a:gd name="T63" fmla="*/ 99 h 103"/>
                  <a:gd name="T64" fmla="*/ 54 w 96"/>
                  <a:gd name="T65" fmla="*/ 93 h 103"/>
                  <a:gd name="T66" fmla="*/ 60 w 96"/>
                  <a:gd name="T67" fmla="*/ 95 h 103"/>
                  <a:gd name="T68" fmla="*/ 67 w 96"/>
                  <a:gd name="T69" fmla="*/ 102 h 103"/>
                  <a:gd name="T70" fmla="*/ 77 w 96"/>
                  <a:gd name="T71" fmla="*/ 103 h 103"/>
                  <a:gd name="T72" fmla="*/ 88 w 96"/>
                  <a:gd name="T73" fmla="*/ 103 h 103"/>
                  <a:gd name="T74" fmla="*/ 96 w 96"/>
                  <a:gd name="T75" fmla="*/ 99 h 103"/>
                  <a:gd name="T76" fmla="*/ 91 w 96"/>
                  <a:gd name="T77" fmla="*/ 95 h 103"/>
                  <a:gd name="T78" fmla="*/ 55 w 96"/>
                  <a:gd name="T79" fmla="*/ 79 h 103"/>
                  <a:gd name="T80" fmla="*/ 53 w 96"/>
                  <a:gd name="T81" fmla="*/ 85 h 103"/>
                  <a:gd name="T82" fmla="*/ 50 w 96"/>
                  <a:gd name="T83" fmla="*/ 88 h 103"/>
                  <a:gd name="T84" fmla="*/ 45 w 96"/>
                  <a:gd name="T85" fmla="*/ 91 h 103"/>
                  <a:gd name="T86" fmla="*/ 41 w 96"/>
                  <a:gd name="T87" fmla="*/ 91 h 103"/>
                  <a:gd name="T88" fmla="*/ 33 w 96"/>
                  <a:gd name="T89" fmla="*/ 89 h 103"/>
                  <a:gd name="T90" fmla="*/ 30 w 96"/>
                  <a:gd name="T91" fmla="*/ 82 h 103"/>
                  <a:gd name="T92" fmla="*/ 29 w 96"/>
                  <a:gd name="T93" fmla="*/ 71 h 103"/>
                  <a:gd name="T94" fmla="*/ 30 w 96"/>
                  <a:gd name="T95" fmla="*/ 65 h 103"/>
                  <a:gd name="T96" fmla="*/ 34 w 96"/>
                  <a:gd name="T97" fmla="*/ 59 h 103"/>
                  <a:gd name="T98" fmla="*/ 41 w 96"/>
                  <a:gd name="T99" fmla="*/ 54 h 103"/>
                  <a:gd name="T100" fmla="*/ 54 w 96"/>
                  <a:gd name="T101" fmla="*/ 5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3">
                    <a:moveTo>
                      <a:pt x="91" y="95"/>
                    </a:moveTo>
                    <a:lnTo>
                      <a:pt x="89" y="94"/>
                    </a:lnTo>
                    <a:lnTo>
                      <a:pt x="88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2"/>
                    </a:lnTo>
                    <a:lnTo>
                      <a:pt x="84" y="19"/>
                    </a:lnTo>
                    <a:lnTo>
                      <a:pt x="82" y="16"/>
                    </a:lnTo>
                    <a:lnTo>
                      <a:pt x="81" y="14"/>
                    </a:lnTo>
                    <a:lnTo>
                      <a:pt x="79" y="12"/>
                    </a:lnTo>
                    <a:lnTo>
                      <a:pt x="77" y="10"/>
                    </a:lnTo>
                    <a:lnTo>
                      <a:pt x="75" y="8"/>
                    </a:lnTo>
                    <a:lnTo>
                      <a:pt x="72" y="6"/>
                    </a:lnTo>
                    <a:lnTo>
                      <a:pt x="69" y="5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5" y="8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5" y="15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3"/>
                    </a:lnTo>
                    <a:lnTo>
                      <a:pt x="41" y="14"/>
                    </a:lnTo>
                    <a:lnTo>
                      <a:pt x="45" y="15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53" y="22"/>
                    </a:lnTo>
                    <a:lnTo>
                      <a:pt x="55" y="25"/>
                    </a:lnTo>
                    <a:lnTo>
                      <a:pt x="56" y="28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3" y="40"/>
                    </a:lnTo>
                    <a:lnTo>
                      <a:pt x="52" y="42"/>
                    </a:lnTo>
                    <a:lnTo>
                      <a:pt x="49" y="42"/>
                    </a:lnTo>
                    <a:lnTo>
                      <a:pt x="46" y="44"/>
                    </a:lnTo>
                    <a:lnTo>
                      <a:pt x="42" y="45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3" y="47"/>
                    </a:lnTo>
                    <a:lnTo>
                      <a:pt x="29" y="47"/>
                    </a:lnTo>
                    <a:lnTo>
                      <a:pt x="24" y="49"/>
                    </a:lnTo>
                    <a:lnTo>
                      <a:pt x="20" y="51"/>
                    </a:lnTo>
                    <a:lnTo>
                      <a:pt x="17" y="52"/>
                    </a:lnTo>
                    <a:lnTo>
                      <a:pt x="13" y="54"/>
                    </a:lnTo>
                    <a:lnTo>
                      <a:pt x="10" y="55"/>
                    </a:lnTo>
                    <a:lnTo>
                      <a:pt x="8" y="57"/>
                    </a:lnTo>
                    <a:lnTo>
                      <a:pt x="5" y="59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1" y="86"/>
                    </a:lnTo>
                    <a:lnTo>
                      <a:pt x="2" y="88"/>
                    </a:lnTo>
                    <a:lnTo>
                      <a:pt x="3" y="91"/>
                    </a:lnTo>
                    <a:lnTo>
                      <a:pt x="5" y="93"/>
                    </a:lnTo>
                    <a:lnTo>
                      <a:pt x="6" y="95"/>
                    </a:lnTo>
                    <a:lnTo>
                      <a:pt x="8" y="96"/>
                    </a:lnTo>
                    <a:lnTo>
                      <a:pt x="9" y="98"/>
                    </a:lnTo>
                    <a:lnTo>
                      <a:pt x="12" y="99"/>
                    </a:lnTo>
                    <a:lnTo>
                      <a:pt x="14" y="100"/>
                    </a:lnTo>
                    <a:lnTo>
                      <a:pt x="17" y="102"/>
                    </a:lnTo>
                    <a:lnTo>
                      <a:pt x="20" y="103"/>
                    </a:lnTo>
                    <a:lnTo>
                      <a:pt x="23" y="103"/>
                    </a:lnTo>
                    <a:lnTo>
                      <a:pt x="26" y="103"/>
                    </a:lnTo>
                    <a:lnTo>
                      <a:pt x="30" y="103"/>
                    </a:lnTo>
                    <a:lnTo>
                      <a:pt x="34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99"/>
                    </a:lnTo>
                    <a:lnTo>
                      <a:pt x="49" y="98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7" y="90"/>
                    </a:lnTo>
                    <a:lnTo>
                      <a:pt x="58" y="93"/>
                    </a:lnTo>
                    <a:lnTo>
                      <a:pt x="60" y="95"/>
                    </a:lnTo>
                    <a:lnTo>
                      <a:pt x="62" y="98"/>
                    </a:lnTo>
                    <a:lnTo>
                      <a:pt x="65" y="99"/>
                    </a:lnTo>
                    <a:lnTo>
                      <a:pt x="67" y="102"/>
                    </a:lnTo>
                    <a:lnTo>
                      <a:pt x="70" y="103"/>
                    </a:lnTo>
                    <a:lnTo>
                      <a:pt x="73" y="103"/>
                    </a:lnTo>
                    <a:lnTo>
                      <a:pt x="77" y="103"/>
                    </a:lnTo>
                    <a:lnTo>
                      <a:pt x="80" y="103"/>
                    </a:lnTo>
                    <a:lnTo>
                      <a:pt x="84" y="103"/>
                    </a:lnTo>
                    <a:lnTo>
                      <a:pt x="88" y="103"/>
                    </a:lnTo>
                    <a:lnTo>
                      <a:pt x="93" y="102"/>
                    </a:lnTo>
                    <a:lnTo>
                      <a:pt x="94" y="100"/>
                    </a:lnTo>
                    <a:lnTo>
                      <a:pt x="96" y="99"/>
                    </a:lnTo>
                    <a:lnTo>
                      <a:pt x="96" y="95"/>
                    </a:lnTo>
                    <a:lnTo>
                      <a:pt x="93" y="95"/>
                    </a:lnTo>
                    <a:lnTo>
                      <a:pt x="91" y="95"/>
                    </a:lnTo>
                    <a:close/>
                    <a:moveTo>
                      <a:pt x="57" y="68"/>
                    </a:moveTo>
                    <a:lnTo>
                      <a:pt x="57" y="74"/>
                    </a:lnTo>
                    <a:lnTo>
                      <a:pt x="55" y="79"/>
                    </a:lnTo>
                    <a:lnTo>
                      <a:pt x="55" y="81"/>
                    </a:lnTo>
                    <a:lnTo>
                      <a:pt x="53" y="83"/>
                    </a:lnTo>
                    <a:lnTo>
                      <a:pt x="53" y="85"/>
                    </a:lnTo>
                    <a:lnTo>
                      <a:pt x="52" y="87"/>
                    </a:lnTo>
                    <a:lnTo>
                      <a:pt x="51" y="87"/>
                    </a:lnTo>
                    <a:lnTo>
                      <a:pt x="50" y="88"/>
                    </a:lnTo>
                    <a:lnTo>
                      <a:pt x="49" y="90"/>
                    </a:lnTo>
                    <a:lnTo>
                      <a:pt x="47" y="91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2" y="91"/>
                    </a:lnTo>
                    <a:lnTo>
                      <a:pt x="41" y="91"/>
                    </a:lnTo>
                    <a:lnTo>
                      <a:pt x="38" y="91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2" y="87"/>
                    </a:lnTo>
                    <a:lnTo>
                      <a:pt x="31" y="85"/>
                    </a:lnTo>
                    <a:lnTo>
                      <a:pt x="30" y="82"/>
                    </a:lnTo>
                    <a:lnTo>
                      <a:pt x="29" y="79"/>
                    </a:lnTo>
                    <a:lnTo>
                      <a:pt x="29" y="75"/>
                    </a:lnTo>
                    <a:lnTo>
                      <a:pt x="29" y="71"/>
                    </a:lnTo>
                    <a:lnTo>
                      <a:pt x="29" y="70"/>
                    </a:lnTo>
                    <a:lnTo>
                      <a:pt x="29" y="67"/>
                    </a:lnTo>
                    <a:lnTo>
                      <a:pt x="30" y="65"/>
                    </a:lnTo>
                    <a:lnTo>
                      <a:pt x="31" y="63"/>
                    </a:lnTo>
                    <a:lnTo>
                      <a:pt x="33" y="61"/>
                    </a:lnTo>
                    <a:lnTo>
                      <a:pt x="34" y="59"/>
                    </a:lnTo>
                    <a:lnTo>
                      <a:pt x="36" y="57"/>
                    </a:lnTo>
                    <a:lnTo>
                      <a:pt x="38" y="55"/>
                    </a:lnTo>
                    <a:lnTo>
                      <a:pt x="41" y="54"/>
                    </a:lnTo>
                    <a:lnTo>
                      <a:pt x="45" y="52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7" y="48"/>
                    </a:lnTo>
                    <a:lnTo>
                      <a:pt x="57" y="6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ŝḻïḓé"/>
              <p:cNvSpPr/>
              <p:nvPr userDrawn="1"/>
            </p:nvSpPr>
            <p:spPr bwMode="auto">
              <a:xfrm>
                <a:off x="6323013" y="4038601"/>
                <a:ext cx="200025" cy="228600"/>
              </a:xfrm>
              <a:custGeom>
                <a:avLst/>
                <a:gdLst>
                  <a:gd name="T0" fmla="*/ 121 w 126"/>
                  <a:gd name="T1" fmla="*/ 0 h 144"/>
                  <a:gd name="T2" fmla="*/ 113 w 126"/>
                  <a:gd name="T3" fmla="*/ 0 h 144"/>
                  <a:gd name="T4" fmla="*/ 109 w 126"/>
                  <a:gd name="T5" fmla="*/ 63 h 144"/>
                  <a:gd name="T6" fmla="*/ 107 w 126"/>
                  <a:gd name="T7" fmla="*/ 91 h 144"/>
                  <a:gd name="T8" fmla="*/ 106 w 126"/>
                  <a:gd name="T9" fmla="*/ 100 h 144"/>
                  <a:gd name="T10" fmla="*/ 105 w 126"/>
                  <a:gd name="T11" fmla="*/ 107 h 144"/>
                  <a:gd name="T12" fmla="*/ 102 w 126"/>
                  <a:gd name="T13" fmla="*/ 112 h 144"/>
                  <a:gd name="T14" fmla="*/ 98 w 126"/>
                  <a:gd name="T15" fmla="*/ 118 h 144"/>
                  <a:gd name="T16" fmla="*/ 94 w 126"/>
                  <a:gd name="T17" fmla="*/ 123 h 144"/>
                  <a:gd name="T18" fmla="*/ 90 w 126"/>
                  <a:gd name="T19" fmla="*/ 126 h 144"/>
                  <a:gd name="T20" fmla="*/ 86 w 126"/>
                  <a:gd name="T21" fmla="*/ 128 h 144"/>
                  <a:gd name="T22" fmla="*/ 80 w 126"/>
                  <a:gd name="T23" fmla="*/ 131 h 144"/>
                  <a:gd name="T24" fmla="*/ 74 w 126"/>
                  <a:gd name="T25" fmla="*/ 131 h 144"/>
                  <a:gd name="T26" fmla="*/ 68 w 126"/>
                  <a:gd name="T27" fmla="*/ 131 h 144"/>
                  <a:gd name="T28" fmla="*/ 61 w 126"/>
                  <a:gd name="T29" fmla="*/ 131 h 144"/>
                  <a:gd name="T30" fmla="*/ 54 w 126"/>
                  <a:gd name="T31" fmla="*/ 130 h 144"/>
                  <a:gd name="T32" fmla="*/ 49 w 126"/>
                  <a:gd name="T33" fmla="*/ 127 h 144"/>
                  <a:gd name="T34" fmla="*/ 45 w 126"/>
                  <a:gd name="T35" fmla="*/ 123 h 144"/>
                  <a:gd name="T36" fmla="*/ 40 w 126"/>
                  <a:gd name="T37" fmla="*/ 119 h 144"/>
                  <a:gd name="T38" fmla="*/ 37 w 126"/>
                  <a:gd name="T39" fmla="*/ 113 h 144"/>
                  <a:gd name="T40" fmla="*/ 34 w 126"/>
                  <a:gd name="T41" fmla="*/ 107 h 144"/>
                  <a:gd name="T42" fmla="*/ 33 w 126"/>
                  <a:gd name="T43" fmla="*/ 99 h 144"/>
                  <a:gd name="T44" fmla="*/ 31 w 126"/>
                  <a:gd name="T45" fmla="*/ 83 h 144"/>
                  <a:gd name="T46" fmla="*/ 31 w 126"/>
                  <a:gd name="T47" fmla="*/ 58 h 144"/>
                  <a:gd name="T48" fmla="*/ 28 w 126"/>
                  <a:gd name="T49" fmla="*/ 0 h 144"/>
                  <a:gd name="T50" fmla="*/ 21 w 126"/>
                  <a:gd name="T51" fmla="*/ 1 h 144"/>
                  <a:gd name="T52" fmla="*/ 17 w 126"/>
                  <a:gd name="T53" fmla="*/ 1 h 144"/>
                  <a:gd name="T54" fmla="*/ 13 w 126"/>
                  <a:gd name="T55" fmla="*/ 1 h 144"/>
                  <a:gd name="T56" fmla="*/ 9 w 126"/>
                  <a:gd name="T57" fmla="*/ 1 h 144"/>
                  <a:gd name="T58" fmla="*/ 3 w 126"/>
                  <a:gd name="T59" fmla="*/ 0 h 144"/>
                  <a:gd name="T60" fmla="*/ 0 w 126"/>
                  <a:gd name="T61" fmla="*/ 85 h 144"/>
                  <a:gd name="T62" fmla="*/ 1 w 126"/>
                  <a:gd name="T63" fmla="*/ 99 h 144"/>
                  <a:gd name="T64" fmla="*/ 4 w 126"/>
                  <a:gd name="T65" fmla="*/ 111 h 144"/>
                  <a:gd name="T66" fmla="*/ 6 w 126"/>
                  <a:gd name="T67" fmla="*/ 119 h 144"/>
                  <a:gd name="T68" fmla="*/ 10 w 126"/>
                  <a:gd name="T69" fmla="*/ 125 h 144"/>
                  <a:gd name="T70" fmla="*/ 16 w 126"/>
                  <a:gd name="T71" fmla="*/ 131 h 144"/>
                  <a:gd name="T72" fmla="*/ 23 w 126"/>
                  <a:gd name="T73" fmla="*/ 136 h 144"/>
                  <a:gd name="T74" fmla="*/ 31 w 126"/>
                  <a:gd name="T75" fmla="*/ 139 h 144"/>
                  <a:gd name="T76" fmla="*/ 41 w 126"/>
                  <a:gd name="T77" fmla="*/ 142 h 144"/>
                  <a:gd name="T78" fmla="*/ 52 w 126"/>
                  <a:gd name="T79" fmla="*/ 143 h 144"/>
                  <a:gd name="T80" fmla="*/ 64 w 126"/>
                  <a:gd name="T81" fmla="*/ 144 h 144"/>
                  <a:gd name="T82" fmla="*/ 74 w 126"/>
                  <a:gd name="T83" fmla="*/ 143 h 144"/>
                  <a:gd name="T84" fmla="*/ 85 w 126"/>
                  <a:gd name="T85" fmla="*/ 142 h 144"/>
                  <a:gd name="T86" fmla="*/ 94 w 126"/>
                  <a:gd name="T87" fmla="*/ 139 h 144"/>
                  <a:gd name="T88" fmla="*/ 103 w 126"/>
                  <a:gd name="T89" fmla="*/ 135 h 144"/>
                  <a:gd name="T90" fmla="*/ 109 w 126"/>
                  <a:gd name="T91" fmla="*/ 131 h 144"/>
                  <a:gd name="T92" fmla="*/ 114 w 126"/>
                  <a:gd name="T93" fmla="*/ 126 h 144"/>
                  <a:gd name="T94" fmla="*/ 118 w 126"/>
                  <a:gd name="T95" fmla="*/ 119 h 144"/>
                  <a:gd name="T96" fmla="*/ 121 w 126"/>
                  <a:gd name="T97" fmla="*/ 113 h 144"/>
                  <a:gd name="T98" fmla="*/ 123 w 126"/>
                  <a:gd name="T99" fmla="*/ 104 h 144"/>
                  <a:gd name="T100" fmla="*/ 125 w 126"/>
                  <a:gd name="T101" fmla="*/ 95 h 144"/>
                  <a:gd name="T102" fmla="*/ 126 w 126"/>
                  <a:gd name="T103" fmla="*/ 86 h 144"/>
                  <a:gd name="T104" fmla="*/ 125 w 126"/>
                  <a:gd name="T105" fmla="*/ 7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6" h="144">
                    <a:moveTo>
                      <a:pt x="125" y="0"/>
                    </a:moveTo>
                    <a:lnTo>
                      <a:pt x="121" y="0"/>
                    </a:lnTo>
                    <a:lnTo>
                      <a:pt x="117" y="0"/>
                    </a:lnTo>
                    <a:lnTo>
                      <a:pt x="113" y="0"/>
                    </a:lnTo>
                    <a:lnTo>
                      <a:pt x="109" y="0"/>
                    </a:lnTo>
                    <a:lnTo>
                      <a:pt x="109" y="63"/>
                    </a:lnTo>
                    <a:lnTo>
                      <a:pt x="109" y="78"/>
                    </a:lnTo>
                    <a:lnTo>
                      <a:pt x="107" y="91"/>
                    </a:lnTo>
                    <a:lnTo>
                      <a:pt x="107" y="96"/>
                    </a:lnTo>
                    <a:lnTo>
                      <a:pt x="106" y="100"/>
                    </a:lnTo>
                    <a:lnTo>
                      <a:pt x="106" y="103"/>
                    </a:lnTo>
                    <a:lnTo>
                      <a:pt x="105" y="107"/>
                    </a:lnTo>
                    <a:lnTo>
                      <a:pt x="103" y="110"/>
                    </a:lnTo>
                    <a:lnTo>
                      <a:pt x="102" y="112"/>
                    </a:lnTo>
                    <a:lnTo>
                      <a:pt x="100" y="115"/>
                    </a:lnTo>
                    <a:lnTo>
                      <a:pt x="98" y="118"/>
                    </a:lnTo>
                    <a:lnTo>
                      <a:pt x="97" y="120"/>
                    </a:lnTo>
                    <a:lnTo>
                      <a:pt x="94" y="123"/>
                    </a:lnTo>
                    <a:lnTo>
                      <a:pt x="93" y="124"/>
                    </a:lnTo>
                    <a:lnTo>
                      <a:pt x="90" y="126"/>
                    </a:lnTo>
                    <a:lnTo>
                      <a:pt x="88" y="127"/>
                    </a:lnTo>
                    <a:lnTo>
                      <a:pt x="86" y="128"/>
                    </a:lnTo>
                    <a:lnTo>
                      <a:pt x="83" y="130"/>
                    </a:lnTo>
                    <a:lnTo>
                      <a:pt x="80" y="131"/>
                    </a:lnTo>
                    <a:lnTo>
                      <a:pt x="78" y="131"/>
                    </a:lnTo>
                    <a:lnTo>
                      <a:pt x="74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5" y="131"/>
                    </a:lnTo>
                    <a:lnTo>
                      <a:pt x="61" y="131"/>
                    </a:lnTo>
                    <a:lnTo>
                      <a:pt x="57" y="131"/>
                    </a:lnTo>
                    <a:lnTo>
                      <a:pt x="54" y="130"/>
                    </a:lnTo>
                    <a:lnTo>
                      <a:pt x="52" y="128"/>
                    </a:lnTo>
                    <a:lnTo>
                      <a:pt x="49" y="127"/>
                    </a:lnTo>
                    <a:lnTo>
                      <a:pt x="46" y="125"/>
                    </a:lnTo>
                    <a:lnTo>
                      <a:pt x="45" y="123"/>
                    </a:lnTo>
                    <a:lnTo>
                      <a:pt x="42" y="121"/>
                    </a:lnTo>
                    <a:lnTo>
                      <a:pt x="40" y="119"/>
                    </a:lnTo>
                    <a:lnTo>
                      <a:pt x="38" y="115"/>
                    </a:lnTo>
                    <a:lnTo>
                      <a:pt x="37" y="113"/>
                    </a:lnTo>
                    <a:lnTo>
                      <a:pt x="35" y="110"/>
                    </a:lnTo>
                    <a:lnTo>
                      <a:pt x="34" y="107"/>
                    </a:lnTo>
                    <a:lnTo>
                      <a:pt x="33" y="103"/>
                    </a:lnTo>
                    <a:lnTo>
                      <a:pt x="33" y="99"/>
                    </a:lnTo>
                    <a:lnTo>
                      <a:pt x="32" y="92"/>
                    </a:lnTo>
                    <a:lnTo>
                      <a:pt x="31" y="83"/>
                    </a:lnTo>
                    <a:lnTo>
                      <a:pt x="31" y="72"/>
                    </a:lnTo>
                    <a:lnTo>
                      <a:pt x="31" y="58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0" y="92"/>
                    </a:lnTo>
                    <a:lnTo>
                      <a:pt x="1" y="99"/>
                    </a:lnTo>
                    <a:lnTo>
                      <a:pt x="1" y="106"/>
                    </a:lnTo>
                    <a:lnTo>
                      <a:pt x="4" y="111"/>
                    </a:lnTo>
                    <a:lnTo>
                      <a:pt x="5" y="115"/>
                    </a:lnTo>
                    <a:lnTo>
                      <a:pt x="6" y="119"/>
                    </a:lnTo>
                    <a:lnTo>
                      <a:pt x="8" y="123"/>
                    </a:lnTo>
                    <a:lnTo>
                      <a:pt x="10" y="125"/>
                    </a:lnTo>
                    <a:lnTo>
                      <a:pt x="13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3" y="136"/>
                    </a:lnTo>
                    <a:lnTo>
                      <a:pt x="27" y="138"/>
                    </a:lnTo>
                    <a:lnTo>
                      <a:pt x="31" y="139"/>
                    </a:lnTo>
                    <a:lnTo>
                      <a:pt x="36" y="141"/>
                    </a:lnTo>
                    <a:lnTo>
                      <a:pt x="41" y="142"/>
                    </a:lnTo>
                    <a:lnTo>
                      <a:pt x="46" y="143"/>
                    </a:lnTo>
                    <a:lnTo>
                      <a:pt x="52" y="143"/>
                    </a:lnTo>
                    <a:lnTo>
                      <a:pt x="57" y="144"/>
                    </a:lnTo>
                    <a:lnTo>
                      <a:pt x="64" y="144"/>
                    </a:lnTo>
                    <a:lnTo>
                      <a:pt x="70" y="144"/>
                    </a:lnTo>
                    <a:lnTo>
                      <a:pt x="74" y="143"/>
                    </a:lnTo>
                    <a:lnTo>
                      <a:pt x="80" y="143"/>
                    </a:lnTo>
                    <a:lnTo>
                      <a:pt x="85" y="142"/>
                    </a:lnTo>
                    <a:lnTo>
                      <a:pt x="90" y="140"/>
                    </a:lnTo>
                    <a:lnTo>
                      <a:pt x="94" y="139"/>
                    </a:lnTo>
                    <a:lnTo>
                      <a:pt x="98" y="137"/>
                    </a:lnTo>
                    <a:lnTo>
                      <a:pt x="103" y="135"/>
                    </a:lnTo>
                    <a:lnTo>
                      <a:pt x="106" y="133"/>
                    </a:lnTo>
                    <a:lnTo>
                      <a:pt x="109" y="131"/>
                    </a:lnTo>
                    <a:lnTo>
                      <a:pt x="111" y="128"/>
                    </a:lnTo>
                    <a:lnTo>
                      <a:pt x="114" y="126"/>
                    </a:lnTo>
                    <a:lnTo>
                      <a:pt x="116" y="123"/>
                    </a:lnTo>
                    <a:lnTo>
                      <a:pt x="118" y="119"/>
                    </a:lnTo>
                    <a:lnTo>
                      <a:pt x="119" y="116"/>
                    </a:lnTo>
                    <a:lnTo>
                      <a:pt x="121" y="113"/>
                    </a:lnTo>
                    <a:lnTo>
                      <a:pt x="122" y="109"/>
                    </a:lnTo>
                    <a:lnTo>
                      <a:pt x="123" y="104"/>
                    </a:lnTo>
                    <a:lnTo>
                      <a:pt x="124" y="100"/>
                    </a:lnTo>
                    <a:lnTo>
                      <a:pt x="125" y="95"/>
                    </a:lnTo>
                    <a:lnTo>
                      <a:pt x="125" y="91"/>
                    </a:lnTo>
                    <a:lnTo>
                      <a:pt x="126" y="86"/>
                    </a:lnTo>
                    <a:lnTo>
                      <a:pt x="126" y="80"/>
                    </a:lnTo>
                    <a:lnTo>
                      <a:pt x="125" y="74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ṧľîḑê"/>
              <p:cNvSpPr/>
              <p:nvPr userDrawn="1"/>
            </p:nvSpPr>
            <p:spPr bwMode="auto">
              <a:xfrm>
                <a:off x="65881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5 w 93"/>
                  <a:gd name="T5" fmla="*/ 10 h 102"/>
                  <a:gd name="T6" fmla="*/ 80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7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8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3 w 93"/>
                  <a:gd name="T49" fmla="*/ 24 h 102"/>
                  <a:gd name="T50" fmla="*/ 37 w 93"/>
                  <a:gd name="T51" fmla="*/ 21 h 102"/>
                  <a:gd name="T52" fmla="*/ 40 w 93"/>
                  <a:gd name="T53" fmla="*/ 18 h 102"/>
                  <a:gd name="T54" fmla="*/ 44 w 93"/>
                  <a:gd name="T55" fmla="*/ 18 h 102"/>
                  <a:gd name="T56" fmla="*/ 49 w 93"/>
                  <a:gd name="T57" fmla="*/ 17 h 102"/>
                  <a:gd name="T58" fmla="*/ 53 w 93"/>
                  <a:gd name="T59" fmla="*/ 18 h 102"/>
                  <a:gd name="T60" fmla="*/ 56 w 93"/>
                  <a:gd name="T61" fmla="*/ 20 h 102"/>
                  <a:gd name="T62" fmla="*/ 59 w 93"/>
                  <a:gd name="T63" fmla="*/ 23 h 102"/>
                  <a:gd name="T64" fmla="*/ 61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4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5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5" y="10"/>
                    </a:lnTo>
                    <a:lnTo>
                      <a:pt x="83" y="8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5" y="2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7" y="17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8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3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4" y="18"/>
                    </a:lnTo>
                    <a:lnTo>
                      <a:pt x="47" y="17"/>
                    </a:lnTo>
                    <a:lnTo>
                      <a:pt x="49" y="17"/>
                    </a:lnTo>
                    <a:lnTo>
                      <a:pt x="51" y="18"/>
                    </a:lnTo>
                    <a:lnTo>
                      <a:pt x="53" y="18"/>
                    </a:lnTo>
                    <a:lnTo>
                      <a:pt x="55" y="19"/>
                    </a:lnTo>
                    <a:lnTo>
                      <a:pt x="56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0" y="26"/>
                    </a:lnTo>
                    <a:lnTo>
                      <a:pt x="61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4" y="51"/>
                    </a:lnTo>
                    <a:lnTo>
                      <a:pt x="64" y="102"/>
                    </a:lnTo>
                    <a:lnTo>
                      <a:pt x="67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5" y="102"/>
                    </a:lnTo>
                    <a:lnTo>
                      <a:pt x="89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2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1îde"/>
              <p:cNvSpPr/>
              <p:nvPr userDrawn="1"/>
            </p:nvSpPr>
            <p:spPr bwMode="auto">
              <a:xfrm>
                <a:off x="6796088" y="4105276"/>
                <a:ext cx="44450" cy="158750"/>
              </a:xfrm>
              <a:custGeom>
                <a:avLst/>
                <a:gdLst>
                  <a:gd name="T0" fmla="*/ 20 w 28"/>
                  <a:gd name="T1" fmla="*/ 0 h 100"/>
                  <a:gd name="T2" fmla="*/ 17 w 28"/>
                  <a:gd name="T3" fmla="*/ 0 h 100"/>
                  <a:gd name="T4" fmla="*/ 14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4 w 28"/>
                  <a:gd name="T23" fmla="*/ 100 h 100"/>
                  <a:gd name="T24" fmla="*/ 17 w 28"/>
                  <a:gd name="T25" fmla="*/ 100 h 100"/>
                  <a:gd name="T26" fmla="*/ 20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0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0" y="0"/>
                    </a:move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4" y="100"/>
                    </a:lnTo>
                    <a:lnTo>
                      <a:pt x="17" y="100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ṣḻiḓê"/>
              <p:cNvSpPr/>
              <p:nvPr userDrawn="1"/>
            </p:nvSpPr>
            <p:spPr bwMode="auto">
              <a:xfrm>
                <a:off x="6791326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31 w 33"/>
                  <a:gd name="T3" fmla="*/ 7 h 32"/>
                  <a:gd name="T4" fmla="*/ 28 w 33"/>
                  <a:gd name="T5" fmla="*/ 5 h 32"/>
                  <a:gd name="T6" fmla="*/ 26 w 33"/>
                  <a:gd name="T7" fmla="*/ 3 h 32"/>
                  <a:gd name="T8" fmla="*/ 23 w 33"/>
                  <a:gd name="T9" fmla="*/ 2 h 32"/>
                  <a:gd name="T10" fmla="*/ 20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10 w 33"/>
                  <a:gd name="T17" fmla="*/ 2 h 32"/>
                  <a:gd name="T18" fmla="*/ 7 w 33"/>
                  <a:gd name="T19" fmla="*/ 3 h 32"/>
                  <a:gd name="T20" fmla="*/ 5 w 33"/>
                  <a:gd name="T21" fmla="*/ 5 h 32"/>
                  <a:gd name="T22" fmla="*/ 3 w 33"/>
                  <a:gd name="T23" fmla="*/ 7 h 32"/>
                  <a:gd name="T24" fmla="*/ 2 w 33"/>
                  <a:gd name="T25" fmla="*/ 10 h 32"/>
                  <a:gd name="T26" fmla="*/ 1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2 w 33"/>
                  <a:gd name="T33" fmla="*/ 23 h 32"/>
                  <a:gd name="T34" fmla="*/ 3 w 33"/>
                  <a:gd name="T35" fmla="*/ 26 h 32"/>
                  <a:gd name="T36" fmla="*/ 4 w 33"/>
                  <a:gd name="T37" fmla="*/ 28 h 32"/>
                  <a:gd name="T38" fmla="*/ 7 w 33"/>
                  <a:gd name="T39" fmla="*/ 30 h 32"/>
                  <a:gd name="T40" fmla="*/ 10 w 33"/>
                  <a:gd name="T41" fmla="*/ 31 h 32"/>
                  <a:gd name="T42" fmla="*/ 13 w 33"/>
                  <a:gd name="T43" fmla="*/ 32 h 32"/>
                  <a:gd name="T44" fmla="*/ 16 w 33"/>
                  <a:gd name="T45" fmla="*/ 32 h 32"/>
                  <a:gd name="T46" fmla="*/ 20 w 33"/>
                  <a:gd name="T47" fmla="*/ 32 h 32"/>
                  <a:gd name="T48" fmla="*/ 23 w 33"/>
                  <a:gd name="T49" fmla="*/ 31 h 32"/>
                  <a:gd name="T50" fmla="*/ 26 w 33"/>
                  <a:gd name="T51" fmla="*/ 30 h 32"/>
                  <a:gd name="T52" fmla="*/ 28 w 33"/>
                  <a:gd name="T53" fmla="*/ 27 h 32"/>
                  <a:gd name="T54" fmla="*/ 31 w 33"/>
                  <a:gd name="T55" fmla="*/ 25 h 32"/>
                  <a:gd name="T56" fmla="*/ 31 w 33"/>
                  <a:gd name="T57" fmla="*/ 23 h 32"/>
                  <a:gd name="T58" fmla="*/ 33 w 33"/>
                  <a:gd name="T59" fmla="*/ 19 h 32"/>
                  <a:gd name="T60" fmla="*/ 33 w 33"/>
                  <a:gd name="T61" fmla="*/ 16 h 32"/>
                  <a:gd name="T62" fmla="*/ 33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31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7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1îde"/>
              <p:cNvSpPr/>
              <p:nvPr userDrawn="1"/>
            </p:nvSpPr>
            <p:spPr bwMode="auto">
              <a:xfrm>
                <a:off x="6888163" y="4105276"/>
                <a:ext cx="155575" cy="158750"/>
              </a:xfrm>
              <a:custGeom>
                <a:avLst/>
                <a:gdLst>
                  <a:gd name="T0" fmla="*/ 91 w 98"/>
                  <a:gd name="T1" fmla="*/ 0 h 100"/>
                  <a:gd name="T2" fmla="*/ 87 w 98"/>
                  <a:gd name="T3" fmla="*/ 0 h 100"/>
                  <a:gd name="T4" fmla="*/ 82 w 98"/>
                  <a:gd name="T5" fmla="*/ 0 h 100"/>
                  <a:gd name="T6" fmla="*/ 78 w 98"/>
                  <a:gd name="T7" fmla="*/ 8 h 100"/>
                  <a:gd name="T8" fmla="*/ 71 w 98"/>
                  <a:gd name="T9" fmla="*/ 28 h 100"/>
                  <a:gd name="T10" fmla="*/ 65 w 98"/>
                  <a:gd name="T11" fmla="*/ 45 h 100"/>
                  <a:gd name="T12" fmla="*/ 58 w 98"/>
                  <a:gd name="T13" fmla="*/ 64 h 100"/>
                  <a:gd name="T14" fmla="*/ 32 w 98"/>
                  <a:gd name="T15" fmla="*/ 0 h 100"/>
                  <a:gd name="T16" fmla="*/ 24 w 98"/>
                  <a:gd name="T17" fmla="*/ 0 h 100"/>
                  <a:gd name="T18" fmla="*/ 16 w 98"/>
                  <a:gd name="T19" fmla="*/ 0 h 100"/>
                  <a:gd name="T20" fmla="*/ 8 w 98"/>
                  <a:gd name="T21" fmla="*/ 0 h 100"/>
                  <a:gd name="T22" fmla="*/ 0 w 98"/>
                  <a:gd name="T23" fmla="*/ 0 h 100"/>
                  <a:gd name="T24" fmla="*/ 6 w 98"/>
                  <a:gd name="T25" fmla="*/ 17 h 100"/>
                  <a:gd name="T26" fmla="*/ 14 w 98"/>
                  <a:gd name="T27" fmla="*/ 38 h 100"/>
                  <a:gd name="T28" fmla="*/ 22 w 98"/>
                  <a:gd name="T29" fmla="*/ 61 h 100"/>
                  <a:gd name="T30" fmla="*/ 32 w 98"/>
                  <a:gd name="T31" fmla="*/ 89 h 100"/>
                  <a:gd name="T32" fmla="*/ 34 w 98"/>
                  <a:gd name="T33" fmla="*/ 95 h 100"/>
                  <a:gd name="T34" fmla="*/ 36 w 98"/>
                  <a:gd name="T35" fmla="*/ 100 h 100"/>
                  <a:gd name="T36" fmla="*/ 42 w 98"/>
                  <a:gd name="T37" fmla="*/ 100 h 100"/>
                  <a:gd name="T38" fmla="*/ 47 w 98"/>
                  <a:gd name="T39" fmla="*/ 100 h 100"/>
                  <a:gd name="T40" fmla="*/ 52 w 98"/>
                  <a:gd name="T41" fmla="*/ 100 h 100"/>
                  <a:gd name="T42" fmla="*/ 58 w 98"/>
                  <a:gd name="T43" fmla="*/ 100 h 100"/>
                  <a:gd name="T44" fmla="*/ 62 w 98"/>
                  <a:gd name="T45" fmla="*/ 88 h 100"/>
                  <a:gd name="T46" fmla="*/ 66 w 98"/>
                  <a:gd name="T47" fmla="*/ 73 h 100"/>
                  <a:gd name="T48" fmla="*/ 74 w 98"/>
                  <a:gd name="T49" fmla="*/ 57 h 100"/>
                  <a:gd name="T50" fmla="*/ 82 w 98"/>
                  <a:gd name="T51" fmla="*/ 39 h 100"/>
                  <a:gd name="T52" fmla="*/ 85 w 98"/>
                  <a:gd name="T53" fmla="*/ 29 h 100"/>
                  <a:gd name="T54" fmla="*/ 90 w 98"/>
                  <a:gd name="T55" fmla="*/ 16 h 100"/>
                  <a:gd name="T56" fmla="*/ 96 w 98"/>
                  <a:gd name="T57" fmla="*/ 4 h 100"/>
                  <a:gd name="T58" fmla="*/ 96 w 98"/>
                  <a:gd name="T59" fmla="*/ 3 h 100"/>
                  <a:gd name="T60" fmla="*/ 98 w 98"/>
                  <a:gd name="T61" fmla="*/ 1 h 100"/>
                  <a:gd name="T62" fmla="*/ 95 w 98"/>
                  <a:gd name="T6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00">
                    <a:moveTo>
                      <a:pt x="93" y="0"/>
                    </a:moveTo>
                    <a:lnTo>
                      <a:pt x="91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8"/>
                    </a:lnTo>
                    <a:lnTo>
                      <a:pt x="74" y="18"/>
                    </a:lnTo>
                    <a:lnTo>
                      <a:pt x="71" y="28"/>
                    </a:lnTo>
                    <a:lnTo>
                      <a:pt x="68" y="36"/>
                    </a:lnTo>
                    <a:lnTo>
                      <a:pt x="65" y="45"/>
                    </a:lnTo>
                    <a:lnTo>
                      <a:pt x="62" y="55"/>
                    </a:lnTo>
                    <a:lnTo>
                      <a:pt x="58" y="64"/>
                    </a:lnTo>
                    <a:lnTo>
                      <a:pt x="55" y="7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6" y="17"/>
                    </a:lnTo>
                    <a:lnTo>
                      <a:pt x="10" y="27"/>
                    </a:lnTo>
                    <a:lnTo>
                      <a:pt x="14" y="38"/>
                    </a:lnTo>
                    <a:lnTo>
                      <a:pt x="18" y="49"/>
                    </a:lnTo>
                    <a:lnTo>
                      <a:pt x="22" y="61"/>
                    </a:lnTo>
                    <a:lnTo>
                      <a:pt x="27" y="75"/>
                    </a:lnTo>
                    <a:lnTo>
                      <a:pt x="32" y="89"/>
                    </a:lnTo>
                    <a:lnTo>
                      <a:pt x="33" y="92"/>
                    </a:lnTo>
                    <a:lnTo>
                      <a:pt x="34" y="95"/>
                    </a:lnTo>
                    <a:lnTo>
                      <a:pt x="35" y="97"/>
                    </a:lnTo>
                    <a:lnTo>
                      <a:pt x="36" y="100"/>
                    </a:lnTo>
                    <a:lnTo>
                      <a:pt x="39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7" y="100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5" y="100"/>
                    </a:lnTo>
                    <a:lnTo>
                      <a:pt x="58" y="100"/>
                    </a:lnTo>
                    <a:lnTo>
                      <a:pt x="59" y="94"/>
                    </a:lnTo>
                    <a:lnTo>
                      <a:pt x="62" y="88"/>
                    </a:lnTo>
                    <a:lnTo>
                      <a:pt x="64" y="81"/>
                    </a:lnTo>
                    <a:lnTo>
                      <a:pt x="66" y="73"/>
                    </a:lnTo>
                    <a:lnTo>
                      <a:pt x="70" y="66"/>
                    </a:lnTo>
                    <a:lnTo>
                      <a:pt x="74" y="57"/>
                    </a:lnTo>
                    <a:lnTo>
                      <a:pt x="77" y="49"/>
                    </a:lnTo>
                    <a:lnTo>
                      <a:pt x="82" y="39"/>
                    </a:lnTo>
                    <a:lnTo>
                      <a:pt x="83" y="33"/>
                    </a:lnTo>
                    <a:lnTo>
                      <a:pt x="85" y="29"/>
                    </a:lnTo>
                    <a:lnTo>
                      <a:pt x="87" y="23"/>
                    </a:lnTo>
                    <a:lnTo>
                      <a:pt x="90" y="16"/>
                    </a:lnTo>
                    <a:lnTo>
                      <a:pt x="93" y="11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ïḑê"/>
              <p:cNvSpPr/>
              <p:nvPr userDrawn="1"/>
            </p:nvSpPr>
            <p:spPr bwMode="auto">
              <a:xfrm>
                <a:off x="7078663" y="4102101"/>
                <a:ext cx="144463" cy="163513"/>
              </a:xfrm>
              <a:custGeom>
                <a:avLst/>
                <a:gdLst>
                  <a:gd name="T0" fmla="*/ 87 w 91"/>
                  <a:gd name="T1" fmla="*/ 26 h 103"/>
                  <a:gd name="T2" fmla="*/ 83 w 91"/>
                  <a:gd name="T3" fmla="*/ 18 h 103"/>
                  <a:gd name="T4" fmla="*/ 79 w 91"/>
                  <a:gd name="T5" fmla="*/ 10 h 103"/>
                  <a:gd name="T6" fmla="*/ 71 w 91"/>
                  <a:gd name="T7" fmla="*/ 6 h 103"/>
                  <a:gd name="T8" fmla="*/ 63 w 91"/>
                  <a:gd name="T9" fmla="*/ 2 h 103"/>
                  <a:gd name="T10" fmla="*/ 54 w 91"/>
                  <a:gd name="T11" fmla="*/ 0 h 103"/>
                  <a:gd name="T12" fmla="*/ 43 w 91"/>
                  <a:gd name="T13" fmla="*/ 1 h 103"/>
                  <a:gd name="T14" fmla="*/ 32 w 91"/>
                  <a:gd name="T15" fmla="*/ 2 h 103"/>
                  <a:gd name="T16" fmla="*/ 23 w 91"/>
                  <a:gd name="T17" fmla="*/ 6 h 103"/>
                  <a:gd name="T18" fmla="*/ 15 w 91"/>
                  <a:gd name="T19" fmla="*/ 10 h 103"/>
                  <a:gd name="T20" fmla="*/ 10 w 91"/>
                  <a:gd name="T21" fmla="*/ 17 h 103"/>
                  <a:gd name="T22" fmla="*/ 5 w 91"/>
                  <a:gd name="T23" fmla="*/ 25 h 103"/>
                  <a:gd name="T24" fmla="*/ 2 w 91"/>
                  <a:gd name="T25" fmla="*/ 34 h 103"/>
                  <a:gd name="T26" fmla="*/ 0 w 91"/>
                  <a:gd name="T27" fmla="*/ 44 h 103"/>
                  <a:gd name="T28" fmla="*/ 0 w 91"/>
                  <a:gd name="T29" fmla="*/ 56 h 103"/>
                  <a:gd name="T30" fmla="*/ 2 w 91"/>
                  <a:gd name="T31" fmla="*/ 68 h 103"/>
                  <a:gd name="T32" fmla="*/ 5 w 91"/>
                  <a:gd name="T33" fmla="*/ 78 h 103"/>
                  <a:gd name="T34" fmla="*/ 10 w 91"/>
                  <a:gd name="T35" fmla="*/ 86 h 103"/>
                  <a:gd name="T36" fmla="*/ 17 w 91"/>
                  <a:gd name="T37" fmla="*/ 92 h 103"/>
                  <a:gd name="T38" fmla="*/ 25 w 91"/>
                  <a:gd name="T39" fmla="*/ 98 h 103"/>
                  <a:gd name="T40" fmla="*/ 35 w 91"/>
                  <a:gd name="T41" fmla="*/ 102 h 103"/>
                  <a:gd name="T42" fmla="*/ 46 w 91"/>
                  <a:gd name="T43" fmla="*/ 103 h 103"/>
                  <a:gd name="T44" fmla="*/ 56 w 91"/>
                  <a:gd name="T45" fmla="*/ 103 h 103"/>
                  <a:gd name="T46" fmla="*/ 64 w 91"/>
                  <a:gd name="T47" fmla="*/ 102 h 103"/>
                  <a:gd name="T48" fmla="*/ 72 w 91"/>
                  <a:gd name="T49" fmla="*/ 100 h 103"/>
                  <a:gd name="T50" fmla="*/ 79 w 91"/>
                  <a:gd name="T51" fmla="*/ 97 h 103"/>
                  <a:gd name="T52" fmla="*/ 87 w 91"/>
                  <a:gd name="T53" fmla="*/ 84 h 103"/>
                  <a:gd name="T54" fmla="*/ 81 w 91"/>
                  <a:gd name="T55" fmla="*/ 84 h 103"/>
                  <a:gd name="T56" fmla="*/ 75 w 91"/>
                  <a:gd name="T57" fmla="*/ 87 h 103"/>
                  <a:gd name="T58" fmla="*/ 69 w 91"/>
                  <a:gd name="T59" fmla="*/ 91 h 103"/>
                  <a:gd name="T60" fmla="*/ 63 w 91"/>
                  <a:gd name="T61" fmla="*/ 91 h 103"/>
                  <a:gd name="T62" fmla="*/ 56 w 91"/>
                  <a:gd name="T63" fmla="*/ 91 h 103"/>
                  <a:gd name="T64" fmla="*/ 49 w 91"/>
                  <a:gd name="T65" fmla="*/ 91 h 103"/>
                  <a:gd name="T66" fmla="*/ 43 w 91"/>
                  <a:gd name="T67" fmla="*/ 87 h 103"/>
                  <a:gd name="T68" fmla="*/ 39 w 91"/>
                  <a:gd name="T69" fmla="*/ 84 h 103"/>
                  <a:gd name="T70" fmla="*/ 35 w 91"/>
                  <a:gd name="T71" fmla="*/ 79 h 103"/>
                  <a:gd name="T72" fmla="*/ 33 w 91"/>
                  <a:gd name="T73" fmla="*/ 73 h 103"/>
                  <a:gd name="T74" fmla="*/ 31 w 91"/>
                  <a:gd name="T75" fmla="*/ 66 h 103"/>
                  <a:gd name="T76" fmla="*/ 31 w 91"/>
                  <a:gd name="T77" fmla="*/ 57 h 103"/>
                  <a:gd name="T78" fmla="*/ 91 w 91"/>
                  <a:gd name="T79" fmla="*/ 52 h 103"/>
                  <a:gd name="T80" fmla="*/ 91 w 91"/>
                  <a:gd name="T81" fmla="*/ 40 h 103"/>
                  <a:gd name="T82" fmla="*/ 89 w 91"/>
                  <a:gd name="T83" fmla="*/ 30 h 103"/>
                  <a:gd name="T84" fmla="*/ 31 w 91"/>
                  <a:gd name="T85" fmla="*/ 34 h 103"/>
                  <a:gd name="T86" fmla="*/ 32 w 91"/>
                  <a:gd name="T87" fmla="*/ 26 h 103"/>
                  <a:gd name="T88" fmla="*/ 34 w 91"/>
                  <a:gd name="T89" fmla="*/ 20 h 103"/>
                  <a:gd name="T90" fmla="*/ 36 w 91"/>
                  <a:gd name="T91" fmla="*/ 16 h 103"/>
                  <a:gd name="T92" fmla="*/ 39 w 91"/>
                  <a:gd name="T93" fmla="*/ 12 h 103"/>
                  <a:gd name="T94" fmla="*/ 42 w 91"/>
                  <a:gd name="T95" fmla="*/ 10 h 103"/>
                  <a:gd name="T96" fmla="*/ 46 w 91"/>
                  <a:gd name="T97" fmla="*/ 9 h 103"/>
                  <a:gd name="T98" fmla="*/ 50 w 91"/>
                  <a:gd name="T99" fmla="*/ 9 h 103"/>
                  <a:gd name="T100" fmla="*/ 52 w 91"/>
                  <a:gd name="T101" fmla="*/ 10 h 103"/>
                  <a:gd name="T102" fmla="*/ 55 w 91"/>
                  <a:gd name="T103" fmla="*/ 12 h 103"/>
                  <a:gd name="T104" fmla="*/ 57 w 91"/>
                  <a:gd name="T105" fmla="*/ 16 h 103"/>
                  <a:gd name="T106" fmla="*/ 59 w 91"/>
                  <a:gd name="T107" fmla="*/ 22 h 103"/>
                  <a:gd name="T108" fmla="*/ 62 w 91"/>
                  <a:gd name="T109" fmla="*/ 34 h 103"/>
                  <a:gd name="T110" fmla="*/ 31 w 91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" h="103">
                    <a:moveTo>
                      <a:pt x="89" y="30"/>
                    </a:moveTo>
                    <a:lnTo>
                      <a:pt x="87" y="26"/>
                    </a:lnTo>
                    <a:lnTo>
                      <a:pt x="86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9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5" y="10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10" y="86"/>
                    </a:lnTo>
                    <a:lnTo>
                      <a:pt x="14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30" y="99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9" y="97"/>
                    </a:lnTo>
                    <a:lnTo>
                      <a:pt x="82" y="95"/>
                    </a:lnTo>
                    <a:lnTo>
                      <a:pt x="87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6" y="91"/>
                    </a:lnTo>
                    <a:lnTo>
                      <a:pt x="63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7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91" y="52"/>
                    </a:lnTo>
                    <a:lnTo>
                      <a:pt x="91" y="46"/>
                    </a:lnTo>
                    <a:lnTo>
                      <a:pt x="91" y="40"/>
                    </a:lnTo>
                    <a:lnTo>
                      <a:pt x="90" y="34"/>
                    </a:lnTo>
                    <a:lnTo>
                      <a:pt x="89" y="30"/>
                    </a:lnTo>
                    <a:close/>
                    <a:moveTo>
                      <a:pt x="31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3" y="22"/>
                    </a:lnTo>
                    <a:lnTo>
                      <a:pt x="34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39" y="12"/>
                    </a:lnTo>
                    <a:lnTo>
                      <a:pt x="40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4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8" y="18"/>
                    </a:lnTo>
                    <a:lnTo>
                      <a:pt x="59" y="22"/>
                    </a:lnTo>
                    <a:lnTo>
                      <a:pt x="61" y="28"/>
                    </a:lnTo>
                    <a:lnTo>
                      <a:pt x="62" y="34"/>
                    </a:lnTo>
                    <a:lnTo>
                      <a:pt x="62" y="42"/>
                    </a:lnTo>
                    <a:lnTo>
                      <a:pt x="31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ḻíḑè"/>
              <p:cNvSpPr/>
              <p:nvPr userDrawn="1"/>
            </p:nvSpPr>
            <p:spPr bwMode="auto">
              <a:xfrm>
                <a:off x="7273926" y="4102101"/>
                <a:ext cx="98425" cy="161925"/>
              </a:xfrm>
              <a:custGeom>
                <a:avLst/>
                <a:gdLst>
                  <a:gd name="T0" fmla="*/ 56 w 62"/>
                  <a:gd name="T1" fmla="*/ 0 h 102"/>
                  <a:gd name="T2" fmla="*/ 53 w 62"/>
                  <a:gd name="T3" fmla="*/ 1 h 102"/>
                  <a:gd name="T4" fmla="*/ 50 w 62"/>
                  <a:gd name="T5" fmla="*/ 2 h 102"/>
                  <a:gd name="T6" fmla="*/ 48 w 62"/>
                  <a:gd name="T7" fmla="*/ 2 h 102"/>
                  <a:gd name="T8" fmla="*/ 45 w 62"/>
                  <a:gd name="T9" fmla="*/ 4 h 102"/>
                  <a:gd name="T10" fmla="*/ 43 w 62"/>
                  <a:gd name="T11" fmla="*/ 5 h 102"/>
                  <a:gd name="T12" fmla="*/ 40 w 62"/>
                  <a:gd name="T13" fmla="*/ 6 h 102"/>
                  <a:gd name="T14" fmla="*/ 39 w 62"/>
                  <a:gd name="T15" fmla="*/ 9 h 102"/>
                  <a:gd name="T16" fmla="*/ 36 w 62"/>
                  <a:gd name="T17" fmla="*/ 10 h 102"/>
                  <a:gd name="T18" fmla="*/ 35 w 62"/>
                  <a:gd name="T19" fmla="*/ 13 h 102"/>
                  <a:gd name="T20" fmla="*/ 33 w 62"/>
                  <a:gd name="T21" fmla="*/ 16 h 102"/>
                  <a:gd name="T22" fmla="*/ 32 w 62"/>
                  <a:gd name="T23" fmla="*/ 18 h 102"/>
                  <a:gd name="T24" fmla="*/ 30 w 62"/>
                  <a:gd name="T25" fmla="*/ 22 h 102"/>
                  <a:gd name="T26" fmla="*/ 29 w 62"/>
                  <a:gd name="T27" fmla="*/ 24 h 102"/>
                  <a:gd name="T28" fmla="*/ 28 w 62"/>
                  <a:gd name="T29" fmla="*/ 27 h 102"/>
                  <a:gd name="T30" fmla="*/ 28 w 62"/>
                  <a:gd name="T31" fmla="*/ 2 h 102"/>
                  <a:gd name="T32" fmla="*/ 24 w 62"/>
                  <a:gd name="T33" fmla="*/ 2 h 102"/>
                  <a:gd name="T34" fmla="*/ 21 w 62"/>
                  <a:gd name="T35" fmla="*/ 2 h 102"/>
                  <a:gd name="T36" fmla="*/ 18 w 62"/>
                  <a:gd name="T37" fmla="*/ 2 h 102"/>
                  <a:gd name="T38" fmla="*/ 14 w 62"/>
                  <a:gd name="T39" fmla="*/ 2 h 102"/>
                  <a:gd name="T40" fmla="*/ 11 w 62"/>
                  <a:gd name="T41" fmla="*/ 2 h 102"/>
                  <a:gd name="T42" fmla="*/ 7 w 62"/>
                  <a:gd name="T43" fmla="*/ 2 h 102"/>
                  <a:gd name="T44" fmla="*/ 3 w 62"/>
                  <a:gd name="T45" fmla="*/ 2 h 102"/>
                  <a:gd name="T46" fmla="*/ 0 w 62"/>
                  <a:gd name="T47" fmla="*/ 2 h 102"/>
                  <a:gd name="T48" fmla="*/ 0 w 62"/>
                  <a:gd name="T49" fmla="*/ 102 h 102"/>
                  <a:gd name="T50" fmla="*/ 3 w 62"/>
                  <a:gd name="T51" fmla="*/ 102 h 102"/>
                  <a:gd name="T52" fmla="*/ 7 w 62"/>
                  <a:gd name="T53" fmla="*/ 102 h 102"/>
                  <a:gd name="T54" fmla="*/ 11 w 62"/>
                  <a:gd name="T55" fmla="*/ 102 h 102"/>
                  <a:gd name="T56" fmla="*/ 14 w 62"/>
                  <a:gd name="T57" fmla="*/ 102 h 102"/>
                  <a:gd name="T58" fmla="*/ 18 w 62"/>
                  <a:gd name="T59" fmla="*/ 102 h 102"/>
                  <a:gd name="T60" fmla="*/ 21 w 62"/>
                  <a:gd name="T61" fmla="*/ 102 h 102"/>
                  <a:gd name="T62" fmla="*/ 24 w 62"/>
                  <a:gd name="T63" fmla="*/ 102 h 102"/>
                  <a:gd name="T64" fmla="*/ 28 w 62"/>
                  <a:gd name="T65" fmla="*/ 102 h 102"/>
                  <a:gd name="T66" fmla="*/ 28 w 62"/>
                  <a:gd name="T67" fmla="*/ 65 h 102"/>
                  <a:gd name="T68" fmla="*/ 28 w 62"/>
                  <a:gd name="T69" fmla="*/ 57 h 102"/>
                  <a:gd name="T70" fmla="*/ 28 w 62"/>
                  <a:gd name="T71" fmla="*/ 51 h 102"/>
                  <a:gd name="T72" fmla="*/ 28 w 62"/>
                  <a:gd name="T73" fmla="*/ 45 h 102"/>
                  <a:gd name="T74" fmla="*/ 29 w 62"/>
                  <a:gd name="T75" fmla="*/ 41 h 102"/>
                  <a:gd name="T76" fmla="*/ 31 w 62"/>
                  <a:gd name="T77" fmla="*/ 38 h 102"/>
                  <a:gd name="T78" fmla="*/ 32 w 62"/>
                  <a:gd name="T79" fmla="*/ 35 h 102"/>
                  <a:gd name="T80" fmla="*/ 34 w 62"/>
                  <a:gd name="T81" fmla="*/ 33 h 102"/>
                  <a:gd name="T82" fmla="*/ 36 w 62"/>
                  <a:gd name="T83" fmla="*/ 31 h 102"/>
                  <a:gd name="T84" fmla="*/ 39 w 62"/>
                  <a:gd name="T85" fmla="*/ 29 h 102"/>
                  <a:gd name="T86" fmla="*/ 42 w 62"/>
                  <a:gd name="T87" fmla="*/ 28 h 102"/>
                  <a:gd name="T88" fmla="*/ 45 w 62"/>
                  <a:gd name="T89" fmla="*/ 27 h 102"/>
                  <a:gd name="T90" fmla="*/ 49 w 62"/>
                  <a:gd name="T91" fmla="*/ 27 h 102"/>
                  <a:gd name="T92" fmla="*/ 52 w 62"/>
                  <a:gd name="T93" fmla="*/ 27 h 102"/>
                  <a:gd name="T94" fmla="*/ 54 w 62"/>
                  <a:gd name="T95" fmla="*/ 27 h 102"/>
                  <a:gd name="T96" fmla="*/ 57 w 62"/>
                  <a:gd name="T97" fmla="*/ 29 h 102"/>
                  <a:gd name="T98" fmla="*/ 60 w 62"/>
                  <a:gd name="T99" fmla="*/ 30 h 102"/>
                  <a:gd name="T100" fmla="*/ 61 w 62"/>
                  <a:gd name="T101" fmla="*/ 29 h 102"/>
                  <a:gd name="T102" fmla="*/ 61 w 62"/>
                  <a:gd name="T103" fmla="*/ 22 h 102"/>
                  <a:gd name="T104" fmla="*/ 61 w 62"/>
                  <a:gd name="T105" fmla="*/ 14 h 102"/>
                  <a:gd name="T106" fmla="*/ 61 w 62"/>
                  <a:gd name="T107" fmla="*/ 7 h 102"/>
                  <a:gd name="T108" fmla="*/ 62 w 62"/>
                  <a:gd name="T109" fmla="*/ 0 h 102"/>
                  <a:gd name="T110" fmla="*/ 59 w 62"/>
                  <a:gd name="T111" fmla="*/ 0 h 102"/>
                  <a:gd name="T112" fmla="*/ 56 w 62"/>
                  <a:gd name="T1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102">
                    <a:moveTo>
                      <a:pt x="56" y="0"/>
                    </a:move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5" y="4"/>
                    </a:lnTo>
                    <a:lnTo>
                      <a:pt x="43" y="5"/>
                    </a:lnTo>
                    <a:lnTo>
                      <a:pt x="40" y="6"/>
                    </a:lnTo>
                    <a:lnTo>
                      <a:pt x="39" y="9"/>
                    </a:lnTo>
                    <a:lnTo>
                      <a:pt x="36" y="10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2" y="18"/>
                    </a:lnTo>
                    <a:lnTo>
                      <a:pt x="30" y="22"/>
                    </a:lnTo>
                    <a:lnTo>
                      <a:pt x="29" y="24"/>
                    </a:lnTo>
                    <a:lnTo>
                      <a:pt x="28" y="2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1" y="102"/>
                    </a:lnTo>
                    <a:lnTo>
                      <a:pt x="24" y="102"/>
                    </a:lnTo>
                    <a:lnTo>
                      <a:pt x="28" y="102"/>
                    </a:lnTo>
                    <a:lnTo>
                      <a:pt x="28" y="65"/>
                    </a:lnTo>
                    <a:lnTo>
                      <a:pt x="28" y="57"/>
                    </a:lnTo>
                    <a:lnTo>
                      <a:pt x="28" y="51"/>
                    </a:lnTo>
                    <a:lnTo>
                      <a:pt x="28" y="45"/>
                    </a:lnTo>
                    <a:lnTo>
                      <a:pt x="29" y="41"/>
                    </a:lnTo>
                    <a:lnTo>
                      <a:pt x="31" y="38"/>
                    </a:lnTo>
                    <a:lnTo>
                      <a:pt x="32" y="35"/>
                    </a:lnTo>
                    <a:lnTo>
                      <a:pt x="34" y="33"/>
                    </a:lnTo>
                    <a:lnTo>
                      <a:pt x="36" y="31"/>
                    </a:lnTo>
                    <a:lnTo>
                      <a:pt x="39" y="29"/>
                    </a:lnTo>
                    <a:lnTo>
                      <a:pt x="42" y="28"/>
                    </a:lnTo>
                    <a:lnTo>
                      <a:pt x="45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4" y="27"/>
                    </a:lnTo>
                    <a:lnTo>
                      <a:pt x="57" y="29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1" y="22"/>
                    </a:lnTo>
                    <a:lnTo>
                      <a:pt x="61" y="14"/>
                    </a:lnTo>
                    <a:lnTo>
                      <a:pt x="61" y="7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ṧḷídè"/>
              <p:cNvSpPr/>
              <p:nvPr userDrawn="1"/>
            </p:nvSpPr>
            <p:spPr bwMode="auto">
              <a:xfrm>
                <a:off x="7407276" y="4102101"/>
                <a:ext cx="109538" cy="163513"/>
              </a:xfrm>
              <a:custGeom>
                <a:avLst/>
                <a:gdLst>
                  <a:gd name="T0" fmla="*/ 67 w 69"/>
                  <a:gd name="T1" fmla="*/ 59 h 103"/>
                  <a:gd name="T2" fmla="*/ 62 w 69"/>
                  <a:gd name="T3" fmla="*/ 52 h 103"/>
                  <a:gd name="T4" fmla="*/ 55 w 69"/>
                  <a:gd name="T5" fmla="*/ 47 h 103"/>
                  <a:gd name="T6" fmla="*/ 46 w 69"/>
                  <a:gd name="T7" fmla="*/ 42 h 103"/>
                  <a:gd name="T8" fmla="*/ 34 w 69"/>
                  <a:gd name="T9" fmla="*/ 37 h 103"/>
                  <a:gd name="T10" fmla="*/ 25 w 69"/>
                  <a:gd name="T11" fmla="*/ 31 h 103"/>
                  <a:gd name="T12" fmla="*/ 21 w 69"/>
                  <a:gd name="T13" fmla="*/ 25 h 103"/>
                  <a:gd name="T14" fmla="*/ 21 w 69"/>
                  <a:gd name="T15" fmla="*/ 18 h 103"/>
                  <a:gd name="T16" fmla="*/ 27 w 69"/>
                  <a:gd name="T17" fmla="*/ 13 h 103"/>
                  <a:gd name="T18" fmla="*/ 36 w 69"/>
                  <a:gd name="T19" fmla="*/ 10 h 103"/>
                  <a:gd name="T20" fmla="*/ 45 w 69"/>
                  <a:gd name="T21" fmla="*/ 14 h 103"/>
                  <a:gd name="T22" fmla="*/ 53 w 69"/>
                  <a:gd name="T23" fmla="*/ 21 h 103"/>
                  <a:gd name="T24" fmla="*/ 61 w 69"/>
                  <a:gd name="T25" fmla="*/ 27 h 103"/>
                  <a:gd name="T26" fmla="*/ 65 w 69"/>
                  <a:gd name="T27" fmla="*/ 14 h 103"/>
                  <a:gd name="T28" fmla="*/ 60 w 69"/>
                  <a:gd name="T29" fmla="*/ 6 h 103"/>
                  <a:gd name="T30" fmla="*/ 48 w 69"/>
                  <a:gd name="T31" fmla="*/ 2 h 103"/>
                  <a:gd name="T32" fmla="*/ 36 w 69"/>
                  <a:gd name="T33" fmla="*/ 0 h 103"/>
                  <a:gd name="T34" fmla="*/ 24 w 69"/>
                  <a:gd name="T35" fmla="*/ 2 h 103"/>
                  <a:gd name="T36" fmla="*/ 15 w 69"/>
                  <a:gd name="T37" fmla="*/ 6 h 103"/>
                  <a:gd name="T38" fmla="*/ 8 w 69"/>
                  <a:gd name="T39" fmla="*/ 12 h 103"/>
                  <a:gd name="T40" fmla="*/ 3 w 69"/>
                  <a:gd name="T41" fmla="*/ 20 h 103"/>
                  <a:gd name="T42" fmla="*/ 1 w 69"/>
                  <a:gd name="T43" fmla="*/ 30 h 103"/>
                  <a:gd name="T44" fmla="*/ 1 w 69"/>
                  <a:gd name="T45" fmla="*/ 38 h 103"/>
                  <a:gd name="T46" fmla="*/ 3 w 69"/>
                  <a:gd name="T47" fmla="*/ 46 h 103"/>
                  <a:gd name="T48" fmla="*/ 8 w 69"/>
                  <a:gd name="T49" fmla="*/ 52 h 103"/>
                  <a:gd name="T50" fmla="*/ 14 w 69"/>
                  <a:gd name="T51" fmla="*/ 58 h 103"/>
                  <a:gd name="T52" fmla="*/ 23 w 69"/>
                  <a:gd name="T53" fmla="*/ 63 h 103"/>
                  <a:gd name="T54" fmla="*/ 34 w 69"/>
                  <a:gd name="T55" fmla="*/ 68 h 103"/>
                  <a:gd name="T56" fmla="*/ 44 w 69"/>
                  <a:gd name="T57" fmla="*/ 74 h 103"/>
                  <a:gd name="T58" fmla="*/ 48 w 69"/>
                  <a:gd name="T59" fmla="*/ 79 h 103"/>
                  <a:gd name="T60" fmla="*/ 47 w 69"/>
                  <a:gd name="T61" fmla="*/ 87 h 103"/>
                  <a:gd name="T62" fmla="*/ 41 w 69"/>
                  <a:gd name="T63" fmla="*/ 92 h 103"/>
                  <a:gd name="T64" fmla="*/ 32 w 69"/>
                  <a:gd name="T65" fmla="*/ 95 h 103"/>
                  <a:gd name="T66" fmla="*/ 21 w 69"/>
                  <a:gd name="T67" fmla="*/ 92 h 103"/>
                  <a:gd name="T68" fmla="*/ 12 w 69"/>
                  <a:gd name="T69" fmla="*/ 85 h 103"/>
                  <a:gd name="T70" fmla="*/ 4 w 69"/>
                  <a:gd name="T71" fmla="*/ 77 h 103"/>
                  <a:gd name="T72" fmla="*/ 1 w 69"/>
                  <a:gd name="T73" fmla="*/ 92 h 103"/>
                  <a:gd name="T74" fmla="*/ 7 w 69"/>
                  <a:gd name="T75" fmla="*/ 99 h 103"/>
                  <a:gd name="T76" fmla="*/ 17 w 69"/>
                  <a:gd name="T77" fmla="*/ 103 h 103"/>
                  <a:gd name="T78" fmla="*/ 29 w 69"/>
                  <a:gd name="T79" fmla="*/ 103 h 103"/>
                  <a:gd name="T80" fmla="*/ 42 w 69"/>
                  <a:gd name="T81" fmla="*/ 102 h 103"/>
                  <a:gd name="T82" fmla="*/ 52 w 69"/>
                  <a:gd name="T83" fmla="*/ 99 h 103"/>
                  <a:gd name="T84" fmla="*/ 60 w 69"/>
                  <a:gd name="T85" fmla="*/ 93 h 103"/>
                  <a:gd name="T86" fmla="*/ 66 w 69"/>
                  <a:gd name="T87" fmla="*/ 85 h 103"/>
                  <a:gd name="T88" fmla="*/ 69 w 69"/>
                  <a:gd name="T89" fmla="*/ 75 h 103"/>
                  <a:gd name="T90" fmla="*/ 69 w 69"/>
                  <a:gd name="T91" fmla="*/ 6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03">
                    <a:moveTo>
                      <a:pt x="68" y="64"/>
                    </a:moveTo>
                    <a:lnTo>
                      <a:pt x="68" y="62"/>
                    </a:lnTo>
                    <a:lnTo>
                      <a:pt x="67" y="59"/>
                    </a:lnTo>
                    <a:lnTo>
                      <a:pt x="65" y="57"/>
                    </a:lnTo>
                    <a:lnTo>
                      <a:pt x="64" y="55"/>
                    </a:lnTo>
                    <a:lnTo>
                      <a:pt x="62" y="52"/>
                    </a:lnTo>
                    <a:lnTo>
                      <a:pt x="60" y="51"/>
                    </a:lnTo>
                    <a:lnTo>
                      <a:pt x="57" y="48"/>
                    </a:lnTo>
                    <a:lnTo>
                      <a:pt x="55" y="47"/>
                    </a:lnTo>
                    <a:lnTo>
                      <a:pt x="52" y="45"/>
                    </a:lnTo>
                    <a:lnTo>
                      <a:pt x="49" y="43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9" y="38"/>
                    </a:lnTo>
                    <a:lnTo>
                      <a:pt x="34" y="37"/>
                    </a:lnTo>
                    <a:lnTo>
                      <a:pt x="31" y="34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29"/>
                    </a:lnTo>
                    <a:lnTo>
                      <a:pt x="22" y="27"/>
                    </a:lnTo>
                    <a:lnTo>
                      <a:pt x="21" y="25"/>
                    </a:lnTo>
                    <a:lnTo>
                      <a:pt x="20" y="23"/>
                    </a:lnTo>
                    <a:lnTo>
                      <a:pt x="21" y="20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4" y="14"/>
                    </a:lnTo>
                    <a:lnTo>
                      <a:pt x="27" y="13"/>
                    </a:lnTo>
                    <a:lnTo>
                      <a:pt x="29" y="12"/>
                    </a:lnTo>
                    <a:lnTo>
                      <a:pt x="32" y="11"/>
                    </a:lnTo>
                    <a:lnTo>
                      <a:pt x="36" y="10"/>
                    </a:lnTo>
                    <a:lnTo>
                      <a:pt x="39" y="11"/>
                    </a:lnTo>
                    <a:lnTo>
                      <a:pt x="43" y="12"/>
                    </a:lnTo>
                    <a:lnTo>
                      <a:pt x="45" y="14"/>
                    </a:lnTo>
                    <a:lnTo>
                      <a:pt x="48" y="16"/>
                    </a:lnTo>
                    <a:lnTo>
                      <a:pt x="51" y="18"/>
                    </a:lnTo>
                    <a:lnTo>
                      <a:pt x="53" y="21"/>
                    </a:lnTo>
                    <a:lnTo>
                      <a:pt x="55" y="24"/>
                    </a:lnTo>
                    <a:lnTo>
                      <a:pt x="56" y="27"/>
                    </a:lnTo>
                    <a:lnTo>
                      <a:pt x="61" y="27"/>
                    </a:lnTo>
                    <a:lnTo>
                      <a:pt x="63" y="23"/>
                    </a:lnTo>
                    <a:lnTo>
                      <a:pt x="64" y="19"/>
                    </a:lnTo>
                    <a:lnTo>
                      <a:pt x="65" y="14"/>
                    </a:lnTo>
                    <a:lnTo>
                      <a:pt x="66" y="10"/>
                    </a:lnTo>
                    <a:lnTo>
                      <a:pt x="63" y="8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2" y="3"/>
                    </a:lnTo>
                    <a:lnTo>
                      <a:pt x="48" y="2"/>
                    </a:lnTo>
                    <a:lnTo>
                      <a:pt x="44" y="1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4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51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2" y="56"/>
                    </a:lnTo>
                    <a:lnTo>
                      <a:pt x="14" y="58"/>
                    </a:lnTo>
                    <a:lnTo>
                      <a:pt x="17" y="60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6" y="65"/>
                    </a:lnTo>
                    <a:lnTo>
                      <a:pt x="30" y="67"/>
                    </a:lnTo>
                    <a:lnTo>
                      <a:pt x="34" y="68"/>
                    </a:lnTo>
                    <a:lnTo>
                      <a:pt x="38" y="70"/>
                    </a:lnTo>
                    <a:lnTo>
                      <a:pt x="41" y="71"/>
                    </a:lnTo>
                    <a:lnTo>
                      <a:pt x="44" y="74"/>
                    </a:lnTo>
                    <a:lnTo>
                      <a:pt x="46" y="75"/>
                    </a:lnTo>
                    <a:lnTo>
                      <a:pt x="48" y="78"/>
                    </a:lnTo>
                    <a:lnTo>
                      <a:pt x="48" y="79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7" y="87"/>
                    </a:lnTo>
                    <a:lnTo>
                      <a:pt x="45" y="89"/>
                    </a:lnTo>
                    <a:lnTo>
                      <a:pt x="44" y="91"/>
                    </a:lnTo>
                    <a:lnTo>
                      <a:pt x="41" y="92"/>
                    </a:lnTo>
                    <a:lnTo>
                      <a:pt x="39" y="93"/>
                    </a:lnTo>
                    <a:lnTo>
                      <a:pt x="36" y="94"/>
                    </a:lnTo>
                    <a:lnTo>
                      <a:pt x="32" y="95"/>
                    </a:lnTo>
                    <a:lnTo>
                      <a:pt x="28" y="95"/>
                    </a:lnTo>
                    <a:lnTo>
                      <a:pt x="24" y="94"/>
                    </a:lnTo>
                    <a:lnTo>
                      <a:pt x="21" y="92"/>
                    </a:lnTo>
                    <a:lnTo>
                      <a:pt x="18" y="91"/>
                    </a:lnTo>
                    <a:lnTo>
                      <a:pt x="16" y="87"/>
                    </a:lnTo>
                    <a:lnTo>
                      <a:pt x="12" y="85"/>
                    </a:lnTo>
                    <a:lnTo>
                      <a:pt x="10" y="81"/>
                    </a:lnTo>
                    <a:lnTo>
                      <a:pt x="8" y="77"/>
                    </a:lnTo>
                    <a:lnTo>
                      <a:pt x="4" y="77"/>
                    </a:lnTo>
                    <a:lnTo>
                      <a:pt x="3" y="81"/>
                    </a:lnTo>
                    <a:lnTo>
                      <a:pt x="2" y="87"/>
                    </a:lnTo>
                    <a:lnTo>
                      <a:pt x="1" y="92"/>
                    </a:lnTo>
                    <a:lnTo>
                      <a:pt x="0" y="96"/>
                    </a:lnTo>
                    <a:lnTo>
                      <a:pt x="3" y="98"/>
                    </a:lnTo>
                    <a:lnTo>
                      <a:pt x="7" y="99"/>
                    </a:lnTo>
                    <a:lnTo>
                      <a:pt x="10" y="100"/>
                    </a:lnTo>
                    <a:lnTo>
                      <a:pt x="13" y="102"/>
                    </a:lnTo>
                    <a:lnTo>
                      <a:pt x="17" y="103"/>
                    </a:lnTo>
                    <a:lnTo>
                      <a:pt x="20" y="103"/>
                    </a:lnTo>
                    <a:lnTo>
                      <a:pt x="25" y="103"/>
                    </a:lnTo>
                    <a:lnTo>
                      <a:pt x="29" y="103"/>
                    </a:lnTo>
                    <a:lnTo>
                      <a:pt x="33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101"/>
                    </a:lnTo>
                    <a:lnTo>
                      <a:pt x="49" y="100"/>
                    </a:lnTo>
                    <a:lnTo>
                      <a:pt x="52" y="99"/>
                    </a:lnTo>
                    <a:lnTo>
                      <a:pt x="56" y="97"/>
                    </a:lnTo>
                    <a:lnTo>
                      <a:pt x="59" y="95"/>
                    </a:lnTo>
                    <a:lnTo>
                      <a:pt x="60" y="93"/>
                    </a:lnTo>
                    <a:lnTo>
                      <a:pt x="63" y="91"/>
                    </a:lnTo>
                    <a:lnTo>
                      <a:pt x="64" y="88"/>
                    </a:lnTo>
                    <a:lnTo>
                      <a:pt x="66" y="85"/>
                    </a:lnTo>
                    <a:lnTo>
                      <a:pt x="68" y="83"/>
                    </a:lnTo>
                    <a:lnTo>
                      <a:pt x="68" y="79"/>
                    </a:lnTo>
                    <a:lnTo>
                      <a:pt x="69" y="75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68" y="64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$líḋé"/>
              <p:cNvSpPr/>
              <p:nvPr userDrawn="1"/>
            </p:nvSpPr>
            <p:spPr bwMode="auto">
              <a:xfrm>
                <a:off x="7567613" y="4105276"/>
                <a:ext cx="44450" cy="158750"/>
              </a:xfrm>
              <a:custGeom>
                <a:avLst/>
                <a:gdLst>
                  <a:gd name="T0" fmla="*/ 21 w 28"/>
                  <a:gd name="T1" fmla="*/ 0 h 100"/>
                  <a:gd name="T2" fmla="*/ 18 w 28"/>
                  <a:gd name="T3" fmla="*/ 0 h 100"/>
                  <a:gd name="T4" fmla="*/ 15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5 w 28"/>
                  <a:gd name="T23" fmla="*/ 100 h 100"/>
                  <a:gd name="T24" fmla="*/ 18 w 28"/>
                  <a:gd name="T25" fmla="*/ 100 h 100"/>
                  <a:gd name="T26" fmla="*/ 21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1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5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ḻïḓè"/>
              <p:cNvSpPr/>
              <p:nvPr userDrawn="1"/>
            </p:nvSpPr>
            <p:spPr bwMode="auto">
              <a:xfrm>
                <a:off x="7564438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29 w 33"/>
                  <a:gd name="T3" fmla="*/ 7 h 32"/>
                  <a:gd name="T4" fmla="*/ 28 w 33"/>
                  <a:gd name="T5" fmla="*/ 5 h 32"/>
                  <a:gd name="T6" fmla="*/ 25 w 33"/>
                  <a:gd name="T7" fmla="*/ 3 h 32"/>
                  <a:gd name="T8" fmla="*/ 22 w 33"/>
                  <a:gd name="T9" fmla="*/ 2 h 32"/>
                  <a:gd name="T10" fmla="*/ 19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9 w 33"/>
                  <a:gd name="T17" fmla="*/ 2 h 32"/>
                  <a:gd name="T18" fmla="*/ 6 w 33"/>
                  <a:gd name="T19" fmla="*/ 3 h 32"/>
                  <a:gd name="T20" fmla="*/ 4 w 33"/>
                  <a:gd name="T21" fmla="*/ 5 h 32"/>
                  <a:gd name="T22" fmla="*/ 2 w 33"/>
                  <a:gd name="T23" fmla="*/ 7 h 32"/>
                  <a:gd name="T24" fmla="*/ 1 w 33"/>
                  <a:gd name="T25" fmla="*/ 10 h 32"/>
                  <a:gd name="T26" fmla="*/ 0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1 w 33"/>
                  <a:gd name="T33" fmla="*/ 23 h 32"/>
                  <a:gd name="T34" fmla="*/ 2 w 33"/>
                  <a:gd name="T35" fmla="*/ 26 h 32"/>
                  <a:gd name="T36" fmla="*/ 4 w 33"/>
                  <a:gd name="T37" fmla="*/ 28 h 32"/>
                  <a:gd name="T38" fmla="*/ 6 w 33"/>
                  <a:gd name="T39" fmla="*/ 30 h 32"/>
                  <a:gd name="T40" fmla="*/ 9 w 33"/>
                  <a:gd name="T41" fmla="*/ 31 h 32"/>
                  <a:gd name="T42" fmla="*/ 12 w 33"/>
                  <a:gd name="T43" fmla="*/ 32 h 32"/>
                  <a:gd name="T44" fmla="*/ 16 w 33"/>
                  <a:gd name="T45" fmla="*/ 32 h 32"/>
                  <a:gd name="T46" fmla="*/ 19 w 33"/>
                  <a:gd name="T47" fmla="*/ 32 h 32"/>
                  <a:gd name="T48" fmla="*/ 22 w 33"/>
                  <a:gd name="T49" fmla="*/ 31 h 32"/>
                  <a:gd name="T50" fmla="*/ 25 w 33"/>
                  <a:gd name="T51" fmla="*/ 30 h 32"/>
                  <a:gd name="T52" fmla="*/ 28 w 33"/>
                  <a:gd name="T53" fmla="*/ 27 h 32"/>
                  <a:gd name="T54" fmla="*/ 29 w 33"/>
                  <a:gd name="T55" fmla="*/ 25 h 32"/>
                  <a:gd name="T56" fmla="*/ 31 w 33"/>
                  <a:gd name="T57" fmla="*/ 23 h 32"/>
                  <a:gd name="T58" fmla="*/ 32 w 33"/>
                  <a:gd name="T59" fmla="*/ 19 h 32"/>
                  <a:gd name="T60" fmla="*/ 33 w 33"/>
                  <a:gd name="T61" fmla="*/ 16 h 32"/>
                  <a:gd name="T62" fmla="*/ 32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29" y="7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9" y="31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19" y="32"/>
                    </a:lnTo>
                    <a:lnTo>
                      <a:pt x="22" y="31"/>
                    </a:lnTo>
                    <a:lnTo>
                      <a:pt x="25" y="30"/>
                    </a:lnTo>
                    <a:lnTo>
                      <a:pt x="28" y="27"/>
                    </a:lnTo>
                    <a:lnTo>
                      <a:pt x="29" y="25"/>
                    </a:lnTo>
                    <a:lnTo>
                      <a:pt x="31" y="23"/>
                    </a:lnTo>
                    <a:lnTo>
                      <a:pt x="32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ṥḷíde"/>
              <p:cNvSpPr/>
              <p:nvPr userDrawn="1"/>
            </p:nvSpPr>
            <p:spPr bwMode="auto">
              <a:xfrm>
                <a:off x="7659688" y="4046538"/>
                <a:ext cx="98425" cy="219075"/>
              </a:xfrm>
              <a:custGeom>
                <a:avLst/>
                <a:gdLst>
                  <a:gd name="T0" fmla="*/ 58 w 62"/>
                  <a:gd name="T1" fmla="*/ 129 h 138"/>
                  <a:gd name="T2" fmla="*/ 55 w 62"/>
                  <a:gd name="T3" fmla="*/ 129 h 138"/>
                  <a:gd name="T4" fmla="*/ 54 w 62"/>
                  <a:gd name="T5" fmla="*/ 129 h 138"/>
                  <a:gd name="T6" fmla="*/ 51 w 62"/>
                  <a:gd name="T7" fmla="*/ 129 h 138"/>
                  <a:gd name="T8" fmla="*/ 50 w 62"/>
                  <a:gd name="T9" fmla="*/ 129 h 138"/>
                  <a:gd name="T10" fmla="*/ 48 w 62"/>
                  <a:gd name="T11" fmla="*/ 128 h 138"/>
                  <a:gd name="T12" fmla="*/ 46 w 62"/>
                  <a:gd name="T13" fmla="*/ 127 h 138"/>
                  <a:gd name="T14" fmla="*/ 46 w 62"/>
                  <a:gd name="T15" fmla="*/ 126 h 138"/>
                  <a:gd name="T16" fmla="*/ 45 w 62"/>
                  <a:gd name="T17" fmla="*/ 124 h 138"/>
                  <a:gd name="T18" fmla="*/ 44 w 62"/>
                  <a:gd name="T19" fmla="*/ 122 h 138"/>
                  <a:gd name="T20" fmla="*/ 43 w 62"/>
                  <a:gd name="T21" fmla="*/ 120 h 138"/>
                  <a:gd name="T22" fmla="*/ 43 w 62"/>
                  <a:gd name="T23" fmla="*/ 118 h 138"/>
                  <a:gd name="T24" fmla="*/ 43 w 62"/>
                  <a:gd name="T25" fmla="*/ 115 h 138"/>
                  <a:gd name="T26" fmla="*/ 43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1 w 62"/>
                  <a:gd name="T35" fmla="*/ 47 h 138"/>
                  <a:gd name="T36" fmla="*/ 61 w 62"/>
                  <a:gd name="T37" fmla="*/ 44 h 138"/>
                  <a:gd name="T38" fmla="*/ 61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6 w 62"/>
                  <a:gd name="T47" fmla="*/ 4 h 138"/>
                  <a:gd name="T48" fmla="*/ 29 w 62"/>
                  <a:gd name="T49" fmla="*/ 7 h 138"/>
                  <a:gd name="T50" fmla="*/ 22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1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5 w 62"/>
                  <a:gd name="T75" fmla="*/ 118 h 138"/>
                  <a:gd name="T76" fmla="*/ 16 w 62"/>
                  <a:gd name="T77" fmla="*/ 121 h 138"/>
                  <a:gd name="T78" fmla="*/ 17 w 62"/>
                  <a:gd name="T79" fmla="*/ 123 h 138"/>
                  <a:gd name="T80" fmla="*/ 18 w 62"/>
                  <a:gd name="T81" fmla="*/ 126 h 138"/>
                  <a:gd name="T82" fmla="*/ 19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9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8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60 w 62"/>
                  <a:gd name="T117" fmla="*/ 128 h 138"/>
                  <a:gd name="T118" fmla="*/ 58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8" y="129"/>
                    </a:moveTo>
                    <a:lnTo>
                      <a:pt x="55" y="129"/>
                    </a:lnTo>
                    <a:lnTo>
                      <a:pt x="54" y="129"/>
                    </a:lnTo>
                    <a:lnTo>
                      <a:pt x="51" y="129"/>
                    </a:lnTo>
                    <a:lnTo>
                      <a:pt x="50" y="129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6" y="126"/>
                    </a:lnTo>
                    <a:lnTo>
                      <a:pt x="45" y="124"/>
                    </a:lnTo>
                    <a:lnTo>
                      <a:pt x="44" y="122"/>
                    </a:lnTo>
                    <a:lnTo>
                      <a:pt x="43" y="120"/>
                    </a:lnTo>
                    <a:lnTo>
                      <a:pt x="43" y="118"/>
                    </a:lnTo>
                    <a:lnTo>
                      <a:pt x="43" y="115"/>
                    </a:lnTo>
                    <a:lnTo>
                      <a:pt x="43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1" y="47"/>
                    </a:lnTo>
                    <a:lnTo>
                      <a:pt x="61" y="44"/>
                    </a:lnTo>
                    <a:lnTo>
                      <a:pt x="61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29" y="7"/>
                    </a:lnTo>
                    <a:lnTo>
                      <a:pt x="22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5" y="118"/>
                    </a:lnTo>
                    <a:lnTo>
                      <a:pt x="16" y="121"/>
                    </a:lnTo>
                    <a:lnTo>
                      <a:pt x="17" y="123"/>
                    </a:lnTo>
                    <a:lnTo>
                      <a:pt x="18" y="126"/>
                    </a:lnTo>
                    <a:lnTo>
                      <a:pt x="19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9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60" y="128"/>
                    </a:lnTo>
                    <a:lnTo>
                      <a:pt x="58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ŝ1iḑè"/>
              <p:cNvSpPr/>
              <p:nvPr userDrawn="1"/>
            </p:nvSpPr>
            <p:spPr bwMode="auto">
              <a:xfrm>
                <a:off x="7789863" y="4105276"/>
                <a:ext cx="153988" cy="242888"/>
              </a:xfrm>
              <a:custGeom>
                <a:avLst/>
                <a:gdLst>
                  <a:gd name="T0" fmla="*/ 93 w 97"/>
                  <a:gd name="T1" fmla="*/ 0 h 153"/>
                  <a:gd name="T2" fmla="*/ 91 w 97"/>
                  <a:gd name="T3" fmla="*/ 0 h 153"/>
                  <a:gd name="T4" fmla="*/ 88 w 97"/>
                  <a:gd name="T5" fmla="*/ 0 h 153"/>
                  <a:gd name="T6" fmla="*/ 87 w 97"/>
                  <a:gd name="T7" fmla="*/ 0 h 153"/>
                  <a:gd name="T8" fmla="*/ 84 w 97"/>
                  <a:gd name="T9" fmla="*/ 0 h 153"/>
                  <a:gd name="T10" fmla="*/ 83 w 97"/>
                  <a:gd name="T11" fmla="*/ 0 h 153"/>
                  <a:gd name="T12" fmla="*/ 80 w 97"/>
                  <a:gd name="T13" fmla="*/ 0 h 153"/>
                  <a:gd name="T14" fmla="*/ 76 w 97"/>
                  <a:gd name="T15" fmla="*/ 11 h 153"/>
                  <a:gd name="T16" fmla="*/ 72 w 97"/>
                  <a:gd name="T17" fmla="*/ 21 h 153"/>
                  <a:gd name="T18" fmla="*/ 68 w 97"/>
                  <a:gd name="T19" fmla="*/ 32 h 153"/>
                  <a:gd name="T20" fmla="*/ 64 w 97"/>
                  <a:gd name="T21" fmla="*/ 44 h 153"/>
                  <a:gd name="T22" fmla="*/ 56 w 97"/>
                  <a:gd name="T23" fmla="*/ 65 h 153"/>
                  <a:gd name="T24" fmla="*/ 55 w 97"/>
                  <a:gd name="T25" fmla="*/ 62 h 153"/>
                  <a:gd name="T26" fmla="*/ 53 w 97"/>
                  <a:gd name="T27" fmla="*/ 59 h 153"/>
                  <a:gd name="T28" fmla="*/ 52 w 97"/>
                  <a:gd name="T29" fmla="*/ 55 h 153"/>
                  <a:gd name="T30" fmla="*/ 49 w 97"/>
                  <a:gd name="T31" fmla="*/ 50 h 153"/>
                  <a:gd name="T32" fmla="*/ 47 w 97"/>
                  <a:gd name="T33" fmla="*/ 42 h 153"/>
                  <a:gd name="T34" fmla="*/ 44 w 97"/>
                  <a:gd name="T35" fmla="*/ 35 h 153"/>
                  <a:gd name="T36" fmla="*/ 41 w 97"/>
                  <a:gd name="T37" fmla="*/ 28 h 153"/>
                  <a:gd name="T38" fmla="*/ 39 w 97"/>
                  <a:gd name="T39" fmla="*/ 21 h 153"/>
                  <a:gd name="T40" fmla="*/ 36 w 97"/>
                  <a:gd name="T41" fmla="*/ 15 h 153"/>
                  <a:gd name="T42" fmla="*/ 35 w 97"/>
                  <a:gd name="T43" fmla="*/ 9 h 153"/>
                  <a:gd name="T44" fmla="*/ 33 w 97"/>
                  <a:gd name="T45" fmla="*/ 4 h 153"/>
                  <a:gd name="T46" fmla="*/ 32 w 97"/>
                  <a:gd name="T47" fmla="*/ 0 h 153"/>
                  <a:gd name="T48" fmla="*/ 28 w 97"/>
                  <a:gd name="T49" fmla="*/ 0 h 153"/>
                  <a:gd name="T50" fmla="*/ 24 w 97"/>
                  <a:gd name="T51" fmla="*/ 0 h 153"/>
                  <a:gd name="T52" fmla="*/ 20 w 97"/>
                  <a:gd name="T53" fmla="*/ 0 h 153"/>
                  <a:gd name="T54" fmla="*/ 16 w 97"/>
                  <a:gd name="T55" fmla="*/ 0 h 153"/>
                  <a:gd name="T56" fmla="*/ 12 w 97"/>
                  <a:gd name="T57" fmla="*/ 0 h 153"/>
                  <a:gd name="T58" fmla="*/ 8 w 97"/>
                  <a:gd name="T59" fmla="*/ 0 h 153"/>
                  <a:gd name="T60" fmla="*/ 4 w 97"/>
                  <a:gd name="T61" fmla="*/ 0 h 153"/>
                  <a:gd name="T62" fmla="*/ 0 w 97"/>
                  <a:gd name="T63" fmla="*/ 0 h 153"/>
                  <a:gd name="T64" fmla="*/ 42 w 97"/>
                  <a:gd name="T65" fmla="*/ 100 h 153"/>
                  <a:gd name="T66" fmla="*/ 16 w 97"/>
                  <a:gd name="T67" fmla="*/ 153 h 153"/>
                  <a:gd name="T68" fmla="*/ 20 w 97"/>
                  <a:gd name="T69" fmla="*/ 153 h 153"/>
                  <a:gd name="T70" fmla="*/ 24 w 97"/>
                  <a:gd name="T71" fmla="*/ 153 h 153"/>
                  <a:gd name="T72" fmla="*/ 28 w 97"/>
                  <a:gd name="T73" fmla="*/ 153 h 153"/>
                  <a:gd name="T74" fmla="*/ 33 w 97"/>
                  <a:gd name="T75" fmla="*/ 153 h 153"/>
                  <a:gd name="T76" fmla="*/ 37 w 97"/>
                  <a:gd name="T77" fmla="*/ 141 h 153"/>
                  <a:gd name="T78" fmla="*/ 41 w 97"/>
                  <a:gd name="T79" fmla="*/ 130 h 153"/>
                  <a:gd name="T80" fmla="*/ 46 w 97"/>
                  <a:gd name="T81" fmla="*/ 118 h 153"/>
                  <a:gd name="T82" fmla="*/ 52 w 97"/>
                  <a:gd name="T83" fmla="*/ 105 h 153"/>
                  <a:gd name="T84" fmla="*/ 57 w 97"/>
                  <a:gd name="T85" fmla="*/ 92 h 153"/>
                  <a:gd name="T86" fmla="*/ 63 w 97"/>
                  <a:gd name="T87" fmla="*/ 77 h 153"/>
                  <a:gd name="T88" fmla="*/ 70 w 97"/>
                  <a:gd name="T89" fmla="*/ 63 h 153"/>
                  <a:gd name="T90" fmla="*/ 76 w 97"/>
                  <a:gd name="T91" fmla="*/ 48 h 153"/>
                  <a:gd name="T92" fmla="*/ 97 w 97"/>
                  <a:gd name="T93" fmla="*/ 0 h 153"/>
                  <a:gd name="T94" fmla="*/ 96 w 97"/>
                  <a:gd name="T95" fmla="*/ 0 h 153"/>
                  <a:gd name="T96" fmla="*/ 93 w 97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153">
                    <a:moveTo>
                      <a:pt x="93" y="0"/>
                    </a:moveTo>
                    <a:lnTo>
                      <a:pt x="91" y="0"/>
                    </a:lnTo>
                    <a:lnTo>
                      <a:pt x="88" y="0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49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1" y="28"/>
                    </a:lnTo>
                    <a:lnTo>
                      <a:pt x="39" y="21"/>
                    </a:lnTo>
                    <a:lnTo>
                      <a:pt x="36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2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1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3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ş1îḓê"/>
              <p:cNvSpPr/>
              <p:nvPr userDrawn="1"/>
            </p:nvSpPr>
            <p:spPr bwMode="auto">
              <a:xfrm>
                <a:off x="8050213" y="4102101"/>
                <a:ext cx="165100" cy="163513"/>
              </a:xfrm>
              <a:custGeom>
                <a:avLst/>
                <a:gdLst>
                  <a:gd name="T0" fmla="*/ 101 w 104"/>
                  <a:gd name="T1" fmla="*/ 34 h 103"/>
                  <a:gd name="T2" fmla="*/ 97 w 104"/>
                  <a:gd name="T3" fmla="*/ 25 h 103"/>
                  <a:gd name="T4" fmla="*/ 92 w 104"/>
                  <a:gd name="T5" fmla="*/ 17 h 103"/>
                  <a:gd name="T6" fmla="*/ 86 w 104"/>
                  <a:gd name="T7" fmla="*/ 10 h 103"/>
                  <a:gd name="T8" fmla="*/ 78 w 104"/>
                  <a:gd name="T9" fmla="*/ 6 h 103"/>
                  <a:gd name="T10" fmla="*/ 68 w 104"/>
                  <a:gd name="T11" fmla="*/ 2 h 103"/>
                  <a:gd name="T12" fmla="*/ 58 w 104"/>
                  <a:gd name="T13" fmla="*/ 1 h 103"/>
                  <a:gd name="T14" fmla="*/ 46 w 104"/>
                  <a:gd name="T15" fmla="*/ 1 h 103"/>
                  <a:gd name="T16" fmla="*/ 35 w 104"/>
                  <a:gd name="T17" fmla="*/ 2 h 103"/>
                  <a:gd name="T18" fmla="*/ 26 w 104"/>
                  <a:gd name="T19" fmla="*/ 6 h 103"/>
                  <a:gd name="T20" fmla="*/ 18 w 104"/>
                  <a:gd name="T21" fmla="*/ 12 h 103"/>
                  <a:gd name="T22" fmla="*/ 12 w 104"/>
                  <a:gd name="T23" fmla="*/ 18 h 103"/>
                  <a:gd name="T24" fmla="*/ 6 w 104"/>
                  <a:gd name="T25" fmla="*/ 27 h 103"/>
                  <a:gd name="T26" fmla="*/ 3 w 104"/>
                  <a:gd name="T27" fmla="*/ 37 h 103"/>
                  <a:gd name="T28" fmla="*/ 1 w 104"/>
                  <a:gd name="T29" fmla="*/ 48 h 103"/>
                  <a:gd name="T30" fmla="*/ 1 w 104"/>
                  <a:gd name="T31" fmla="*/ 61 h 103"/>
                  <a:gd name="T32" fmla="*/ 3 w 104"/>
                  <a:gd name="T33" fmla="*/ 71 h 103"/>
                  <a:gd name="T34" fmla="*/ 6 w 104"/>
                  <a:gd name="T35" fmla="*/ 80 h 103"/>
                  <a:gd name="T36" fmla="*/ 12 w 104"/>
                  <a:gd name="T37" fmla="*/ 87 h 103"/>
                  <a:gd name="T38" fmla="*/ 18 w 104"/>
                  <a:gd name="T39" fmla="*/ 94 h 103"/>
                  <a:gd name="T40" fmla="*/ 26 w 104"/>
                  <a:gd name="T41" fmla="*/ 98 h 103"/>
                  <a:gd name="T42" fmla="*/ 35 w 104"/>
                  <a:gd name="T43" fmla="*/ 102 h 103"/>
                  <a:gd name="T44" fmla="*/ 46 w 104"/>
                  <a:gd name="T45" fmla="*/ 103 h 103"/>
                  <a:gd name="T46" fmla="*/ 58 w 104"/>
                  <a:gd name="T47" fmla="*/ 103 h 103"/>
                  <a:gd name="T48" fmla="*/ 68 w 104"/>
                  <a:gd name="T49" fmla="*/ 102 h 103"/>
                  <a:gd name="T50" fmla="*/ 78 w 104"/>
                  <a:gd name="T51" fmla="*/ 98 h 103"/>
                  <a:gd name="T52" fmla="*/ 86 w 104"/>
                  <a:gd name="T53" fmla="*/ 92 h 103"/>
                  <a:gd name="T54" fmla="*/ 92 w 104"/>
                  <a:gd name="T55" fmla="*/ 86 h 103"/>
                  <a:gd name="T56" fmla="*/ 97 w 104"/>
                  <a:gd name="T57" fmla="*/ 78 h 103"/>
                  <a:gd name="T58" fmla="*/ 101 w 104"/>
                  <a:gd name="T59" fmla="*/ 68 h 103"/>
                  <a:gd name="T60" fmla="*/ 103 w 104"/>
                  <a:gd name="T61" fmla="*/ 56 h 103"/>
                  <a:gd name="T62" fmla="*/ 103 w 104"/>
                  <a:gd name="T63" fmla="*/ 44 h 103"/>
                  <a:gd name="T64" fmla="*/ 72 w 104"/>
                  <a:gd name="T65" fmla="*/ 58 h 103"/>
                  <a:gd name="T66" fmla="*/ 70 w 104"/>
                  <a:gd name="T67" fmla="*/ 72 h 103"/>
                  <a:gd name="T68" fmla="*/ 68 w 104"/>
                  <a:gd name="T69" fmla="*/ 79 h 103"/>
                  <a:gd name="T70" fmla="*/ 65 w 104"/>
                  <a:gd name="T71" fmla="*/ 86 h 103"/>
                  <a:gd name="T72" fmla="*/ 62 w 104"/>
                  <a:gd name="T73" fmla="*/ 91 h 103"/>
                  <a:gd name="T74" fmla="*/ 58 w 104"/>
                  <a:gd name="T75" fmla="*/ 94 h 103"/>
                  <a:gd name="T76" fmla="*/ 54 w 104"/>
                  <a:gd name="T77" fmla="*/ 95 h 103"/>
                  <a:gd name="T78" fmla="*/ 49 w 104"/>
                  <a:gd name="T79" fmla="*/ 95 h 103"/>
                  <a:gd name="T80" fmla="*/ 45 w 104"/>
                  <a:gd name="T81" fmla="*/ 94 h 103"/>
                  <a:gd name="T82" fmla="*/ 41 w 104"/>
                  <a:gd name="T83" fmla="*/ 91 h 103"/>
                  <a:gd name="T84" fmla="*/ 38 w 104"/>
                  <a:gd name="T85" fmla="*/ 87 h 103"/>
                  <a:gd name="T86" fmla="*/ 36 w 104"/>
                  <a:gd name="T87" fmla="*/ 83 h 103"/>
                  <a:gd name="T88" fmla="*/ 33 w 104"/>
                  <a:gd name="T89" fmla="*/ 75 h 103"/>
                  <a:gd name="T90" fmla="*/ 32 w 104"/>
                  <a:gd name="T91" fmla="*/ 68 h 103"/>
                  <a:gd name="T92" fmla="*/ 32 w 104"/>
                  <a:gd name="T93" fmla="*/ 59 h 103"/>
                  <a:gd name="T94" fmla="*/ 32 w 104"/>
                  <a:gd name="T95" fmla="*/ 49 h 103"/>
                  <a:gd name="T96" fmla="*/ 32 w 104"/>
                  <a:gd name="T97" fmla="*/ 38 h 103"/>
                  <a:gd name="T98" fmla="*/ 33 w 104"/>
                  <a:gd name="T99" fmla="*/ 30 h 103"/>
                  <a:gd name="T100" fmla="*/ 36 w 104"/>
                  <a:gd name="T101" fmla="*/ 23 h 103"/>
                  <a:gd name="T102" fmla="*/ 38 w 104"/>
                  <a:gd name="T103" fmla="*/ 18 h 103"/>
                  <a:gd name="T104" fmla="*/ 41 w 104"/>
                  <a:gd name="T105" fmla="*/ 14 h 103"/>
                  <a:gd name="T106" fmla="*/ 46 w 104"/>
                  <a:gd name="T107" fmla="*/ 10 h 103"/>
                  <a:gd name="T108" fmla="*/ 50 w 104"/>
                  <a:gd name="T109" fmla="*/ 9 h 103"/>
                  <a:gd name="T110" fmla="*/ 55 w 104"/>
                  <a:gd name="T111" fmla="*/ 9 h 103"/>
                  <a:gd name="T112" fmla="*/ 60 w 104"/>
                  <a:gd name="T113" fmla="*/ 10 h 103"/>
                  <a:gd name="T114" fmla="*/ 63 w 104"/>
                  <a:gd name="T115" fmla="*/ 13 h 103"/>
                  <a:gd name="T116" fmla="*/ 66 w 104"/>
                  <a:gd name="T117" fmla="*/ 16 h 103"/>
                  <a:gd name="T118" fmla="*/ 68 w 104"/>
                  <a:gd name="T119" fmla="*/ 22 h 103"/>
                  <a:gd name="T120" fmla="*/ 70 w 104"/>
                  <a:gd name="T121" fmla="*/ 27 h 103"/>
                  <a:gd name="T122" fmla="*/ 72 w 104"/>
                  <a:gd name="T123" fmla="*/ 38 h 103"/>
                  <a:gd name="T124" fmla="*/ 72 w 104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4" h="103">
                    <a:moveTo>
                      <a:pt x="102" y="38"/>
                    </a:moveTo>
                    <a:lnTo>
                      <a:pt x="101" y="34"/>
                    </a:lnTo>
                    <a:lnTo>
                      <a:pt x="100" y="29"/>
                    </a:lnTo>
                    <a:lnTo>
                      <a:pt x="97" y="25"/>
                    </a:lnTo>
                    <a:lnTo>
                      <a:pt x="95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6" y="10"/>
                    </a:lnTo>
                    <a:lnTo>
                      <a:pt x="82" y="8"/>
                    </a:lnTo>
                    <a:lnTo>
                      <a:pt x="78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4" y="1"/>
                    </a:lnTo>
                    <a:lnTo>
                      <a:pt x="58" y="1"/>
                    </a:lnTo>
                    <a:lnTo>
                      <a:pt x="52" y="0"/>
                    </a:lnTo>
                    <a:lnTo>
                      <a:pt x="46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30" y="4"/>
                    </a:lnTo>
                    <a:lnTo>
                      <a:pt x="26" y="6"/>
                    </a:lnTo>
                    <a:lnTo>
                      <a:pt x="21" y="9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7"/>
                    </a:lnTo>
                    <a:lnTo>
                      <a:pt x="2" y="42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1" y="61"/>
                    </a:lnTo>
                    <a:lnTo>
                      <a:pt x="2" y="66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2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1" y="96"/>
                    </a:lnTo>
                    <a:lnTo>
                      <a:pt x="26" y="98"/>
                    </a:lnTo>
                    <a:lnTo>
                      <a:pt x="30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8" y="103"/>
                    </a:lnTo>
                    <a:lnTo>
                      <a:pt x="64" y="103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8"/>
                    </a:lnTo>
                    <a:lnTo>
                      <a:pt x="82" y="95"/>
                    </a:lnTo>
                    <a:lnTo>
                      <a:pt x="86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5" y="82"/>
                    </a:lnTo>
                    <a:lnTo>
                      <a:pt x="97" y="78"/>
                    </a:lnTo>
                    <a:lnTo>
                      <a:pt x="100" y="73"/>
                    </a:lnTo>
                    <a:lnTo>
                      <a:pt x="101" y="68"/>
                    </a:lnTo>
                    <a:lnTo>
                      <a:pt x="102" y="63"/>
                    </a:lnTo>
                    <a:lnTo>
                      <a:pt x="103" y="56"/>
                    </a:lnTo>
                    <a:lnTo>
                      <a:pt x="104" y="50"/>
                    </a:lnTo>
                    <a:lnTo>
                      <a:pt x="103" y="44"/>
                    </a:lnTo>
                    <a:lnTo>
                      <a:pt x="102" y="38"/>
                    </a:lnTo>
                    <a:close/>
                    <a:moveTo>
                      <a:pt x="72" y="58"/>
                    </a:moveTo>
                    <a:lnTo>
                      <a:pt x="71" y="68"/>
                    </a:lnTo>
                    <a:lnTo>
                      <a:pt x="70" y="72"/>
                    </a:lnTo>
                    <a:lnTo>
                      <a:pt x="68" y="76"/>
                    </a:lnTo>
                    <a:lnTo>
                      <a:pt x="68" y="79"/>
                    </a:lnTo>
                    <a:lnTo>
                      <a:pt x="67" y="83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4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5" y="94"/>
                    </a:lnTo>
                    <a:lnTo>
                      <a:pt x="43" y="93"/>
                    </a:lnTo>
                    <a:lnTo>
                      <a:pt x="41" y="91"/>
                    </a:lnTo>
                    <a:lnTo>
                      <a:pt x="40" y="90"/>
                    </a:lnTo>
                    <a:lnTo>
                      <a:pt x="38" y="87"/>
                    </a:lnTo>
                    <a:lnTo>
                      <a:pt x="36" y="85"/>
                    </a:lnTo>
                    <a:lnTo>
                      <a:pt x="36" y="83"/>
                    </a:lnTo>
                    <a:lnTo>
                      <a:pt x="35" y="79"/>
                    </a:lnTo>
                    <a:lnTo>
                      <a:pt x="33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3"/>
                    </a:lnTo>
                    <a:lnTo>
                      <a:pt x="32" y="59"/>
                    </a:lnTo>
                    <a:lnTo>
                      <a:pt x="32" y="54"/>
                    </a:lnTo>
                    <a:lnTo>
                      <a:pt x="32" y="49"/>
                    </a:lnTo>
                    <a:lnTo>
                      <a:pt x="32" y="43"/>
                    </a:lnTo>
                    <a:lnTo>
                      <a:pt x="32" y="38"/>
                    </a:lnTo>
                    <a:lnTo>
                      <a:pt x="33" y="34"/>
                    </a:lnTo>
                    <a:lnTo>
                      <a:pt x="33" y="30"/>
                    </a:lnTo>
                    <a:lnTo>
                      <a:pt x="35" y="27"/>
                    </a:lnTo>
                    <a:lnTo>
                      <a:pt x="36" y="23"/>
                    </a:lnTo>
                    <a:lnTo>
                      <a:pt x="37" y="21"/>
                    </a:lnTo>
                    <a:lnTo>
                      <a:pt x="38" y="18"/>
                    </a:lnTo>
                    <a:lnTo>
                      <a:pt x="40" y="16"/>
                    </a:lnTo>
                    <a:lnTo>
                      <a:pt x="41" y="14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7" y="10"/>
                    </a:lnTo>
                    <a:lnTo>
                      <a:pt x="60" y="10"/>
                    </a:lnTo>
                    <a:lnTo>
                      <a:pt x="61" y="11"/>
                    </a:lnTo>
                    <a:lnTo>
                      <a:pt x="63" y="13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7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70" y="27"/>
                    </a:lnTo>
                    <a:lnTo>
                      <a:pt x="71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2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ṧlïdê"/>
              <p:cNvSpPr/>
              <p:nvPr userDrawn="1"/>
            </p:nvSpPr>
            <p:spPr bwMode="auto">
              <a:xfrm>
                <a:off x="8245476" y="4013201"/>
                <a:ext cx="111125" cy="250825"/>
              </a:xfrm>
              <a:custGeom>
                <a:avLst/>
                <a:gdLst>
                  <a:gd name="T0" fmla="*/ 70 w 70"/>
                  <a:gd name="T1" fmla="*/ 2 h 158"/>
                  <a:gd name="T2" fmla="*/ 63 w 70"/>
                  <a:gd name="T3" fmla="*/ 0 h 158"/>
                  <a:gd name="T4" fmla="*/ 56 w 70"/>
                  <a:gd name="T5" fmla="*/ 1 h 158"/>
                  <a:gd name="T6" fmla="*/ 50 w 70"/>
                  <a:gd name="T7" fmla="*/ 2 h 158"/>
                  <a:gd name="T8" fmla="*/ 44 w 70"/>
                  <a:gd name="T9" fmla="*/ 4 h 158"/>
                  <a:gd name="T10" fmla="*/ 39 w 70"/>
                  <a:gd name="T11" fmla="*/ 7 h 158"/>
                  <a:gd name="T12" fmla="*/ 34 w 70"/>
                  <a:gd name="T13" fmla="*/ 11 h 158"/>
                  <a:gd name="T14" fmla="*/ 30 w 70"/>
                  <a:gd name="T15" fmla="*/ 17 h 158"/>
                  <a:gd name="T16" fmla="*/ 27 w 70"/>
                  <a:gd name="T17" fmla="*/ 23 h 158"/>
                  <a:gd name="T18" fmla="*/ 23 w 70"/>
                  <a:gd name="T19" fmla="*/ 30 h 158"/>
                  <a:gd name="T20" fmla="*/ 20 w 70"/>
                  <a:gd name="T21" fmla="*/ 38 h 158"/>
                  <a:gd name="T22" fmla="*/ 18 w 70"/>
                  <a:gd name="T23" fmla="*/ 48 h 158"/>
                  <a:gd name="T24" fmla="*/ 16 w 70"/>
                  <a:gd name="T25" fmla="*/ 58 h 158"/>
                  <a:gd name="T26" fmla="*/ 1 w 70"/>
                  <a:gd name="T27" fmla="*/ 61 h 158"/>
                  <a:gd name="T28" fmla="*/ 1 w 70"/>
                  <a:gd name="T29" fmla="*/ 68 h 158"/>
                  <a:gd name="T30" fmla="*/ 16 w 70"/>
                  <a:gd name="T31" fmla="*/ 71 h 158"/>
                  <a:gd name="T32" fmla="*/ 19 w 70"/>
                  <a:gd name="T33" fmla="*/ 158 h 158"/>
                  <a:gd name="T34" fmla="*/ 27 w 70"/>
                  <a:gd name="T35" fmla="*/ 158 h 158"/>
                  <a:gd name="T36" fmla="*/ 34 w 70"/>
                  <a:gd name="T37" fmla="*/ 158 h 158"/>
                  <a:gd name="T38" fmla="*/ 42 w 70"/>
                  <a:gd name="T39" fmla="*/ 158 h 158"/>
                  <a:gd name="T40" fmla="*/ 46 w 70"/>
                  <a:gd name="T41" fmla="*/ 71 h 158"/>
                  <a:gd name="T42" fmla="*/ 64 w 70"/>
                  <a:gd name="T43" fmla="*/ 68 h 158"/>
                  <a:gd name="T44" fmla="*/ 64 w 70"/>
                  <a:gd name="T45" fmla="*/ 61 h 158"/>
                  <a:gd name="T46" fmla="*/ 44 w 70"/>
                  <a:gd name="T47" fmla="*/ 58 h 158"/>
                  <a:gd name="T48" fmla="*/ 40 w 70"/>
                  <a:gd name="T49" fmla="*/ 50 h 158"/>
                  <a:gd name="T50" fmla="*/ 37 w 70"/>
                  <a:gd name="T51" fmla="*/ 42 h 158"/>
                  <a:gd name="T52" fmla="*/ 35 w 70"/>
                  <a:gd name="T53" fmla="*/ 36 h 158"/>
                  <a:gd name="T54" fmla="*/ 34 w 70"/>
                  <a:gd name="T55" fmla="*/ 30 h 158"/>
                  <a:gd name="T56" fmla="*/ 35 w 70"/>
                  <a:gd name="T57" fmla="*/ 27 h 158"/>
                  <a:gd name="T58" fmla="*/ 37 w 70"/>
                  <a:gd name="T59" fmla="*/ 26 h 158"/>
                  <a:gd name="T60" fmla="*/ 38 w 70"/>
                  <a:gd name="T61" fmla="*/ 25 h 158"/>
                  <a:gd name="T62" fmla="*/ 41 w 70"/>
                  <a:gd name="T63" fmla="*/ 24 h 158"/>
                  <a:gd name="T64" fmla="*/ 48 w 70"/>
                  <a:gd name="T65" fmla="*/ 23 h 158"/>
                  <a:gd name="T66" fmla="*/ 58 w 70"/>
                  <a:gd name="T67" fmla="*/ 25 h 158"/>
                  <a:gd name="T68" fmla="*/ 66 w 70"/>
                  <a:gd name="T69" fmla="*/ 29 h 158"/>
                  <a:gd name="T70" fmla="*/ 69 w 70"/>
                  <a:gd name="T71" fmla="*/ 22 h 158"/>
                  <a:gd name="T72" fmla="*/ 70 w 70"/>
                  <a:gd name="T73" fmla="*/ 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58">
                    <a:moveTo>
                      <a:pt x="70" y="8"/>
                    </a:moveTo>
                    <a:lnTo>
                      <a:pt x="70" y="2"/>
                    </a:lnTo>
                    <a:lnTo>
                      <a:pt x="66" y="1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4" y="11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9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17" y="53"/>
                    </a:lnTo>
                    <a:lnTo>
                      <a:pt x="16" y="58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16" y="71"/>
                    </a:lnTo>
                    <a:lnTo>
                      <a:pt x="16" y="158"/>
                    </a:lnTo>
                    <a:lnTo>
                      <a:pt x="19" y="158"/>
                    </a:lnTo>
                    <a:lnTo>
                      <a:pt x="23" y="158"/>
                    </a:lnTo>
                    <a:lnTo>
                      <a:pt x="27" y="158"/>
                    </a:lnTo>
                    <a:lnTo>
                      <a:pt x="30" y="158"/>
                    </a:lnTo>
                    <a:lnTo>
                      <a:pt x="34" y="158"/>
                    </a:lnTo>
                    <a:lnTo>
                      <a:pt x="38" y="158"/>
                    </a:lnTo>
                    <a:lnTo>
                      <a:pt x="42" y="158"/>
                    </a:lnTo>
                    <a:lnTo>
                      <a:pt x="46" y="158"/>
                    </a:lnTo>
                    <a:lnTo>
                      <a:pt x="46" y="71"/>
                    </a:lnTo>
                    <a:lnTo>
                      <a:pt x="65" y="71"/>
                    </a:lnTo>
                    <a:lnTo>
                      <a:pt x="64" y="68"/>
                    </a:lnTo>
                    <a:lnTo>
                      <a:pt x="64" y="65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44" y="58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8" y="46"/>
                    </a:lnTo>
                    <a:lnTo>
                      <a:pt x="37" y="42"/>
                    </a:lnTo>
                    <a:lnTo>
                      <a:pt x="36" y="39"/>
                    </a:lnTo>
                    <a:lnTo>
                      <a:pt x="35" y="36"/>
                    </a:lnTo>
                    <a:lnTo>
                      <a:pt x="35" y="33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6"/>
                    </a:lnTo>
                    <a:lnTo>
                      <a:pt x="38" y="26"/>
                    </a:lnTo>
                    <a:lnTo>
                      <a:pt x="38" y="25"/>
                    </a:lnTo>
                    <a:lnTo>
                      <a:pt x="39" y="24"/>
                    </a:lnTo>
                    <a:lnTo>
                      <a:pt x="41" y="24"/>
                    </a:lnTo>
                    <a:lnTo>
                      <a:pt x="44" y="23"/>
                    </a:lnTo>
                    <a:lnTo>
                      <a:pt x="48" y="23"/>
                    </a:lnTo>
                    <a:lnTo>
                      <a:pt x="53" y="24"/>
                    </a:lnTo>
                    <a:lnTo>
                      <a:pt x="58" y="25"/>
                    </a:lnTo>
                    <a:lnTo>
                      <a:pt x="62" y="27"/>
                    </a:lnTo>
                    <a:lnTo>
                      <a:pt x="66" y="29"/>
                    </a:lnTo>
                    <a:lnTo>
                      <a:pt x="70" y="28"/>
                    </a:lnTo>
                    <a:lnTo>
                      <a:pt x="69" y="22"/>
                    </a:lnTo>
                    <a:lnTo>
                      <a:pt x="69" y="14"/>
                    </a:lnTo>
                    <a:lnTo>
                      <a:pt x="70" y="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lïḋe"/>
              <p:cNvSpPr/>
              <p:nvPr userDrawn="1"/>
            </p:nvSpPr>
            <p:spPr bwMode="auto">
              <a:xfrm>
                <a:off x="8445501" y="4038601"/>
                <a:ext cx="171450" cy="225425"/>
              </a:xfrm>
              <a:custGeom>
                <a:avLst/>
                <a:gdLst>
                  <a:gd name="T0" fmla="*/ 107 w 108"/>
                  <a:gd name="T1" fmla="*/ 2 h 142"/>
                  <a:gd name="T2" fmla="*/ 108 w 108"/>
                  <a:gd name="T3" fmla="*/ 0 h 142"/>
                  <a:gd name="T4" fmla="*/ 0 w 108"/>
                  <a:gd name="T5" fmla="*/ 0 h 142"/>
                  <a:gd name="T6" fmla="*/ 0 w 108"/>
                  <a:gd name="T7" fmla="*/ 4 h 142"/>
                  <a:gd name="T8" fmla="*/ 1 w 108"/>
                  <a:gd name="T9" fmla="*/ 8 h 142"/>
                  <a:gd name="T10" fmla="*/ 0 w 108"/>
                  <a:gd name="T11" fmla="*/ 14 h 142"/>
                  <a:gd name="T12" fmla="*/ 0 w 108"/>
                  <a:gd name="T13" fmla="*/ 17 h 142"/>
                  <a:gd name="T14" fmla="*/ 3 w 108"/>
                  <a:gd name="T15" fmla="*/ 17 h 142"/>
                  <a:gd name="T16" fmla="*/ 7 w 108"/>
                  <a:gd name="T17" fmla="*/ 17 h 142"/>
                  <a:gd name="T18" fmla="*/ 16 w 108"/>
                  <a:gd name="T19" fmla="*/ 16 h 142"/>
                  <a:gd name="T20" fmla="*/ 25 w 108"/>
                  <a:gd name="T21" fmla="*/ 15 h 142"/>
                  <a:gd name="T22" fmla="*/ 32 w 108"/>
                  <a:gd name="T23" fmla="*/ 15 h 142"/>
                  <a:gd name="T24" fmla="*/ 39 w 108"/>
                  <a:gd name="T25" fmla="*/ 14 h 142"/>
                  <a:gd name="T26" fmla="*/ 39 w 108"/>
                  <a:gd name="T27" fmla="*/ 142 h 142"/>
                  <a:gd name="T28" fmla="*/ 43 w 108"/>
                  <a:gd name="T29" fmla="*/ 142 h 142"/>
                  <a:gd name="T30" fmla="*/ 47 w 108"/>
                  <a:gd name="T31" fmla="*/ 142 h 142"/>
                  <a:gd name="T32" fmla="*/ 51 w 108"/>
                  <a:gd name="T33" fmla="*/ 142 h 142"/>
                  <a:gd name="T34" fmla="*/ 55 w 108"/>
                  <a:gd name="T35" fmla="*/ 142 h 142"/>
                  <a:gd name="T36" fmla="*/ 58 w 108"/>
                  <a:gd name="T37" fmla="*/ 142 h 142"/>
                  <a:gd name="T38" fmla="*/ 62 w 108"/>
                  <a:gd name="T39" fmla="*/ 142 h 142"/>
                  <a:gd name="T40" fmla="*/ 66 w 108"/>
                  <a:gd name="T41" fmla="*/ 142 h 142"/>
                  <a:gd name="T42" fmla="*/ 70 w 108"/>
                  <a:gd name="T43" fmla="*/ 142 h 142"/>
                  <a:gd name="T44" fmla="*/ 70 w 108"/>
                  <a:gd name="T45" fmla="*/ 14 h 142"/>
                  <a:gd name="T46" fmla="*/ 75 w 108"/>
                  <a:gd name="T47" fmla="*/ 15 h 142"/>
                  <a:gd name="T48" fmla="*/ 81 w 108"/>
                  <a:gd name="T49" fmla="*/ 15 h 142"/>
                  <a:gd name="T50" fmla="*/ 88 w 108"/>
                  <a:gd name="T51" fmla="*/ 15 h 142"/>
                  <a:gd name="T52" fmla="*/ 96 w 108"/>
                  <a:gd name="T53" fmla="*/ 16 h 142"/>
                  <a:gd name="T54" fmla="*/ 98 w 108"/>
                  <a:gd name="T55" fmla="*/ 17 h 142"/>
                  <a:gd name="T56" fmla="*/ 101 w 108"/>
                  <a:gd name="T57" fmla="*/ 17 h 142"/>
                  <a:gd name="T58" fmla="*/ 104 w 108"/>
                  <a:gd name="T59" fmla="*/ 17 h 142"/>
                  <a:gd name="T60" fmla="*/ 108 w 108"/>
                  <a:gd name="T61" fmla="*/ 17 h 142"/>
                  <a:gd name="T62" fmla="*/ 107 w 108"/>
                  <a:gd name="T63" fmla="*/ 15 h 142"/>
                  <a:gd name="T64" fmla="*/ 107 w 108"/>
                  <a:gd name="T65" fmla="*/ 14 h 142"/>
                  <a:gd name="T66" fmla="*/ 107 w 108"/>
                  <a:gd name="T67" fmla="*/ 11 h 142"/>
                  <a:gd name="T68" fmla="*/ 107 w 108"/>
                  <a:gd name="T69" fmla="*/ 8 h 142"/>
                  <a:gd name="T70" fmla="*/ 107 w 108"/>
                  <a:gd name="T71" fmla="*/ 6 h 142"/>
                  <a:gd name="T72" fmla="*/ 107 w 108"/>
                  <a:gd name="T73" fmla="*/ 4 h 142"/>
                  <a:gd name="T74" fmla="*/ 107 w 108"/>
                  <a:gd name="T75" fmla="*/ 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42">
                    <a:moveTo>
                      <a:pt x="107" y="2"/>
                    </a:moveTo>
                    <a:lnTo>
                      <a:pt x="10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5"/>
                    </a:lnTo>
                    <a:lnTo>
                      <a:pt x="39" y="14"/>
                    </a:lnTo>
                    <a:lnTo>
                      <a:pt x="39" y="142"/>
                    </a:lnTo>
                    <a:lnTo>
                      <a:pt x="43" y="142"/>
                    </a:lnTo>
                    <a:lnTo>
                      <a:pt x="47" y="142"/>
                    </a:lnTo>
                    <a:lnTo>
                      <a:pt x="51" y="142"/>
                    </a:lnTo>
                    <a:lnTo>
                      <a:pt x="55" y="142"/>
                    </a:lnTo>
                    <a:lnTo>
                      <a:pt x="58" y="142"/>
                    </a:lnTo>
                    <a:lnTo>
                      <a:pt x="62" y="142"/>
                    </a:lnTo>
                    <a:lnTo>
                      <a:pt x="66" y="142"/>
                    </a:lnTo>
                    <a:lnTo>
                      <a:pt x="70" y="142"/>
                    </a:lnTo>
                    <a:lnTo>
                      <a:pt x="70" y="14"/>
                    </a:lnTo>
                    <a:lnTo>
                      <a:pt x="75" y="15"/>
                    </a:lnTo>
                    <a:lnTo>
                      <a:pt x="81" y="15"/>
                    </a:lnTo>
                    <a:lnTo>
                      <a:pt x="88" y="15"/>
                    </a:lnTo>
                    <a:lnTo>
                      <a:pt x="96" y="16"/>
                    </a:lnTo>
                    <a:lnTo>
                      <a:pt x="98" y="17"/>
                    </a:lnTo>
                    <a:lnTo>
                      <a:pt x="101" y="17"/>
                    </a:lnTo>
                    <a:lnTo>
                      <a:pt x="104" y="17"/>
                    </a:lnTo>
                    <a:lnTo>
                      <a:pt x="108" y="17"/>
                    </a:lnTo>
                    <a:lnTo>
                      <a:pt x="107" y="15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8"/>
                    </a:lnTo>
                    <a:lnTo>
                      <a:pt x="107" y="6"/>
                    </a:lnTo>
                    <a:lnTo>
                      <a:pt x="107" y="4"/>
                    </a:ln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îḓê"/>
              <p:cNvSpPr/>
              <p:nvPr userDrawn="1"/>
            </p:nvSpPr>
            <p:spPr bwMode="auto">
              <a:xfrm>
                <a:off x="8653463" y="4102101"/>
                <a:ext cx="142875" cy="163513"/>
              </a:xfrm>
              <a:custGeom>
                <a:avLst/>
                <a:gdLst>
                  <a:gd name="T0" fmla="*/ 89 w 90"/>
                  <a:gd name="T1" fmla="*/ 30 h 103"/>
                  <a:gd name="T2" fmla="*/ 85 w 90"/>
                  <a:gd name="T3" fmla="*/ 21 h 103"/>
                  <a:gd name="T4" fmla="*/ 81 w 90"/>
                  <a:gd name="T5" fmla="*/ 14 h 103"/>
                  <a:gd name="T6" fmla="*/ 75 w 90"/>
                  <a:gd name="T7" fmla="*/ 8 h 103"/>
                  <a:gd name="T8" fmla="*/ 67 w 90"/>
                  <a:gd name="T9" fmla="*/ 4 h 103"/>
                  <a:gd name="T10" fmla="*/ 58 w 90"/>
                  <a:gd name="T11" fmla="*/ 1 h 103"/>
                  <a:gd name="T12" fmla="*/ 48 w 90"/>
                  <a:gd name="T13" fmla="*/ 0 h 103"/>
                  <a:gd name="T14" fmla="*/ 37 w 90"/>
                  <a:gd name="T15" fmla="*/ 1 h 103"/>
                  <a:gd name="T16" fmla="*/ 27 w 90"/>
                  <a:gd name="T17" fmla="*/ 4 h 103"/>
                  <a:gd name="T18" fmla="*/ 19 w 90"/>
                  <a:gd name="T19" fmla="*/ 8 h 103"/>
                  <a:gd name="T20" fmla="*/ 13 w 90"/>
                  <a:gd name="T21" fmla="*/ 14 h 103"/>
                  <a:gd name="T22" fmla="*/ 7 w 90"/>
                  <a:gd name="T23" fmla="*/ 21 h 103"/>
                  <a:gd name="T24" fmla="*/ 3 w 90"/>
                  <a:gd name="T25" fmla="*/ 29 h 103"/>
                  <a:gd name="T26" fmla="*/ 1 w 90"/>
                  <a:gd name="T27" fmla="*/ 38 h 103"/>
                  <a:gd name="T28" fmla="*/ 0 w 90"/>
                  <a:gd name="T29" fmla="*/ 50 h 103"/>
                  <a:gd name="T30" fmla="*/ 1 w 90"/>
                  <a:gd name="T31" fmla="*/ 63 h 103"/>
                  <a:gd name="T32" fmla="*/ 3 w 90"/>
                  <a:gd name="T33" fmla="*/ 73 h 103"/>
                  <a:gd name="T34" fmla="*/ 8 w 90"/>
                  <a:gd name="T35" fmla="*/ 82 h 103"/>
                  <a:gd name="T36" fmla="*/ 13 w 90"/>
                  <a:gd name="T37" fmla="*/ 90 h 103"/>
                  <a:gd name="T38" fmla="*/ 21 w 90"/>
                  <a:gd name="T39" fmla="*/ 95 h 103"/>
                  <a:gd name="T40" fmla="*/ 29 w 90"/>
                  <a:gd name="T41" fmla="*/ 99 h 103"/>
                  <a:gd name="T42" fmla="*/ 40 w 90"/>
                  <a:gd name="T43" fmla="*/ 103 h 103"/>
                  <a:gd name="T44" fmla="*/ 52 w 90"/>
                  <a:gd name="T45" fmla="*/ 103 h 103"/>
                  <a:gd name="T46" fmla="*/ 60 w 90"/>
                  <a:gd name="T47" fmla="*/ 103 h 103"/>
                  <a:gd name="T48" fmla="*/ 68 w 90"/>
                  <a:gd name="T49" fmla="*/ 102 h 103"/>
                  <a:gd name="T50" fmla="*/ 75 w 90"/>
                  <a:gd name="T51" fmla="*/ 99 h 103"/>
                  <a:gd name="T52" fmla="*/ 82 w 90"/>
                  <a:gd name="T53" fmla="*/ 95 h 103"/>
                  <a:gd name="T54" fmla="*/ 84 w 90"/>
                  <a:gd name="T55" fmla="*/ 82 h 103"/>
                  <a:gd name="T56" fmla="*/ 78 w 90"/>
                  <a:gd name="T57" fmla="*/ 86 h 103"/>
                  <a:gd name="T58" fmla="*/ 72 w 90"/>
                  <a:gd name="T59" fmla="*/ 89 h 103"/>
                  <a:gd name="T60" fmla="*/ 65 w 90"/>
                  <a:gd name="T61" fmla="*/ 91 h 103"/>
                  <a:gd name="T62" fmla="*/ 59 w 90"/>
                  <a:gd name="T63" fmla="*/ 91 h 103"/>
                  <a:gd name="T64" fmla="*/ 52 w 90"/>
                  <a:gd name="T65" fmla="*/ 91 h 103"/>
                  <a:gd name="T66" fmla="*/ 46 w 90"/>
                  <a:gd name="T67" fmla="*/ 89 h 103"/>
                  <a:gd name="T68" fmla="*/ 41 w 90"/>
                  <a:gd name="T69" fmla="*/ 86 h 103"/>
                  <a:gd name="T70" fmla="*/ 37 w 90"/>
                  <a:gd name="T71" fmla="*/ 82 h 103"/>
                  <a:gd name="T72" fmla="*/ 33 w 90"/>
                  <a:gd name="T73" fmla="*/ 76 h 103"/>
                  <a:gd name="T74" fmla="*/ 32 w 90"/>
                  <a:gd name="T75" fmla="*/ 70 h 103"/>
                  <a:gd name="T76" fmla="*/ 31 w 90"/>
                  <a:gd name="T77" fmla="*/ 62 h 103"/>
                  <a:gd name="T78" fmla="*/ 30 w 90"/>
                  <a:gd name="T79" fmla="*/ 52 h 103"/>
                  <a:gd name="T80" fmla="*/ 90 w 90"/>
                  <a:gd name="T81" fmla="*/ 46 h 103"/>
                  <a:gd name="T82" fmla="*/ 89 w 90"/>
                  <a:gd name="T83" fmla="*/ 34 h 103"/>
                  <a:gd name="T84" fmla="*/ 31 w 90"/>
                  <a:gd name="T85" fmla="*/ 34 h 103"/>
                  <a:gd name="T86" fmla="*/ 33 w 90"/>
                  <a:gd name="T87" fmla="*/ 26 h 103"/>
                  <a:gd name="T88" fmla="*/ 33 w 90"/>
                  <a:gd name="T89" fmla="*/ 20 h 103"/>
                  <a:gd name="T90" fmla="*/ 36 w 90"/>
                  <a:gd name="T91" fmla="*/ 16 h 103"/>
                  <a:gd name="T92" fmla="*/ 39 w 90"/>
                  <a:gd name="T93" fmla="*/ 12 h 103"/>
                  <a:gd name="T94" fmla="*/ 42 w 90"/>
                  <a:gd name="T95" fmla="*/ 10 h 103"/>
                  <a:gd name="T96" fmla="*/ 45 w 90"/>
                  <a:gd name="T97" fmla="*/ 9 h 103"/>
                  <a:gd name="T98" fmla="*/ 49 w 90"/>
                  <a:gd name="T99" fmla="*/ 9 h 103"/>
                  <a:gd name="T100" fmla="*/ 52 w 90"/>
                  <a:gd name="T101" fmla="*/ 10 h 103"/>
                  <a:gd name="T102" fmla="*/ 55 w 90"/>
                  <a:gd name="T103" fmla="*/ 12 h 103"/>
                  <a:gd name="T104" fmla="*/ 57 w 90"/>
                  <a:gd name="T105" fmla="*/ 16 h 103"/>
                  <a:gd name="T106" fmla="*/ 60 w 90"/>
                  <a:gd name="T107" fmla="*/ 22 h 103"/>
                  <a:gd name="T108" fmla="*/ 61 w 90"/>
                  <a:gd name="T109" fmla="*/ 34 h 103"/>
                  <a:gd name="T110" fmla="*/ 30 w 90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" h="103">
                    <a:moveTo>
                      <a:pt x="89" y="34"/>
                    </a:moveTo>
                    <a:lnTo>
                      <a:pt x="89" y="30"/>
                    </a:lnTo>
                    <a:lnTo>
                      <a:pt x="87" y="26"/>
                    </a:lnTo>
                    <a:lnTo>
                      <a:pt x="85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8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8" y="1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9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8" y="82"/>
                    </a:lnTo>
                    <a:lnTo>
                      <a:pt x="10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29" y="99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8" y="97"/>
                    </a:lnTo>
                    <a:lnTo>
                      <a:pt x="82" y="95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6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6" y="79"/>
                    </a:lnTo>
                    <a:lnTo>
                      <a:pt x="33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0" y="57"/>
                    </a:lnTo>
                    <a:lnTo>
                      <a:pt x="30" y="52"/>
                    </a:lnTo>
                    <a:lnTo>
                      <a:pt x="90" y="52"/>
                    </a:lnTo>
                    <a:lnTo>
                      <a:pt x="90" y="46"/>
                    </a:lnTo>
                    <a:lnTo>
                      <a:pt x="90" y="40"/>
                    </a:lnTo>
                    <a:lnTo>
                      <a:pt x="89" y="34"/>
                    </a:lnTo>
                    <a:close/>
                    <a:moveTo>
                      <a:pt x="30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3" y="26"/>
                    </a:lnTo>
                    <a:lnTo>
                      <a:pt x="33" y="22"/>
                    </a:lnTo>
                    <a:lnTo>
                      <a:pt x="33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48" y="9"/>
                    </a:lnTo>
                    <a:lnTo>
                      <a:pt x="49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3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7" y="18"/>
                    </a:lnTo>
                    <a:lnTo>
                      <a:pt x="60" y="22"/>
                    </a:lnTo>
                    <a:lnTo>
                      <a:pt x="61" y="28"/>
                    </a:lnTo>
                    <a:lnTo>
                      <a:pt x="61" y="34"/>
                    </a:lnTo>
                    <a:lnTo>
                      <a:pt x="61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sḷîḓè"/>
              <p:cNvSpPr/>
              <p:nvPr userDrawn="1"/>
            </p:nvSpPr>
            <p:spPr bwMode="auto">
              <a:xfrm>
                <a:off x="8840788" y="4102101"/>
                <a:ext cx="144463" cy="163513"/>
              </a:xfrm>
              <a:custGeom>
                <a:avLst/>
                <a:gdLst>
                  <a:gd name="T0" fmla="*/ 32 w 91"/>
                  <a:gd name="T1" fmla="*/ 41 h 103"/>
                  <a:gd name="T2" fmla="*/ 33 w 91"/>
                  <a:gd name="T3" fmla="*/ 33 h 103"/>
                  <a:gd name="T4" fmla="*/ 36 w 91"/>
                  <a:gd name="T5" fmla="*/ 26 h 103"/>
                  <a:gd name="T6" fmla="*/ 38 w 91"/>
                  <a:gd name="T7" fmla="*/ 20 h 103"/>
                  <a:gd name="T8" fmla="*/ 42 w 91"/>
                  <a:gd name="T9" fmla="*/ 16 h 103"/>
                  <a:gd name="T10" fmla="*/ 46 w 91"/>
                  <a:gd name="T11" fmla="*/ 12 h 103"/>
                  <a:gd name="T12" fmla="*/ 51 w 91"/>
                  <a:gd name="T13" fmla="*/ 10 h 103"/>
                  <a:gd name="T14" fmla="*/ 56 w 91"/>
                  <a:gd name="T15" fmla="*/ 9 h 103"/>
                  <a:gd name="T16" fmla="*/ 64 w 91"/>
                  <a:gd name="T17" fmla="*/ 10 h 103"/>
                  <a:gd name="T18" fmla="*/ 68 w 91"/>
                  <a:gd name="T19" fmla="*/ 13 h 103"/>
                  <a:gd name="T20" fmla="*/ 70 w 91"/>
                  <a:gd name="T21" fmla="*/ 15 h 103"/>
                  <a:gd name="T22" fmla="*/ 75 w 91"/>
                  <a:gd name="T23" fmla="*/ 22 h 103"/>
                  <a:gd name="T24" fmla="*/ 78 w 91"/>
                  <a:gd name="T25" fmla="*/ 31 h 103"/>
                  <a:gd name="T26" fmla="*/ 91 w 91"/>
                  <a:gd name="T27" fmla="*/ 9 h 103"/>
                  <a:gd name="T28" fmla="*/ 84 w 91"/>
                  <a:gd name="T29" fmla="*/ 5 h 103"/>
                  <a:gd name="T30" fmla="*/ 75 w 91"/>
                  <a:gd name="T31" fmla="*/ 2 h 103"/>
                  <a:gd name="T32" fmla="*/ 65 w 91"/>
                  <a:gd name="T33" fmla="*/ 1 h 103"/>
                  <a:gd name="T34" fmla="*/ 55 w 91"/>
                  <a:gd name="T35" fmla="*/ 0 h 103"/>
                  <a:gd name="T36" fmla="*/ 43 w 91"/>
                  <a:gd name="T37" fmla="*/ 2 h 103"/>
                  <a:gd name="T38" fmla="*/ 32 w 91"/>
                  <a:gd name="T39" fmla="*/ 5 h 103"/>
                  <a:gd name="T40" fmla="*/ 23 w 91"/>
                  <a:gd name="T41" fmla="*/ 9 h 103"/>
                  <a:gd name="T42" fmla="*/ 15 w 91"/>
                  <a:gd name="T43" fmla="*/ 15 h 103"/>
                  <a:gd name="T44" fmla="*/ 9 w 91"/>
                  <a:gd name="T45" fmla="*/ 22 h 103"/>
                  <a:gd name="T46" fmla="*/ 4 w 91"/>
                  <a:gd name="T47" fmla="*/ 31 h 103"/>
                  <a:gd name="T48" fmla="*/ 1 w 91"/>
                  <a:gd name="T49" fmla="*/ 42 h 103"/>
                  <a:gd name="T50" fmla="*/ 0 w 91"/>
                  <a:gd name="T51" fmla="*/ 54 h 103"/>
                  <a:gd name="T52" fmla="*/ 1 w 91"/>
                  <a:gd name="T53" fmla="*/ 65 h 103"/>
                  <a:gd name="T54" fmla="*/ 4 w 91"/>
                  <a:gd name="T55" fmla="*/ 75 h 103"/>
                  <a:gd name="T56" fmla="*/ 8 w 91"/>
                  <a:gd name="T57" fmla="*/ 83 h 103"/>
                  <a:gd name="T58" fmla="*/ 14 w 91"/>
                  <a:gd name="T59" fmla="*/ 91 h 103"/>
                  <a:gd name="T60" fmla="*/ 22 w 91"/>
                  <a:gd name="T61" fmla="*/ 96 h 103"/>
                  <a:gd name="T62" fmla="*/ 32 w 91"/>
                  <a:gd name="T63" fmla="*/ 100 h 103"/>
                  <a:gd name="T64" fmla="*/ 42 w 91"/>
                  <a:gd name="T65" fmla="*/ 103 h 103"/>
                  <a:gd name="T66" fmla="*/ 55 w 91"/>
                  <a:gd name="T67" fmla="*/ 103 h 103"/>
                  <a:gd name="T68" fmla="*/ 72 w 91"/>
                  <a:gd name="T69" fmla="*/ 102 h 103"/>
                  <a:gd name="T70" fmla="*/ 77 w 91"/>
                  <a:gd name="T71" fmla="*/ 99 h 103"/>
                  <a:gd name="T72" fmla="*/ 83 w 91"/>
                  <a:gd name="T73" fmla="*/ 97 h 103"/>
                  <a:gd name="T74" fmla="*/ 84 w 91"/>
                  <a:gd name="T75" fmla="*/ 82 h 103"/>
                  <a:gd name="T76" fmla="*/ 80 w 91"/>
                  <a:gd name="T77" fmla="*/ 86 h 103"/>
                  <a:gd name="T78" fmla="*/ 74 w 91"/>
                  <a:gd name="T79" fmla="*/ 89 h 103"/>
                  <a:gd name="T80" fmla="*/ 68 w 91"/>
                  <a:gd name="T81" fmla="*/ 91 h 103"/>
                  <a:gd name="T82" fmla="*/ 62 w 91"/>
                  <a:gd name="T83" fmla="*/ 91 h 103"/>
                  <a:gd name="T84" fmla="*/ 55 w 91"/>
                  <a:gd name="T85" fmla="*/ 91 h 103"/>
                  <a:gd name="T86" fmla="*/ 48 w 91"/>
                  <a:gd name="T87" fmla="*/ 89 h 103"/>
                  <a:gd name="T88" fmla="*/ 43 w 91"/>
                  <a:gd name="T89" fmla="*/ 86 h 103"/>
                  <a:gd name="T90" fmla="*/ 38 w 91"/>
                  <a:gd name="T91" fmla="*/ 81 h 103"/>
                  <a:gd name="T92" fmla="*/ 35 w 91"/>
                  <a:gd name="T93" fmla="*/ 75 h 103"/>
                  <a:gd name="T94" fmla="*/ 32 w 91"/>
                  <a:gd name="T95" fmla="*/ 68 h 103"/>
                  <a:gd name="T96" fmla="*/ 31 w 91"/>
                  <a:gd name="T97" fmla="*/ 60 h 103"/>
                  <a:gd name="T98" fmla="*/ 31 w 91"/>
                  <a:gd name="T9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1" h="103">
                    <a:moveTo>
                      <a:pt x="31" y="46"/>
                    </a:moveTo>
                    <a:lnTo>
                      <a:pt x="32" y="41"/>
                    </a:lnTo>
                    <a:lnTo>
                      <a:pt x="32" y="37"/>
                    </a:lnTo>
                    <a:lnTo>
                      <a:pt x="33" y="33"/>
                    </a:lnTo>
                    <a:lnTo>
                      <a:pt x="34" y="29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8" y="20"/>
                    </a:lnTo>
                    <a:lnTo>
                      <a:pt x="40" y="18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6" y="12"/>
                    </a:lnTo>
                    <a:lnTo>
                      <a:pt x="48" y="10"/>
                    </a:lnTo>
                    <a:lnTo>
                      <a:pt x="51" y="10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8" y="14"/>
                    </a:lnTo>
                    <a:lnTo>
                      <a:pt x="70" y="15"/>
                    </a:lnTo>
                    <a:lnTo>
                      <a:pt x="72" y="18"/>
                    </a:lnTo>
                    <a:lnTo>
                      <a:pt x="75" y="22"/>
                    </a:lnTo>
                    <a:lnTo>
                      <a:pt x="76" y="26"/>
                    </a:lnTo>
                    <a:lnTo>
                      <a:pt x="78" y="31"/>
                    </a:lnTo>
                    <a:lnTo>
                      <a:pt x="83" y="31"/>
                    </a:lnTo>
                    <a:lnTo>
                      <a:pt x="91" y="9"/>
                    </a:lnTo>
                    <a:lnTo>
                      <a:pt x="88" y="7"/>
                    </a:lnTo>
                    <a:lnTo>
                      <a:pt x="84" y="5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8" y="1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5"/>
                    </a:lnTo>
                    <a:lnTo>
                      <a:pt x="27" y="6"/>
                    </a:lnTo>
                    <a:lnTo>
                      <a:pt x="23" y="9"/>
                    </a:lnTo>
                    <a:lnTo>
                      <a:pt x="19" y="12"/>
                    </a:lnTo>
                    <a:lnTo>
                      <a:pt x="15" y="15"/>
                    </a:lnTo>
                    <a:lnTo>
                      <a:pt x="12" y="18"/>
                    </a:lnTo>
                    <a:lnTo>
                      <a:pt x="9" y="22"/>
                    </a:lnTo>
                    <a:lnTo>
                      <a:pt x="7" y="27"/>
                    </a:lnTo>
                    <a:lnTo>
                      <a:pt x="4" y="31"/>
                    </a:lnTo>
                    <a:lnTo>
                      <a:pt x="3" y="36"/>
                    </a:lnTo>
                    <a:lnTo>
                      <a:pt x="1" y="42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65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8" y="83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2" y="96"/>
                    </a:lnTo>
                    <a:lnTo>
                      <a:pt x="27" y="98"/>
                    </a:lnTo>
                    <a:lnTo>
                      <a:pt x="32" y="100"/>
                    </a:lnTo>
                    <a:lnTo>
                      <a:pt x="36" y="102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5" y="103"/>
                    </a:lnTo>
                    <a:lnTo>
                      <a:pt x="64" y="103"/>
                    </a:lnTo>
                    <a:lnTo>
                      <a:pt x="72" y="102"/>
                    </a:lnTo>
                    <a:lnTo>
                      <a:pt x="75" y="100"/>
                    </a:lnTo>
                    <a:lnTo>
                      <a:pt x="77" y="99"/>
                    </a:lnTo>
                    <a:lnTo>
                      <a:pt x="80" y="99"/>
                    </a:lnTo>
                    <a:lnTo>
                      <a:pt x="83" y="97"/>
                    </a:lnTo>
                    <a:lnTo>
                      <a:pt x="88" y="84"/>
                    </a:lnTo>
                    <a:lnTo>
                      <a:pt x="84" y="82"/>
                    </a:lnTo>
                    <a:lnTo>
                      <a:pt x="82" y="84"/>
                    </a:lnTo>
                    <a:lnTo>
                      <a:pt x="80" y="86"/>
                    </a:lnTo>
                    <a:lnTo>
                      <a:pt x="77" y="87"/>
                    </a:lnTo>
                    <a:lnTo>
                      <a:pt x="74" y="89"/>
                    </a:lnTo>
                    <a:lnTo>
                      <a:pt x="72" y="91"/>
                    </a:lnTo>
                    <a:lnTo>
                      <a:pt x="68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5" y="91"/>
                    </a:lnTo>
                    <a:lnTo>
                      <a:pt x="52" y="90"/>
                    </a:lnTo>
                    <a:lnTo>
                      <a:pt x="48" y="89"/>
                    </a:lnTo>
                    <a:lnTo>
                      <a:pt x="46" y="87"/>
                    </a:lnTo>
                    <a:lnTo>
                      <a:pt x="43" y="86"/>
                    </a:lnTo>
                    <a:lnTo>
                      <a:pt x="40" y="83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4"/>
                    </a:lnTo>
                    <a:lnTo>
                      <a:pt x="31" y="60"/>
                    </a:lnTo>
                    <a:lnTo>
                      <a:pt x="31" y="55"/>
                    </a:lnTo>
                    <a:lnTo>
                      <a:pt x="31" y="51"/>
                    </a:lnTo>
                    <a:lnTo>
                      <a:pt x="31" y="4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ṩļiḍè"/>
              <p:cNvSpPr/>
              <p:nvPr userDrawn="1"/>
            </p:nvSpPr>
            <p:spPr bwMode="auto">
              <a:xfrm>
                <a:off x="9028113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4 w 93"/>
                  <a:gd name="T9" fmla="*/ 57 h 157"/>
                  <a:gd name="T10" fmla="*/ 66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9 w 93"/>
                  <a:gd name="T21" fmla="*/ 71 h 157"/>
                  <a:gd name="T22" fmla="*/ 26 w 93"/>
                  <a:gd name="T23" fmla="*/ 0 h 157"/>
                  <a:gd name="T24" fmla="*/ 18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2 w 93"/>
                  <a:gd name="T39" fmla="*/ 157 h 157"/>
                  <a:gd name="T40" fmla="*/ 29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30 w 93"/>
                  <a:gd name="T47" fmla="*/ 89 h 157"/>
                  <a:gd name="T48" fmla="*/ 31 w 93"/>
                  <a:gd name="T49" fmla="*/ 84 h 157"/>
                  <a:gd name="T50" fmla="*/ 34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50 w 93"/>
                  <a:gd name="T59" fmla="*/ 72 h 157"/>
                  <a:gd name="T60" fmla="*/ 54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2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5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6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2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79"/>
                    </a:move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4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40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30" y="89"/>
                    </a:lnTo>
                    <a:lnTo>
                      <a:pt x="30" y="87"/>
                    </a:lnTo>
                    <a:lnTo>
                      <a:pt x="31" y="84"/>
                    </a:lnTo>
                    <a:lnTo>
                      <a:pt x="32" y="81"/>
                    </a:lnTo>
                    <a:lnTo>
                      <a:pt x="34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4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1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5" y="106"/>
                    </a:lnTo>
                    <a:lnTo>
                      <a:pt x="65" y="157"/>
                    </a:lnTo>
                    <a:lnTo>
                      <a:pt x="68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3" y="82"/>
                    </a:lnTo>
                    <a:lnTo>
                      <a:pt x="92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ļiḓê"/>
              <p:cNvSpPr/>
              <p:nvPr userDrawn="1"/>
            </p:nvSpPr>
            <p:spPr bwMode="auto">
              <a:xfrm>
                <a:off x="92297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1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1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9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60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5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9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1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6" y="102"/>
                    </a:lnTo>
                    <a:lnTo>
                      <a:pt x="29" y="102"/>
                    </a:lnTo>
                    <a:lnTo>
                      <a:pt x="29" y="55"/>
                    </a:lnTo>
                    <a:lnTo>
                      <a:pt x="28" y="51"/>
                    </a:lnTo>
                    <a:lnTo>
                      <a:pt x="29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1" y="32"/>
                    </a:lnTo>
                    <a:lnTo>
                      <a:pt x="31" y="29"/>
                    </a:lnTo>
                    <a:lnTo>
                      <a:pt x="33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1" y="18"/>
                    </a:lnTo>
                    <a:lnTo>
                      <a:pt x="43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9" y="22"/>
                    </a:lnTo>
                    <a:lnTo>
                      <a:pt x="60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4" y="36"/>
                    </a:lnTo>
                    <a:lnTo>
                      <a:pt x="65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ṧļïḑe"/>
              <p:cNvSpPr/>
              <p:nvPr userDrawn="1"/>
            </p:nvSpPr>
            <p:spPr bwMode="auto">
              <a:xfrm>
                <a:off x="9426576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6 w 102"/>
                  <a:gd name="T3" fmla="*/ 25 h 103"/>
                  <a:gd name="T4" fmla="*/ 91 w 102"/>
                  <a:gd name="T5" fmla="*/ 17 h 103"/>
                  <a:gd name="T6" fmla="*/ 84 w 102"/>
                  <a:gd name="T7" fmla="*/ 10 h 103"/>
                  <a:gd name="T8" fmla="*/ 76 w 102"/>
                  <a:gd name="T9" fmla="*/ 6 h 103"/>
                  <a:gd name="T10" fmla="*/ 67 w 102"/>
                  <a:gd name="T11" fmla="*/ 2 h 103"/>
                  <a:gd name="T12" fmla="*/ 56 w 102"/>
                  <a:gd name="T13" fmla="*/ 1 h 103"/>
                  <a:gd name="T14" fmla="*/ 44 w 102"/>
                  <a:gd name="T15" fmla="*/ 1 h 103"/>
                  <a:gd name="T16" fmla="*/ 33 w 102"/>
                  <a:gd name="T17" fmla="*/ 2 h 103"/>
                  <a:gd name="T18" fmla="*/ 24 w 102"/>
                  <a:gd name="T19" fmla="*/ 6 h 103"/>
                  <a:gd name="T20" fmla="*/ 16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1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1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6 w 102"/>
                  <a:gd name="T39" fmla="*/ 94 h 103"/>
                  <a:gd name="T40" fmla="*/ 24 w 102"/>
                  <a:gd name="T41" fmla="*/ 98 h 103"/>
                  <a:gd name="T42" fmla="*/ 33 w 102"/>
                  <a:gd name="T43" fmla="*/ 102 h 103"/>
                  <a:gd name="T44" fmla="*/ 44 w 102"/>
                  <a:gd name="T45" fmla="*/ 103 h 103"/>
                  <a:gd name="T46" fmla="*/ 56 w 102"/>
                  <a:gd name="T47" fmla="*/ 103 h 103"/>
                  <a:gd name="T48" fmla="*/ 67 w 102"/>
                  <a:gd name="T49" fmla="*/ 102 h 103"/>
                  <a:gd name="T50" fmla="*/ 76 w 102"/>
                  <a:gd name="T51" fmla="*/ 98 h 103"/>
                  <a:gd name="T52" fmla="*/ 84 w 102"/>
                  <a:gd name="T53" fmla="*/ 92 h 103"/>
                  <a:gd name="T54" fmla="*/ 91 w 102"/>
                  <a:gd name="T55" fmla="*/ 86 h 103"/>
                  <a:gd name="T56" fmla="*/ 96 w 102"/>
                  <a:gd name="T57" fmla="*/ 78 h 103"/>
                  <a:gd name="T58" fmla="*/ 100 w 102"/>
                  <a:gd name="T59" fmla="*/ 68 h 103"/>
                  <a:gd name="T60" fmla="*/ 101 w 102"/>
                  <a:gd name="T61" fmla="*/ 56 h 103"/>
                  <a:gd name="T62" fmla="*/ 101 w 102"/>
                  <a:gd name="T63" fmla="*/ 44 h 103"/>
                  <a:gd name="T64" fmla="*/ 70 w 102"/>
                  <a:gd name="T65" fmla="*/ 58 h 103"/>
                  <a:gd name="T66" fmla="*/ 68 w 102"/>
                  <a:gd name="T67" fmla="*/ 72 h 103"/>
                  <a:gd name="T68" fmla="*/ 66 w 102"/>
                  <a:gd name="T69" fmla="*/ 79 h 103"/>
                  <a:gd name="T70" fmla="*/ 64 w 102"/>
                  <a:gd name="T71" fmla="*/ 86 h 103"/>
                  <a:gd name="T72" fmla="*/ 60 w 102"/>
                  <a:gd name="T73" fmla="*/ 91 h 103"/>
                  <a:gd name="T74" fmla="*/ 56 w 102"/>
                  <a:gd name="T75" fmla="*/ 94 h 103"/>
                  <a:gd name="T76" fmla="*/ 53 w 102"/>
                  <a:gd name="T77" fmla="*/ 95 h 103"/>
                  <a:gd name="T78" fmla="*/ 48 w 102"/>
                  <a:gd name="T79" fmla="*/ 95 h 103"/>
                  <a:gd name="T80" fmla="*/ 44 w 102"/>
                  <a:gd name="T81" fmla="*/ 94 h 103"/>
                  <a:gd name="T82" fmla="*/ 40 w 102"/>
                  <a:gd name="T83" fmla="*/ 91 h 103"/>
                  <a:gd name="T84" fmla="*/ 36 w 102"/>
                  <a:gd name="T85" fmla="*/ 87 h 103"/>
                  <a:gd name="T86" fmla="*/ 34 w 102"/>
                  <a:gd name="T87" fmla="*/ 83 h 103"/>
                  <a:gd name="T88" fmla="*/ 32 w 102"/>
                  <a:gd name="T89" fmla="*/ 75 h 103"/>
                  <a:gd name="T90" fmla="*/ 31 w 102"/>
                  <a:gd name="T91" fmla="*/ 68 h 103"/>
                  <a:gd name="T92" fmla="*/ 30 w 102"/>
                  <a:gd name="T93" fmla="*/ 59 h 103"/>
                  <a:gd name="T94" fmla="*/ 30 w 102"/>
                  <a:gd name="T95" fmla="*/ 49 h 103"/>
                  <a:gd name="T96" fmla="*/ 31 w 102"/>
                  <a:gd name="T97" fmla="*/ 38 h 103"/>
                  <a:gd name="T98" fmla="*/ 32 w 102"/>
                  <a:gd name="T99" fmla="*/ 30 h 103"/>
                  <a:gd name="T100" fmla="*/ 34 w 102"/>
                  <a:gd name="T101" fmla="*/ 23 h 103"/>
                  <a:gd name="T102" fmla="*/ 36 w 102"/>
                  <a:gd name="T103" fmla="*/ 18 h 103"/>
                  <a:gd name="T104" fmla="*/ 40 w 102"/>
                  <a:gd name="T105" fmla="*/ 14 h 103"/>
                  <a:gd name="T106" fmla="*/ 44 w 102"/>
                  <a:gd name="T107" fmla="*/ 10 h 103"/>
                  <a:gd name="T108" fmla="*/ 48 w 102"/>
                  <a:gd name="T109" fmla="*/ 9 h 103"/>
                  <a:gd name="T110" fmla="*/ 53 w 102"/>
                  <a:gd name="T111" fmla="*/ 9 h 103"/>
                  <a:gd name="T112" fmla="*/ 58 w 102"/>
                  <a:gd name="T113" fmla="*/ 10 h 103"/>
                  <a:gd name="T114" fmla="*/ 61 w 102"/>
                  <a:gd name="T115" fmla="*/ 13 h 103"/>
                  <a:gd name="T116" fmla="*/ 64 w 102"/>
                  <a:gd name="T117" fmla="*/ 16 h 103"/>
                  <a:gd name="T118" fmla="*/ 67 w 102"/>
                  <a:gd name="T119" fmla="*/ 22 h 103"/>
                  <a:gd name="T120" fmla="*/ 68 w 102"/>
                  <a:gd name="T121" fmla="*/ 27 h 103"/>
                  <a:gd name="T122" fmla="*/ 70 w 102"/>
                  <a:gd name="T123" fmla="*/ 38 h 103"/>
                  <a:gd name="T124" fmla="*/ 70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0" y="38"/>
                    </a:moveTo>
                    <a:lnTo>
                      <a:pt x="100" y="34"/>
                    </a:lnTo>
                    <a:lnTo>
                      <a:pt x="97" y="29"/>
                    </a:lnTo>
                    <a:lnTo>
                      <a:pt x="96" y="25"/>
                    </a:lnTo>
                    <a:lnTo>
                      <a:pt x="93" y="21"/>
                    </a:lnTo>
                    <a:lnTo>
                      <a:pt x="91" y="17"/>
                    </a:lnTo>
                    <a:lnTo>
                      <a:pt x="88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4"/>
                    </a:lnTo>
                    <a:lnTo>
                      <a:pt x="67" y="2"/>
                    </a:lnTo>
                    <a:lnTo>
                      <a:pt x="62" y="1"/>
                    </a:lnTo>
                    <a:lnTo>
                      <a:pt x="56" y="1"/>
                    </a:lnTo>
                    <a:lnTo>
                      <a:pt x="51" y="0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3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7" y="22"/>
                    </a:lnTo>
                    <a:lnTo>
                      <a:pt x="5" y="27"/>
                    </a:lnTo>
                    <a:lnTo>
                      <a:pt x="3" y="31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5" y="80"/>
                    </a:lnTo>
                    <a:lnTo>
                      <a:pt x="7" y="84"/>
                    </a:lnTo>
                    <a:lnTo>
                      <a:pt x="10" y="87"/>
                    </a:lnTo>
                    <a:lnTo>
                      <a:pt x="12" y="91"/>
                    </a:lnTo>
                    <a:lnTo>
                      <a:pt x="16" y="94"/>
                    </a:lnTo>
                    <a:lnTo>
                      <a:pt x="20" y="96"/>
                    </a:lnTo>
                    <a:lnTo>
                      <a:pt x="24" y="98"/>
                    </a:lnTo>
                    <a:lnTo>
                      <a:pt x="28" y="100"/>
                    </a:lnTo>
                    <a:lnTo>
                      <a:pt x="33" y="102"/>
                    </a:lnTo>
                    <a:lnTo>
                      <a:pt x="39" y="103"/>
                    </a:lnTo>
                    <a:lnTo>
                      <a:pt x="44" y="103"/>
                    </a:lnTo>
                    <a:lnTo>
                      <a:pt x="51" y="103"/>
                    </a:lnTo>
                    <a:lnTo>
                      <a:pt x="56" y="103"/>
                    </a:lnTo>
                    <a:lnTo>
                      <a:pt x="62" y="103"/>
                    </a:lnTo>
                    <a:lnTo>
                      <a:pt x="67" y="102"/>
                    </a:lnTo>
                    <a:lnTo>
                      <a:pt x="72" y="99"/>
                    </a:lnTo>
                    <a:lnTo>
                      <a:pt x="76" y="98"/>
                    </a:lnTo>
                    <a:lnTo>
                      <a:pt x="80" y="95"/>
                    </a:lnTo>
                    <a:lnTo>
                      <a:pt x="84" y="92"/>
                    </a:lnTo>
                    <a:lnTo>
                      <a:pt x="88" y="90"/>
                    </a:lnTo>
                    <a:lnTo>
                      <a:pt x="91" y="86"/>
                    </a:lnTo>
                    <a:lnTo>
                      <a:pt x="93" y="82"/>
                    </a:lnTo>
                    <a:lnTo>
                      <a:pt x="96" y="78"/>
                    </a:lnTo>
                    <a:lnTo>
                      <a:pt x="97" y="73"/>
                    </a:lnTo>
                    <a:lnTo>
                      <a:pt x="100" y="68"/>
                    </a:lnTo>
                    <a:lnTo>
                      <a:pt x="100" y="63"/>
                    </a:lnTo>
                    <a:lnTo>
                      <a:pt x="101" y="56"/>
                    </a:lnTo>
                    <a:lnTo>
                      <a:pt x="102" y="50"/>
                    </a:lnTo>
                    <a:lnTo>
                      <a:pt x="101" y="44"/>
                    </a:lnTo>
                    <a:lnTo>
                      <a:pt x="100" y="38"/>
                    </a:lnTo>
                    <a:close/>
                    <a:moveTo>
                      <a:pt x="70" y="58"/>
                    </a:moveTo>
                    <a:lnTo>
                      <a:pt x="69" y="68"/>
                    </a:lnTo>
                    <a:lnTo>
                      <a:pt x="68" y="72"/>
                    </a:lnTo>
                    <a:lnTo>
                      <a:pt x="68" y="76"/>
                    </a:lnTo>
                    <a:lnTo>
                      <a:pt x="66" y="79"/>
                    </a:lnTo>
                    <a:lnTo>
                      <a:pt x="65" y="83"/>
                    </a:lnTo>
                    <a:lnTo>
                      <a:pt x="64" y="86"/>
                    </a:lnTo>
                    <a:lnTo>
                      <a:pt x="62" y="88"/>
                    </a:lnTo>
                    <a:lnTo>
                      <a:pt x="60" y="91"/>
                    </a:lnTo>
                    <a:lnTo>
                      <a:pt x="59" y="92"/>
                    </a:lnTo>
                    <a:lnTo>
                      <a:pt x="56" y="94"/>
                    </a:lnTo>
                    <a:lnTo>
                      <a:pt x="55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8" y="95"/>
                    </a:lnTo>
                    <a:lnTo>
                      <a:pt x="45" y="95"/>
                    </a:lnTo>
                    <a:lnTo>
                      <a:pt x="44" y="94"/>
                    </a:lnTo>
                    <a:lnTo>
                      <a:pt x="41" y="93"/>
                    </a:lnTo>
                    <a:lnTo>
                      <a:pt x="40" y="91"/>
                    </a:lnTo>
                    <a:lnTo>
                      <a:pt x="38" y="90"/>
                    </a:lnTo>
                    <a:lnTo>
                      <a:pt x="36" y="87"/>
                    </a:lnTo>
                    <a:lnTo>
                      <a:pt x="35" y="85"/>
                    </a:lnTo>
                    <a:lnTo>
                      <a:pt x="34" y="83"/>
                    </a:lnTo>
                    <a:lnTo>
                      <a:pt x="32" y="79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0" y="59"/>
                    </a:lnTo>
                    <a:lnTo>
                      <a:pt x="30" y="54"/>
                    </a:lnTo>
                    <a:lnTo>
                      <a:pt x="30" y="49"/>
                    </a:lnTo>
                    <a:lnTo>
                      <a:pt x="31" y="43"/>
                    </a:lnTo>
                    <a:lnTo>
                      <a:pt x="31" y="38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3" y="27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6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2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60" y="11"/>
                    </a:lnTo>
                    <a:lnTo>
                      <a:pt x="61" y="13"/>
                    </a:lnTo>
                    <a:lnTo>
                      <a:pt x="63" y="14"/>
                    </a:lnTo>
                    <a:lnTo>
                      <a:pt x="64" y="16"/>
                    </a:lnTo>
                    <a:lnTo>
                      <a:pt x="66" y="18"/>
                    </a:lnTo>
                    <a:lnTo>
                      <a:pt x="67" y="22"/>
                    </a:lnTo>
                    <a:lnTo>
                      <a:pt x="68" y="24"/>
                    </a:lnTo>
                    <a:lnTo>
                      <a:pt x="68" y="27"/>
                    </a:lnTo>
                    <a:lnTo>
                      <a:pt x="69" y="30"/>
                    </a:lnTo>
                    <a:lnTo>
                      <a:pt x="70" y="38"/>
                    </a:lnTo>
                    <a:lnTo>
                      <a:pt x="71" y="47"/>
                    </a:lnTo>
                    <a:lnTo>
                      <a:pt x="70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ļïdé"/>
              <p:cNvSpPr/>
              <p:nvPr userDrawn="1"/>
            </p:nvSpPr>
            <p:spPr bwMode="auto">
              <a:xfrm>
                <a:off x="9640888" y="4014788"/>
                <a:ext cx="44450" cy="249238"/>
              </a:xfrm>
              <a:custGeom>
                <a:avLst/>
                <a:gdLst>
                  <a:gd name="T0" fmla="*/ 20 w 28"/>
                  <a:gd name="T1" fmla="*/ 1 h 157"/>
                  <a:gd name="T2" fmla="*/ 17 w 28"/>
                  <a:gd name="T3" fmla="*/ 1 h 157"/>
                  <a:gd name="T4" fmla="*/ 14 w 28"/>
                  <a:gd name="T5" fmla="*/ 1 h 157"/>
                  <a:gd name="T6" fmla="*/ 13 w 28"/>
                  <a:gd name="T7" fmla="*/ 1 h 157"/>
                  <a:gd name="T8" fmla="*/ 11 w 28"/>
                  <a:gd name="T9" fmla="*/ 1 h 157"/>
                  <a:gd name="T10" fmla="*/ 9 w 28"/>
                  <a:gd name="T11" fmla="*/ 1 h 157"/>
                  <a:gd name="T12" fmla="*/ 7 w 28"/>
                  <a:gd name="T13" fmla="*/ 1 h 157"/>
                  <a:gd name="T14" fmla="*/ 3 w 28"/>
                  <a:gd name="T15" fmla="*/ 0 h 157"/>
                  <a:gd name="T16" fmla="*/ 0 w 28"/>
                  <a:gd name="T17" fmla="*/ 0 h 157"/>
                  <a:gd name="T18" fmla="*/ 0 w 28"/>
                  <a:gd name="T19" fmla="*/ 157 h 157"/>
                  <a:gd name="T20" fmla="*/ 3 w 28"/>
                  <a:gd name="T21" fmla="*/ 157 h 157"/>
                  <a:gd name="T22" fmla="*/ 7 w 28"/>
                  <a:gd name="T23" fmla="*/ 157 h 157"/>
                  <a:gd name="T24" fmla="*/ 11 w 28"/>
                  <a:gd name="T25" fmla="*/ 157 h 157"/>
                  <a:gd name="T26" fmla="*/ 14 w 28"/>
                  <a:gd name="T27" fmla="*/ 157 h 157"/>
                  <a:gd name="T28" fmla="*/ 17 w 28"/>
                  <a:gd name="T29" fmla="*/ 157 h 157"/>
                  <a:gd name="T30" fmla="*/ 21 w 28"/>
                  <a:gd name="T31" fmla="*/ 157 h 157"/>
                  <a:gd name="T32" fmla="*/ 24 w 28"/>
                  <a:gd name="T33" fmla="*/ 157 h 157"/>
                  <a:gd name="T34" fmla="*/ 28 w 28"/>
                  <a:gd name="T35" fmla="*/ 157 h 157"/>
                  <a:gd name="T36" fmla="*/ 28 w 28"/>
                  <a:gd name="T37" fmla="*/ 0 h 157"/>
                  <a:gd name="T38" fmla="*/ 25 w 28"/>
                  <a:gd name="T39" fmla="*/ 0 h 157"/>
                  <a:gd name="T40" fmla="*/ 20 w 28"/>
                  <a:gd name="T41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57">
                    <a:moveTo>
                      <a:pt x="20" y="1"/>
                    </a:move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7" y="157"/>
                    </a:lnTo>
                    <a:lnTo>
                      <a:pt x="21" y="157"/>
                    </a:lnTo>
                    <a:lnTo>
                      <a:pt x="24" y="157"/>
                    </a:lnTo>
                    <a:lnTo>
                      <a:pt x="28" y="157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ṩliďé"/>
              <p:cNvSpPr/>
              <p:nvPr userDrawn="1"/>
            </p:nvSpPr>
            <p:spPr bwMode="auto">
              <a:xfrm>
                <a:off x="9737726" y="4102101"/>
                <a:ext cx="163513" cy="163513"/>
              </a:xfrm>
              <a:custGeom>
                <a:avLst/>
                <a:gdLst>
                  <a:gd name="T0" fmla="*/ 100 w 103"/>
                  <a:gd name="T1" fmla="*/ 34 h 103"/>
                  <a:gd name="T2" fmla="*/ 96 w 103"/>
                  <a:gd name="T3" fmla="*/ 25 h 103"/>
                  <a:gd name="T4" fmla="*/ 92 w 103"/>
                  <a:gd name="T5" fmla="*/ 17 h 103"/>
                  <a:gd name="T6" fmla="*/ 85 w 103"/>
                  <a:gd name="T7" fmla="*/ 10 h 103"/>
                  <a:gd name="T8" fmla="*/ 77 w 103"/>
                  <a:gd name="T9" fmla="*/ 6 h 103"/>
                  <a:gd name="T10" fmla="*/ 68 w 103"/>
                  <a:gd name="T11" fmla="*/ 2 h 103"/>
                  <a:gd name="T12" fmla="*/ 57 w 103"/>
                  <a:gd name="T13" fmla="*/ 1 h 103"/>
                  <a:gd name="T14" fmla="*/ 45 w 103"/>
                  <a:gd name="T15" fmla="*/ 1 h 103"/>
                  <a:gd name="T16" fmla="*/ 35 w 103"/>
                  <a:gd name="T17" fmla="*/ 2 h 103"/>
                  <a:gd name="T18" fmla="*/ 25 w 103"/>
                  <a:gd name="T19" fmla="*/ 6 h 103"/>
                  <a:gd name="T20" fmla="*/ 17 w 103"/>
                  <a:gd name="T21" fmla="*/ 12 h 103"/>
                  <a:gd name="T22" fmla="*/ 11 w 103"/>
                  <a:gd name="T23" fmla="*/ 18 h 103"/>
                  <a:gd name="T24" fmla="*/ 5 w 103"/>
                  <a:gd name="T25" fmla="*/ 27 h 103"/>
                  <a:gd name="T26" fmla="*/ 2 w 103"/>
                  <a:gd name="T27" fmla="*/ 37 h 103"/>
                  <a:gd name="T28" fmla="*/ 0 w 103"/>
                  <a:gd name="T29" fmla="*/ 48 h 103"/>
                  <a:gd name="T30" fmla="*/ 0 w 103"/>
                  <a:gd name="T31" fmla="*/ 61 h 103"/>
                  <a:gd name="T32" fmla="*/ 2 w 103"/>
                  <a:gd name="T33" fmla="*/ 71 h 103"/>
                  <a:gd name="T34" fmla="*/ 5 w 103"/>
                  <a:gd name="T35" fmla="*/ 80 h 103"/>
                  <a:gd name="T36" fmla="*/ 11 w 103"/>
                  <a:gd name="T37" fmla="*/ 87 h 103"/>
                  <a:gd name="T38" fmla="*/ 17 w 103"/>
                  <a:gd name="T39" fmla="*/ 94 h 103"/>
                  <a:gd name="T40" fmla="*/ 25 w 103"/>
                  <a:gd name="T41" fmla="*/ 98 h 103"/>
                  <a:gd name="T42" fmla="*/ 35 w 103"/>
                  <a:gd name="T43" fmla="*/ 102 h 103"/>
                  <a:gd name="T44" fmla="*/ 45 w 103"/>
                  <a:gd name="T45" fmla="*/ 103 h 103"/>
                  <a:gd name="T46" fmla="*/ 57 w 103"/>
                  <a:gd name="T47" fmla="*/ 103 h 103"/>
                  <a:gd name="T48" fmla="*/ 68 w 103"/>
                  <a:gd name="T49" fmla="*/ 102 h 103"/>
                  <a:gd name="T50" fmla="*/ 77 w 103"/>
                  <a:gd name="T51" fmla="*/ 98 h 103"/>
                  <a:gd name="T52" fmla="*/ 85 w 103"/>
                  <a:gd name="T53" fmla="*/ 92 h 103"/>
                  <a:gd name="T54" fmla="*/ 92 w 103"/>
                  <a:gd name="T55" fmla="*/ 86 h 103"/>
                  <a:gd name="T56" fmla="*/ 96 w 103"/>
                  <a:gd name="T57" fmla="*/ 78 h 103"/>
                  <a:gd name="T58" fmla="*/ 100 w 103"/>
                  <a:gd name="T59" fmla="*/ 68 h 103"/>
                  <a:gd name="T60" fmla="*/ 102 w 103"/>
                  <a:gd name="T61" fmla="*/ 56 h 103"/>
                  <a:gd name="T62" fmla="*/ 102 w 103"/>
                  <a:gd name="T63" fmla="*/ 44 h 103"/>
                  <a:gd name="T64" fmla="*/ 71 w 103"/>
                  <a:gd name="T65" fmla="*/ 58 h 103"/>
                  <a:gd name="T66" fmla="*/ 69 w 103"/>
                  <a:gd name="T67" fmla="*/ 72 h 103"/>
                  <a:gd name="T68" fmla="*/ 67 w 103"/>
                  <a:gd name="T69" fmla="*/ 79 h 103"/>
                  <a:gd name="T70" fmla="*/ 64 w 103"/>
                  <a:gd name="T71" fmla="*/ 86 h 103"/>
                  <a:gd name="T72" fmla="*/ 61 w 103"/>
                  <a:gd name="T73" fmla="*/ 91 h 103"/>
                  <a:gd name="T74" fmla="*/ 58 w 103"/>
                  <a:gd name="T75" fmla="*/ 94 h 103"/>
                  <a:gd name="T76" fmla="*/ 53 w 103"/>
                  <a:gd name="T77" fmla="*/ 95 h 103"/>
                  <a:gd name="T78" fmla="*/ 49 w 103"/>
                  <a:gd name="T79" fmla="*/ 95 h 103"/>
                  <a:gd name="T80" fmla="*/ 44 w 103"/>
                  <a:gd name="T81" fmla="*/ 94 h 103"/>
                  <a:gd name="T82" fmla="*/ 40 w 103"/>
                  <a:gd name="T83" fmla="*/ 91 h 103"/>
                  <a:gd name="T84" fmla="*/ 37 w 103"/>
                  <a:gd name="T85" fmla="*/ 87 h 103"/>
                  <a:gd name="T86" fmla="*/ 35 w 103"/>
                  <a:gd name="T87" fmla="*/ 83 h 103"/>
                  <a:gd name="T88" fmla="*/ 33 w 103"/>
                  <a:gd name="T89" fmla="*/ 75 h 103"/>
                  <a:gd name="T90" fmla="*/ 32 w 103"/>
                  <a:gd name="T91" fmla="*/ 68 h 103"/>
                  <a:gd name="T92" fmla="*/ 31 w 103"/>
                  <a:gd name="T93" fmla="*/ 59 h 103"/>
                  <a:gd name="T94" fmla="*/ 31 w 103"/>
                  <a:gd name="T95" fmla="*/ 49 h 103"/>
                  <a:gd name="T96" fmla="*/ 32 w 103"/>
                  <a:gd name="T97" fmla="*/ 38 h 103"/>
                  <a:gd name="T98" fmla="*/ 33 w 103"/>
                  <a:gd name="T99" fmla="*/ 30 h 103"/>
                  <a:gd name="T100" fmla="*/ 35 w 103"/>
                  <a:gd name="T101" fmla="*/ 23 h 103"/>
                  <a:gd name="T102" fmla="*/ 38 w 103"/>
                  <a:gd name="T103" fmla="*/ 18 h 103"/>
                  <a:gd name="T104" fmla="*/ 41 w 103"/>
                  <a:gd name="T105" fmla="*/ 14 h 103"/>
                  <a:gd name="T106" fmla="*/ 45 w 103"/>
                  <a:gd name="T107" fmla="*/ 10 h 103"/>
                  <a:gd name="T108" fmla="*/ 50 w 103"/>
                  <a:gd name="T109" fmla="*/ 9 h 103"/>
                  <a:gd name="T110" fmla="*/ 55 w 103"/>
                  <a:gd name="T111" fmla="*/ 9 h 103"/>
                  <a:gd name="T112" fmla="*/ 59 w 103"/>
                  <a:gd name="T113" fmla="*/ 10 h 103"/>
                  <a:gd name="T114" fmla="*/ 62 w 103"/>
                  <a:gd name="T115" fmla="*/ 13 h 103"/>
                  <a:gd name="T116" fmla="*/ 65 w 103"/>
                  <a:gd name="T117" fmla="*/ 16 h 103"/>
                  <a:gd name="T118" fmla="*/ 68 w 103"/>
                  <a:gd name="T119" fmla="*/ 22 h 103"/>
                  <a:gd name="T120" fmla="*/ 69 w 103"/>
                  <a:gd name="T121" fmla="*/ 27 h 103"/>
                  <a:gd name="T122" fmla="*/ 72 w 103"/>
                  <a:gd name="T123" fmla="*/ 38 h 103"/>
                  <a:gd name="T124" fmla="*/ 71 w 103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9" y="29"/>
                    </a:lnTo>
                    <a:lnTo>
                      <a:pt x="96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2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0" y="9"/>
                    </a:lnTo>
                    <a:lnTo>
                      <a:pt x="17" y="12"/>
                    </a:lnTo>
                    <a:lnTo>
                      <a:pt x="14" y="14"/>
                    </a:lnTo>
                    <a:lnTo>
                      <a:pt x="11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7" y="94"/>
                    </a:lnTo>
                    <a:lnTo>
                      <a:pt x="20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8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6" y="78"/>
                    </a:lnTo>
                    <a:lnTo>
                      <a:pt x="99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3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70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6" y="83"/>
                    </a:lnTo>
                    <a:lnTo>
                      <a:pt x="64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4" y="94"/>
                    </a:lnTo>
                    <a:lnTo>
                      <a:pt x="42" y="93"/>
                    </a:lnTo>
                    <a:lnTo>
                      <a:pt x="40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4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4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6" y="10"/>
                    </a:lnTo>
                    <a:lnTo>
                      <a:pt x="59" y="10"/>
                    </a:lnTo>
                    <a:lnTo>
                      <a:pt x="60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8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1ïḑé"/>
              <p:cNvSpPr/>
              <p:nvPr userDrawn="1"/>
            </p:nvSpPr>
            <p:spPr bwMode="auto">
              <a:xfrm>
                <a:off x="9939338" y="4102101"/>
                <a:ext cx="152400" cy="247650"/>
              </a:xfrm>
              <a:custGeom>
                <a:avLst/>
                <a:gdLst>
                  <a:gd name="T0" fmla="*/ 90 w 96"/>
                  <a:gd name="T1" fmla="*/ 95 h 156"/>
                  <a:gd name="T2" fmla="*/ 79 w 96"/>
                  <a:gd name="T3" fmla="*/ 88 h 156"/>
                  <a:gd name="T4" fmla="*/ 48 w 96"/>
                  <a:gd name="T5" fmla="*/ 85 h 156"/>
                  <a:gd name="T6" fmla="*/ 34 w 96"/>
                  <a:gd name="T7" fmla="*/ 82 h 156"/>
                  <a:gd name="T8" fmla="*/ 30 w 96"/>
                  <a:gd name="T9" fmla="*/ 75 h 156"/>
                  <a:gd name="T10" fmla="*/ 33 w 96"/>
                  <a:gd name="T11" fmla="*/ 70 h 156"/>
                  <a:gd name="T12" fmla="*/ 41 w 96"/>
                  <a:gd name="T13" fmla="*/ 67 h 156"/>
                  <a:gd name="T14" fmla="*/ 57 w 96"/>
                  <a:gd name="T15" fmla="*/ 66 h 156"/>
                  <a:gd name="T16" fmla="*/ 74 w 96"/>
                  <a:gd name="T17" fmla="*/ 58 h 156"/>
                  <a:gd name="T18" fmla="*/ 84 w 96"/>
                  <a:gd name="T19" fmla="*/ 44 h 156"/>
                  <a:gd name="T20" fmla="*/ 86 w 96"/>
                  <a:gd name="T21" fmla="*/ 26 h 156"/>
                  <a:gd name="T22" fmla="*/ 78 w 96"/>
                  <a:gd name="T23" fmla="*/ 12 h 156"/>
                  <a:gd name="T24" fmla="*/ 64 w 96"/>
                  <a:gd name="T25" fmla="*/ 1 h 156"/>
                  <a:gd name="T26" fmla="*/ 48 w 96"/>
                  <a:gd name="T27" fmla="*/ 0 h 156"/>
                  <a:gd name="T28" fmla="*/ 23 w 96"/>
                  <a:gd name="T29" fmla="*/ 3 h 156"/>
                  <a:gd name="T30" fmla="*/ 7 w 96"/>
                  <a:gd name="T31" fmla="*/ 12 h 156"/>
                  <a:gd name="T32" fmla="*/ 1 w 96"/>
                  <a:gd name="T33" fmla="*/ 28 h 156"/>
                  <a:gd name="T34" fmla="*/ 2 w 96"/>
                  <a:gd name="T35" fmla="*/ 44 h 156"/>
                  <a:gd name="T36" fmla="*/ 9 w 96"/>
                  <a:gd name="T37" fmla="*/ 56 h 156"/>
                  <a:gd name="T38" fmla="*/ 21 w 96"/>
                  <a:gd name="T39" fmla="*/ 63 h 156"/>
                  <a:gd name="T40" fmla="*/ 17 w 96"/>
                  <a:gd name="T41" fmla="*/ 70 h 156"/>
                  <a:gd name="T42" fmla="*/ 8 w 96"/>
                  <a:gd name="T43" fmla="*/ 84 h 156"/>
                  <a:gd name="T44" fmla="*/ 10 w 96"/>
                  <a:gd name="T45" fmla="*/ 97 h 156"/>
                  <a:gd name="T46" fmla="*/ 20 w 96"/>
                  <a:gd name="T47" fmla="*/ 103 h 156"/>
                  <a:gd name="T48" fmla="*/ 4 w 96"/>
                  <a:gd name="T49" fmla="*/ 113 h 156"/>
                  <a:gd name="T50" fmla="*/ 0 w 96"/>
                  <a:gd name="T51" fmla="*/ 131 h 156"/>
                  <a:gd name="T52" fmla="*/ 6 w 96"/>
                  <a:gd name="T53" fmla="*/ 144 h 156"/>
                  <a:gd name="T54" fmla="*/ 20 w 96"/>
                  <a:gd name="T55" fmla="*/ 152 h 156"/>
                  <a:gd name="T56" fmla="*/ 42 w 96"/>
                  <a:gd name="T57" fmla="*/ 156 h 156"/>
                  <a:gd name="T58" fmla="*/ 70 w 96"/>
                  <a:gd name="T59" fmla="*/ 150 h 156"/>
                  <a:gd name="T60" fmla="*/ 87 w 96"/>
                  <a:gd name="T61" fmla="*/ 137 h 156"/>
                  <a:gd name="T62" fmla="*/ 95 w 96"/>
                  <a:gd name="T63" fmla="*/ 116 h 156"/>
                  <a:gd name="T64" fmla="*/ 30 w 96"/>
                  <a:gd name="T65" fmla="*/ 29 h 156"/>
                  <a:gd name="T66" fmla="*/ 34 w 96"/>
                  <a:gd name="T67" fmla="*/ 14 h 156"/>
                  <a:gd name="T68" fmla="*/ 40 w 96"/>
                  <a:gd name="T69" fmla="*/ 9 h 156"/>
                  <a:gd name="T70" fmla="*/ 47 w 96"/>
                  <a:gd name="T71" fmla="*/ 8 h 156"/>
                  <a:gd name="T72" fmla="*/ 53 w 96"/>
                  <a:gd name="T73" fmla="*/ 12 h 156"/>
                  <a:gd name="T74" fmla="*/ 58 w 96"/>
                  <a:gd name="T75" fmla="*/ 31 h 156"/>
                  <a:gd name="T76" fmla="*/ 53 w 96"/>
                  <a:gd name="T77" fmla="*/ 55 h 156"/>
                  <a:gd name="T78" fmla="*/ 47 w 96"/>
                  <a:gd name="T79" fmla="*/ 59 h 156"/>
                  <a:gd name="T80" fmla="*/ 39 w 96"/>
                  <a:gd name="T81" fmla="*/ 59 h 156"/>
                  <a:gd name="T82" fmla="*/ 34 w 96"/>
                  <a:gd name="T83" fmla="*/ 54 h 156"/>
                  <a:gd name="T84" fmla="*/ 30 w 96"/>
                  <a:gd name="T85" fmla="*/ 29 h 156"/>
                  <a:gd name="T86" fmla="*/ 70 w 96"/>
                  <a:gd name="T87" fmla="*/ 131 h 156"/>
                  <a:gd name="T88" fmla="*/ 64 w 96"/>
                  <a:gd name="T89" fmla="*/ 140 h 156"/>
                  <a:gd name="T90" fmla="*/ 54 w 96"/>
                  <a:gd name="T91" fmla="*/ 146 h 156"/>
                  <a:gd name="T92" fmla="*/ 41 w 96"/>
                  <a:gd name="T93" fmla="*/ 146 h 156"/>
                  <a:gd name="T94" fmla="*/ 28 w 96"/>
                  <a:gd name="T95" fmla="*/ 142 h 156"/>
                  <a:gd name="T96" fmla="*/ 21 w 96"/>
                  <a:gd name="T97" fmla="*/ 133 h 156"/>
                  <a:gd name="T98" fmla="*/ 18 w 96"/>
                  <a:gd name="T99" fmla="*/ 121 h 156"/>
                  <a:gd name="T100" fmla="*/ 20 w 96"/>
                  <a:gd name="T101" fmla="*/ 112 h 156"/>
                  <a:gd name="T102" fmla="*/ 25 w 96"/>
                  <a:gd name="T103" fmla="*/ 107 h 156"/>
                  <a:gd name="T104" fmla="*/ 42 w 96"/>
                  <a:gd name="T105" fmla="*/ 103 h 156"/>
                  <a:gd name="T106" fmla="*/ 58 w 96"/>
                  <a:gd name="T107" fmla="*/ 105 h 156"/>
                  <a:gd name="T108" fmla="*/ 68 w 96"/>
                  <a:gd name="T109" fmla="*/ 111 h 156"/>
                  <a:gd name="T110" fmla="*/ 72 w 96"/>
                  <a:gd name="T111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156">
                    <a:moveTo>
                      <a:pt x="95" y="103"/>
                    </a:moveTo>
                    <a:lnTo>
                      <a:pt x="94" y="101"/>
                    </a:lnTo>
                    <a:lnTo>
                      <a:pt x="93" y="99"/>
                    </a:lnTo>
                    <a:lnTo>
                      <a:pt x="91" y="96"/>
                    </a:lnTo>
                    <a:lnTo>
                      <a:pt x="90" y="95"/>
                    </a:lnTo>
                    <a:lnTo>
                      <a:pt x="88" y="93"/>
                    </a:lnTo>
                    <a:lnTo>
                      <a:pt x="86" y="91"/>
                    </a:lnTo>
                    <a:lnTo>
                      <a:pt x="84" y="91"/>
                    </a:lnTo>
                    <a:lnTo>
                      <a:pt x="82" y="89"/>
                    </a:lnTo>
                    <a:lnTo>
                      <a:pt x="79" y="88"/>
                    </a:lnTo>
                    <a:lnTo>
                      <a:pt x="76" y="87"/>
                    </a:lnTo>
                    <a:lnTo>
                      <a:pt x="73" y="87"/>
                    </a:lnTo>
                    <a:lnTo>
                      <a:pt x="70" y="86"/>
                    </a:lnTo>
                    <a:lnTo>
                      <a:pt x="66" y="86"/>
                    </a:lnTo>
                    <a:lnTo>
                      <a:pt x="48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7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3" y="81"/>
                    </a:lnTo>
                    <a:lnTo>
                      <a:pt x="32" y="80"/>
                    </a:lnTo>
                    <a:lnTo>
                      <a:pt x="31" y="79"/>
                    </a:lnTo>
                    <a:lnTo>
                      <a:pt x="30" y="77"/>
                    </a:lnTo>
                    <a:lnTo>
                      <a:pt x="30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1"/>
                    </a:lnTo>
                    <a:lnTo>
                      <a:pt x="32" y="70"/>
                    </a:lnTo>
                    <a:lnTo>
                      <a:pt x="33" y="70"/>
                    </a:lnTo>
                    <a:lnTo>
                      <a:pt x="33" y="68"/>
                    </a:lnTo>
                    <a:lnTo>
                      <a:pt x="34" y="68"/>
                    </a:lnTo>
                    <a:lnTo>
                      <a:pt x="35" y="67"/>
                    </a:lnTo>
                    <a:lnTo>
                      <a:pt x="38" y="67"/>
                    </a:lnTo>
                    <a:lnTo>
                      <a:pt x="41" y="67"/>
                    </a:lnTo>
                    <a:lnTo>
                      <a:pt x="42" y="67"/>
                    </a:lnTo>
                    <a:lnTo>
                      <a:pt x="42" y="67"/>
                    </a:lnTo>
                    <a:lnTo>
                      <a:pt x="47" y="67"/>
                    </a:lnTo>
                    <a:lnTo>
                      <a:pt x="52" y="67"/>
                    </a:lnTo>
                    <a:lnTo>
                      <a:pt x="57" y="66"/>
                    </a:lnTo>
                    <a:lnTo>
                      <a:pt x="61" y="64"/>
                    </a:lnTo>
                    <a:lnTo>
                      <a:pt x="65" y="63"/>
                    </a:lnTo>
                    <a:lnTo>
                      <a:pt x="68" y="62"/>
                    </a:lnTo>
                    <a:lnTo>
                      <a:pt x="71" y="60"/>
                    </a:lnTo>
                    <a:lnTo>
                      <a:pt x="74" y="58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81" y="51"/>
                    </a:lnTo>
                    <a:lnTo>
                      <a:pt x="82" y="47"/>
                    </a:lnTo>
                    <a:lnTo>
                      <a:pt x="84" y="44"/>
                    </a:lnTo>
                    <a:lnTo>
                      <a:pt x="85" y="40"/>
                    </a:lnTo>
                    <a:lnTo>
                      <a:pt x="86" y="37"/>
                    </a:lnTo>
                    <a:lnTo>
                      <a:pt x="86" y="33"/>
                    </a:lnTo>
                    <a:lnTo>
                      <a:pt x="86" y="29"/>
                    </a:lnTo>
                    <a:lnTo>
                      <a:pt x="86" y="26"/>
                    </a:lnTo>
                    <a:lnTo>
                      <a:pt x="85" y="23"/>
                    </a:lnTo>
                    <a:lnTo>
                      <a:pt x="84" y="20"/>
                    </a:lnTo>
                    <a:lnTo>
                      <a:pt x="82" y="17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5" y="10"/>
                    </a:lnTo>
                    <a:lnTo>
                      <a:pt x="94" y="10"/>
                    </a:lnTo>
                    <a:lnTo>
                      <a:pt x="94" y="1"/>
                    </a:lnTo>
                    <a:lnTo>
                      <a:pt x="70" y="1"/>
                    </a:lnTo>
                    <a:lnTo>
                      <a:pt x="64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4" y="18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8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1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3" y="47"/>
                    </a:lnTo>
                    <a:lnTo>
                      <a:pt x="5" y="50"/>
                    </a:lnTo>
                    <a:lnTo>
                      <a:pt x="6" y="52"/>
                    </a:lnTo>
                    <a:lnTo>
                      <a:pt x="7" y="54"/>
                    </a:lnTo>
                    <a:lnTo>
                      <a:pt x="9" y="56"/>
                    </a:lnTo>
                    <a:lnTo>
                      <a:pt x="11" y="58"/>
                    </a:lnTo>
                    <a:lnTo>
                      <a:pt x="13" y="59"/>
                    </a:lnTo>
                    <a:lnTo>
                      <a:pt x="15" y="61"/>
                    </a:lnTo>
                    <a:lnTo>
                      <a:pt x="18" y="63"/>
                    </a:lnTo>
                    <a:lnTo>
                      <a:pt x="21" y="63"/>
                    </a:lnTo>
                    <a:lnTo>
                      <a:pt x="24" y="64"/>
                    </a:lnTo>
                    <a:lnTo>
                      <a:pt x="27" y="65"/>
                    </a:lnTo>
                    <a:lnTo>
                      <a:pt x="24" y="67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4" y="72"/>
                    </a:lnTo>
                    <a:lnTo>
                      <a:pt x="12" y="75"/>
                    </a:lnTo>
                    <a:lnTo>
                      <a:pt x="10" y="78"/>
                    </a:lnTo>
                    <a:lnTo>
                      <a:pt x="9" y="81"/>
                    </a:lnTo>
                    <a:lnTo>
                      <a:pt x="8" y="84"/>
                    </a:lnTo>
                    <a:lnTo>
                      <a:pt x="8" y="87"/>
                    </a:lnTo>
                    <a:lnTo>
                      <a:pt x="8" y="91"/>
                    </a:lnTo>
                    <a:lnTo>
                      <a:pt x="9" y="93"/>
                    </a:lnTo>
                    <a:lnTo>
                      <a:pt x="9" y="95"/>
                    </a:lnTo>
                    <a:lnTo>
                      <a:pt x="10" y="97"/>
                    </a:lnTo>
                    <a:lnTo>
                      <a:pt x="12" y="99"/>
                    </a:lnTo>
                    <a:lnTo>
                      <a:pt x="13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0" y="103"/>
                    </a:lnTo>
                    <a:lnTo>
                      <a:pt x="17" y="104"/>
                    </a:lnTo>
                    <a:lnTo>
                      <a:pt x="13" y="106"/>
                    </a:lnTo>
                    <a:lnTo>
                      <a:pt x="9" y="108"/>
                    </a:lnTo>
                    <a:lnTo>
                      <a:pt x="6" y="111"/>
                    </a:lnTo>
                    <a:lnTo>
                      <a:pt x="4" y="113"/>
                    </a:lnTo>
                    <a:lnTo>
                      <a:pt x="2" y="116"/>
                    </a:lnTo>
                    <a:lnTo>
                      <a:pt x="1" y="120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0" y="131"/>
                    </a:lnTo>
                    <a:lnTo>
                      <a:pt x="1" y="135"/>
                    </a:lnTo>
                    <a:lnTo>
                      <a:pt x="1" y="137"/>
                    </a:lnTo>
                    <a:lnTo>
                      <a:pt x="2" y="139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8" y="146"/>
                    </a:lnTo>
                    <a:lnTo>
                      <a:pt x="10" y="147"/>
                    </a:lnTo>
                    <a:lnTo>
                      <a:pt x="13" y="150"/>
                    </a:lnTo>
                    <a:lnTo>
                      <a:pt x="16" y="151"/>
                    </a:lnTo>
                    <a:lnTo>
                      <a:pt x="20" y="152"/>
                    </a:lnTo>
                    <a:lnTo>
                      <a:pt x="23" y="153"/>
                    </a:lnTo>
                    <a:lnTo>
                      <a:pt x="27" y="155"/>
                    </a:lnTo>
                    <a:lnTo>
                      <a:pt x="32" y="155"/>
                    </a:lnTo>
                    <a:lnTo>
                      <a:pt x="36" y="155"/>
                    </a:lnTo>
                    <a:lnTo>
                      <a:pt x="42" y="156"/>
                    </a:lnTo>
                    <a:lnTo>
                      <a:pt x="47" y="155"/>
                    </a:lnTo>
                    <a:lnTo>
                      <a:pt x="54" y="155"/>
                    </a:lnTo>
                    <a:lnTo>
                      <a:pt x="59" y="153"/>
                    </a:lnTo>
                    <a:lnTo>
                      <a:pt x="64" y="151"/>
                    </a:lnTo>
                    <a:lnTo>
                      <a:pt x="70" y="150"/>
                    </a:lnTo>
                    <a:lnTo>
                      <a:pt x="74" y="148"/>
                    </a:lnTo>
                    <a:lnTo>
                      <a:pt x="78" y="146"/>
                    </a:lnTo>
                    <a:lnTo>
                      <a:pt x="81" y="143"/>
                    </a:lnTo>
                    <a:lnTo>
                      <a:pt x="84" y="140"/>
                    </a:lnTo>
                    <a:lnTo>
                      <a:pt x="87" y="137"/>
                    </a:lnTo>
                    <a:lnTo>
                      <a:pt x="90" y="133"/>
                    </a:lnTo>
                    <a:lnTo>
                      <a:pt x="91" y="129"/>
                    </a:lnTo>
                    <a:lnTo>
                      <a:pt x="94" y="126"/>
                    </a:lnTo>
                    <a:lnTo>
                      <a:pt x="94" y="121"/>
                    </a:lnTo>
                    <a:lnTo>
                      <a:pt x="95" y="116"/>
                    </a:lnTo>
                    <a:lnTo>
                      <a:pt x="96" y="111"/>
                    </a:lnTo>
                    <a:lnTo>
                      <a:pt x="96" y="108"/>
                    </a:lnTo>
                    <a:lnTo>
                      <a:pt x="95" y="105"/>
                    </a:lnTo>
                    <a:lnTo>
                      <a:pt x="95" y="103"/>
                    </a:lnTo>
                    <a:close/>
                    <a:moveTo>
                      <a:pt x="30" y="29"/>
                    </a:moveTo>
                    <a:lnTo>
                      <a:pt x="31" y="23"/>
                    </a:lnTo>
                    <a:lnTo>
                      <a:pt x="32" y="21"/>
                    </a:lnTo>
                    <a:lnTo>
                      <a:pt x="32" y="18"/>
                    </a:lnTo>
                    <a:lnTo>
                      <a:pt x="33" y="16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6" y="11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6" y="7"/>
                    </a:lnTo>
                    <a:lnTo>
                      <a:pt x="47" y="8"/>
                    </a:lnTo>
                    <a:lnTo>
                      <a:pt x="49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1"/>
                    </a:lnTo>
                    <a:lnTo>
                      <a:pt x="53" y="12"/>
                    </a:lnTo>
                    <a:lnTo>
                      <a:pt x="54" y="14"/>
                    </a:lnTo>
                    <a:lnTo>
                      <a:pt x="55" y="17"/>
                    </a:lnTo>
                    <a:lnTo>
                      <a:pt x="56" y="21"/>
                    </a:lnTo>
                    <a:lnTo>
                      <a:pt x="58" y="26"/>
                    </a:lnTo>
                    <a:lnTo>
                      <a:pt x="58" y="31"/>
                    </a:lnTo>
                    <a:lnTo>
                      <a:pt x="58" y="38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2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1" y="57"/>
                    </a:lnTo>
                    <a:lnTo>
                      <a:pt x="50" y="58"/>
                    </a:lnTo>
                    <a:lnTo>
                      <a:pt x="49" y="59"/>
                    </a:lnTo>
                    <a:lnTo>
                      <a:pt x="47" y="59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42" y="59"/>
                    </a:lnTo>
                    <a:lnTo>
                      <a:pt x="41" y="59"/>
                    </a:lnTo>
                    <a:lnTo>
                      <a:pt x="39" y="59"/>
                    </a:lnTo>
                    <a:lnTo>
                      <a:pt x="38" y="58"/>
                    </a:lnTo>
                    <a:lnTo>
                      <a:pt x="37" y="57"/>
                    </a:lnTo>
                    <a:lnTo>
                      <a:pt x="36" y="56"/>
                    </a:lnTo>
                    <a:lnTo>
                      <a:pt x="35" y="55"/>
                    </a:lnTo>
                    <a:lnTo>
                      <a:pt x="34" y="54"/>
                    </a:lnTo>
                    <a:lnTo>
                      <a:pt x="33" y="50"/>
                    </a:lnTo>
                    <a:lnTo>
                      <a:pt x="32" y="46"/>
                    </a:lnTo>
                    <a:lnTo>
                      <a:pt x="31" y="41"/>
                    </a:lnTo>
                    <a:lnTo>
                      <a:pt x="30" y="35"/>
                    </a:lnTo>
                    <a:lnTo>
                      <a:pt x="30" y="29"/>
                    </a:lnTo>
                    <a:close/>
                    <a:moveTo>
                      <a:pt x="72" y="122"/>
                    </a:moveTo>
                    <a:lnTo>
                      <a:pt x="72" y="124"/>
                    </a:lnTo>
                    <a:lnTo>
                      <a:pt x="72" y="127"/>
                    </a:lnTo>
                    <a:lnTo>
                      <a:pt x="71" y="129"/>
                    </a:lnTo>
                    <a:lnTo>
                      <a:pt x="70" y="131"/>
                    </a:lnTo>
                    <a:lnTo>
                      <a:pt x="70" y="133"/>
                    </a:lnTo>
                    <a:lnTo>
                      <a:pt x="69" y="135"/>
                    </a:lnTo>
                    <a:lnTo>
                      <a:pt x="67" y="137"/>
                    </a:lnTo>
                    <a:lnTo>
                      <a:pt x="66" y="139"/>
                    </a:lnTo>
                    <a:lnTo>
                      <a:pt x="64" y="140"/>
                    </a:lnTo>
                    <a:lnTo>
                      <a:pt x="62" y="142"/>
                    </a:lnTo>
                    <a:lnTo>
                      <a:pt x="61" y="143"/>
                    </a:lnTo>
                    <a:lnTo>
                      <a:pt x="59" y="143"/>
                    </a:lnTo>
                    <a:lnTo>
                      <a:pt x="57" y="144"/>
                    </a:lnTo>
                    <a:lnTo>
                      <a:pt x="54" y="146"/>
                    </a:lnTo>
                    <a:lnTo>
                      <a:pt x="52" y="146"/>
                    </a:lnTo>
                    <a:lnTo>
                      <a:pt x="50" y="147"/>
                    </a:lnTo>
                    <a:lnTo>
                      <a:pt x="47" y="147"/>
                    </a:lnTo>
                    <a:lnTo>
                      <a:pt x="43" y="147"/>
                    </a:lnTo>
                    <a:lnTo>
                      <a:pt x="41" y="146"/>
                    </a:lnTo>
                    <a:lnTo>
                      <a:pt x="38" y="146"/>
                    </a:lnTo>
                    <a:lnTo>
                      <a:pt x="35" y="145"/>
                    </a:lnTo>
                    <a:lnTo>
                      <a:pt x="32" y="144"/>
                    </a:lnTo>
                    <a:lnTo>
                      <a:pt x="30" y="143"/>
                    </a:lnTo>
                    <a:lnTo>
                      <a:pt x="28" y="142"/>
                    </a:lnTo>
                    <a:lnTo>
                      <a:pt x="26" y="140"/>
                    </a:lnTo>
                    <a:lnTo>
                      <a:pt x="25" y="139"/>
                    </a:lnTo>
                    <a:lnTo>
                      <a:pt x="23" y="137"/>
                    </a:lnTo>
                    <a:lnTo>
                      <a:pt x="21" y="135"/>
                    </a:lnTo>
                    <a:lnTo>
                      <a:pt x="21" y="133"/>
                    </a:lnTo>
                    <a:lnTo>
                      <a:pt x="20" y="131"/>
                    </a:lnTo>
                    <a:lnTo>
                      <a:pt x="19" y="128"/>
                    </a:lnTo>
                    <a:lnTo>
                      <a:pt x="18" y="126"/>
                    </a:lnTo>
                    <a:lnTo>
                      <a:pt x="18" y="123"/>
                    </a:lnTo>
                    <a:lnTo>
                      <a:pt x="18" y="121"/>
                    </a:lnTo>
                    <a:lnTo>
                      <a:pt x="18" y="119"/>
                    </a:lnTo>
                    <a:lnTo>
                      <a:pt x="18" y="118"/>
                    </a:lnTo>
                    <a:lnTo>
                      <a:pt x="19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21" y="111"/>
                    </a:lnTo>
                    <a:lnTo>
                      <a:pt x="21" y="110"/>
                    </a:lnTo>
                    <a:lnTo>
                      <a:pt x="22" y="109"/>
                    </a:lnTo>
                    <a:lnTo>
                      <a:pt x="23" y="107"/>
                    </a:lnTo>
                    <a:lnTo>
                      <a:pt x="25" y="107"/>
                    </a:lnTo>
                    <a:lnTo>
                      <a:pt x="26" y="106"/>
                    </a:lnTo>
                    <a:lnTo>
                      <a:pt x="29" y="105"/>
                    </a:lnTo>
                    <a:lnTo>
                      <a:pt x="33" y="104"/>
                    </a:lnTo>
                    <a:lnTo>
                      <a:pt x="37" y="103"/>
                    </a:lnTo>
                    <a:lnTo>
                      <a:pt x="42" y="103"/>
                    </a:lnTo>
                    <a:lnTo>
                      <a:pt x="46" y="103"/>
                    </a:lnTo>
                    <a:lnTo>
                      <a:pt x="49" y="103"/>
                    </a:lnTo>
                    <a:lnTo>
                      <a:pt x="52" y="104"/>
                    </a:lnTo>
                    <a:lnTo>
                      <a:pt x="55" y="104"/>
                    </a:lnTo>
                    <a:lnTo>
                      <a:pt x="58" y="105"/>
                    </a:lnTo>
                    <a:lnTo>
                      <a:pt x="61" y="106"/>
                    </a:lnTo>
                    <a:lnTo>
                      <a:pt x="63" y="107"/>
                    </a:lnTo>
                    <a:lnTo>
                      <a:pt x="65" y="108"/>
                    </a:lnTo>
                    <a:lnTo>
                      <a:pt x="67" y="109"/>
                    </a:lnTo>
                    <a:lnTo>
                      <a:pt x="68" y="111"/>
                    </a:lnTo>
                    <a:lnTo>
                      <a:pt x="70" y="112"/>
                    </a:lnTo>
                    <a:lnTo>
                      <a:pt x="71" y="115"/>
                    </a:lnTo>
                    <a:lnTo>
                      <a:pt x="71" y="117"/>
                    </a:lnTo>
                    <a:lnTo>
                      <a:pt x="72" y="119"/>
                    </a:lnTo>
                    <a:lnTo>
                      <a:pt x="72" y="12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ṧḷïḍe"/>
              <p:cNvSpPr/>
              <p:nvPr userDrawn="1"/>
            </p:nvSpPr>
            <p:spPr bwMode="auto">
              <a:xfrm>
                <a:off x="10120313" y="4105276"/>
                <a:ext cx="155575" cy="242888"/>
              </a:xfrm>
              <a:custGeom>
                <a:avLst/>
                <a:gdLst>
                  <a:gd name="T0" fmla="*/ 96 w 98"/>
                  <a:gd name="T1" fmla="*/ 0 h 153"/>
                  <a:gd name="T2" fmla="*/ 93 w 98"/>
                  <a:gd name="T3" fmla="*/ 0 h 153"/>
                  <a:gd name="T4" fmla="*/ 91 w 98"/>
                  <a:gd name="T5" fmla="*/ 0 h 153"/>
                  <a:gd name="T6" fmla="*/ 89 w 98"/>
                  <a:gd name="T7" fmla="*/ 0 h 153"/>
                  <a:gd name="T8" fmla="*/ 87 w 98"/>
                  <a:gd name="T9" fmla="*/ 0 h 153"/>
                  <a:gd name="T10" fmla="*/ 85 w 98"/>
                  <a:gd name="T11" fmla="*/ 0 h 153"/>
                  <a:gd name="T12" fmla="*/ 83 w 98"/>
                  <a:gd name="T13" fmla="*/ 0 h 153"/>
                  <a:gd name="T14" fmla="*/ 81 w 98"/>
                  <a:gd name="T15" fmla="*/ 0 h 153"/>
                  <a:gd name="T16" fmla="*/ 76 w 98"/>
                  <a:gd name="T17" fmla="*/ 11 h 153"/>
                  <a:gd name="T18" fmla="*/ 72 w 98"/>
                  <a:gd name="T19" fmla="*/ 21 h 153"/>
                  <a:gd name="T20" fmla="*/ 68 w 98"/>
                  <a:gd name="T21" fmla="*/ 32 h 153"/>
                  <a:gd name="T22" fmla="*/ 64 w 98"/>
                  <a:gd name="T23" fmla="*/ 44 h 153"/>
                  <a:gd name="T24" fmla="*/ 56 w 98"/>
                  <a:gd name="T25" fmla="*/ 65 h 153"/>
                  <a:gd name="T26" fmla="*/ 55 w 98"/>
                  <a:gd name="T27" fmla="*/ 62 h 153"/>
                  <a:gd name="T28" fmla="*/ 53 w 98"/>
                  <a:gd name="T29" fmla="*/ 59 h 153"/>
                  <a:gd name="T30" fmla="*/ 52 w 98"/>
                  <a:gd name="T31" fmla="*/ 55 h 153"/>
                  <a:gd name="T32" fmla="*/ 50 w 98"/>
                  <a:gd name="T33" fmla="*/ 50 h 153"/>
                  <a:gd name="T34" fmla="*/ 47 w 98"/>
                  <a:gd name="T35" fmla="*/ 42 h 153"/>
                  <a:gd name="T36" fmla="*/ 44 w 98"/>
                  <a:gd name="T37" fmla="*/ 35 h 153"/>
                  <a:gd name="T38" fmla="*/ 42 w 98"/>
                  <a:gd name="T39" fmla="*/ 28 h 153"/>
                  <a:gd name="T40" fmla="*/ 39 w 98"/>
                  <a:gd name="T41" fmla="*/ 21 h 153"/>
                  <a:gd name="T42" fmla="*/ 37 w 98"/>
                  <a:gd name="T43" fmla="*/ 15 h 153"/>
                  <a:gd name="T44" fmla="*/ 35 w 98"/>
                  <a:gd name="T45" fmla="*/ 9 h 153"/>
                  <a:gd name="T46" fmla="*/ 33 w 98"/>
                  <a:gd name="T47" fmla="*/ 4 h 153"/>
                  <a:gd name="T48" fmla="*/ 32 w 98"/>
                  <a:gd name="T49" fmla="*/ 0 h 153"/>
                  <a:gd name="T50" fmla="*/ 28 w 98"/>
                  <a:gd name="T51" fmla="*/ 0 h 153"/>
                  <a:gd name="T52" fmla="*/ 24 w 98"/>
                  <a:gd name="T53" fmla="*/ 0 h 153"/>
                  <a:gd name="T54" fmla="*/ 20 w 98"/>
                  <a:gd name="T55" fmla="*/ 0 h 153"/>
                  <a:gd name="T56" fmla="*/ 16 w 98"/>
                  <a:gd name="T57" fmla="*/ 0 h 153"/>
                  <a:gd name="T58" fmla="*/ 12 w 98"/>
                  <a:gd name="T59" fmla="*/ 0 h 153"/>
                  <a:gd name="T60" fmla="*/ 8 w 98"/>
                  <a:gd name="T61" fmla="*/ 0 h 153"/>
                  <a:gd name="T62" fmla="*/ 4 w 98"/>
                  <a:gd name="T63" fmla="*/ 0 h 153"/>
                  <a:gd name="T64" fmla="*/ 0 w 98"/>
                  <a:gd name="T65" fmla="*/ 0 h 153"/>
                  <a:gd name="T66" fmla="*/ 43 w 98"/>
                  <a:gd name="T67" fmla="*/ 100 h 153"/>
                  <a:gd name="T68" fmla="*/ 16 w 98"/>
                  <a:gd name="T69" fmla="*/ 153 h 153"/>
                  <a:gd name="T70" fmla="*/ 20 w 98"/>
                  <a:gd name="T71" fmla="*/ 153 h 153"/>
                  <a:gd name="T72" fmla="*/ 24 w 98"/>
                  <a:gd name="T73" fmla="*/ 153 h 153"/>
                  <a:gd name="T74" fmla="*/ 28 w 98"/>
                  <a:gd name="T75" fmla="*/ 153 h 153"/>
                  <a:gd name="T76" fmla="*/ 33 w 98"/>
                  <a:gd name="T77" fmla="*/ 153 h 153"/>
                  <a:gd name="T78" fmla="*/ 37 w 98"/>
                  <a:gd name="T79" fmla="*/ 141 h 153"/>
                  <a:gd name="T80" fmla="*/ 42 w 98"/>
                  <a:gd name="T81" fmla="*/ 130 h 153"/>
                  <a:gd name="T82" fmla="*/ 46 w 98"/>
                  <a:gd name="T83" fmla="*/ 118 h 153"/>
                  <a:gd name="T84" fmla="*/ 52 w 98"/>
                  <a:gd name="T85" fmla="*/ 105 h 153"/>
                  <a:gd name="T86" fmla="*/ 57 w 98"/>
                  <a:gd name="T87" fmla="*/ 92 h 153"/>
                  <a:gd name="T88" fmla="*/ 64 w 98"/>
                  <a:gd name="T89" fmla="*/ 77 h 153"/>
                  <a:gd name="T90" fmla="*/ 70 w 98"/>
                  <a:gd name="T91" fmla="*/ 63 h 153"/>
                  <a:gd name="T92" fmla="*/ 76 w 98"/>
                  <a:gd name="T93" fmla="*/ 48 h 153"/>
                  <a:gd name="T94" fmla="*/ 98 w 98"/>
                  <a:gd name="T95" fmla="*/ 0 h 153"/>
                  <a:gd name="T96" fmla="*/ 96 w 98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153">
                    <a:moveTo>
                      <a:pt x="96" y="0"/>
                    </a:moveTo>
                    <a:lnTo>
                      <a:pt x="93" y="0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50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2" y="28"/>
                    </a:lnTo>
                    <a:lnTo>
                      <a:pt x="39" y="21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3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2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4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" name="日期占位符 6"/>
          <p:cNvSpPr>
            <a:spLocks noGrp="1"/>
          </p:cNvSpPr>
          <p:nvPr>
            <p:ph type="dt" sz="half" idx="15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39D5589D-9E74-470A-BA4A-1B53D2602D35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F640B4-7D88-A81F-DA3D-D4BBF92AA1DD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371061"/>
            <a:ext cx="10858500" cy="657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A30C6996-A5BB-459D-97F9-343722D4018A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6440218" y="1497922"/>
            <a:ext cx="3987800" cy="35718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371061"/>
            <a:ext cx="10858500" cy="657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B39A8564-BD41-44A8-8262-FC65CC9ACDA2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4964299" y="1755033"/>
            <a:ext cx="2250701" cy="3892698"/>
          </a:xfrm>
          <a:custGeom>
            <a:avLst/>
            <a:gdLst>
              <a:gd name="connsiteX0" fmla="*/ 1125350 w 2250701"/>
              <a:gd name="connsiteY0" fmla="*/ 0 h 3892698"/>
              <a:gd name="connsiteX1" fmla="*/ 1125352 w 2250701"/>
              <a:gd name="connsiteY1" fmla="*/ 0 h 3892698"/>
              <a:gd name="connsiteX2" fmla="*/ 2250701 w 2250701"/>
              <a:gd name="connsiteY2" fmla="*/ 1946349 h 3892698"/>
              <a:gd name="connsiteX3" fmla="*/ 1125351 w 2250701"/>
              <a:gd name="connsiteY3" fmla="*/ 3892698 h 3892698"/>
              <a:gd name="connsiteX4" fmla="*/ 0 w 2250701"/>
              <a:gd name="connsiteY4" fmla="*/ 1946349 h 38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701" h="3892698">
                <a:moveTo>
                  <a:pt x="1125350" y="0"/>
                </a:moveTo>
                <a:lnTo>
                  <a:pt x="1125352" y="0"/>
                </a:lnTo>
                <a:lnTo>
                  <a:pt x="2250701" y="1946349"/>
                </a:lnTo>
                <a:lnTo>
                  <a:pt x="1125351" y="3892698"/>
                </a:lnTo>
                <a:lnTo>
                  <a:pt x="0" y="19463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371061"/>
            <a:ext cx="10858500" cy="657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D3977839-9B1C-49BC-8163-F382995E3518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267325" y="2730951"/>
            <a:ext cx="1657350" cy="16573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0400" y="6235700"/>
            <a:ext cx="2743200" cy="365125"/>
          </a:xfrm>
          <a:prstGeom prst="rect">
            <a:avLst/>
          </a:prstGeom>
        </p:spPr>
        <p:txBody>
          <a:bodyPr lIns="90000" tIns="0" rIns="0" bIns="0">
            <a:normAutofit/>
          </a:bodyPr>
          <a:lstStyle/>
          <a:p>
            <a:fld id="{3CE191E8-BC3B-49AB-98FD-CEE26F4213EF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59124" y="6235700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327a1eb5-e715-4fe4-ac4b-30338b59c7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748325" y="510681"/>
            <a:ext cx="2300514" cy="518019"/>
            <a:chOff x="1914526" y="2486026"/>
            <a:chExt cx="8361362" cy="1882775"/>
          </a:xfrm>
        </p:grpSpPr>
        <p:grpSp>
          <p:nvGrpSpPr>
            <p:cNvPr id="15" name="îşliḑê"/>
            <p:cNvGrpSpPr/>
            <p:nvPr userDrawn="1"/>
          </p:nvGrpSpPr>
          <p:grpSpPr>
            <a:xfrm>
              <a:off x="1914526" y="2486026"/>
              <a:ext cx="1882775" cy="1882775"/>
              <a:chOff x="1914526" y="2486026"/>
              <a:chExt cx="1882775" cy="1882775"/>
            </a:xfrm>
          </p:grpSpPr>
          <p:sp>
            <p:nvSpPr>
              <p:cNvPr id="64" name="ïṥ1íďe"/>
              <p:cNvSpPr/>
              <p:nvPr userDrawn="1"/>
            </p:nvSpPr>
            <p:spPr>
              <a:xfrm>
                <a:off x="2273301" y="2858294"/>
                <a:ext cx="1165224" cy="1165224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1584C9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ṣḷîḍé"/>
              <p:cNvSpPr/>
              <p:nvPr userDrawn="1"/>
            </p:nvSpPr>
            <p:spPr bwMode="auto">
              <a:xfrm>
                <a:off x="2633663" y="3963988"/>
                <a:ext cx="454025" cy="46038"/>
              </a:xfrm>
              <a:custGeom>
                <a:avLst/>
                <a:gdLst>
                  <a:gd name="T0" fmla="*/ 0 w 286"/>
                  <a:gd name="T1" fmla="*/ 0 h 29"/>
                  <a:gd name="T2" fmla="*/ 286 w 286"/>
                  <a:gd name="T3" fmla="*/ 0 h 29"/>
                  <a:gd name="T4" fmla="*/ 278 w 286"/>
                  <a:gd name="T5" fmla="*/ 4 h 29"/>
                  <a:gd name="T6" fmla="*/ 269 w 286"/>
                  <a:gd name="T7" fmla="*/ 7 h 29"/>
                  <a:gd name="T8" fmla="*/ 261 w 286"/>
                  <a:gd name="T9" fmla="*/ 10 h 29"/>
                  <a:gd name="T10" fmla="*/ 253 w 286"/>
                  <a:gd name="T11" fmla="*/ 13 h 29"/>
                  <a:gd name="T12" fmla="*/ 244 w 286"/>
                  <a:gd name="T13" fmla="*/ 15 h 29"/>
                  <a:gd name="T14" fmla="*/ 236 w 286"/>
                  <a:gd name="T15" fmla="*/ 17 h 29"/>
                  <a:gd name="T16" fmla="*/ 227 w 286"/>
                  <a:gd name="T17" fmla="*/ 20 h 29"/>
                  <a:gd name="T18" fmla="*/ 218 w 286"/>
                  <a:gd name="T19" fmla="*/ 21 h 29"/>
                  <a:gd name="T20" fmla="*/ 208 w 286"/>
                  <a:gd name="T21" fmla="*/ 23 h 29"/>
                  <a:gd name="T22" fmla="*/ 200 w 286"/>
                  <a:gd name="T23" fmla="*/ 25 h 29"/>
                  <a:gd name="T24" fmla="*/ 190 w 286"/>
                  <a:gd name="T25" fmla="*/ 26 h 29"/>
                  <a:gd name="T26" fmla="*/ 181 w 286"/>
                  <a:gd name="T27" fmla="*/ 27 h 29"/>
                  <a:gd name="T28" fmla="*/ 172 w 286"/>
                  <a:gd name="T29" fmla="*/ 29 h 29"/>
                  <a:gd name="T30" fmla="*/ 162 w 286"/>
                  <a:gd name="T31" fmla="*/ 29 h 29"/>
                  <a:gd name="T32" fmla="*/ 153 w 286"/>
                  <a:gd name="T33" fmla="*/ 29 h 29"/>
                  <a:gd name="T34" fmla="*/ 143 w 286"/>
                  <a:gd name="T35" fmla="*/ 29 h 29"/>
                  <a:gd name="T36" fmla="*/ 134 w 286"/>
                  <a:gd name="T37" fmla="*/ 29 h 29"/>
                  <a:gd name="T38" fmla="*/ 125 w 286"/>
                  <a:gd name="T39" fmla="*/ 29 h 29"/>
                  <a:gd name="T40" fmla="*/ 115 w 286"/>
                  <a:gd name="T41" fmla="*/ 29 h 29"/>
                  <a:gd name="T42" fmla="*/ 106 w 286"/>
                  <a:gd name="T43" fmla="*/ 27 h 29"/>
                  <a:gd name="T44" fmla="*/ 97 w 286"/>
                  <a:gd name="T45" fmla="*/ 26 h 29"/>
                  <a:gd name="T46" fmla="*/ 87 w 286"/>
                  <a:gd name="T47" fmla="*/ 25 h 29"/>
                  <a:gd name="T48" fmla="*/ 79 w 286"/>
                  <a:gd name="T49" fmla="*/ 23 h 29"/>
                  <a:gd name="T50" fmla="*/ 69 w 286"/>
                  <a:gd name="T51" fmla="*/ 21 h 29"/>
                  <a:gd name="T52" fmla="*/ 60 w 286"/>
                  <a:gd name="T53" fmla="*/ 20 h 29"/>
                  <a:gd name="T54" fmla="*/ 51 w 286"/>
                  <a:gd name="T55" fmla="*/ 17 h 29"/>
                  <a:gd name="T56" fmla="*/ 43 w 286"/>
                  <a:gd name="T57" fmla="*/ 15 h 29"/>
                  <a:gd name="T58" fmla="*/ 34 w 286"/>
                  <a:gd name="T59" fmla="*/ 13 h 29"/>
                  <a:gd name="T60" fmla="*/ 26 w 286"/>
                  <a:gd name="T61" fmla="*/ 10 h 29"/>
                  <a:gd name="T62" fmla="*/ 17 w 286"/>
                  <a:gd name="T63" fmla="*/ 7 h 29"/>
                  <a:gd name="T64" fmla="*/ 9 w 286"/>
                  <a:gd name="T65" fmla="*/ 4 h 29"/>
                  <a:gd name="T66" fmla="*/ 0 w 286"/>
                  <a:gd name="T6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6" h="29">
                    <a:moveTo>
                      <a:pt x="0" y="0"/>
                    </a:moveTo>
                    <a:lnTo>
                      <a:pt x="286" y="0"/>
                    </a:lnTo>
                    <a:lnTo>
                      <a:pt x="278" y="4"/>
                    </a:lnTo>
                    <a:lnTo>
                      <a:pt x="269" y="7"/>
                    </a:lnTo>
                    <a:lnTo>
                      <a:pt x="261" y="10"/>
                    </a:lnTo>
                    <a:lnTo>
                      <a:pt x="253" y="13"/>
                    </a:lnTo>
                    <a:lnTo>
                      <a:pt x="244" y="15"/>
                    </a:lnTo>
                    <a:lnTo>
                      <a:pt x="236" y="17"/>
                    </a:lnTo>
                    <a:lnTo>
                      <a:pt x="227" y="20"/>
                    </a:lnTo>
                    <a:lnTo>
                      <a:pt x="218" y="21"/>
                    </a:lnTo>
                    <a:lnTo>
                      <a:pt x="208" y="23"/>
                    </a:lnTo>
                    <a:lnTo>
                      <a:pt x="200" y="25"/>
                    </a:lnTo>
                    <a:lnTo>
                      <a:pt x="190" y="26"/>
                    </a:lnTo>
                    <a:lnTo>
                      <a:pt x="181" y="27"/>
                    </a:lnTo>
                    <a:lnTo>
                      <a:pt x="172" y="29"/>
                    </a:lnTo>
                    <a:lnTo>
                      <a:pt x="162" y="29"/>
                    </a:lnTo>
                    <a:lnTo>
                      <a:pt x="153" y="29"/>
                    </a:lnTo>
                    <a:lnTo>
                      <a:pt x="143" y="29"/>
                    </a:lnTo>
                    <a:lnTo>
                      <a:pt x="134" y="29"/>
                    </a:lnTo>
                    <a:lnTo>
                      <a:pt x="125" y="29"/>
                    </a:lnTo>
                    <a:lnTo>
                      <a:pt x="115" y="29"/>
                    </a:lnTo>
                    <a:lnTo>
                      <a:pt x="106" y="27"/>
                    </a:lnTo>
                    <a:lnTo>
                      <a:pt x="97" y="26"/>
                    </a:lnTo>
                    <a:lnTo>
                      <a:pt x="87" y="25"/>
                    </a:lnTo>
                    <a:lnTo>
                      <a:pt x="79" y="23"/>
                    </a:lnTo>
                    <a:lnTo>
                      <a:pt x="69" y="21"/>
                    </a:lnTo>
                    <a:lnTo>
                      <a:pt x="60" y="20"/>
                    </a:lnTo>
                    <a:lnTo>
                      <a:pt x="51" y="17"/>
                    </a:lnTo>
                    <a:lnTo>
                      <a:pt x="43" y="15"/>
                    </a:lnTo>
                    <a:lnTo>
                      <a:pt x="34" y="13"/>
                    </a:lnTo>
                    <a:lnTo>
                      <a:pt x="26" y="10"/>
                    </a:lnTo>
                    <a:lnTo>
                      <a:pt x="1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Slïḋê"/>
              <p:cNvSpPr/>
              <p:nvPr userDrawn="1"/>
            </p:nvSpPr>
            <p:spPr bwMode="auto">
              <a:xfrm>
                <a:off x="2698751" y="3987801"/>
                <a:ext cx="323850" cy="22225"/>
              </a:xfrm>
              <a:custGeom>
                <a:avLst/>
                <a:gdLst>
                  <a:gd name="T0" fmla="*/ 0 w 204"/>
                  <a:gd name="T1" fmla="*/ 0 h 14"/>
                  <a:gd name="T2" fmla="*/ 204 w 204"/>
                  <a:gd name="T3" fmla="*/ 0 h 14"/>
                  <a:gd name="T4" fmla="*/ 192 w 204"/>
                  <a:gd name="T5" fmla="*/ 3 h 14"/>
                  <a:gd name="T6" fmla="*/ 180 w 204"/>
                  <a:gd name="T7" fmla="*/ 6 h 14"/>
                  <a:gd name="T8" fmla="*/ 167 w 204"/>
                  <a:gd name="T9" fmla="*/ 8 h 14"/>
                  <a:gd name="T10" fmla="*/ 155 w 204"/>
                  <a:gd name="T11" fmla="*/ 10 h 14"/>
                  <a:gd name="T12" fmla="*/ 142 w 204"/>
                  <a:gd name="T13" fmla="*/ 12 h 14"/>
                  <a:gd name="T14" fmla="*/ 129 w 204"/>
                  <a:gd name="T15" fmla="*/ 14 h 14"/>
                  <a:gd name="T16" fmla="*/ 115 w 204"/>
                  <a:gd name="T17" fmla="*/ 14 h 14"/>
                  <a:gd name="T18" fmla="*/ 102 w 204"/>
                  <a:gd name="T19" fmla="*/ 14 h 14"/>
                  <a:gd name="T20" fmla="*/ 90 w 204"/>
                  <a:gd name="T21" fmla="*/ 14 h 14"/>
                  <a:gd name="T22" fmla="*/ 76 w 204"/>
                  <a:gd name="T23" fmla="*/ 14 h 14"/>
                  <a:gd name="T24" fmla="*/ 63 w 204"/>
                  <a:gd name="T25" fmla="*/ 12 h 14"/>
                  <a:gd name="T26" fmla="*/ 50 w 204"/>
                  <a:gd name="T27" fmla="*/ 10 h 14"/>
                  <a:gd name="T28" fmla="*/ 38 w 204"/>
                  <a:gd name="T29" fmla="*/ 8 h 14"/>
                  <a:gd name="T30" fmla="*/ 25 w 204"/>
                  <a:gd name="T31" fmla="*/ 6 h 14"/>
                  <a:gd name="T32" fmla="*/ 13 w 204"/>
                  <a:gd name="T33" fmla="*/ 3 h 14"/>
                  <a:gd name="T34" fmla="*/ 0 w 204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4" h="14">
                    <a:moveTo>
                      <a:pt x="0" y="0"/>
                    </a:moveTo>
                    <a:lnTo>
                      <a:pt x="204" y="0"/>
                    </a:lnTo>
                    <a:lnTo>
                      <a:pt x="192" y="3"/>
                    </a:lnTo>
                    <a:lnTo>
                      <a:pt x="180" y="6"/>
                    </a:lnTo>
                    <a:lnTo>
                      <a:pt x="167" y="8"/>
                    </a:lnTo>
                    <a:lnTo>
                      <a:pt x="155" y="10"/>
                    </a:lnTo>
                    <a:lnTo>
                      <a:pt x="142" y="12"/>
                    </a:lnTo>
                    <a:lnTo>
                      <a:pt x="129" y="14"/>
                    </a:lnTo>
                    <a:lnTo>
                      <a:pt x="115" y="14"/>
                    </a:lnTo>
                    <a:lnTo>
                      <a:pt x="102" y="14"/>
                    </a:lnTo>
                    <a:lnTo>
                      <a:pt x="90" y="14"/>
                    </a:lnTo>
                    <a:lnTo>
                      <a:pt x="76" y="14"/>
                    </a:lnTo>
                    <a:lnTo>
                      <a:pt x="63" y="12"/>
                    </a:lnTo>
                    <a:lnTo>
                      <a:pt x="50" y="10"/>
                    </a:lnTo>
                    <a:lnTo>
                      <a:pt x="38" y="8"/>
                    </a:lnTo>
                    <a:lnTo>
                      <a:pt x="25" y="6"/>
                    </a:lnTo>
                    <a:lnTo>
                      <a:pt x="1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ṡḷîḑè"/>
              <p:cNvSpPr/>
              <p:nvPr userDrawn="1"/>
            </p:nvSpPr>
            <p:spPr bwMode="auto">
              <a:xfrm>
                <a:off x="2457451" y="3409951"/>
                <a:ext cx="795338" cy="371475"/>
              </a:xfrm>
              <a:custGeom>
                <a:avLst/>
                <a:gdLst>
                  <a:gd name="T0" fmla="*/ 294 w 501"/>
                  <a:gd name="T1" fmla="*/ 65 h 234"/>
                  <a:gd name="T2" fmla="*/ 213 w 501"/>
                  <a:gd name="T3" fmla="*/ 129 h 234"/>
                  <a:gd name="T4" fmla="*/ 224 w 501"/>
                  <a:gd name="T5" fmla="*/ 52 h 234"/>
                  <a:gd name="T6" fmla="*/ 203 w 501"/>
                  <a:gd name="T7" fmla="*/ 53 h 234"/>
                  <a:gd name="T8" fmla="*/ 177 w 501"/>
                  <a:gd name="T9" fmla="*/ 30 h 234"/>
                  <a:gd name="T10" fmla="*/ 204 w 501"/>
                  <a:gd name="T11" fmla="*/ 20 h 234"/>
                  <a:gd name="T12" fmla="*/ 180 w 501"/>
                  <a:gd name="T13" fmla="*/ 16 h 234"/>
                  <a:gd name="T14" fmla="*/ 162 w 501"/>
                  <a:gd name="T15" fmla="*/ 54 h 234"/>
                  <a:gd name="T16" fmla="*/ 162 w 501"/>
                  <a:gd name="T17" fmla="*/ 45 h 234"/>
                  <a:gd name="T18" fmla="*/ 175 w 501"/>
                  <a:gd name="T19" fmla="*/ 76 h 234"/>
                  <a:gd name="T20" fmla="*/ 134 w 501"/>
                  <a:gd name="T21" fmla="*/ 128 h 234"/>
                  <a:gd name="T22" fmla="*/ 97 w 501"/>
                  <a:gd name="T23" fmla="*/ 50 h 234"/>
                  <a:gd name="T24" fmla="*/ 30 w 501"/>
                  <a:gd name="T25" fmla="*/ 79 h 234"/>
                  <a:gd name="T26" fmla="*/ 42 w 501"/>
                  <a:gd name="T27" fmla="*/ 39 h 234"/>
                  <a:gd name="T28" fmla="*/ 50 w 501"/>
                  <a:gd name="T29" fmla="*/ 59 h 234"/>
                  <a:gd name="T30" fmla="*/ 34 w 501"/>
                  <a:gd name="T31" fmla="*/ 50 h 234"/>
                  <a:gd name="T32" fmla="*/ 86 w 501"/>
                  <a:gd name="T33" fmla="*/ 69 h 234"/>
                  <a:gd name="T34" fmla="*/ 96 w 501"/>
                  <a:gd name="T35" fmla="*/ 71 h 234"/>
                  <a:gd name="T36" fmla="*/ 166 w 501"/>
                  <a:gd name="T37" fmla="*/ 126 h 234"/>
                  <a:gd name="T38" fmla="*/ 112 w 501"/>
                  <a:gd name="T39" fmla="*/ 25 h 234"/>
                  <a:gd name="T40" fmla="*/ 118 w 501"/>
                  <a:gd name="T41" fmla="*/ 48 h 234"/>
                  <a:gd name="T42" fmla="*/ 106 w 501"/>
                  <a:gd name="T43" fmla="*/ 30 h 234"/>
                  <a:gd name="T44" fmla="*/ 138 w 501"/>
                  <a:gd name="T45" fmla="*/ 57 h 234"/>
                  <a:gd name="T46" fmla="*/ 96 w 501"/>
                  <a:gd name="T47" fmla="*/ 94 h 234"/>
                  <a:gd name="T48" fmla="*/ 96 w 501"/>
                  <a:gd name="T49" fmla="*/ 122 h 234"/>
                  <a:gd name="T50" fmla="*/ 59 w 501"/>
                  <a:gd name="T51" fmla="*/ 69 h 234"/>
                  <a:gd name="T52" fmla="*/ 59 w 501"/>
                  <a:gd name="T53" fmla="*/ 82 h 234"/>
                  <a:gd name="T54" fmla="*/ 13 w 501"/>
                  <a:gd name="T55" fmla="*/ 66 h 234"/>
                  <a:gd name="T56" fmla="*/ 28 w 501"/>
                  <a:gd name="T57" fmla="*/ 83 h 234"/>
                  <a:gd name="T58" fmla="*/ 19 w 501"/>
                  <a:gd name="T59" fmla="*/ 176 h 234"/>
                  <a:gd name="T60" fmla="*/ 5 w 501"/>
                  <a:gd name="T61" fmla="*/ 221 h 234"/>
                  <a:gd name="T62" fmla="*/ 288 w 501"/>
                  <a:gd name="T63" fmla="*/ 127 h 234"/>
                  <a:gd name="T64" fmla="*/ 277 w 501"/>
                  <a:gd name="T65" fmla="*/ 54 h 234"/>
                  <a:gd name="T66" fmla="*/ 322 w 501"/>
                  <a:gd name="T67" fmla="*/ 233 h 234"/>
                  <a:gd name="T68" fmla="*/ 326 w 501"/>
                  <a:gd name="T69" fmla="*/ 30 h 234"/>
                  <a:gd name="T70" fmla="*/ 298 w 501"/>
                  <a:gd name="T71" fmla="*/ 17 h 234"/>
                  <a:gd name="T72" fmla="*/ 323 w 501"/>
                  <a:gd name="T73" fmla="*/ 18 h 234"/>
                  <a:gd name="T74" fmla="*/ 338 w 501"/>
                  <a:gd name="T75" fmla="*/ 58 h 234"/>
                  <a:gd name="T76" fmla="*/ 339 w 501"/>
                  <a:gd name="T77" fmla="*/ 43 h 234"/>
                  <a:gd name="T78" fmla="*/ 375 w 501"/>
                  <a:gd name="T79" fmla="*/ 83 h 234"/>
                  <a:gd name="T80" fmla="*/ 364 w 501"/>
                  <a:gd name="T81" fmla="*/ 126 h 234"/>
                  <a:gd name="T82" fmla="*/ 377 w 501"/>
                  <a:gd name="T83" fmla="*/ 50 h 234"/>
                  <a:gd name="T84" fmla="*/ 377 w 501"/>
                  <a:gd name="T85" fmla="*/ 50 h 234"/>
                  <a:gd name="T86" fmla="*/ 447 w 501"/>
                  <a:gd name="T87" fmla="*/ 63 h 234"/>
                  <a:gd name="T88" fmla="*/ 452 w 501"/>
                  <a:gd name="T89" fmla="*/ 58 h 234"/>
                  <a:gd name="T90" fmla="*/ 469 w 501"/>
                  <a:gd name="T91" fmla="*/ 52 h 234"/>
                  <a:gd name="T92" fmla="*/ 414 w 501"/>
                  <a:gd name="T93" fmla="*/ 73 h 234"/>
                  <a:gd name="T94" fmla="*/ 407 w 501"/>
                  <a:gd name="T95" fmla="*/ 71 h 234"/>
                  <a:gd name="T96" fmla="*/ 338 w 501"/>
                  <a:gd name="T97" fmla="*/ 124 h 234"/>
                  <a:gd name="T98" fmla="*/ 390 w 501"/>
                  <a:gd name="T99" fmla="*/ 24 h 234"/>
                  <a:gd name="T100" fmla="*/ 382 w 501"/>
                  <a:gd name="T101" fmla="*/ 48 h 234"/>
                  <a:gd name="T102" fmla="*/ 397 w 501"/>
                  <a:gd name="T103" fmla="*/ 34 h 234"/>
                  <a:gd name="T104" fmla="*/ 362 w 501"/>
                  <a:gd name="T105" fmla="*/ 58 h 234"/>
                  <a:gd name="T106" fmla="*/ 447 w 501"/>
                  <a:gd name="T107" fmla="*/ 110 h 234"/>
                  <a:gd name="T108" fmla="*/ 405 w 501"/>
                  <a:gd name="T109" fmla="*/ 122 h 234"/>
                  <a:gd name="T110" fmla="*/ 443 w 501"/>
                  <a:gd name="T111" fmla="*/ 69 h 234"/>
                  <a:gd name="T112" fmla="*/ 442 w 501"/>
                  <a:gd name="T113" fmla="*/ 82 h 234"/>
                  <a:gd name="T114" fmla="*/ 488 w 501"/>
                  <a:gd name="T115" fmla="*/ 66 h 234"/>
                  <a:gd name="T116" fmla="*/ 473 w 501"/>
                  <a:gd name="T117" fmla="*/ 83 h 234"/>
                  <a:gd name="T118" fmla="*/ 483 w 501"/>
                  <a:gd name="T119" fmla="*/ 176 h 234"/>
                  <a:gd name="T120" fmla="*/ 496 w 501"/>
                  <a:gd name="T121" fmla="*/ 2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1" h="234">
                    <a:moveTo>
                      <a:pt x="250" y="76"/>
                    </a:moveTo>
                    <a:lnTo>
                      <a:pt x="294" y="76"/>
                    </a:lnTo>
                    <a:lnTo>
                      <a:pt x="294" y="103"/>
                    </a:lnTo>
                    <a:lnTo>
                      <a:pt x="250" y="103"/>
                    </a:lnTo>
                    <a:lnTo>
                      <a:pt x="207" y="103"/>
                    </a:lnTo>
                    <a:lnTo>
                      <a:pt x="207" y="76"/>
                    </a:lnTo>
                    <a:lnTo>
                      <a:pt x="250" y="76"/>
                    </a:lnTo>
                    <a:lnTo>
                      <a:pt x="250" y="76"/>
                    </a:lnTo>
                    <a:close/>
                    <a:moveTo>
                      <a:pt x="250" y="107"/>
                    </a:moveTo>
                    <a:lnTo>
                      <a:pt x="250" y="107"/>
                    </a:lnTo>
                    <a:lnTo>
                      <a:pt x="294" y="107"/>
                    </a:lnTo>
                    <a:lnTo>
                      <a:pt x="294" y="116"/>
                    </a:lnTo>
                    <a:lnTo>
                      <a:pt x="252" y="116"/>
                    </a:lnTo>
                    <a:lnTo>
                      <a:pt x="249" y="116"/>
                    </a:lnTo>
                    <a:lnTo>
                      <a:pt x="207" y="116"/>
                    </a:lnTo>
                    <a:lnTo>
                      <a:pt x="207" y="107"/>
                    </a:lnTo>
                    <a:lnTo>
                      <a:pt x="250" y="107"/>
                    </a:lnTo>
                    <a:lnTo>
                      <a:pt x="250" y="107"/>
                    </a:lnTo>
                    <a:close/>
                    <a:moveTo>
                      <a:pt x="247" y="65"/>
                    </a:moveTo>
                    <a:lnTo>
                      <a:pt x="254" y="65"/>
                    </a:lnTo>
                    <a:lnTo>
                      <a:pt x="294" y="65"/>
                    </a:lnTo>
                    <a:lnTo>
                      <a:pt x="294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07" y="74"/>
                    </a:lnTo>
                    <a:lnTo>
                      <a:pt x="207" y="65"/>
                    </a:lnTo>
                    <a:lnTo>
                      <a:pt x="247" y="65"/>
                    </a:lnTo>
                    <a:lnTo>
                      <a:pt x="247" y="65"/>
                    </a:lnTo>
                    <a:close/>
                    <a:moveTo>
                      <a:pt x="225" y="118"/>
                    </a:moveTo>
                    <a:lnTo>
                      <a:pt x="224" y="118"/>
                    </a:lnTo>
                    <a:lnTo>
                      <a:pt x="222" y="121"/>
                    </a:lnTo>
                    <a:lnTo>
                      <a:pt x="221" y="122"/>
                    </a:lnTo>
                    <a:lnTo>
                      <a:pt x="220" y="124"/>
                    </a:lnTo>
                    <a:lnTo>
                      <a:pt x="218" y="125"/>
                    </a:lnTo>
                    <a:lnTo>
                      <a:pt x="217" y="126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4" y="127"/>
                    </a:lnTo>
                    <a:lnTo>
                      <a:pt x="214" y="128"/>
                    </a:lnTo>
                    <a:lnTo>
                      <a:pt x="213" y="129"/>
                    </a:lnTo>
                    <a:lnTo>
                      <a:pt x="213" y="130"/>
                    </a:lnTo>
                    <a:lnTo>
                      <a:pt x="212" y="131"/>
                    </a:lnTo>
                    <a:lnTo>
                      <a:pt x="211" y="132"/>
                    </a:lnTo>
                    <a:lnTo>
                      <a:pt x="209" y="133"/>
                    </a:lnTo>
                    <a:lnTo>
                      <a:pt x="208" y="133"/>
                    </a:lnTo>
                    <a:lnTo>
                      <a:pt x="208" y="118"/>
                    </a:lnTo>
                    <a:lnTo>
                      <a:pt x="225" y="118"/>
                    </a:lnTo>
                    <a:lnTo>
                      <a:pt x="225" y="118"/>
                    </a:lnTo>
                    <a:close/>
                    <a:moveTo>
                      <a:pt x="207" y="62"/>
                    </a:moveTo>
                    <a:lnTo>
                      <a:pt x="209" y="62"/>
                    </a:lnTo>
                    <a:lnTo>
                      <a:pt x="212" y="62"/>
                    </a:lnTo>
                    <a:lnTo>
                      <a:pt x="216" y="62"/>
                    </a:lnTo>
                    <a:lnTo>
                      <a:pt x="219" y="61"/>
                    </a:lnTo>
                    <a:lnTo>
                      <a:pt x="221" y="59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3" y="56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3"/>
                    </a:lnTo>
                    <a:lnTo>
                      <a:pt x="224" y="52"/>
                    </a:lnTo>
                    <a:lnTo>
                      <a:pt x="222" y="49"/>
                    </a:lnTo>
                    <a:lnTo>
                      <a:pt x="220" y="46"/>
                    </a:lnTo>
                    <a:lnTo>
                      <a:pt x="218" y="45"/>
                    </a:lnTo>
                    <a:lnTo>
                      <a:pt x="217" y="45"/>
                    </a:lnTo>
                    <a:lnTo>
                      <a:pt x="215" y="45"/>
                    </a:lnTo>
                    <a:lnTo>
                      <a:pt x="214" y="46"/>
                    </a:lnTo>
                    <a:lnTo>
                      <a:pt x="211" y="49"/>
                    </a:lnTo>
                    <a:lnTo>
                      <a:pt x="209" y="52"/>
                    </a:lnTo>
                    <a:lnTo>
                      <a:pt x="208" y="5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62"/>
                    </a:lnTo>
                    <a:lnTo>
                      <a:pt x="207" y="62"/>
                    </a:lnTo>
                    <a:close/>
                    <a:moveTo>
                      <a:pt x="203" y="53"/>
                    </a:moveTo>
                    <a:lnTo>
                      <a:pt x="179" y="53"/>
                    </a:lnTo>
                    <a:lnTo>
                      <a:pt x="179" y="233"/>
                    </a:lnTo>
                    <a:lnTo>
                      <a:pt x="203" y="233"/>
                    </a:lnTo>
                    <a:lnTo>
                      <a:pt x="203" y="53"/>
                    </a:lnTo>
                    <a:lnTo>
                      <a:pt x="203" y="53"/>
                    </a:lnTo>
                    <a:close/>
                    <a:moveTo>
                      <a:pt x="206" y="30"/>
                    </a:moveTo>
                    <a:lnTo>
                      <a:pt x="206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48"/>
                    </a:lnTo>
                    <a:lnTo>
                      <a:pt x="207" y="49"/>
                    </a:lnTo>
                    <a:lnTo>
                      <a:pt x="207" y="50"/>
                    </a:lnTo>
                    <a:lnTo>
                      <a:pt x="206" y="50"/>
                    </a:lnTo>
                    <a:lnTo>
                      <a:pt x="206" y="50"/>
                    </a:lnTo>
                    <a:lnTo>
                      <a:pt x="177" y="50"/>
                    </a:lnTo>
                    <a:lnTo>
                      <a:pt x="176" y="50"/>
                    </a:lnTo>
                    <a:lnTo>
                      <a:pt x="175" y="50"/>
                    </a:lnTo>
                    <a:lnTo>
                      <a:pt x="175" y="49"/>
                    </a:lnTo>
                    <a:lnTo>
                      <a:pt x="175" y="48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6" y="30"/>
                    </a:lnTo>
                    <a:lnTo>
                      <a:pt x="177" y="30"/>
                    </a:lnTo>
                    <a:lnTo>
                      <a:pt x="206" y="30"/>
                    </a:lnTo>
                    <a:lnTo>
                      <a:pt x="206" y="30"/>
                    </a:lnTo>
                    <a:close/>
                    <a:moveTo>
                      <a:pt x="190" y="0"/>
                    </a:move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8" y="5"/>
                    </a:lnTo>
                    <a:lnTo>
                      <a:pt x="198" y="7"/>
                    </a:lnTo>
                    <a:lnTo>
                      <a:pt x="199" y="11"/>
                    </a:lnTo>
                    <a:lnTo>
                      <a:pt x="199" y="13"/>
                    </a:lnTo>
                    <a:lnTo>
                      <a:pt x="201" y="14"/>
                    </a:lnTo>
                    <a:lnTo>
                      <a:pt x="202" y="14"/>
                    </a:lnTo>
                    <a:lnTo>
                      <a:pt x="202" y="16"/>
                    </a:lnTo>
                    <a:lnTo>
                      <a:pt x="203" y="17"/>
                    </a:lnTo>
                    <a:lnTo>
                      <a:pt x="204" y="18"/>
                    </a:lnTo>
                    <a:lnTo>
                      <a:pt x="204" y="20"/>
                    </a:lnTo>
                    <a:lnTo>
                      <a:pt x="203" y="22"/>
                    </a:lnTo>
                    <a:lnTo>
                      <a:pt x="202" y="22"/>
                    </a:lnTo>
                    <a:lnTo>
                      <a:pt x="202" y="25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7"/>
                    </a:lnTo>
                    <a:lnTo>
                      <a:pt x="201" y="27"/>
                    </a:lnTo>
                    <a:lnTo>
                      <a:pt x="191" y="27"/>
                    </a:lnTo>
                    <a:lnTo>
                      <a:pt x="182" y="27"/>
                    </a:lnTo>
                    <a:lnTo>
                      <a:pt x="181" y="27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5"/>
                    </a:lnTo>
                    <a:lnTo>
                      <a:pt x="180" y="22"/>
                    </a:lnTo>
                    <a:lnTo>
                      <a:pt x="179" y="22"/>
                    </a:lnTo>
                    <a:lnTo>
                      <a:pt x="178" y="20"/>
                    </a:lnTo>
                    <a:lnTo>
                      <a:pt x="178" y="18"/>
                    </a:lnTo>
                    <a:lnTo>
                      <a:pt x="179" y="17"/>
                    </a:lnTo>
                    <a:lnTo>
                      <a:pt x="180" y="16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3"/>
                    </a:lnTo>
                    <a:lnTo>
                      <a:pt x="183" y="11"/>
                    </a:lnTo>
                    <a:lnTo>
                      <a:pt x="184" y="7"/>
                    </a:lnTo>
                    <a:lnTo>
                      <a:pt x="186" y="5"/>
                    </a:lnTo>
                    <a:lnTo>
                      <a:pt x="186" y="3"/>
                    </a:lnTo>
                    <a:lnTo>
                      <a:pt x="187" y="2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  <a:moveTo>
                      <a:pt x="174" y="52"/>
                    </a:moveTo>
                    <a:lnTo>
                      <a:pt x="174" y="62"/>
                    </a:lnTo>
                    <a:lnTo>
                      <a:pt x="168" y="62"/>
                    </a:lnTo>
                    <a:lnTo>
                      <a:pt x="166" y="62"/>
                    </a:lnTo>
                    <a:lnTo>
                      <a:pt x="166" y="61"/>
                    </a:lnTo>
                    <a:lnTo>
                      <a:pt x="164" y="59"/>
                    </a:lnTo>
                    <a:lnTo>
                      <a:pt x="163" y="58"/>
                    </a:lnTo>
                    <a:lnTo>
                      <a:pt x="162" y="55"/>
                    </a:lnTo>
                    <a:lnTo>
                      <a:pt x="162" y="54"/>
                    </a:lnTo>
                    <a:lnTo>
                      <a:pt x="161" y="53"/>
                    </a:lnTo>
                    <a:lnTo>
                      <a:pt x="159" y="51"/>
                    </a:lnTo>
                    <a:lnTo>
                      <a:pt x="158" y="50"/>
                    </a:lnTo>
                    <a:lnTo>
                      <a:pt x="156" y="47"/>
                    </a:lnTo>
                    <a:lnTo>
                      <a:pt x="156" y="46"/>
                    </a:lnTo>
                    <a:lnTo>
                      <a:pt x="156" y="46"/>
                    </a:lnTo>
                    <a:lnTo>
                      <a:pt x="156" y="45"/>
                    </a:lnTo>
                    <a:lnTo>
                      <a:pt x="157" y="44"/>
                    </a:lnTo>
                    <a:lnTo>
                      <a:pt x="158" y="42"/>
                    </a:lnTo>
                    <a:lnTo>
                      <a:pt x="159" y="42"/>
                    </a:lnTo>
                    <a:lnTo>
                      <a:pt x="160" y="42"/>
                    </a:lnTo>
                    <a:lnTo>
                      <a:pt x="161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3"/>
                    </a:lnTo>
                    <a:lnTo>
                      <a:pt x="161" y="44"/>
                    </a:lnTo>
                    <a:lnTo>
                      <a:pt x="162" y="45"/>
                    </a:lnTo>
                    <a:lnTo>
                      <a:pt x="162" y="46"/>
                    </a:lnTo>
                    <a:lnTo>
                      <a:pt x="163" y="46"/>
                    </a:lnTo>
                    <a:lnTo>
                      <a:pt x="164" y="46"/>
                    </a:lnTo>
                    <a:lnTo>
                      <a:pt x="166" y="47"/>
                    </a:lnTo>
                    <a:lnTo>
                      <a:pt x="169" y="48"/>
                    </a:lnTo>
                    <a:lnTo>
                      <a:pt x="170" y="50"/>
                    </a:lnTo>
                    <a:lnTo>
                      <a:pt x="171" y="51"/>
                    </a:lnTo>
                    <a:lnTo>
                      <a:pt x="173" y="52"/>
                    </a:lnTo>
                    <a:lnTo>
                      <a:pt x="174" y="52"/>
                    </a:lnTo>
                    <a:lnTo>
                      <a:pt x="174" y="52"/>
                    </a:lnTo>
                    <a:close/>
                    <a:moveTo>
                      <a:pt x="175" y="65"/>
                    </a:moveTo>
                    <a:lnTo>
                      <a:pt x="168" y="65"/>
                    </a:lnTo>
                    <a:lnTo>
                      <a:pt x="168" y="74"/>
                    </a:lnTo>
                    <a:lnTo>
                      <a:pt x="175" y="74"/>
                    </a:lnTo>
                    <a:lnTo>
                      <a:pt x="175" y="65"/>
                    </a:lnTo>
                    <a:lnTo>
                      <a:pt x="175" y="65"/>
                    </a:lnTo>
                    <a:close/>
                    <a:moveTo>
                      <a:pt x="175" y="76"/>
                    </a:moveTo>
                    <a:lnTo>
                      <a:pt x="126" y="76"/>
                    </a:lnTo>
                    <a:lnTo>
                      <a:pt x="126" y="83"/>
                    </a:lnTo>
                    <a:lnTo>
                      <a:pt x="175" y="83"/>
                    </a:lnTo>
                    <a:lnTo>
                      <a:pt x="175" y="76"/>
                    </a:lnTo>
                    <a:lnTo>
                      <a:pt x="175" y="76"/>
                    </a:lnTo>
                    <a:close/>
                    <a:moveTo>
                      <a:pt x="175" y="86"/>
                    </a:moveTo>
                    <a:lnTo>
                      <a:pt x="126" y="86"/>
                    </a:lnTo>
                    <a:lnTo>
                      <a:pt x="126" y="107"/>
                    </a:lnTo>
                    <a:lnTo>
                      <a:pt x="175" y="107"/>
                    </a:lnTo>
                    <a:lnTo>
                      <a:pt x="175" y="86"/>
                    </a:lnTo>
                    <a:lnTo>
                      <a:pt x="175" y="86"/>
                    </a:lnTo>
                    <a:close/>
                    <a:moveTo>
                      <a:pt x="175" y="110"/>
                    </a:moveTo>
                    <a:lnTo>
                      <a:pt x="126" y="110"/>
                    </a:lnTo>
                    <a:lnTo>
                      <a:pt x="126" y="117"/>
                    </a:lnTo>
                    <a:lnTo>
                      <a:pt x="175" y="117"/>
                    </a:lnTo>
                    <a:lnTo>
                      <a:pt x="175" y="110"/>
                    </a:lnTo>
                    <a:lnTo>
                      <a:pt x="175" y="110"/>
                    </a:lnTo>
                    <a:close/>
                    <a:moveTo>
                      <a:pt x="140" y="121"/>
                    </a:moveTo>
                    <a:lnTo>
                      <a:pt x="141" y="121"/>
                    </a:lnTo>
                    <a:lnTo>
                      <a:pt x="140" y="122"/>
                    </a:lnTo>
                    <a:lnTo>
                      <a:pt x="139" y="122"/>
                    </a:lnTo>
                    <a:lnTo>
                      <a:pt x="138" y="124"/>
                    </a:lnTo>
                    <a:lnTo>
                      <a:pt x="137" y="126"/>
                    </a:lnTo>
                    <a:lnTo>
                      <a:pt x="135" y="126"/>
                    </a:lnTo>
                    <a:lnTo>
                      <a:pt x="134" y="128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30" y="130"/>
                    </a:lnTo>
                    <a:lnTo>
                      <a:pt x="129" y="132"/>
                    </a:lnTo>
                    <a:lnTo>
                      <a:pt x="128" y="134"/>
                    </a:lnTo>
                    <a:lnTo>
                      <a:pt x="127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21"/>
                    </a:lnTo>
                    <a:lnTo>
                      <a:pt x="140" y="121"/>
                    </a:lnTo>
                    <a:lnTo>
                      <a:pt x="140" y="121"/>
                    </a:lnTo>
                    <a:close/>
                    <a:moveTo>
                      <a:pt x="122" y="73"/>
                    </a:moveTo>
                    <a:lnTo>
                      <a:pt x="100" y="73"/>
                    </a:lnTo>
                    <a:lnTo>
                      <a:pt x="100" y="233"/>
                    </a:lnTo>
                    <a:lnTo>
                      <a:pt x="122" y="233"/>
                    </a:lnTo>
                    <a:lnTo>
                      <a:pt x="122" y="73"/>
                    </a:lnTo>
                    <a:lnTo>
                      <a:pt x="122" y="73"/>
                    </a:lnTo>
                    <a:close/>
                    <a:moveTo>
                      <a:pt x="124" y="50"/>
                    </a:moveTo>
                    <a:lnTo>
                      <a:pt x="98" y="50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67"/>
                    </a:lnTo>
                    <a:lnTo>
                      <a:pt x="96" y="68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98" y="69"/>
                    </a:lnTo>
                    <a:lnTo>
                      <a:pt x="124" y="69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7"/>
                    </a:lnTo>
                    <a:lnTo>
                      <a:pt x="125" y="51"/>
                    </a:lnTo>
                    <a:lnTo>
                      <a:pt x="125" y="51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4" y="50"/>
                    </a:lnTo>
                    <a:lnTo>
                      <a:pt x="124" y="50"/>
                    </a:lnTo>
                    <a:close/>
                    <a:moveTo>
                      <a:pt x="52" y="79"/>
                    </a:moveTo>
                    <a:lnTo>
                      <a:pt x="30" y="79"/>
                    </a:lnTo>
                    <a:lnTo>
                      <a:pt x="30" y="232"/>
                    </a:lnTo>
                    <a:lnTo>
                      <a:pt x="51" y="232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79"/>
                    </a:lnTo>
                    <a:lnTo>
                      <a:pt x="52" y="79"/>
                    </a:lnTo>
                    <a:close/>
                    <a:moveTo>
                      <a:pt x="54" y="63"/>
                    </a:moveTo>
                    <a:lnTo>
                      <a:pt x="30" y="63"/>
                    </a:lnTo>
                    <a:lnTo>
                      <a:pt x="29" y="63"/>
                    </a:lnTo>
                    <a:lnTo>
                      <a:pt x="29" y="64"/>
                    </a:lnTo>
                    <a:lnTo>
                      <a:pt x="29" y="76"/>
                    </a:lnTo>
                    <a:lnTo>
                      <a:pt x="29" y="77"/>
                    </a:lnTo>
                    <a:lnTo>
                      <a:pt x="30" y="78"/>
                    </a:lnTo>
                    <a:lnTo>
                      <a:pt x="54" y="78"/>
                    </a:lnTo>
                    <a:lnTo>
                      <a:pt x="54" y="77"/>
                    </a:lnTo>
                    <a:lnTo>
                      <a:pt x="54" y="76"/>
                    </a:lnTo>
                    <a:lnTo>
                      <a:pt x="54" y="64"/>
                    </a:lnTo>
                    <a:lnTo>
                      <a:pt x="54" y="63"/>
                    </a:lnTo>
                    <a:lnTo>
                      <a:pt x="54" y="63"/>
                    </a:lnTo>
                    <a:lnTo>
                      <a:pt x="54" y="63"/>
                    </a:lnTo>
                    <a:close/>
                    <a:moveTo>
                      <a:pt x="42" y="39"/>
                    </a:moveTo>
                    <a:lnTo>
                      <a:pt x="42" y="39"/>
                    </a:lnTo>
                    <a:lnTo>
                      <a:pt x="43" y="39"/>
                    </a:lnTo>
                    <a:lnTo>
                      <a:pt x="45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7" y="45"/>
                    </a:lnTo>
                    <a:lnTo>
                      <a:pt x="48" y="47"/>
                    </a:lnTo>
                    <a:lnTo>
                      <a:pt x="49" y="49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1"/>
                    </a:lnTo>
                    <a:lnTo>
                      <a:pt x="51" y="52"/>
                    </a:lnTo>
                    <a:lnTo>
                      <a:pt x="51" y="53"/>
                    </a:lnTo>
                    <a:lnTo>
                      <a:pt x="51" y="54"/>
                    </a:lnTo>
                    <a:lnTo>
                      <a:pt x="51" y="55"/>
                    </a:lnTo>
                    <a:lnTo>
                      <a:pt x="50" y="56"/>
                    </a:lnTo>
                    <a:lnTo>
                      <a:pt x="50" y="57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9"/>
                    </a:lnTo>
                    <a:lnTo>
                      <a:pt x="50" y="59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34" y="61"/>
                    </a:lnTo>
                    <a:lnTo>
                      <a:pt x="34" y="61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7"/>
                    </a:lnTo>
                    <a:lnTo>
                      <a:pt x="34" y="56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2" y="53"/>
                    </a:lnTo>
                    <a:lnTo>
                      <a:pt x="32" y="52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9" y="40"/>
                    </a:lnTo>
                    <a:lnTo>
                      <a:pt x="40" y="39"/>
                    </a:lnTo>
                    <a:lnTo>
                      <a:pt x="41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close/>
                    <a:moveTo>
                      <a:pt x="96" y="74"/>
                    </a:moveTo>
                    <a:lnTo>
                      <a:pt x="92" y="74"/>
                    </a:lnTo>
                    <a:lnTo>
                      <a:pt x="90" y="74"/>
                    </a:lnTo>
                    <a:lnTo>
                      <a:pt x="90" y="74"/>
                    </a:lnTo>
                    <a:lnTo>
                      <a:pt x="89" y="74"/>
                    </a:lnTo>
                    <a:lnTo>
                      <a:pt x="88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3" y="65"/>
                    </a:lnTo>
                    <a:lnTo>
                      <a:pt x="81" y="61"/>
                    </a:lnTo>
                    <a:lnTo>
                      <a:pt x="81" y="59"/>
                    </a:lnTo>
                    <a:lnTo>
                      <a:pt x="82" y="59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84" y="57"/>
                    </a:lnTo>
                    <a:lnTo>
                      <a:pt x="84" y="57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6" y="59"/>
                    </a:lnTo>
                    <a:lnTo>
                      <a:pt x="90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95" y="70"/>
                    </a:lnTo>
                    <a:lnTo>
                      <a:pt x="95" y="71"/>
                    </a:lnTo>
                    <a:lnTo>
                      <a:pt x="95" y="71"/>
                    </a:lnTo>
                    <a:lnTo>
                      <a:pt x="96" y="71"/>
                    </a:lnTo>
                    <a:lnTo>
                      <a:pt x="96" y="74"/>
                    </a:lnTo>
                    <a:lnTo>
                      <a:pt x="96" y="74"/>
                    </a:lnTo>
                    <a:close/>
                    <a:moveTo>
                      <a:pt x="96" y="76"/>
                    </a:moveTo>
                    <a:lnTo>
                      <a:pt x="91" y="76"/>
                    </a:lnTo>
                    <a:lnTo>
                      <a:pt x="91" y="83"/>
                    </a:lnTo>
                    <a:lnTo>
                      <a:pt x="96" y="83"/>
                    </a:lnTo>
                    <a:lnTo>
                      <a:pt x="96" y="76"/>
                    </a:lnTo>
                    <a:lnTo>
                      <a:pt x="96" y="76"/>
                    </a:lnTo>
                    <a:close/>
                    <a:moveTo>
                      <a:pt x="96" y="84"/>
                    </a:moveTo>
                    <a:lnTo>
                      <a:pt x="54" y="84"/>
                    </a:lnTo>
                    <a:lnTo>
                      <a:pt x="54" y="92"/>
                    </a:lnTo>
                    <a:lnTo>
                      <a:pt x="96" y="92"/>
                    </a:lnTo>
                    <a:lnTo>
                      <a:pt x="96" y="84"/>
                    </a:lnTo>
                    <a:lnTo>
                      <a:pt x="96" y="84"/>
                    </a:lnTo>
                    <a:close/>
                    <a:moveTo>
                      <a:pt x="162" y="121"/>
                    </a:moveTo>
                    <a:lnTo>
                      <a:pt x="161" y="121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3" y="124"/>
                    </a:lnTo>
                    <a:lnTo>
                      <a:pt x="164" y="126"/>
                    </a:lnTo>
                    <a:lnTo>
                      <a:pt x="166" y="126"/>
                    </a:lnTo>
                    <a:lnTo>
                      <a:pt x="167" y="128"/>
                    </a:lnTo>
                    <a:lnTo>
                      <a:pt x="169" y="128"/>
                    </a:lnTo>
                    <a:lnTo>
                      <a:pt x="170" y="129"/>
                    </a:lnTo>
                    <a:lnTo>
                      <a:pt x="171" y="130"/>
                    </a:lnTo>
                    <a:lnTo>
                      <a:pt x="172" y="132"/>
                    </a:lnTo>
                    <a:lnTo>
                      <a:pt x="173" y="134"/>
                    </a:lnTo>
                    <a:lnTo>
                      <a:pt x="174" y="134"/>
                    </a:lnTo>
                    <a:lnTo>
                      <a:pt x="174" y="134"/>
                    </a:lnTo>
                    <a:lnTo>
                      <a:pt x="175" y="134"/>
                    </a:lnTo>
                    <a:lnTo>
                      <a:pt x="175" y="134"/>
                    </a:lnTo>
                    <a:lnTo>
                      <a:pt x="175" y="121"/>
                    </a:lnTo>
                    <a:lnTo>
                      <a:pt x="162" y="121"/>
                    </a:lnTo>
                    <a:lnTo>
                      <a:pt x="162" y="121"/>
                    </a:lnTo>
                    <a:close/>
                    <a:moveTo>
                      <a:pt x="110" y="25"/>
                    </a:move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2" y="25"/>
                    </a:lnTo>
                    <a:lnTo>
                      <a:pt x="114" y="25"/>
                    </a:lnTo>
                    <a:lnTo>
                      <a:pt x="114" y="26"/>
                    </a:lnTo>
                    <a:lnTo>
                      <a:pt x="115" y="27"/>
                    </a:lnTo>
                    <a:lnTo>
                      <a:pt x="116" y="29"/>
                    </a:lnTo>
                    <a:lnTo>
                      <a:pt x="117" y="31"/>
                    </a:lnTo>
                    <a:lnTo>
                      <a:pt x="117" y="34"/>
                    </a:lnTo>
                    <a:lnTo>
                      <a:pt x="118" y="35"/>
                    </a:lnTo>
                    <a:lnTo>
                      <a:pt x="118" y="36"/>
                    </a:lnTo>
                    <a:lnTo>
                      <a:pt x="119" y="37"/>
                    </a:lnTo>
                    <a:lnTo>
                      <a:pt x="121" y="38"/>
                    </a:lnTo>
                    <a:lnTo>
                      <a:pt x="121" y="40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4"/>
                    </a:lnTo>
                    <a:lnTo>
                      <a:pt x="121" y="45"/>
                    </a:lnTo>
                    <a:lnTo>
                      <a:pt x="120" y="46"/>
                    </a:lnTo>
                    <a:lnTo>
                      <a:pt x="120" y="47"/>
                    </a:lnTo>
                    <a:lnTo>
                      <a:pt x="120" y="47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8" y="48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10" y="48"/>
                    </a:lnTo>
                    <a:lnTo>
                      <a:pt x="103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7"/>
                    </a:lnTo>
                    <a:lnTo>
                      <a:pt x="102" y="46"/>
                    </a:lnTo>
                    <a:lnTo>
                      <a:pt x="101" y="46"/>
                    </a:lnTo>
                    <a:lnTo>
                      <a:pt x="100" y="44"/>
                    </a:lnTo>
                    <a:lnTo>
                      <a:pt x="99" y="43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1" y="38"/>
                    </a:lnTo>
                    <a:lnTo>
                      <a:pt x="102" y="38"/>
                    </a:lnTo>
                    <a:lnTo>
                      <a:pt x="103" y="37"/>
                    </a:lnTo>
                    <a:lnTo>
                      <a:pt x="104" y="35"/>
                    </a:lnTo>
                    <a:lnTo>
                      <a:pt x="104" y="34"/>
                    </a:lnTo>
                    <a:lnTo>
                      <a:pt x="105" y="31"/>
                    </a:lnTo>
                    <a:lnTo>
                      <a:pt x="106" y="30"/>
                    </a:lnTo>
                    <a:lnTo>
                      <a:pt x="106" y="27"/>
                    </a:lnTo>
                    <a:lnTo>
                      <a:pt x="107" y="26"/>
                    </a:lnTo>
                    <a:lnTo>
                      <a:pt x="108" y="26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5"/>
                    </a:lnTo>
                    <a:close/>
                    <a:moveTo>
                      <a:pt x="126" y="74"/>
                    </a:moveTo>
                    <a:lnTo>
                      <a:pt x="130" y="74"/>
                    </a:lnTo>
                    <a:lnTo>
                      <a:pt x="131" y="74"/>
                    </a:lnTo>
                    <a:lnTo>
                      <a:pt x="132" y="74"/>
                    </a:lnTo>
                    <a:lnTo>
                      <a:pt x="134" y="74"/>
                    </a:lnTo>
                    <a:lnTo>
                      <a:pt x="134" y="73"/>
                    </a:lnTo>
                    <a:lnTo>
                      <a:pt x="135" y="71"/>
                    </a:lnTo>
                    <a:lnTo>
                      <a:pt x="136" y="69"/>
                    </a:lnTo>
                    <a:lnTo>
                      <a:pt x="138" y="65"/>
                    </a:lnTo>
                    <a:lnTo>
                      <a:pt x="141" y="61"/>
                    </a:lnTo>
                    <a:lnTo>
                      <a:pt x="141" y="59"/>
                    </a:lnTo>
                    <a:lnTo>
                      <a:pt x="140" y="59"/>
                    </a:lnTo>
                    <a:lnTo>
                      <a:pt x="139" y="58"/>
                    </a:lnTo>
                    <a:lnTo>
                      <a:pt x="139" y="58"/>
                    </a:lnTo>
                    <a:lnTo>
                      <a:pt x="138" y="57"/>
                    </a:lnTo>
                    <a:lnTo>
                      <a:pt x="138" y="57"/>
                    </a:lnTo>
                    <a:lnTo>
                      <a:pt x="136" y="56"/>
                    </a:lnTo>
                    <a:lnTo>
                      <a:pt x="136" y="56"/>
                    </a:lnTo>
                    <a:lnTo>
                      <a:pt x="135" y="57"/>
                    </a:lnTo>
                    <a:lnTo>
                      <a:pt x="135" y="57"/>
                    </a:lnTo>
                    <a:lnTo>
                      <a:pt x="135" y="58"/>
                    </a:lnTo>
                    <a:lnTo>
                      <a:pt x="136" y="59"/>
                    </a:lnTo>
                    <a:lnTo>
                      <a:pt x="132" y="62"/>
                    </a:lnTo>
                    <a:lnTo>
                      <a:pt x="128" y="65"/>
                    </a:lnTo>
                    <a:lnTo>
                      <a:pt x="127" y="67"/>
                    </a:lnTo>
                    <a:lnTo>
                      <a:pt x="127" y="70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4"/>
                    </a:lnTo>
                    <a:lnTo>
                      <a:pt x="126" y="74"/>
                    </a:lnTo>
                    <a:close/>
                    <a:moveTo>
                      <a:pt x="96" y="94"/>
                    </a:moveTo>
                    <a:lnTo>
                      <a:pt x="54" y="94"/>
                    </a:lnTo>
                    <a:lnTo>
                      <a:pt x="54" y="110"/>
                    </a:lnTo>
                    <a:lnTo>
                      <a:pt x="96" y="110"/>
                    </a:lnTo>
                    <a:lnTo>
                      <a:pt x="96" y="94"/>
                    </a:lnTo>
                    <a:lnTo>
                      <a:pt x="96" y="94"/>
                    </a:lnTo>
                    <a:close/>
                    <a:moveTo>
                      <a:pt x="96" y="113"/>
                    </a:moveTo>
                    <a:lnTo>
                      <a:pt x="54" y="113"/>
                    </a:lnTo>
                    <a:lnTo>
                      <a:pt x="54" y="120"/>
                    </a:lnTo>
                    <a:lnTo>
                      <a:pt x="96" y="120"/>
                    </a:lnTo>
                    <a:lnTo>
                      <a:pt x="96" y="113"/>
                    </a:lnTo>
                    <a:lnTo>
                      <a:pt x="96" y="113"/>
                    </a:lnTo>
                    <a:close/>
                    <a:moveTo>
                      <a:pt x="96" y="134"/>
                    </a:moveTo>
                    <a:lnTo>
                      <a:pt x="94" y="133"/>
                    </a:lnTo>
                    <a:lnTo>
                      <a:pt x="93" y="131"/>
                    </a:lnTo>
                    <a:lnTo>
                      <a:pt x="90" y="130"/>
                    </a:lnTo>
                    <a:lnTo>
                      <a:pt x="87" y="128"/>
                    </a:lnTo>
                    <a:lnTo>
                      <a:pt x="86" y="126"/>
                    </a:lnTo>
                    <a:lnTo>
                      <a:pt x="85" y="126"/>
                    </a:lnTo>
                    <a:lnTo>
                      <a:pt x="84" y="124"/>
                    </a:lnTo>
                    <a:lnTo>
                      <a:pt x="83" y="123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96" y="122"/>
                    </a:lnTo>
                    <a:lnTo>
                      <a:pt x="96" y="134"/>
                    </a:lnTo>
                    <a:lnTo>
                      <a:pt x="96" y="134"/>
                    </a:lnTo>
                    <a:close/>
                    <a:moveTo>
                      <a:pt x="55" y="134"/>
                    </a:move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30"/>
                    </a:lnTo>
                    <a:lnTo>
                      <a:pt x="63" y="128"/>
                    </a:lnTo>
                    <a:lnTo>
                      <a:pt x="65" y="126"/>
                    </a:lnTo>
                    <a:lnTo>
                      <a:pt x="66" y="126"/>
                    </a:lnTo>
                    <a:lnTo>
                      <a:pt x="67" y="124"/>
                    </a:lnTo>
                    <a:lnTo>
                      <a:pt x="67" y="123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55" y="122"/>
                    </a:lnTo>
                    <a:lnTo>
                      <a:pt x="55" y="134"/>
                    </a:lnTo>
                    <a:lnTo>
                      <a:pt x="55" y="134"/>
                    </a:lnTo>
                    <a:close/>
                    <a:moveTo>
                      <a:pt x="54" y="79"/>
                    </a:moveTo>
                    <a:lnTo>
                      <a:pt x="57" y="79"/>
                    </a:lnTo>
                    <a:lnTo>
                      <a:pt x="57" y="70"/>
                    </a:lnTo>
                    <a:lnTo>
                      <a:pt x="58" y="69"/>
                    </a:lnTo>
                    <a:lnTo>
                      <a:pt x="59" y="69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63" y="71"/>
                    </a:lnTo>
                    <a:lnTo>
                      <a:pt x="63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5" y="74"/>
                    </a:lnTo>
                    <a:lnTo>
                      <a:pt x="66" y="74"/>
                    </a:lnTo>
                    <a:lnTo>
                      <a:pt x="66" y="75"/>
                    </a:lnTo>
                    <a:lnTo>
                      <a:pt x="66" y="76"/>
                    </a:lnTo>
                    <a:lnTo>
                      <a:pt x="66" y="77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5" y="79"/>
                    </a:lnTo>
                    <a:lnTo>
                      <a:pt x="63" y="81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9" y="82"/>
                    </a:lnTo>
                    <a:lnTo>
                      <a:pt x="56" y="82"/>
                    </a:lnTo>
                    <a:lnTo>
                      <a:pt x="54" y="82"/>
                    </a:lnTo>
                    <a:lnTo>
                      <a:pt x="54" y="79"/>
                    </a:lnTo>
                    <a:lnTo>
                      <a:pt x="54" y="79"/>
                    </a:lnTo>
                    <a:close/>
                    <a:moveTo>
                      <a:pt x="28" y="83"/>
                    </a:moveTo>
                    <a:lnTo>
                      <a:pt x="24" y="83"/>
                    </a:lnTo>
                    <a:lnTo>
                      <a:pt x="22" y="83"/>
                    </a:lnTo>
                    <a:lnTo>
                      <a:pt x="21" y="82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8" y="79"/>
                    </a:lnTo>
                    <a:lnTo>
                      <a:pt x="18" y="77"/>
                    </a:lnTo>
                    <a:lnTo>
                      <a:pt x="17" y="75"/>
                    </a:lnTo>
                    <a:lnTo>
                      <a:pt x="16" y="74"/>
                    </a:lnTo>
                    <a:lnTo>
                      <a:pt x="15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4" y="70"/>
                    </a:lnTo>
                    <a:lnTo>
                      <a:pt x="13" y="70"/>
                    </a:lnTo>
                    <a:lnTo>
                      <a:pt x="13" y="68"/>
                    </a:lnTo>
                    <a:lnTo>
                      <a:pt x="13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5" y="65"/>
                    </a:lnTo>
                    <a:lnTo>
                      <a:pt x="15" y="64"/>
                    </a:lnTo>
                    <a:lnTo>
                      <a:pt x="16" y="64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19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83"/>
                    </a:lnTo>
                    <a:lnTo>
                      <a:pt x="28" y="83"/>
                    </a:lnTo>
                    <a:close/>
                    <a:moveTo>
                      <a:pt x="27" y="113"/>
                    </a:moveTo>
                    <a:lnTo>
                      <a:pt x="22" y="113"/>
                    </a:lnTo>
                    <a:lnTo>
                      <a:pt x="22" y="120"/>
                    </a:lnTo>
                    <a:lnTo>
                      <a:pt x="27" y="120"/>
                    </a:lnTo>
                    <a:lnTo>
                      <a:pt x="27" y="113"/>
                    </a:lnTo>
                    <a:lnTo>
                      <a:pt x="27" y="113"/>
                    </a:lnTo>
                    <a:close/>
                    <a:moveTo>
                      <a:pt x="28" y="84"/>
                    </a:moveTo>
                    <a:lnTo>
                      <a:pt x="22" y="84"/>
                    </a:lnTo>
                    <a:lnTo>
                      <a:pt x="22" y="92"/>
                    </a:lnTo>
                    <a:lnTo>
                      <a:pt x="28" y="92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  <a:moveTo>
                      <a:pt x="26" y="166"/>
                    </a:moveTo>
                    <a:lnTo>
                      <a:pt x="26" y="166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70"/>
                    </a:lnTo>
                    <a:lnTo>
                      <a:pt x="21" y="171"/>
                    </a:lnTo>
                    <a:lnTo>
                      <a:pt x="20" y="172"/>
                    </a:lnTo>
                    <a:lnTo>
                      <a:pt x="19" y="176"/>
                    </a:lnTo>
                    <a:lnTo>
                      <a:pt x="19" y="178"/>
                    </a:lnTo>
                    <a:lnTo>
                      <a:pt x="17" y="179"/>
                    </a:lnTo>
                    <a:lnTo>
                      <a:pt x="15" y="180"/>
                    </a:lnTo>
                    <a:lnTo>
                      <a:pt x="14" y="182"/>
                    </a:lnTo>
                    <a:lnTo>
                      <a:pt x="12" y="183"/>
                    </a:lnTo>
                    <a:lnTo>
                      <a:pt x="11" y="186"/>
                    </a:lnTo>
                    <a:lnTo>
                      <a:pt x="10" y="188"/>
                    </a:lnTo>
                    <a:lnTo>
                      <a:pt x="10" y="190"/>
                    </a:lnTo>
                    <a:lnTo>
                      <a:pt x="10" y="193"/>
                    </a:lnTo>
                    <a:lnTo>
                      <a:pt x="10" y="198"/>
                    </a:lnTo>
                    <a:lnTo>
                      <a:pt x="11" y="200"/>
                    </a:lnTo>
                    <a:lnTo>
                      <a:pt x="10" y="202"/>
                    </a:lnTo>
                    <a:lnTo>
                      <a:pt x="8" y="203"/>
                    </a:lnTo>
                    <a:lnTo>
                      <a:pt x="6" y="206"/>
                    </a:lnTo>
                    <a:lnTo>
                      <a:pt x="5" y="209"/>
                    </a:lnTo>
                    <a:lnTo>
                      <a:pt x="4" y="210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7"/>
                    </a:lnTo>
                    <a:lnTo>
                      <a:pt x="4" y="219"/>
                    </a:lnTo>
                    <a:lnTo>
                      <a:pt x="5" y="221"/>
                    </a:lnTo>
                    <a:lnTo>
                      <a:pt x="6" y="222"/>
                    </a:lnTo>
                    <a:lnTo>
                      <a:pt x="6" y="222"/>
                    </a:lnTo>
                    <a:lnTo>
                      <a:pt x="26" y="222"/>
                    </a:lnTo>
                    <a:lnTo>
                      <a:pt x="26" y="166"/>
                    </a:lnTo>
                    <a:lnTo>
                      <a:pt x="26" y="166"/>
                    </a:lnTo>
                    <a:close/>
                    <a:moveTo>
                      <a:pt x="27" y="226"/>
                    </a:moveTo>
                    <a:lnTo>
                      <a:pt x="0" y="226"/>
                    </a:lnTo>
                    <a:lnTo>
                      <a:pt x="0" y="234"/>
                    </a:lnTo>
                    <a:lnTo>
                      <a:pt x="27" y="234"/>
                    </a:lnTo>
                    <a:lnTo>
                      <a:pt x="27" y="226"/>
                    </a:lnTo>
                    <a:lnTo>
                      <a:pt x="27" y="226"/>
                    </a:lnTo>
                    <a:close/>
                    <a:moveTo>
                      <a:pt x="277" y="118"/>
                    </a:moveTo>
                    <a:lnTo>
                      <a:pt x="277" y="118"/>
                    </a:lnTo>
                    <a:lnTo>
                      <a:pt x="279" y="121"/>
                    </a:lnTo>
                    <a:lnTo>
                      <a:pt x="280" y="122"/>
                    </a:lnTo>
                    <a:lnTo>
                      <a:pt x="281" y="124"/>
                    </a:lnTo>
                    <a:lnTo>
                      <a:pt x="283" y="125"/>
                    </a:lnTo>
                    <a:lnTo>
                      <a:pt x="284" y="126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88" y="127"/>
                    </a:lnTo>
                    <a:lnTo>
                      <a:pt x="288" y="128"/>
                    </a:lnTo>
                    <a:lnTo>
                      <a:pt x="288" y="129"/>
                    </a:lnTo>
                    <a:lnTo>
                      <a:pt x="288" y="130"/>
                    </a:lnTo>
                    <a:lnTo>
                      <a:pt x="289" y="131"/>
                    </a:lnTo>
                    <a:lnTo>
                      <a:pt x="290" y="132"/>
                    </a:lnTo>
                    <a:lnTo>
                      <a:pt x="292" y="133"/>
                    </a:lnTo>
                    <a:lnTo>
                      <a:pt x="293" y="133"/>
                    </a:lnTo>
                    <a:lnTo>
                      <a:pt x="293" y="118"/>
                    </a:lnTo>
                    <a:lnTo>
                      <a:pt x="277" y="118"/>
                    </a:lnTo>
                    <a:lnTo>
                      <a:pt x="277" y="118"/>
                    </a:lnTo>
                    <a:close/>
                    <a:moveTo>
                      <a:pt x="294" y="62"/>
                    </a:moveTo>
                    <a:lnTo>
                      <a:pt x="292" y="62"/>
                    </a:lnTo>
                    <a:lnTo>
                      <a:pt x="289" y="62"/>
                    </a:lnTo>
                    <a:lnTo>
                      <a:pt x="285" y="62"/>
                    </a:lnTo>
                    <a:lnTo>
                      <a:pt x="282" y="61"/>
                    </a:lnTo>
                    <a:lnTo>
                      <a:pt x="280" y="59"/>
                    </a:lnTo>
                    <a:lnTo>
                      <a:pt x="279" y="58"/>
                    </a:lnTo>
                    <a:lnTo>
                      <a:pt x="279" y="58"/>
                    </a:lnTo>
                    <a:lnTo>
                      <a:pt x="278" y="56"/>
                    </a:lnTo>
                    <a:lnTo>
                      <a:pt x="277" y="54"/>
                    </a:lnTo>
                    <a:lnTo>
                      <a:pt x="277" y="54"/>
                    </a:lnTo>
                    <a:lnTo>
                      <a:pt x="277" y="53"/>
                    </a:lnTo>
                    <a:lnTo>
                      <a:pt x="277" y="52"/>
                    </a:lnTo>
                    <a:lnTo>
                      <a:pt x="279" y="49"/>
                    </a:lnTo>
                    <a:lnTo>
                      <a:pt x="281" y="46"/>
                    </a:lnTo>
                    <a:lnTo>
                      <a:pt x="283" y="45"/>
                    </a:lnTo>
                    <a:lnTo>
                      <a:pt x="284" y="45"/>
                    </a:lnTo>
                    <a:lnTo>
                      <a:pt x="286" y="45"/>
                    </a:lnTo>
                    <a:lnTo>
                      <a:pt x="287" y="46"/>
                    </a:lnTo>
                    <a:lnTo>
                      <a:pt x="290" y="49"/>
                    </a:lnTo>
                    <a:lnTo>
                      <a:pt x="292" y="52"/>
                    </a:lnTo>
                    <a:lnTo>
                      <a:pt x="294" y="53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62"/>
                    </a:lnTo>
                    <a:lnTo>
                      <a:pt x="294" y="62"/>
                    </a:lnTo>
                    <a:close/>
                    <a:moveTo>
                      <a:pt x="298" y="53"/>
                    </a:moveTo>
                    <a:lnTo>
                      <a:pt x="322" y="53"/>
                    </a:lnTo>
                    <a:lnTo>
                      <a:pt x="322" y="233"/>
                    </a:lnTo>
                    <a:lnTo>
                      <a:pt x="298" y="233"/>
                    </a:lnTo>
                    <a:lnTo>
                      <a:pt x="298" y="53"/>
                    </a:lnTo>
                    <a:lnTo>
                      <a:pt x="298" y="53"/>
                    </a:lnTo>
                    <a:close/>
                    <a:moveTo>
                      <a:pt x="295" y="30"/>
                    </a:moveTo>
                    <a:lnTo>
                      <a:pt x="295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48"/>
                    </a:lnTo>
                    <a:lnTo>
                      <a:pt x="294" y="49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325" y="50"/>
                    </a:lnTo>
                    <a:lnTo>
                      <a:pt x="325" y="50"/>
                    </a:lnTo>
                    <a:lnTo>
                      <a:pt x="326" y="50"/>
                    </a:lnTo>
                    <a:lnTo>
                      <a:pt x="326" y="49"/>
                    </a:lnTo>
                    <a:lnTo>
                      <a:pt x="326" y="48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5" y="30"/>
                    </a:lnTo>
                    <a:lnTo>
                      <a:pt x="325" y="30"/>
                    </a:lnTo>
                    <a:lnTo>
                      <a:pt x="295" y="30"/>
                    </a:lnTo>
                    <a:lnTo>
                      <a:pt x="295" y="30"/>
                    </a:lnTo>
                    <a:close/>
                    <a:moveTo>
                      <a:pt x="311" y="0"/>
                    </a:move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09" y="0"/>
                    </a:lnTo>
                    <a:lnTo>
                      <a:pt x="308" y="1"/>
                    </a:lnTo>
                    <a:lnTo>
                      <a:pt x="307" y="1"/>
                    </a:lnTo>
                    <a:lnTo>
                      <a:pt x="306" y="2"/>
                    </a:lnTo>
                    <a:lnTo>
                      <a:pt x="305" y="3"/>
                    </a:lnTo>
                    <a:lnTo>
                      <a:pt x="303" y="5"/>
                    </a:lnTo>
                    <a:lnTo>
                      <a:pt x="303" y="7"/>
                    </a:lnTo>
                    <a:lnTo>
                      <a:pt x="302" y="11"/>
                    </a:lnTo>
                    <a:lnTo>
                      <a:pt x="302" y="13"/>
                    </a:lnTo>
                    <a:lnTo>
                      <a:pt x="300" y="14"/>
                    </a:lnTo>
                    <a:lnTo>
                      <a:pt x="299" y="14"/>
                    </a:lnTo>
                    <a:lnTo>
                      <a:pt x="299" y="16"/>
                    </a:lnTo>
                    <a:lnTo>
                      <a:pt x="298" y="17"/>
                    </a:lnTo>
                    <a:lnTo>
                      <a:pt x="297" y="18"/>
                    </a:lnTo>
                    <a:lnTo>
                      <a:pt x="297" y="20"/>
                    </a:lnTo>
                    <a:lnTo>
                      <a:pt x="298" y="22"/>
                    </a:lnTo>
                    <a:lnTo>
                      <a:pt x="299" y="22"/>
                    </a:lnTo>
                    <a:lnTo>
                      <a:pt x="299" y="25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7"/>
                    </a:lnTo>
                    <a:lnTo>
                      <a:pt x="300" y="27"/>
                    </a:lnTo>
                    <a:lnTo>
                      <a:pt x="310" y="27"/>
                    </a:lnTo>
                    <a:lnTo>
                      <a:pt x="319" y="27"/>
                    </a:lnTo>
                    <a:lnTo>
                      <a:pt x="320" y="27"/>
                    </a:lnTo>
                    <a:lnTo>
                      <a:pt x="320" y="26"/>
                    </a:lnTo>
                    <a:lnTo>
                      <a:pt x="321" y="26"/>
                    </a:lnTo>
                    <a:lnTo>
                      <a:pt x="321" y="26"/>
                    </a:lnTo>
                    <a:lnTo>
                      <a:pt x="321" y="25"/>
                    </a:lnTo>
                    <a:lnTo>
                      <a:pt x="321" y="22"/>
                    </a:lnTo>
                    <a:lnTo>
                      <a:pt x="322" y="22"/>
                    </a:lnTo>
                    <a:lnTo>
                      <a:pt x="323" y="20"/>
                    </a:lnTo>
                    <a:lnTo>
                      <a:pt x="323" y="18"/>
                    </a:lnTo>
                    <a:lnTo>
                      <a:pt x="322" y="17"/>
                    </a:lnTo>
                    <a:lnTo>
                      <a:pt x="321" y="16"/>
                    </a:lnTo>
                    <a:lnTo>
                      <a:pt x="320" y="14"/>
                    </a:lnTo>
                    <a:lnTo>
                      <a:pt x="319" y="14"/>
                    </a:lnTo>
                    <a:lnTo>
                      <a:pt x="318" y="13"/>
                    </a:lnTo>
                    <a:lnTo>
                      <a:pt x="318" y="11"/>
                    </a:lnTo>
                    <a:lnTo>
                      <a:pt x="317" y="7"/>
                    </a:lnTo>
                    <a:lnTo>
                      <a:pt x="316" y="5"/>
                    </a:lnTo>
                    <a:lnTo>
                      <a:pt x="315" y="3"/>
                    </a:lnTo>
                    <a:lnTo>
                      <a:pt x="314" y="2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311" y="0"/>
                    </a:lnTo>
                    <a:lnTo>
                      <a:pt x="311" y="0"/>
                    </a:lnTo>
                    <a:close/>
                    <a:moveTo>
                      <a:pt x="327" y="52"/>
                    </a:moveTo>
                    <a:lnTo>
                      <a:pt x="327" y="62"/>
                    </a:lnTo>
                    <a:lnTo>
                      <a:pt x="333" y="62"/>
                    </a:lnTo>
                    <a:lnTo>
                      <a:pt x="335" y="62"/>
                    </a:lnTo>
                    <a:lnTo>
                      <a:pt x="336" y="61"/>
                    </a:lnTo>
                    <a:lnTo>
                      <a:pt x="337" y="59"/>
                    </a:lnTo>
                    <a:lnTo>
                      <a:pt x="338" y="58"/>
                    </a:lnTo>
                    <a:lnTo>
                      <a:pt x="339" y="55"/>
                    </a:lnTo>
                    <a:lnTo>
                      <a:pt x="339" y="54"/>
                    </a:lnTo>
                    <a:lnTo>
                      <a:pt x="340" y="53"/>
                    </a:lnTo>
                    <a:lnTo>
                      <a:pt x="342" y="51"/>
                    </a:lnTo>
                    <a:lnTo>
                      <a:pt x="343" y="50"/>
                    </a:lnTo>
                    <a:lnTo>
                      <a:pt x="345" y="47"/>
                    </a:lnTo>
                    <a:lnTo>
                      <a:pt x="345" y="46"/>
                    </a:lnTo>
                    <a:lnTo>
                      <a:pt x="345" y="46"/>
                    </a:lnTo>
                    <a:lnTo>
                      <a:pt x="345" y="45"/>
                    </a:lnTo>
                    <a:lnTo>
                      <a:pt x="344" y="44"/>
                    </a:lnTo>
                    <a:lnTo>
                      <a:pt x="343" y="42"/>
                    </a:lnTo>
                    <a:lnTo>
                      <a:pt x="342" y="42"/>
                    </a:lnTo>
                    <a:lnTo>
                      <a:pt x="341" y="42"/>
                    </a:lnTo>
                    <a:lnTo>
                      <a:pt x="340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3"/>
                    </a:lnTo>
                    <a:lnTo>
                      <a:pt x="340" y="44"/>
                    </a:lnTo>
                    <a:lnTo>
                      <a:pt x="339" y="45"/>
                    </a:lnTo>
                    <a:lnTo>
                      <a:pt x="339" y="46"/>
                    </a:lnTo>
                    <a:lnTo>
                      <a:pt x="338" y="46"/>
                    </a:lnTo>
                    <a:lnTo>
                      <a:pt x="337" y="46"/>
                    </a:lnTo>
                    <a:lnTo>
                      <a:pt x="335" y="47"/>
                    </a:lnTo>
                    <a:lnTo>
                      <a:pt x="332" y="48"/>
                    </a:lnTo>
                    <a:lnTo>
                      <a:pt x="331" y="50"/>
                    </a:lnTo>
                    <a:lnTo>
                      <a:pt x="330" y="51"/>
                    </a:lnTo>
                    <a:lnTo>
                      <a:pt x="328" y="52"/>
                    </a:lnTo>
                    <a:lnTo>
                      <a:pt x="327" y="52"/>
                    </a:lnTo>
                    <a:lnTo>
                      <a:pt x="327" y="52"/>
                    </a:lnTo>
                    <a:close/>
                    <a:moveTo>
                      <a:pt x="326" y="65"/>
                    </a:moveTo>
                    <a:lnTo>
                      <a:pt x="333" y="65"/>
                    </a:lnTo>
                    <a:lnTo>
                      <a:pt x="333" y="74"/>
                    </a:lnTo>
                    <a:lnTo>
                      <a:pt x="326" y="74"/>
                    </a:lnTo>
                    <a:lnTo>
                      <a:pt x="326" y="65"/>
                    </a:lnTo>
                    <a:lnTo>
                      <a:pt x="326" y="65"/>
                    </a:lnTo>
                    <a:close/>
                    <a:moveTo>
                      <a:pt x="326" y="76"/>
                    </a:moveTo>
                    <a:lnTo>
                      <a:pt x="375" y="76"/>
                    </a:lnTo>
                    <a:lnTo>
                      <a:pt x="375" y="83"/>
                    </a:lnTo>
                    <a:lnTo>
                      <a:pt x="326" y="83"/>
                    </a:lnTo>
                    <a:lnTo>
                      <a:pt x="326" y="76"/>
                    </a:lnTo>
                    <a:lnTo>
                      <a:pt x="326" y="76"/>
                    </a:lnTo>
                    <a:close/>
                    <a:moveTo>
                      <a:pt x="326" y="86"/>
                    </a:moveTo>
                    <a:lnTo>
                      <a:pt x="375" y="86"/>
                    </a:lnTo>
                    <a:lnTo>
                      <a:pt x="375" y="107"/>
                    </a:lnTo>
                    <a:lnTo>
                      <a:pt x="326" y="107"/>
                    </a:lnTo>
                    <a:lnTo>
                      <a:pt x="326" y="86"/>
                    </a:lnTo>
                    <a:lnTo>
                      <a:pt x="326" y="86"/>
                    </a:lnTo>
                    <a:close/>
                    <a:moveTo>
                      <a:pt x="326" y="110"/>
                    </a:moveTo>
                    <a:lnTo>
                      <a:pt x="375" y="110"/>
                    </a:lnTo>
                    <a:lnTo>
                      <a:pt x="375" y="117"/>
                    </a:lnTo>
                    <a:lnTo>
                      <a:pt x="326" y="117"/>
                    </a:lnTo>
                    <a:lnTo>
                      <a:pt x="326" y="110"/>
                    </a:lnTo>
                    <a:lnTo>
                      <a:pt x="326" y="110"/>
                    </a:lnTo>
                    <a:close/>
                    <a:moveTo>
                      <a:pt x="361" y="121"/>
                    </a:moveTo>
                    <a:lnTo>
                      <a:pt x="361" y="121"/>
                    </a:lnTo>
                    <a:lnTo>
                      <a:pt x="361" y="122"/>
                    </a:lnTo>
                    <a:lnTo>
                      <a:pt x="362" y="122"/>
                    </a:lnTo>
                    <a:lnTo>
                      <a:pt x="363" y="124"/>
                    </a:lnTo>
                    <a:lnTo>
                      <a:pt x="364" y="126"/>
                    </a:lnTo>
                    <a:lnTo>
                      <a:pt x="366" y="126"/>
                    </a:lnTo>
                    <a:lnTo>
                      <a:pt x="367" y="128"/>
                    </a:lnTo>
                    <a:lnTo>
                      <a:pt x="369" y="128"/>
                    </a:lnTo>
                    <a:lnTo>
                      <a:pt x="371" y="129"/>
                    </a:lnTo>
                    <a:lnTo>
                      <a:pt x="371" y="130"/>
                    </a:lnTo>
                    <a:lnTo>
                      <a:pt x="372" y="132"/>
                    </a:lnTo>
                    <a:lnTo>
                      <a:pt x="373" y="134"/>
                    </a:lnTo>
                    <a:lnTo>
                      <a:pt x="374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21"/>
                    </a:lnTo>
                    <a:lnTo>
                      <a:pt x="361" y="121"/>
                    </a:lnTo>
                    <a:lnTo>
                      <a:pt x="361" y="121"/>
                    </a:lnTo>
                    <a:close/>
                    <a:moveTo>
                      <a:pt x="379" y="73"/>
                    </a:moveTo>
                    <a:lnTo>
                      <a:pt x="401" y="73"/>
                    </a:lnTo>
                    <a:lnTo>
                      <a:pt x="401" y="233"/>
                    </a:lnTo>
                    <a:lnTo>
                      <a:pt x="379" y="233"/>
                    </a:lnTo>
                    <a:lnTo>
                      <a:pt x="379" y="73"/>
                    </a:lnTo>
                    <a:lnTo>
                      <a:pt x="379" y="73"/>
                    </a:lnTo>
                    <a:close/>
                    <a:moveTo>
                      <a:pt x="377" y="50"/>
                    </a:moveTo>
                    <a:lnTo>
                      <a:pt x="404" y="50"/>
                    </a:lnTo>
                    <a:lnTo>
                      <a:pt x="404" y="50"/>
                    </a:lnTo>
                    <a:lnTo>
                      <a:pt x="404" y="50"/>
                    </a:lnTo>
                    <a:lnTo>
                      <a:pt x="405" y="51"/>
                    </a:lnTo>
                    <a:lnTo>
                      <a:pt x="405" y="51"/>
                    </a:lnTo>
                    <a:lnTo>
                      <a:pt x="405" y="67"/>
                    </a:lnTo>
                    <a:lnTo>
                      <a:pt x="405" y="68"/>
                    </a:lnTo>
                    <a:lnTo>
                      <a:pt x="404" y="68"/>
                    </a:lnTo>
                    <a:lnTo>
                      <a:pt x="404" y="68"/>
                    </a:lnTo>
                    <a:lnTo>
                      <a:pt x="404" y="69"/>
                    </a:lnTo>
                    <a:lnTo>
                      <a:pt x="377" y="69"/>
                    </a:lnTo>
                    <a:lnTo>
                      <a:pt x="377" y="68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6" y="67"/>
                    </a:lnTo>
                    <a:lnTo>
                      <a:pt x="376" y="51"/>
                    </a:lnTo>
                    <a:lnTo>
                      <a:pt x="376" y="51"/>
                    </a:lnTo>
                    <a:lnTo>
                      <a:pt x="376" y="50"/>
                    </a:lnTo>
                    <a:lnTo>
                      <a:pt x="377" y="50"/>
                    </a:lnTo>
                    <a:lnTo>
                      <a:pt x="377" y="50"/>
                    </a:lnTo>
                    <a:lnTo>
                      <a:pt x="377" y="50"/>
                    </a:lnTo>
                    <a:close/>
                    <a:moveTo>
                      <a:pt x="449" y="79"/>
                    </a:moveTo>
                    <a:lnTo>
                      <a:pt x="471" y="79"/>
                    </a:lnTo>
                    <a:lnTo>
                      <a:pt x="471" y="232"/>
                    </a:lnTo>
                    <a:lnTo>
                      <a:pt x="450" y="232"/>
                    </a:lnTo>
                    <a:lnTo>
                      <a:pt x="450" y="88"/>
                    </a:lnTo>
                    <a:lnTo>
                      <a:pt x="449" y="88"/>
                    </a:lnTo>
                    <a:lnTo>
                      <a:pt x="449" y="79"/>
                    </a:lnTo>
                    <a:lnTo>
                      <a:pt x="449" y="79"/>
                    </a:lnTo>
                    <a:close/>
                    <a:moveTo>
                      <a:pt x="447" y="63"/>
                    </a:moveTo>
                    <a:lnTo>
                      <a:pt x="471" y="63"/>
                    </a:lnTo>
                    <a:lnTo>
                      <a:pt x="472" y="63"/>
                    </a:lnTo>
                    <a:lnTo>
                      <a:pt x="473" y="64"/>
                    </a:lnTo>
                    <a:lnTo>
                      <a:pt x="473" y="76"/>
                    </a:lnTo>
                    <a:lnTo>
                      <a:pt x="472" y="77"/>
                    </a:lnTo>
                    <a:lnTo>
                      <a:pt x="471" y="78"/>
                    </a:lnTo>
                    <a:lnTo>
                      <a:pt x="447" y="78"/>
                    </a:lnTo>
                    <a:lnTo>
                      <a:pt x="447" y="77"/>
                    </a:lnTo>
                    <a:lnTo>
                      <a:pt x="447" y="76"/>
                    </a:lnTo>
                    <a:lnTo>
                      <a:pt x="447" y="64"/>
                    </a:lnTo>
                    <a:lnTo>
                      <a:pt x="447" y="63"/>
                    </a:lnTo>
                    <a:lnTo>
                      <a:pt x="447" y="63"/>
                    </a:lnTo>
                    <a:lnTo>
                      <a:pt x="447" y="63"/>
                    </a:lnTo>
                    <a:close/>
                    <a:moveTo>
                      <a:pt x="459" y="39"/>
                    </a:moveTo>
                    <a:lnTo>
                      <a:pt x="459" y="39"/>
                    </a:lnTo>
                    <a:lnTo>
                      <a:pt x="458" y="39"/>
                    </a:lnTo>
                    <a:lnTo>
                      <a:pt x="456" y="40"/>
                    </a:lnTo>
                    <a:lnTo>
                      <a:pt x="455" y="42"/>
                    </a:lnTo>
                    <a:lnTo>
                      <a:pt x="455" y="42"/>
                    </a:lnTo>
                    <a:lnTo>
                      <a:pt x="454" y="45"/>
                    </a:lnTo>
                    <a:lnTo>
                      <a:pt x="453" y="47"/>
                    </a:lnTo>
                    <a:lnTo>
                      <a:pt x="453" y="49"/>
                    </a:lnTo>
                    <a:lnTo>
                      <a:pt x="451" y="50"/>
                    </a:lnTo>
                    <a:lnTo>
                      <a:pt x="451" y="50"/>
                    </a:lnTo>
                    <a:lnTo>
                      <a:pt x="451" y="51"/>
                    </a:lnTo>
                    <a:lnTo>
                      <a:pt x="450" y="52"/>
                    </a:lnTo>
                    <a:lnTo>
                      <a:pt x="450" y="53"/>
                    </a:lnTo>
                    <a:lnTo>
                      <a:pt x="450" y="54"/>
                    </a:lnTo>
                    <a:lnTo>
                      <a:pt x="450" y="55"/>
                    </a:lnTo>
                    <a:lnTo>
                      <a:pt x="451" y="56"/>
                    </a:lnTo>
                    <a:lnTo>
                      <a:pt x="451" y="57"/>
                    </a:lnTo>
                    <a:lnTo>
                      <a:pt x="451" y="58"/>
                    </a:lnTo>
                    <a:lnTo>
                      <a:pt x="452" y="58"/>
                    </a:lnTo>
                    <a:lnTo>
                      <a:pt x="451" y="58"/>
                    </a:lnTo>
                    <a:lnTo>
                      <a:pt x="451" y="59"/>
                    </a:lnTo>
                    <a:lnTo>
                      <a:pt x="451" y="59"/>
                    </a:lnTo>
                    <a:lnTo>
                      <a:pt x="451" y="61"/>
                    </a:lnTo>
                    <a:lnTo>
                      <a:pt x="451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67" y="61"/>
                    </a:lnTo>
                    <a:lnTo>
                      <a:pt x="467" y="61"/>
                    </a:lnTo>
                    <a:lnTo>
                      <a:pt x="467" y="59"/>
                    </a:lnTo>
                    <a:lnTo>
                      <a:pt x="467" y="59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7"/>
                    </a:lnTo>
                    <a:lnTo>
                      <a:pt x="467" y="56"/>
                    </a:lnTo>
                    <a:lnTo>
                      <a:pt x="469" y="55"/>
                    </a:lnTo>
                    <a:lnTo>
                      <a:pt x="469" y="54"/>
                    </a:lnTo>
                    <a:lnTo>
                      <a:pt x="469" y="53"/>
                    </a:lnTo>
                    <a:lnTo>
                      <a:pt x="469" y="52"/>
                    </a:lnTo>
                    <a:lnTo>
                      <a:pt x="468" y="51"/>
                    </a:lnTo>
                    <a:lnTo>
                      <a:pt x="467" y="50"/>
                    </a:lnTo>
                    <a:lnTo>
                      <a:pt x="467" y="50"/>
                    </a:lnTo>
                    <a:lnTo>
                      <a:pt x="466" y="49"/>
                    </a:lnTo>
                    <a:lnTo>
                      <a:pt x="466" y="47"/>
                    </a:lnTo>
                    <a:lnTo>
                      <a:pt x="465" y="45"/>
                    </a:lnTo>
                    <a:lnTo>
                      <a:pt x="464" y="42"/>
                    </a:lnTo>
                    <a:lnTo>
                      <a:pt x="463" y="42"/>
                    </a:lnTo>
                    <a:lnTo>
                      <a:pt x="463" y="40"/>
                    </a:lnTo>
                    <a:lnTo>
                      <a:pt x="461" y="39"/>
                    </a:lnTo>
                    <a:lnTo>
                      <a:pt x="460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close/>
                    <a:moveTo>
                      <a:pt x="405" y="74"/>
                    </a:moveTo>
                    <a:lnTo>
                      <a:pt x="409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12" y="74"/>
                    </a:lnTo>
                    <a:lnTo>
                      <a:pt x="414" y="73"/>
                    </a:lnTo>
                    <a:lnTo>
                      <a:pt x="415" y="71"/>
                    </a:lnTo>
                    <a:lnTo>
                      <a:pt x="415" y="69"/>
                    </a:lnTo>
                    <a:lnTo>
                      <a:pt x="418" y="65"/>
                    </a:lnTo>
                    <a:lnTo>
                      <a:pt x="420" y="61"/>
                    </a:lnTo>
                    <a:lnTo>
                      <a:pt x="420" y="59"/>
                    </a:lnTo>
                    <a:lnTo>
                      <a:pt x="419" y="59"/>
                    </a:lnTo>
                    <a:lnTo>
                      <a:pt x="419" y="58"/>
                    </a:lnTo>
                    <a:lnTo>
                      <a:pt x="419" y="58"/>
                    </a:lnTo>
                    <a:lnTo>
                      <a:pt x="418" y="57"/>
                    </a:lnTo>
                    <a:lnTo>
                      <a:pt x="417" y="57"/>
                    </a:lnTo>
                    <a:lnTo>
                      <a:pt x="415" y="56"/>
                    </a:lnTo>
                    <a:lnTo>
                      <a:pt x="415" y="56"/>
                    </a:lnTo>
                    <a:lnTo>
                      <a:pt x="415" y="57"/>
                    </a:lnTo>
                    <a:lnTo>
                      <a:pt x="414" y="57"/>
                    </a:lnTo>
                    <a:lnTo>
                      <a:pt x="415" y="58"/>
                    </a:lnTo>
                    <a:lnTo>
                      <a:pt x="415" y="59"/>
                    </a:lnTo>
                    <a:lnTo>
                      <a:pt x="411" y="62"/>
                    </a:lnTo>
                    <a:lnTo>
                      <a:pt x="407" y="65"/>
                    </a:lnTo>
                    <a:lnTo>
                      <a:pt x="407" y="67"/>
                    </a:lnTo>
                    <a:lnTo>
                      <a:pt x="407" y="70"/>
                    </a:lnTo>
                    <a:lnTo>
                      <a:pt x="407" y="71"/>
                    </a:lnTo>
                    <a:lnTo>
                      <a:pt x="407" y="71"/>
                    </a:lnTo>
                    <a:lnTo>
                      <a:pt x="405" y="71"/>
                    </a:lnTo>
                    <a:lnTo>
                      <a:pt x="405" y="74"/>
                    </a:lnTo>
                    <a:lnTo>
                      <a:pt x="405" y="74"/>
                    </a:lnTo>
                    <a:close/>
                    <a:moveTo>
                      <a:pt x="405" y="76"/>
                    </a:moveTo>
                    <a:lnTo>
                      <a:pt x="410" y="76"/>
                    </a:lnTo>
                    <a:lnTo>
                      <a:pt x="410" y="83"/>
                    </a:lnTo>
                    <a:lnTo>
                      <a:pt x="405" y="83"/>
                    </a:lnTo>
                    <a:lnTo>
                      <a:pt x="405" y="76"/>
                    </a:lnTo>
                    <a:lnTo>
                      <a:pt x="405" y="76"/>
                    </a:lnTo>
                    <a:close/>
                    <a:moveTo>
                      <a:pt x="405" y="84"/>
                    </a:moveTo>
                    <a:lnTo>
                      <a:pt x="447" y="84"/>
                    </a:lnTo>
                    <a:lnTo>
                      <a:pt x="447" y="92"/>
                    </a:lnTo>
                    <a:lnTo>
                      <a:pt x="405" y="92"/>
                    </a:lnTo>
                    <a:lnTo>
                      <a:pt x="405" y="84"/>
                    </a:lnTo>
                    <a:lnTo>
                      <a:pt x="405" y="84"/>
                    </a:lnTo>
                    <a:close/>
                    <a:moveTo>
                      <a:pt x="339" y="121"/>
                    </a:moveTo>
                    <a:lnTo>
                      <a:pt x="340" y="121"/>
                    </a:lnTo>
                    <a:lnTo>
                      <a:pt x="340" y="122"/>
                    </a:lnTo>
                    <a:lnTo>
                      <a:pt x="339" y="122"/>
                    </a:lnTo>
                    <a:lnTo>
                      <a:pt x="338" y="124"/>
                    </a:lnTo>
                    <a:lnTo>
                      <a:pt x="337" y="126"/>
                    </a:lnTo>
                    <a:lnTo>
                      <a:pt x="335" y="126"/>
                    </a:lnTo>
                    <a:lnTo>
                      <a:pt x="334" y="128"/>
                    </a:lnTo>
                    <a:lnTo>
                      <a:pt x="332" y="128"/>
                    </a:lnTo>
                    <a:lnTo>
                      <a:pt x="331" y="129"/>
                    </a:lnTo>
                    <a:lnTo>
                      <a:pt x="330" y="130"/>
                    </a:lnTo>
                    <a:lnTo>
                      <a:pt x="329" y="132"/>
                    </a:lnTo>
                    <a:lnTo>
                      <a:pt x="328" y="134"/>
                    </a:lnTo>
                    <a:lnTo>
                      <a:pt x="327" y="134"/>
                    </a:lnTo>
                    <a:lnTo>
                      <a:pt x="327" y="134"/>
                    </a:lnTo>
                    <a:lnTo>
                      <a:pt x="326" y="134"/>
                    </a:lnTo>
                    <a:lnTo>
                      <a:pt x="326" y="134"/>
                    </a:lnTo>
                    <a:lnTo>
                      <a:pt x="326" y="121"/>
                    </a:lnTo>
                    <a:lnTo>
                      <a:pt x="339" y="121"/>
                    </a:lnTo>
                    <a:lnTo>
                      <a:pt x="339" y="121"/>
                    </a:lnTo>
                    <a:close/>
                    <a:moveTo>
                      <a:pt x="391" y="25"/>
                    </a:moveTo>
                    <a:lnTo>
                      <a:pt x="391" y="25"/>
                    </a:lnTo>
                    <a:lnTo>
                      <a:pt x="391" y="25"/>
                    </a:lnTo>
                    <a:lnTo>
                      <a:pt x="391" y="24"/>
                    </a:lnTo>
                    <a:lnTo>
                      <a:pt x="391" y="24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89" y="25"/>
                    </a:lnTo>
                    <a:lnTo>
                      <a:pt x="388" y="25"/>
                    </a:lnTo>
                    <a:lnTo>
                      <a:pt x="387" y="26"/>
                    </a:lnTo>
                    <a:lnTo>
                      <a:pt x="387" y="27"/>
                    </a:lnTo>
                    <a:lnTo>
                      <a:pt x="385" y="29"/>
                    </a:lnTo>
                    <a:lnTo>
                      <a:pt x="384" y="31"/>
                    </a:lnTo>
                    <a:lnTo>
                      <a:pt x="384" y="34"/>
                    </a:lnTo>
                    <a:lnTo>
                      <a:pt x="384" y="35"/>
                    </a:lnTo>
                    <a:lnTo>
                      <a:pt x="383" y="36"/>
                    </a:lnTo>
                    <a:lnTo>
                      <a:pt x="382" y="37"/>
                    </a:lnTo>
                    <a:lnTo>
                      <a:pt x="380" y="38"/>
                    </a:lnTo>
                    <a:lnTo>
                      <a:pt x="380" y="40"/>
                    </a:lnTo>
                    <a:lnTo>
                      <a:pt x="379" y="42"/>
                    </a:lnTo>
                    <a:lnTo>
                      <a:pt x="379" y="42"/>
                    </a:lnTo>
                    <a:lnTo>
                      <a:pt x="379" y="44"/>
                    </a:lnTo>
                    <a:lnTo>
                      <a:pt x="380" y="45"/>
                    </a:lnTo>
                    <a:lnTo>
                      <a:pt x="381" y="46"/>
                    </a:lnTo>
                    <a:lnTo>
                      <a:pt x="381" y="47"/>
                    </a:lnTo>
                    <a:lnTo>
                      <a:pt x="382" y="47"/>
                    </a:lnTo>
                    <a:lnTo>
                      <a:pt x="382" y="48"/>
                    </a:lnTo>
                    <a:lnTo>
                      <a:pt x="382" y="48"/>
                    </a:lnTo>
                    <a:lnTo>
                      <a:pt x="383" y="48"/>
                    </a:lnTo>
                    <a:lnTo>
                      <a:pt x="390" y="48"/>
                    </a:lnTo>
                    <a:lnTo>
                      <a:pt x="390" y="48"/>
                    </a:lnTo>
                    <a:lnTo>
                      <a:pt x="391" y="48"/>
                    </a:lnTo>
                    <a:lnTo>
                      <a:pt x="398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401" y="44"/>
                    </a:lnTo>
                    <a:lnTo>
                      <a:pt x="402" y="43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400" y="38"/>
                    </a:lnTo>
                    <a:lnTo>
                      <a:pt x="399" y="38"/>
                    </a:lnTo>
                    <a:lnTo>
                      <a:pt x="398" y="37"/>
                    </a:lnTo>
                    <a:lnTo>
                      <a:pt x="397" y="35"/>
                    </a:lnTo>
                    <a:lnTo>
                      <a:pt x="397" y="34"/>
                    </a:lnTo>
                    <a:lnTo>
                      <a:pt x="396" y="31"/>
                    </a:lnTo>
                    <a:lnTo>
                      <a:pt x="395" y="30"/>
                    </a:lnTo>
                    <a:lnTo>
                      <a:pt x="395" y="27"/>
                    </a:lnTo>
                    <a:lnTo>
                      <a:pt x="394" y="26"/>
                    </a:lnTo>
                    <a:lnTo>
                      <a:pt x="393" y="26"/>
                    </a:lnTo>
                    <a:lnTo>
                      <a:pt x="392" y="25"/>
                    </a:lnTo>
                    <a:lnTo>
                      <a:pt x="391" y="25"/>
                    </a:lnTo>
                    <a:lnTo>
                      <a:pt x="391" y="25"/>
                    </a:lnTo>
                    <a:close/>
                    <a:moveTo>
                      <a:pt x="375" y="74"/>
                    </a:moveTo>
                    <a:lnTo>
                      <a:pt x="371" y="74"/>
                    </a:lnTo>
                    <a:lnTo>
                      <a:pt x="370" y="74"/>
                    </a:lnTo>
                    <a:lnTo>
                      <a:pt x="369" y="74"/>
                    </a:lnTo>
                    <a:lnTo>
                      <a:pt x="368" y="74"/>
                    </a:lnTo>
                    <a:lnTo>
                      <a:pt x="367" y="73"/>
                    </a:lnTo>
                    <a:lnTo>
                      <a:pt x="366" y="71"/>
                    </a:lnTo>
                    <a:lnTo>
                      <a:pt x="366" y="69"/>
                    </a:lnTo>
                    <a:lnTo>
                      <a:pt x="363" y="65"/>
                    </a:lnTo>
                    <a:lnTo>
                      <a:pt x="360" y="61"/>
                    </a:lnTo>
                    <a:lnTo>
                      <a:pt x="360" y="59"/>
                    </a:lnTo>
                    <a:lnTo>
                      <a:pt x="361" y="59"/>
                    </a:lnTo>
                    <a:lnTo>
                      <a:pt x="362" y="58"/>
                    </a:lnTo>
                    <a:lnTo>
                      <a:pt x="362" y="58"/>
                    </a:lnTo>
                    <a:lnTo>
                      <a:pt x="363" y="57"/>
                    </a:lnTo>
                    <a:lnTo>
                      <a:pt x="364" y="57"/>
                    </a:lnTo>
                    <a:lnTo>
                      <a:pt x="365" y="56"/>
                    </a:lnTo>
                    <a:lnTo>
                      <a:pt x="366" y="56"/>
                    </a:lnTo>
                    <a:lnTo>
                      <a:pt x="366" y="57"/>
                    </a:lnTo>
                    <a:lnTo>
                      <a:pt x="366" y="57"/>
                    </a:lnTo>
                    <a:lnTo>
                      <a:pt x="366" y="58"/>
                    </a:lnTo>
                    <a:lnTo>
                      <a:pt x="366" y="59"/>
                    </a:lnTo>
                    <a:lnTo>
                      <a:pt x="369" y="62"/>
                    </a:lnTo>
                    <a:lnTo>
                      <a:pt x="373" y="65"/>
                    </a:lnTo>
                    <a:lnTo>
                      <a:pt x="374" y="67"/>
                    </a:lnTo>
                    <a:lnTo>
                      <a:pt x="374" y="70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4"/>
                    </a:lnTo>
                    <a:lnTo>
                      <a:pt x="375" y="74"/>
                    </a:lnTo>
                    <a:close/>
                    <a:moveTo>
                      <a:pt x="405" y="94"/>
                    </a:moveTo>
                    <a:lnTo>
                      <a:pt x="447" y="94"/>
                    </a:lnTo>
                    <a:lnTo>
                      <a:pt x="447" y="110"/>
                    </a:lnTo>
                    <a:lnTo>
                      <a:pt x="405" y="110"/>
                    </a:lnTo>
                    <a:lnTo>
                      <a:pt x="405" y="94"/>
                    </a:lnTo>
                    <a:lnTo>
                      <a:pt x="405" y="94"/>
                    </a:lnTo>
                    <a:close/>
                    <a:moveTo>
                      <a:pt x="405" y="113"/>
                    </a:moveTo>
                    <a:lnTo>
                      <a:pt x="447" y="113"/>
                    </a:lnTo>
                    <a:lnTo>
                      <a:pt x="447" y="120"/>
                    </a:lnTo>
                    <a:lnTo>
                      <a:pt x="405" y="120"/>
                    </a:lnTo>
                    <a:lnTo>
                      <a:pt x="405" y="113"/>
                    </a:lnTo>
                    <a:lnTo>
                      <a:pt x="405" y="113"/>
                    </a:lnTo>
                    <a:close/>
                    <a:moveTo>
                      <a:pt x="405" y="134"/>
                    </a:moveTo>
                    <a:lnTo>
                      <a:pt x="407" y="133"/>
                    </a:lnTo>
                    <a:lnTo>
                      <a:pt x="409" y="131"/>
                    </a:lnTo>
                    <a:lnTo>
                      <a:pt x="411" y="130"/>
                    </a:lnTo>
                    <a:lnTo>
                      <a:pt x="414" y="128"/>
                    </a:lnTo>
                    <a:lnTo>
                      <a:pt x="415" y="126"/>
                    </a:lnTo>
                    <a:lnTo>
                      <a:pt x="416" y="126"/>
                    </a:lnTo>
                    <a:lnTo>
                      <a:pt x="418" y="124"/>
                    </a:lnTo>
                    <a:lnTo>
                      <a:pt x="418" y="123"/>
                    </a:lnTo>
                    <a:lnTo>
                      <a:pt x="419" y="122"/>
                    </a:lnTo>
                    <a:lnTo>
                      <a:pt x="419" y="122"/>
                    </a:lnTo>
                    <a:lnTo>
                      <a:pt x="405" y="122"/>
                    </a:lnTo>
                    <a:lnTo>
                      <a:pt x="405" y="134"/>
                    </a:lnTo>
                    <a:lnTo>
                      <a:pt x="405" y="134"/>
                    </a:lnTo>
                    <a:close/>
                    <a:moveTo>
                      <a:pt x="446" y="134"/>
                    </a:moveTo>
                    <a:lnTo>
                      <a:pt x="445" y="134"/>
                    </a:lnTo>
                    <a:lnTo>
                      <a:pt x="443" y="131"/>
                    </a:lnTo>
                    <a:lnTo>
                      <a:pt x="440" y="130"/>
                    </a:lnTo>
                    <a:lnTo>
                      <a:pt x="438" y="128"/>
                    </a:lnTo>
                    <a:lnTo>
                      <a:pt x="436" y="126"/>
                    </a:lnTo>
                    <a:lnTo>
                      <a:pt x="435" y="126"/>
                    </a:lnTo>
                    <a:lnTo>
                      <a:pt x="435" y="124"/>
                    </a:lnTo>
                    <a:lnTo>
                      <a:pt x="434" y="123"/>
                    </a:lnTo>
                    <a:lnTo>
                      <a:pt x="433" y="122"/>
                    </a:lnTo>
                    <a:lnTo>
                      <a:pt x="433" y="122"/>
                    </a:lnTo>
                    <a:lnTo>
                      <a:pt x="447" y="122"/>
                    </a:lnTo>
                    <a:lnTo>
                      <a:pt x="446" y="134"/>
                    </a:lnTo>
                    <a:lnTo>
                      <a:pt x="446" y="134"/>
                    </a:lnTo>
                    <a:close/>
                    <a:moveTo>
                      <a:pt x="447" y="79"/>
                    </a:moveTo>
                    <a:lnTo>
                      <a:pt x="444" y="79"/>
                    </a:lnTo>
                    <a:lnTo>
                      <a:pt x="444" y="70"/>
                    </a:lnTo>
                    <a:lnTo>
                      <a:pt x="443" y="69"/>
                    </a:lnTo>
                    <a:lnTo>
                      <a:pt x="443" y="69"/>
                    </a:lnTo>
                    <a:lnTo>
                      <a:pt x="441" y="69"/>
                    </a:lnTo>
                    <a:lnTo>
                      <a:pt x="440" y="69"/>
                    </a:lnTo>
                    <a:lnTo>
                      <a:pt x="439" y="70"/>
                    </a:lnTo>
                    <a:lnTo>
                      <a:pt x="438" y="70"/>
                    </a:lnTo>
                    <a:lnTo>
                      <a:pt x="438" y="71"/>
                    </a:lnTo>
                    <a:lnTo>
                      <a:pt x="438" y="72"/>
                    </a:lnTo>
                    <a:lnTo>
                      <a:pt x="438" y="73"/>
                    </a:lnTo>
                    <a:lnTo>
                      <a:pt x="438" y="73"/>
                    </a:lnTo>
                    <a:lnTo>
                      <a:pt x="436" y="74"/>
                    </a:lnTo>
                    <a:lnTo>
                      <a:pt x="435" y="74"/>
                    </a:lnTo>
                    <a:lnTo>
                      <a:pt x="435" y="75"/>
                    </a:lnTo>
                    <a:lnTo>
                      <a:pt x="435" y="76"/>
                    </a:lnTo>
                    <a:lnTo>
                      <a:pt x="435" y="77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6" y="79"/>
                    </a:lnTo>
                    <a:lnTo>
                      <a:pt x="438" y="81"/>
                    </a:lnTo>
                    <a:lnTo>
                      <a:pt x="439" y="82"/>
                    </a:lnTo>
                    <a:lnTo>
                      <a:pt x="441" y="82"/>
                    </a:lnTo>
                    <a:lnTo>
                      <a:pt x="442" y="82"/>
                    </a:lnTo>
                    <a:lnTo>
                      <a:pt x="445" y="82"/>
                    </a:lnTo>
                    <a:lnTo>
                      <a:pt x="447" y="82"/>
                    </a:lnTo>
                    <a:lnTo>
                      <a:pt x="447" y="79"/>
                    </a:lnTo>
                    <a:lnTo>
                      <a:pt x="447" y="79"/>
                    </a:lnTo>
                    <a:close/>
                    <a:moveTo>
                      <a:pt x="473" y="83"/>
                    </a:moveTo>
                    <a:lnTo>
                      <a:pt x="478" y="83"/>
                    </a:lnTo>
                    <a:lnTo>
                      <a:pt x="479" y="83"/>
                    </a:lnTo>
                    <a:lnTo>
                      <a:pt x="480" y="82"/>
                    </a:lnTo>
                    <a:lnTo>
                      <a:pt x="481" y="82"/>
                    </a:lnTo>
                    <a:lnTo>
                      <a:pt x="482" y="82"/>
                    </a:lnTo>
                    <a:lnTo>
                      <a:pt x="483" y="79"/>
                    </a:lnTo>
                    <a:lnTo>
                      <a:pt x="483" y="77"/>
                    </a:lnTo>
                    <a:lnTo>
                      <a:pt x="484" y="75"/>
                    </a:lnTo>
                    <a:lnTo>
                      <a:pt x="485" y="74"/>
                    </a:lnTo>
                    <a:lnTo>
                      <a:pt x="486" y="73"/>
                    </a:lnTo>
                    <a:lnTo>
                      <a:pt x="487" y="72"/>
                    </a:lnTo>
                    <a:lnTo>
                      <a:pt x="487" y="71"/>
                    </a:lnTo>
                    <a:lnTo>
                      <a:pt x="488" y="70"/>
                    </a:lnTo>
                    <a:lnTo>
                      <a:pt x="488" y="70"/>
                    </a:lnTo>
                    <a:lnTo>
                      <a:pt x="488" y="68"/>
                    </a:lnTo>
                    <a:lnTo>
                      <a:pt x="488" y="66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6" y="64"/>
                    </a:lnTo>
                    <a:lnTo>
                      <a:pt x="485" y="64"/>
                    </a:lnTo>
                    <a:lnTo>
                      <a:pt x="484" y="65"/>
                    </a:lnTo>
                    <a:lnTo>
                      <a:pt x="484" y="65"/>
                    </a:lnTo>
                    <a:lnTo>
                      <a:pt x="484" y="66"/>
                    </a:lnTo>
                    <a:lnTo>
                      <a:pt x="484" y="67"/>
                    </a:lnTo>
                    <a:lnTo>
                      <a:pt x="483" y="68"/>
                    </a:lnTo>
                    <a:lnTo>
                      <a:pt x="480" y="70"/>
                    </a:lnTo>
                    <a:lnTo>
                      <a:pt x="479" y="70"/>
                    </a:lnTo>
                    <a:lnTo>
                      <a:pt x="477" y="71"/>
                    </a:lnTo>
                    <a:lnTo>
                      <a:pt x="476" y="72"/>
                    </a:lnTo>
                    <a:lnTo>
                      <a:pt x="475" y="74"/>
                    </a:lnTo>
                    <a:lnTo>
                      <a:pt x="475" y="76"/>
                    </a:lnTo>
                    <a:lnTo>
                      <a:pt x="475" y="78"/>
                    </a:lnTo>
                    <a:lnTo>
                      <a:pt x="475" y="79"/>
                    </a:lnTo>
                    <a:lnTo>
                      <a:pt x="475" y="79"/>
                    </a:lnTo>
                    <a:lnTo>
                      <a:pt x="473" y="79"/>
                    </a:lnTo>
                    <a:lnTo>
                      <a:pt x="473" y="83"/>
                    </a:lnTo>
                    <a:lnTo>
                      <a:pt x="473" y="83"/>
                    </a:lnTo>
                    <a:close/>
                    <a:moveTo>
                      <a:pt x="474" y="113"/>
                    </a:moveTo>
                    <a:lnTo>
                      <a:pt x="479" y="113"/>
                    </a:lnTo>
                    <a:lnTo>
                      <a:pt x="479" y="120"/>
                    </a:lnTo>
                    <a:lnTo>
                      <a:pt x="474" y="120"/>
                    </a:lnTo>
                    <a:lnTo>
                      <a:pt x="474" y="113"/>
                    </a:lnTo>
                    <a:lnTo>
                      <a:pt x="474" y="113"/>
                    </a:lnTo>
                    <a:close/>
                    <a:moveTo>
                      <a:pt x="473" y="84"/>
                    </a:moveTo>
                    <a:lnTo>
                      <a:pt x="479" y="84"/>
                    </a:lnTo>
                    <a:lnTo>
                      <a:pt x="479" y="92"/>
                    </a:lnTo>
                    <a:lnTo>
                      <a:pt x="473" y="92"/>
                    </a:lnTo>
                    <a:lnTo>
                      <a:pt x="473" y="84"/>
                    </a:lnTo>
                    <a:lnTo>
                      <a:pt x="473" y="84"/>
                    </a:lnTo>
                    <a:close/>
                    <a:moveTo>
                      <a:pt x="475" y="166"/>
                    </a:moveTo>
                    <a:lnTo>
                      <a:pt x="475" y="166"/>
                    </a:lnTo>
                    <a:lnTo>
                      <a:pt x="477" y="167"/>
                    </a:lnTo>
                    <a:lnTo>
                      <a:pt x="479" y="169"/>
                    </a:lnTo>
                    <a:lnTo>
                      <a:pt x="479" y="170"/>
                    </a:lnTo>
                    <a:lnTo>
                      <a:pt x="480" y="171"/>
                    </a:lnTo>
                    <a:lnTo>
                      <a:pt x="481" y="172"/>
                    </a:lnTo>
                    <a:lnTo>
                      <a:pt x="483" y="176"/>
                    </a:lnTo>
                    <a:lnTo>
                      <a:pt x="483" y="178"/>
                    </a:lnTo>
                    <a:lnTo>
                      <a:pt x="484" y="179"/>
                    </a:lnTo>
                    <a:lnTo>
                      <a:pt x="486" y="180"/>
                    </a:lnTo>
                    <a:lnTo>
                      <a:pt x="487" y="182"/>
                    </a:lnTo>
                    <a:lnTo>
                      <a:pt x="489" y="183"/>
                    </a:lnTo>
                    <a:lnTo>
                      <a:pt x="490" y="186"/>
                    </a:lnTo>
                    <a:lnTo>
                      <a:pt x="491" y="188"/>
                    </a:lnTo>
                    <a:lnTo>
                      <a:pt x="491" y="190"/>
                    </a:lnTo>
                    <a:lnTo>
                      <a:pt x="491" y="193"/>
                    </a:lnTo>
                    <a:lnTo>
                      <a:pt x="491" y="198"/>
                    </a:lnTo>
                    <a:lnTo>
                      <a:pt x="490" y="200"/>
                    </a:lnTo>
                    <a:lnTo>
                      <a:pt x="491" y="202"/>
                    </a:lnTo>
                    <a:lnTo>
                      <a:pt x="493" y="203"/>
                    </a:lnTo>
                    <a:lnTo>
                      <a:pt x="495" y="206"/>
                    </a:lnTo>
                    <a:lnTo>
                      <a:pt x="497" y="209"/>
                    </a:lnTo>
                    <a:lnTo>
                      <a:pt x="497" y="210"/>
                    </a:lnTo>
                    <a:lnTo>
                      <a:pt x="497" y="212"/>
                    </a:lnTo>
                    <a:lnTo>
                      <a:pt x="497" y="214"/>
                    </a:lnTo>
                    <a:lnTo>
                      <a:pt x="497" y="217"/>
                    </a:lnTo>
                    <a:lnTo>
                      <a:pt x="497" y="219"/>
                    </a:lnTo>
                    <a:lnTo>
                      <a:pt x="496" y="221"/>
                    </a:lnTo>
                    <a:lnTo>
                      <a:pt x="496" y="222"/>
                    </a:lnTo>
                    <a:lnTo>
                      <a:pt x="495" y="222"/>
                    </a:lnTo>
                    <a:lnTo>
                      <a:pt x="475" y="222"/>
                    </a:lnTo>
                    <a:lnTo>
                      <a:pt x="475" y="166"/>
                    </a:lnTo>
                    <a:lnTo>
                      <a:pt x="475" y="166"/>
                    </a:lnTo>
                    <a:close/>
                    <a:moveTo>
                      <a:pt x="474" y="226"/>
                    </a:moveTo>
                    <a:lnTo>
                      <a:pt x="501" y="226"/>
                    </a:lnTo>
                    <a:lnTo>
                      <a:pt x="501" y="234"/>
                    </a:lnTo>
                    <a:lnTo>
                      <a:pt x="474" y="234"/>
                    </a:lnTo>
                    <a:lnTo>
                      <a:pt x="474" y="2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ṩḷïďè"/>
              <p:cNvSpPr/>
              <p:nvPr userDrawn="1"/>
            </p:nvSpPr>
            <p:spPr bwMode="auto">
              <a:xfrm>
                <a:off x="1914526" y="2486026"/>
                <a:ext cx="1882775" cy="1882775"/>
              </a:xfrm>
              <a:custGeom>
                <a:avLst/>
                <a:gdLst>
                  <a:gd name="T0" fmla="*/ 784 w 1186"/>
                  <a:gd name="T1" fmla="*/ 31 h 1186"/>
                  <a:gd name="T2" fmla="*/ 982 w 1186"/>
                  <a:gd name="T3" fmla="*/ 145 h 1186"/>
                  <a:gd name="T4" fmla="*/ 1122 w 1186"/>
                  <a:gd name="T5" fmla="*/ 323 h 1186"/>
                  <a:gd name="T6" fmla="*/ 1184 w 1186"/>
                  <a:gd name="T7" fmla="*/ 548 h 1186"/>
                  <a:gd name="T8" fmla="*/ 1171 w 1186"/>
                  <a:gd name="T9" fmla="*/ 727 h 1186"/>
                  <a:gd name="T10" fmla="*/ 1077 w 1186"/>
                  <a:gd name="T11" fmla="*/ 936 h 1186"/>
                  <a:gd name="T12" fmla="*/ 913 w 1186"/>
                  <a:gd name="T13" fmla="*/ 1093 h 1186"/>
                  <a:gd name="T14" fmla="*/ 698 w 1186"/>
                  <a:gd name="T15" fmla="*/ 1177 h 1186"/>
                  <a:gd name="T16" fmla="*/ 518 w 1186"/>
                  <a:gd name="T17" fmla="*/ 1181 h 1186"/>
                  <a:gd name="T18" fmla="*/ 298 w 1186"/>
                  <a:gd name="T19" fmla="*/ 1108 h 1186"/>
                  <a:gd name="T20" fmla="*/ 127 w 1186"/>
                  <a:gd name="T21" fmla="*/ 960 h 1186"/>
                  <a:gd name="T22" fmla="*/ 23 w 1186"/>
                  <a:gd name="T23" fmla="*/ 756 h 1186"/>
                  <a:gd name="T24" fmla="*/ 1 w 1186"/>
                  <a:gd name="T25" fmla="*/ 578 h 1186"/>
                  <a:gd name="T26" fmla="*/ 53 w 1186"/>
                  <a:gd name="T27" fmla="*/ 349 h 1186"/>
                  <a:gd name="T28" fmla="*/ 184 w 1186"/>
                  <a:gd name="T29" fmla="*/ 164 h 1186"/>
                  <a:gd name="T30" fmla="*/ 376 w 1186"/>
                  <a:gd name="T31" fmla="*/ 42 h 1186"/>
                  <a:gd name="T32" fmla="*/ 593 w 1186"/>
                  <a:gd name="T33" fmla="*/ 0 h 1186"/>
                  <a:gd name="T34" fmla="*/ 491 w 1186"/>
                  <a:gd name="T35" fmla="*/ 233 h 1186"/>
                  <a:gd name="T36" fmla="*/ 362 w 1186"/>
                  <a:gd name="T37" fmla="*/ 299 h 1186"/>
                  <a:gd name="T38" fmla="*/ 268 w 1186"/>
                  <a:gd name="T39" fmla="*/ 407 h 1186"/>
                  <a:gd name="T40" fmla="*/ 222 w 1186"/>
                  <a:gd name="T41" fmla="*/ 546 h 1186"/>
                  <a:gd name="T42" fmla="*/ 224 w 1186"/>
                  <a:gd name="T43" fmla="*/ 660 h 1186"/>
                  <a:gd name="T44" fmla="*/ 278 w 1186"/>
                  <a:gd name="T45" fmla="*/ 795 h 1186"/>
                  <a:gd name="T46" fmla="*/ 392 w 1186"/>
                  <a:gd name="T47" fmla="*/ 908 h 1186"/>
                  <a:gd name="T48" fmla="*/ 431 w 1186"/>
                  <a:gd name="T49" fmla="*/ 916 h 1186"/>
                  <a:gd name="T50" fmla="*/ 304 w 1186"/>
                  <a:gd name="T51" fmla="*/ 809 h 1186"/>
                  <a:gd name="T52" fmla="*/ 244 w 1186"/>
                  <a:gd name="T53" fmla="*/ 684 h 1186"/>
                  <a:gd name="T54" fmla="*/ 232 w 1186"/>
                  <a:gd name="T55" fmla="*/ 575 h 1186"/>
                  <a:gd name="T56" fmla="*/ 268 w 1186"/>
                  <a:gd name="T57" fmla="*/ 437 h 1186"/>
                  <a:gd name="T58" fmla="*/ 351 w 1186"/>
                  <a:gd name="T59" fmla="*/ 326 h 1186"/>
                  <a:gd name="T60" fmla="*/ 469 w 1186"/>
                  <a:gd name="T61" fmla="*/ 254 h 1186"/>
                  <a:gd name="T62" fmla="*/ 593 w 1186"/>
                  <a:gd name="T63" fmla="*/ 232 h 1186"/>
                  <a:gd name="T64" fmla="*/ 717 w 1186"/>
                  <a:gd name="T65" fmla="*/ 254 h 1186"/>
                  <a:gd name="T66" fmla="*/ 836 w 1186"/>
                  <a:gd name="T67" fmla="*/ 326 h 1186"/>
                  <a:gd name="T68" fmla="*/ 919 w 1186"/>
                  <a:gd name="T69" fmla="*/ 437 h 1186"/>
                  <a:gd name="T70" fmla="*/ 954 w 1186"/>
                  <a:gd name="T71" fmla="*/ 575 h 1186"/>
                  <a:gd name="T72" fmla="*/ 943 w 1186"/>
                  <a:gd name="T73" fmla="*/ 684 h 1186"/>
                  <a:gd name="T74" fmla="*/ 883 w 1186"/>
                  <a:gd name="T75" fmla="*/ 809 h 1186"/>
                  <a:gd name="T76" fmla="*/ 756 w 1186"/>
                  <a:gd name="T77" fmla="*/ 916 h 1186"/>
                  <a:gd name="T78" fmla="*/ 795 w 1186"/>
                  <a:gd name="T79" fmla="*/ 909 h 1186"/>
                  <a:gd name="T80" fmla="*/ 909 w 1186"/>
                  <a:gd name="T81" fmla="*/ 795 h 1186"/>
                  <a:gd name="T82" fmla="*/ 961 w 1186"/>
                  <a:gd name="T83" fmla="*/ 660 h 1186"/>
                  <a:gd name="T84" fmla="*/ 965 w 1186"/>
                  <a:gd name="T85" fmla="*/ 546 h 1186"/>
                  <a:gd name="T86" fmla="*/ 918 w 1186"/>
                  <a:gd name="T87" fmla="*/ 407 h 1186"/>
                  <a:gd name="T88" fmla="*/ 825 w 1186"/>
                  <a:gd name="T89" fmla="*/ 299 h 1186"/>
                  <a:gd name="T90" fmla="*/ 696 w 1186"/>
                  <a:gd name="T91" fmla="*/ 233 h 1186"/>
                  <a:gd name="T92" fmla="*/ 593 w 1186"/>
                  <a:gd name="T93" fmla="*/ 14 h 1186"/>
                  <a:gd name="T94" fmla="*/ 408 w 1186"/>
                  <a:gd name="T95" fmla="*/ 44 h 1186"/>
                  <a:gd name="T96" fmla="*/ 214 w 1186"/>
                  <a:gd name="T97" fmla="*/ 155 h 1186"/>
                  <a:gd name="T98" fmla="*/ 77 w 1186"/>
                  <a:gd name="T99" fmla="*/ 330 h 1186"/>
                  <a:gd name="T100" fmla="*/ 15 w 1186"/>
                  <a:gd name="T101" fmla="*/ 548 h 1186"/>
                  <a:gd name="T102" fmla="*/ 28 w 1186"/>
                  <a:gd name="T103" fmla="*/ 724 h 1186"/>
                  <a:gd name="T104" fmla="*/ 120 w 1186"/>
                  <a:gd name="T105" fmla="*/ 928 h 1186"/>
                  <a:gd name="T106" fmla="*/ 281 w 1186"/>
                  <a:gd name="T107" fmla="*/ 1081 h 1186"/>
                  <a:gd name="T108" fmla="*/ 491 w 1186"/>
                  <a:gd name="T109" fmla="*/ 1164 h 1186"/>
                  <a:gd name="T110" fmla="*/ 667 w 1186"/>
                  <a:gd name="T111" fmla="*/ 1169 h 1186"/>
                  <a:gd name="T112" fmla="*/ 882 w 1186"/>
                  <a:gd name="T113" fmla="*/ 1096 h 1186"/>
                  <a:gd name="T114" fmla="*/ 1050 w 1186"/>
                  <a:gd name="T115" fmla="*/ 951 h 1186"/>
                  <a:gd name="T116" fmla="*/ 1151 w 1186"/>
                  <a:gd name="T117" fmla="*/ 752 h 1186"/>
                  <a:gd name="T118" fmla="*/ 1173 w 1186"/>
                  <a:gd name="T119" fmla="*/ 578 h 1186"/>
                  <a:gd name="T120" fmla="*/ 1122 w 1186"/>
                  <a:gd name="T121" fmla="*/ 355 h 1186"/>
                  <a:gd name="T122" fmla="*/ 994 w 1186"/>
                  <a:gd name="T123" fmla="*/ 174 h 1186"/>
                  <a:gd name="T124" fmla="*/ 806 w 1186"/>
                  <a:gd name="T125" fmla="*/ 54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6" h="1186">
                    <a:moveTo>
                      <a:pt x="593" y="0"/>
                    </a:moveTo>
                    <a:lnTo>
                      <a:pt x="593" y="0"/>
                    </a:lnTo>
                    <a:lnTo>
                      <a:pt x="593" y="0"/>
                    </a:lnTo>
                    <a:lnTo>
                      <a:pt x="609" y="1"/>
                    </a:lnTo>
                    <a:lnTo>
                      <a:pt x="624" y="1"/>
                    </a:lnTo>
                    <a:lnTo>
                      <a:pt x="639" y="2"/>
                    </a:lnTo>
                    <a:lnTo>
                      <a:pt x="654" y="3"/>
                    </a:lnTo>
                    <a:lnTo>
                      <a:pt x="669" y="5"/>
                    </a:lnTo>
                    <a:lnTo>
                      <a:pt x="684" y="7"/>
                    </a:lnTo>
                    <a:lnTo>
                      <a:pt x="698" y="10"/>
                    </a:lnTo>
                    <a:lnTo>
                      <a:pt x="713" y="13"/>
                    </a:lnTo>
                    <a:lnTo>
                      <a:pt x="727" y="15"/>
                    </a:lnTo>
                    <a:lnTo>
                      <a:pt x="741" y="19"/>
                    </a:lnTo>
                    <a:lnTo>
                      <a:pt x="756" y="23"/>
                    </a:lnTo>
                    <a:lnTo>
                      <a:pt x="769" y="27"/>
                    </a:lnTo>
                    <a:lnTo>
                      <a:pt x="784" y="31"/>
                    </a:lnTo>
                    <a:lnTo>
                      <a:pt x="797" y="36"/>
                    </a:lnTo>
                    <a:lnTo>
                      <a:pt x="811" y="42"/>
                    </a:lnTo>
                    <a:lnTo>
                      <a:pt x="825" y="47"/>
                    </a:lnTo>
                    <a:lnTo>
                      <a:pt x="837" y="53"/>
                    </a:lnTo>
                    <a:lnTo>
                      <a:pt x="850" y="59"/>
                    </a:lnTo>
                    <a:lnTo>
                      <a:pt x="863" y="65"/>
                    </a:lnTo>
                    <a:lnTo>
                      <a:pt x="876" y="72"/>
                    </a:lnTo>
                    <a:lnTo>
                      <a:pt x="889" y="79"/>
                    </a:lnTo>
                    <a:lnTo>
                      <a:pt x="901" y="87"/>
                    </a:lnTo>
                    <a:lnTo>
                      <a:pt x="913" y="94"/>
                    </a:lnTo>
                    <a:lnTo>
                      <a:pt x="925" y="102"/>
                    </a:lnTo>
                    <a:lnTo>
                      <a:pt x="937" y="110"/>
                    </a:lnTo>
                    <a:lnTo>
                      <a:pt x="948" y="119"/>
                    </a:lnTo>
                    <a:lnTo>
                      <a:pt x="959" y="127"/>
                    </a:lnTo>
                    <a:lnTo>
                      <a:pt x="970" y="135"/>
                    </a:lnTo>
                    <a:lnTo>
                      <a:pt x="982" y="145"/>
                    </a:lnTo>
                    <a:lnTo>
                      <a:pt x="992" y="155"/>
                    </a:lnTo>
                    <a:lnTo>
                      <a:pt x="1002" y="164"/>
                    </a:lnTo>
                    <a:lnTo>
                      <a:pt x="1013" y="174"/>
                    </a:lnTo>
                    <a:lnTo>
                      <a:pt x="1022" y="184"/>
                    </a:lnTo>
                    <a:lnTo>
                      <a:pt x="1032" y="195"/>
                    </a:lnTo>
                    <a:lnTo>
                      <a:pt x="1042" y="206"/>
                    </a:lnTo>
                    <a:lnTo>
                      <a:pt x="1050" y="216"/>
                    </a:lnTo>
                    <a:lnTo>
                      <a:pt x="1060" y="227"/>
                    </a:lnTo>
                    <a:lnTo>
                      <a:pt x="1069" y="239"/>
                    </a:lnTo>
                    <a:lnTo>
                      <a:pt x="1077" y="250"/>
                    </a:lnTo>
                    <a:lnTo>
                      <a:pt x="1085" y="262"/>
                    </a:lnTo>
                    <a:lnTo>
                      <a:pt x="1093" y="274"/>
                    </a:lnTo>
                    <a:lnTo>
                      <a:pt x="1101" y="286"/>
                    </a:lnTo>
                    <a:lnTo>
                      <a:pt x="1108" y="298"/>
                    </a:lnTo>
                    <a:lnTo>
                      <a:pt x="1114" y="311"/>
                    </a:lnTo>
                    <a:lnTo>
                      <a:pt x="1122" y="323"/>
                    </a:lnTo>
                    <a:lnTo>
                      <a:pt x="1128" y="336"/>
                    </a:lnTo>
                    <a:lnTo>
                      <a:pt x="1134" y="349"/>
                    </a:lnTo>
                    <a:lnTo>
                      <a:pt x="1140" y="363"/>
                    </a:lnTo>
                    <a:lnTo>
                      <a:pt x="1146" y="376"/>
                    </a:lnTo>
                    <a:lnTo>
                      <a:pt x="1150" y="389"/>
                    </a:lnTo>
                    <a:lnTo>
                      <a:pt x="1155" y="403"/>
                    </a:lnTo>
                    <a:lnTo>
                      <a:pt x="1160" y="417"/>
                    </a:lnTo>
                    <a:lnTo>
                      <a:pt x="1164" y="431"/>
                    </a:lnTo>
                    <a:lnTo>
                      <a:pt x="1167" y="445"/>
                    </a:lnTo>
                    <a:lnTo>
                      <a:pt x="1171" y="460"/>
                    </a:lnTo>
                    <a:lnTo>
                      <a:pt x="1174" y="474"/>
                    </a:lnTo>
                    <a:lnTo>
                      <a:pt x="1177" y="488"/>
                    </a:lnTo>
                    <a:lnTo>
                      <a:pt x="1179" y="503"/>
                    </a:lnTo>
                    <a:lnTo>
                      <a:pt x="1182" y="518"/>
                    </a:lnTo>
                    <a:lnTo>
                      <a:pt x="1183" y="532"/>
                    </a:lnTo>
                    <a:lnTo>
                      <a:pt x="1184" y="548"/>
                    </a:lnTo>
                    <a:lnTo>
                      <a:pt x="1186" y="563"/>
                    </a:lnTo>
                    <a:lnTo>
                      <a:pt x="1186" y="578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608"/>
                    </a:lnTo>
                    <a:lnTo>
                      <a:pt x="1186" y="624"/>
                    </a:lnTo>
                    <a:lnTo>
                      <a:pt x="1184" y="639"/>
                    </a:lnTo>
                    <a:lnTo>
                      <a:pt x="1183" y="654"/>
                    </a:lnTo>
                    <a:lnTo>
                      <a:pt x="1182" y="669"/>
                    </a:lnTo>
                    <a:lnTo>
                      <a:pt x="1179" y="684"/>
                    </a:lnTo>
                    <a:lnTo>
                      <a:pt x="1177" y="698"/>
                    </a:lnTo>
                    <a:lnTo>
                      <a:pt x="1174" y="713"/>
                    </a:lnTo>
                    <a:lnTo>
                      <a:pt x="1171" y="727"/>
                    </a:lnTo>
                    <a:lnTo>
                      <a:pt x="1167" y="741"/>
                    </a:lnTo>
                    <a:lnTo>
                      <a:pt x="1164" y="756"/>
                    </a:lnTo>
                    <a:lnTo>
                      <a:pt x="1160" y="769"/>
                    </a:lnTo>
                    <a:lnTo>
                      <a:pt x="1155" y="784"/>
                    </a:lnTo>
                    <a:lnTo>
                      <a:pt x="1150" y="797"/>
                    </a:lnTo>
                    <a:lnTo>
                      <a:pt x="1146" y="811"/>
                    </a:lnTo>
                    <a:lnTo>
                      <a:pt x="1140" y="824"/>
                    </a:lnTo>
                    <a:lnTo>
                      <a:pt x="1134" y="837"/>
                    </a:lnTo>
                    <a:lnTo>
                      <a:pt x="1128" y="851"/>
                    </a:lnTo>
                    <a:lnTo>
                      <a:pt x="1122" y="864"/>
                    </a:lnTo>
                    <a:lnTo>
                      <a:pt x="1114" y="876"/>
                    </a:lnTo>
                    <a:lnTo>
                      <a:pt x="1108" y="888"/>
                    </a:lnTo>
                    <a:lnTo>
                      <a:pt x="1101" y="900"/>
                    </a:lnTo>
                    <a:lnTo>
                      <a:pt x="1093" y="912"/>
                    </a:lnTo>
                    <a:lnTo>
                      <a:pt x="1085" y="924"/>
                    </a:lnTo>
                    <a:lnTo>
                      <a:pt x="1077" y="936"/>
                    </a:lnTo>
                    <a:lnTo>
                      <a:pt x="1069" y="948"/>
                    </a:lnTo>
                    <a:lnTo>
                      <a:pt x="1060" y="960"/>
                    </a:lnTo>
                    <a:lnTo>
                      <a:pt x="1050" y="970"/>
                    </a:lnTo>
                    <a:lnTo>
                      <a:pt x="1042" y="981"/>
                    </a:lnTo>
                    <a:lnTo>
                      <a:pt x="1032" y="992"/>
                    </a:lnTo>
                    <a:lnTo>
                      <a:pt x="1022" y="1002"/>
                    </a:lnTo>
                    <a:lnTo>
                      <a:pt x="1013" y="1012"/>
                    </a:lnTo>
                    <a:lnTo>
                      <a:pt x="1002" y="1022"/>
                    </a:lnTo>
                    <a:lnTo>
                      <a:pt x="992" y="1032"/>
                    </a:lnTo>
                    <a:lnTo>
                      <a:pt x="982" y="1041"/>
                    </a:lnTo>
                    <a:lnTo>
                      <a:pt x="970" y="1051"/>
                    </a:lnTo>
                    <a:lnTo>
                      <a:pt x="959" y="1060"/>
                    </a:lnTo>
                    <a:lnTo>
                      <a:pt x="948" y="1069"/>
                    </a:lnTo>
                    <a:lnTo>
                      <a:pt x="937" y="1077"/>
                    </a:lnTo>
                    <a:lnTo>
                      <a:pt x="925" y="1085"/>
                    </a:lnTo>
                    <a:lnTo>
                      <a:pt x="913" y="1093"/>
                    </a:lnTo>
                    <a:lnTo>
                      <a:pt x="901" y="1101"/>
                    </a:lnTo>
                    <a:lnTo>
                      <a:pt x="889" y="1108"/>
                    </a:lnTo>
                    <a:lnTo>
                      <a:pt x="876" y="1114"/>
                    </a:lnTo>
                    <a:lnTo>
                      <a:pt x="863" y="1121"/>
                    </a:lnTo>
                    <a:lnTo>
                      <a:pt x="850" y="1128"/>
                    </a:lnTo>
                    <a:lnTo>
                      <a:pt x="837" y="1134"/>
                    </a:lnTo>
                    <a:lnTo>
                      <a:pt x="825" y="1140"/>
                    </a:lnTo>
                    <a:lnTo>
                      <a:pt x="811" y="1145"/>
                    </a:lnTo>
                    <a:lnTo>
                      <a:pt x="797" y="1150"/>
                    </a:lnTo>
                    <a:lnTo>
                      <a:pt x="784" y="1155"/>
                    </a:lnTo>
                    <a:lnTo>
                      <a:pt x="769" y="1160"/>
                    </a:lnTo>
                    <a:lnTo>
                      <a:pt x="756" y="1164"/>
                    </a:lnTo>
                    <a:lnTo>
                      <a:pt x="741" y="1168"/>
                    </a:lnTo>
                    <a:lnTo>
                      <a:pt x="727" y="1171"/>
                    </a:lnTo>
                    <a:lnTo>
                      <a:pt x="713" y="1174"/>
                    </a:lnTo>
                    <a:lnTo>
                      <a:pt x="698" y="1177"/>
                    </a:lnTo>
                    <a:lnTo>
                      <a:pt x="684" y="1179"/>
                    </a:lnTo>
                    <a:lnTo>
                      <a:pt x="669" y="1181"/>
                    </a:lnTo>
                    <a:lnTo>
                      <a:pt x="654" y="1183"/>
                    </a:lnTo>
                    <a:lnTo>
                      <a:pt x="639" y="1185"/>
                    </a:lnTo>
                    <a:lnTo>
                      <a:pt x="624" y="1185"/>
                    </a:lnTo>
                    <a:lnTo>
                      <a:pt x="609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78" y="1186"/>
                    </a:lnTo>
                    <a:lnTo>
                      <a:pt x="563" y="1185"/>
                    </a:lnTo>
                    <a:lnTo>
                      <a:pt x="548" y="1185"/>
                    </a:lnTo>
                    <a:lnTo>
                      <a:pt x="532" y="1183"/>
                    </a:lnTo>
                    <a:lnTo>
                      <a:pt x="518" y="1181"/>
                    </a:lnTo>
                    <a:lnTo>
                      <a:pt x="503" y="1179"/>
                    </a:lnTo>
                    <a:lnTo>
                      <a:pt x="488" y="1177"/>
                    </a:lnTo>
                    <a:lnTo>
                      <a:pt x="474" y="1174"/>
                    </a:lnTo>
                    <a:lnTo>
                      <a:pt x="460" y="1171"/>
                    </a:lnTo>
                    <a:lnTo>
                      <a:pt x="445" y="1168"/>
                    </a:lnTo>
                    <a:lnTo>
                      <a:pt x="431" y="1164"/>
                    </a:lnTo>
                    <a:lnTo>
                      <a:pt x="417" y="1160"/>
                    </a:lnTo>
                    <a:lnTo>
                      <a:pt x="404" y="1155"/>
                    </a:lnTo>
                    <a:lnTo>
                      <a:pt x="389" y="1150"/>
                    </a:lnTo>
                    <a:lnTo>
                      <a:pt x="376" y="1145"/>
                    </a:lnTo>
                    <a:lnTo>
                      <a:pt x="363" y="1140"/>
                    </a:lnTo>
                    <a:lnTo>
                      <a:pt x="349" y="1134"/>
                    </a:lnTo>
                    <a:lnTo>
                      <a:pt x="336" y="1128"/>
                    </a:lnTo>
                    <a:lnTo>
                      <a:pt x="324" y="1121"/>
                    </a:lnTo>
                    <a:lnTo>
                      <a:pt x="311" y="1114"/>
                    </a:lnTo>
                    <a:lnTo>
                      <a:pt x="298" y="1108"/>
                    </a:lnTo>
                    <a:lnTo>
                      <a:pt x="286" y="1101"/>
                    </a:lnTo>
                    <a:lnTo>
                      <a:pt x="274" y="1093"/>
                    </a:lnTo>
                    <a:lnTo>
                      <a:pt x="262" y="1085"/>
                    </a:lnTo>
                    <a:lnTo>
                      <a:pt x="250" y="1077"/>
                    </a:lnTo>
                    <a:lnTo>
                      <a:pt x="239" y="1069"/>
                    </a:lnTo>
                    <a:lnTo>
                      <a:pt x="227" y="1060"/>
                    </a:lnTo>
                    <a:lnTo>
                      <a:pt x="216" y="1051"/>
                    </a:lnTo>
                    <a:lnTo>
                      <a:pt x="205" y="1041"/>
                    </a:lnTo>
                    <a:lnTo>
                      <a:pt x="195" y="1032"/>
                    </a:lnTo>
                    <a:lnTo>
                      <a:pt x="184" y="1022"/>
                    </a:lnTo>
                    <a:lnTo>
                      <a:pt x="174" y="1012"/>
                    </a:lnTo>
                    <a:lnTo>
                      <a:pt x="164" y="1002"/>
                    </a:lnTo>
                    <a:lnTo>
                      <a:pt x="155" y="992"/>
                    </a:lnTo>
                    <a:lnTo>
                      <a:pt x="145" y="981"/>
                    </a:lnTo>
                    <a:lnTo>
                      <a:pt x="135" y="970"/>
                    </a:lnTo>
                    <a:lnTo>
                      <a:pt x="127" y="960"/>
                    </a:lnTo>
                    <a:lnTo>
                      <a:pt x="118" y="948"/>
                    </a:lnTo>
                    <a:lnTo>
                      <a:pt x="110" y="936"/>
                    </a:lnTo>
                    <a:lnTo>
                      <a:pt x="102" y="924"/>
                    </a:lnTo>
                    <a:lnTo>
                      <a:pt x="94" y="912"/>
                    </a:lnTo>
                    <a:lnTo>
                      <a:pt x="87" y="900"/>
                    </a:lnTo>
                    <a:lnTo>
                      <a:pt x="79" y="888"/>
                    </a:lnTo>
                    <a:lnTo>
                      <a:pt x="71" y="876"/>
                    </a:lnTo>
                    <a:lnTo>
                      <a:pt x="65" y="864"/>
                    </a:lnTo>
                    <a:lnTo>
                      <a:pt x="59" y="851"/>
                    </a:lnTo>
                    <a:lnTo>
                      <a:pt x="53" y="837"/>
                    </a:lnTo>
                    <a:lnTo>
                      <a:pt x="47" y="824"/>
                    </a:lnTo>
                    <a:lnTo>
                      <a:pt x="42" y="811"/>
                    </a:lnTo>
                    <a:lnTo>
                      <a:pt x="36" y="797"/>
                    </a:lnTo>
                    <a:lnTo>
                      <a:pt x="31" y="784"/>
                    </a:lnTo>
                    <a:lnTo>
                      <a:pt x="27" y="769"/>
                    </a:lnTo>
                    <a:lnTo>
                      <a:pt x="23" y="756"/>
                    </a:lnTo>
                    <a:lnTo>
                      <a:pt x="19" y="741"/>
                    </a:lnTo>
                    <a:lnTo>
                      <a:pt x="15" y="727"/>
                    </a:lnTo>
                    <a:lnTo>
                      <a:pt x="12" y="713"/>
                    </a:lnTo>
                    <a:lnTo>
                      <a:pt x="10" y="698"/>
                    </a:lnTo>
                    <a:lnTo>
                      <a:pt x="7" y="684"/>
                    </a:lnTo>
                    <a:lnTo>
                      <a:pt x="5" y="669"/>
                    </a:lnTo>
                    <a:lnTo>
                      <a:pt x="3" y="654"/>
                    </a:lnTo>
                    <a:lnTo>
                      <a:pt x="2" y="639"/>
                    </a:lnTo>
                    <a:lnTo>
                      <a:pt x="1" y="624"/>
                    </a:lnTo>
                    <a:lnTo>
                      <a:pt x="1" y="608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1" y="578"/>
                    </a:lnTo>
                    <a:lnTo>
                      <a:pt x="1" y="563"/>
                    </a:lnTo>
                    <a:lnTo>
                      <a:pt x="2" y="548"/>
                    </a:lnTo>
                    <a:lnTo>
                      <a:pt x="3" y="532"/>
                    </a:lnTo>
                    <a:lnTo>
                      <a:pt x="5" y="518"/>
                    </a:lnTo>
                    <a:lnTo>
                      <a:pt x="7" y="503"/>
                    </a:lnTo>
                    <a:lnTo>
                      <a:pt x="10" y="488"/>
                    </a:lnTo>
                    <a:lnTo>
                      <a:pt x="12" y="474"/>
                    </a:lnTo>
                    <a:lnTo>
                      <a:pt x="15" y="460"/>
                    </a:lnTo>
                    <a:lnTo>
                      <a:pt x="19" y="445"/>
                    </a:lnTo>
                    <a:lnTo>
                      <a:pt x="23" y="431"/>
                    </a:lnTo>
                    <a:lnTo>
                      <a:pt x="27" y="417"/>
                    </a:lnTo>
                    <a:lnTo>
                      <a:pt x="31" y="403"/>
                    </a:lnTo>
                    <a:lnTo>
                      <a:pt x="36" y="389"/>
                    </a:lnTo>
                    <a:lnTo>
                      <a:pt x="42" y="376"/>
                    </a:lnTo>
                    <a:lnTo>
                      <a:pt x="47" y="363"/>
                    </a:lnTo>
                    <a:lnTo>
                      <a:pt x="53" y="349"/>
                    </a:lnTo>
                    <a:lnTo>
                      <a:pt x="59" y="336"/>
                    </a:lnTo>
                    <a:lnTo>
                      <a:pt x="65" y="323"/>
                    </a:lnTo>
                    <a:lnTo>
                      <a:pt x="71" y="311"/>
                    </a:lnTo>
                    <a:lnTo>
                      <a:pt x="79" y="298"/>
                    </a:lnTo>
                    <a:lnTo>
                      <a:pt x="87" y="286"/>
                    </a:lnTo>
                    <a:lnTo>
                      <a:pt x="94" y="274"/>
                    </a:lnTo>
                    <a:lnTo>
                      <a:pt x="102" y="262"/>
                    </a:lnTo>
                    <a:lnTo>
                      <a:pt x="110" y="250"/>
                    </a:lnTo>
                    <a:lnTo>
                      <a:pt x="118" y="239"/>
                    </a:lnTo>
                    <a:lnTo>
                      <a:pt x="127" y="227"/>
                    </a:lnTo>
                    <a:lnTo>
                      <a:pt x="135" y="216"/>
                    </a:lnTo>
                    <a:lnTo>
                      <a:pt x="145" y="206"/>
                    </a:lnTo>
                    <a:lnTo>
                      <a:pt x="155" y="195"/>
                    </a:lnTo>
                    <a:lnTo>
                      <a:pt x="164" y="184"/>
                    </a:lnTo>
                    <a:lnTo>
                      <a:pt x="174" y="174"/>
                    </a:lnTo>
                    <a:lnTo>
                      <a:pt x="184" y="164"/>
                    </a:lnTo>
                    <a:lnTo>
                      <a:pt x="195" y="155"/>
                    </a:lnTo>
                    <a:lnTo>
                      <a:pt x="205" y="145"/>
                    </a:lnTo>
                    <a:lnTo>
                      <a:pt x="216" y="135"/>
                    </a:lnTo>
                    <a:lnTo>
                      <a:pt x="227" y="127"/>
                    </a:lnTo>
                    <a:lnTo>
                      <a:pt x="239" y="119"/>
                    </a:lnTo>
                    <a:lnTo>
                      <a:pt x="250" y="110"/>
                    </a:lnTo>
                    <a:lnTo>
                      <a:pt x="262" y="102"/>
                    </a:lnTo>
                    <a:lnTo>
                      <a:pt x="274" y="94"/>
                    </a:lnTo>
                    <a:lnTo>
                      <a:pt x="286" y="87"/>
                    </a:lnTo>
                    <a:lnTo>
                      <a:pt x="298" y="79"/>
                    </a:lnTo>
                    <a:lnTo>
                      <a:pt x="311" y="72"/>
                    </a:lnTo>
                    <a:lnTo>
                      <a:pt x="324" y="65"/>
                    </a:lnTo>
                    <a:lnTo>
                      <a:pt x="336" y="59"/>
                    </a:lnTo>
                    <a:lnTo>
                      <a:pt x="349" y="53"/>
                    </a:lnTo>
                    <a:lnTo>
                      <a:pt x="363" y="47"/>
                    </a:lnTo>
                    <a:lnTo>
                      <a:pt x="376" y="42"/>
                    </a:lnTo>
                    <a:lnTo>
                      <a:pt x="389" y="36"/>
                    </a:lnTo>
                    <a:lnTo>
                      <a:pt x="404" y="31"/>
                    </a:lnTo>
                    <a:lnTo>
                      <a:pt x="417" y="27"/>
                    </a:lnTo>
                    <a:lnTo>
                      <a:pt x="431" y="23"/>
                    </a:lnTo>
                    <a:lnTo>
                      <a:pt x="445" y="19"/>
                    </a:lnTo>
                    <a:lnTo>
                      <a:pt x="460" y="15"/>
                    </a:lnTo>
                    <a:lnTo>
                      <a:pt x="474" y="13"/>
                    </a:lnTo>
                    <a:lnTo>
                      <a:pt x="488" y="10"/>
                    </a:lnTo>
                    <a:lnTo>
                      <a:pt x="503" y="7"/>
                    </a:lnTo>
                    <a:lnTo>
                      <a:pt x="518" y="5"/>
                    </a:lnTo>
                    <a:lnTo>
                      <a:pt x="532" y="3"/>
                    </a:lnTo>
                    <a:lnTo>
                      <a:pt x="548" y="2"/>
                    </a:lnTo>
                    <a:lnTo>
                      <a:pt x="563" y="1"/>
                    </a:lnTo>
                    <a:lnTo>
                      <a:pt x="578" y="1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close/>
                    <a:moveTo>
                      <a:pt x="593" y="219"/>
                    </a:moveTo>
                    <a:lnTo>
                      <a:pt x="593" y="219"/>
                    </a:lnTo>
                    <a:lnTo>
                      <a:pt x="593" y="219"/>
                    </a:lnTo>
                    <a:lnTo>
                      <a:pt x="584" y="219"/>
                    </a:lnTo>
                    <a:lnTo>
                      <a:pt x="574" y="219"/>
                    </a:lnTo>
                    <a:lnTo>
                      <a:pt x="564" y="220"/>
                    </a:lnTo>
                    <a:lnTo>
                      <a:pt x="555" y="221"/>
                    </a:lnTo>
                    <a:lnTo>
                      <a:pt x="545" y="222"/>
                    </a:lnTo>
                    <a:lnTo>
                      <a:pt x="536" y="223"/>
                    </a:lnTo>
                    <a:lnTo>
                      <a:pt x="527" y="225"/>
                    </a:lnTo>
                    <a:lnTo>
                      <a:pt x="518" y="227"/>
                    </a:lnTo>
                    <a:lnTo>
                      <a:pt x="508" y="228"/>
                    </a:lnTo>
                    <a:lnTo>
                      <a:pt x="500" y="231"/>
                    </a:lnTo>
                    <a:lnTo>
                      <a:pt x="491" y="233"/>
                    </a:lnTo>
                    <a:lnTo>
                      <a:pt x="482" y="235"/>
                    </a:lnTo>
                    <a:lnTo>
                      <a:pt x="473" y="239"/>
                    </a:lnTo>
                    <a:lnTo>
                      <a:pt x="464" y="242"/>
                    </a:lnTo>
                    <a:lnTo>
                      <a:pt x="456" y="245"/>
                    </a:lnTo>
                    <a:lnTo>
                      <a:pt x="448" y="248"/>
                    </a:lnTo>
                    <a:lnTo>
                      <a:pt x="439" y="251"/>
                    </a:lnTo>
                    <a:lnTo>
                      <a:pt x="431" y="255"/>
                    </a:lnTo>
                    <a:lnTo>
                      <a:pt x="423" y="259"/>
                    </a:lnTo>
                    <a:lnTo>
                      <a:pt x="415" y="264"/>
                    </a:lnTo>
                    <a:lnTo>
                      <a:pt x="407" y="268"/>
                    </a:lnTo>
                    <a:lnTo>
                      <a:pt x="399" y="273"/>
                    </a:lnTo>
                    <a:lnTo>
                      <a:pt x="392" y="278"/>
                    </a:lnTo>
                    <a:lnTo>
                      <a:pt x="384" y="283"/>
                    </a:lnTo>
                    <a:lnTo>
                      <a:pt x="376" y="288"/>
                    </a:lnTo>
                    <a:lnTo>
                      <a:pt x="369" y="293"/>
                    </a:lnTo>
                    <a:lnTo>
                      <a:pt x="362" y="299"/>
                    </a:lnTo>
                    <a:lnTo>
                      <a:pt x="356" y="304"/>
                    </a:lnTo>
                    <a:lnTo>
                      <a:pt x="348" y="310"/>
                    </a:lnTo>
                    <a:lnTo>
                      <a:pt x="341" y="316"/>
                    </a:lnTo>
                    <a:lnTo>
                      <a:pt x="335" y="322"/>
                    </a:lnTo>
                    <a:lnTo>
                      <a:pt x="328" y="328"/>
                    </a:lnTo>
                    <a:lnTo>
                      <a:pt x="322" y="335"/>
                    </a:lnTo>
                    <a:lnTo>
                      <a:pt x="316" y="342"/>
                    </a:lnTo>
                    <a:lnTo>
                      <a:pt x="310" y="348"/>
                    </a:lnTo>
                    <a:lnTo>
                      <a:pt x="304" y="355"/>
                    </a:lnTo>
                    <a:lnTo>
                      <a:pt x="299" y="362"/>
                    </a:lnTo>
                    <a:lnTo>
                      <a:pt x="293" y="369"/>
                    </a:lnTo>
                    <a:lnTo>
                      <a:pt x="288" y="376"/>
                    </a:lnTo>
                    <a:lnTo>
                      <a:pt x="283" y="383"/>
                    </a:lnTo>
                    <a:lnTo>
                      <a:pt x="278" y="391"/>
                    </a:lnTo>
                    <a:lnTo>
                      <a:pt x="273" y="399"/>
                    </a:lnTo>
                    <a:lnTo>
                      <a:pt x="268" y="407"/>
                    </a:lnTo>
                    <a:lnTo>
                      <a:pt x="264" y="415"/>
                    </a:lnTo>
                    <a:lnTo>
                      <a:pt x="260" y="423"/>
                    </a:lnTo>
                    <a:lnTo>
                      <a:pt x="256" y="431"/>
                    </a:lnTo>
                    <a:lnTo>
                      <a:pt x="252" y="439"/>
                    </a:lnTo>
                    <a:lnTo>
                      <a:pt x="248" y="448"/>
                    </a:lnTo>
                    <a:lnTo>
                      <a:pt x="245" y="456"/>
                    </a:lnTo>
                    <a:lnTo>
                      <a:pt x="242" y="464"/>
                    </a:lnTo>
                    <a:lnTo>
                      <a:pt x="239" y="473"/>
                    </a:lnTo>
                    <a:lnTo>
                      <a:pt x="236" y="482"/>
                    </a:lnTo>
                    <a:lnTo>
                      <a:pt x="233" y="491"/>
                    </a:lnTo>
                    <a:lnTo>
                      <a:pt x="231" y="500"/>
                    </a:lnTo>
                    <a:lnTo>
                      <a:pt x="228" y="509"/>
                    </a:lnTo>
                    <a:lnTo>
                      <a:pt x="227" y="518"/>
                    </a:lnTo>
                    <a:lnTo>
                      <a:pt x="224" y="527"/>
                    </a:lnTo>
                    <a:lnTo>
                      <a:pt x="223" y="536"/>
                    </a:lnTo>
                    <a:lnTo>
                      <a:pt x="222" y="546"/>
                    </a:lnTo>
                    <a:lnTo>
                      <a:pt x="221" y="555"/>
                    </a:lnTo>
                    <a:lnTo>
                      <a:pt x="220" y="564"/>
                    </a:lnTo>
                    <a:lnTo>
                      <a:pt x="219" y="574"/>
                    </a:lnTo>
                    <a:lnTo>
                      <a:pt x="219" y="584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603"/>
                    </a:lnTo>
                    <a:lnTo>
                      <a:pt x="219" y="612"/>
                    </a:lnTo>
                    <a:lnTo>
                      <a:pt x="220" y="622"/>
                    </a:lnTo>
                    <a:lnTo>
                      <a:pt x="221" y="632"/>
                    </a:lnTo>
                    <a:lnTo>
                      <a:pt x="222" y="641"/>
                    </a:lnTo>
                    <a:lnTo>
                      <a:pt x="223" y="650"/>
                    </a:lnTo>
                    <a:lnTo>
                      <a:pt x="224" y="660"/>
                    </a:lnTo>
                    <a:lnTo>
                      <a:pt x="227" y="669"/>
                    </a:lnTo>
                    <a:lnTo>
                      <a:pt x="228" y="678"/>
                    </a:lnTo>
                    <a:lnTo>
                      <a:pt x="231" y="687"/>
                    </a:lnTo>
                    <a:lnTo>
                      <a:pt x="233" y="696"/>
                    </a:lnTo>
                    <a:lnTo>
                      <a:pt x="236" y="704"/>
                    </a:lnTo>
                    <a:lnTo>
                      <a:pt x="239" y="713"/>
                    </a:lnTo>
                    <a:lnTo>
                      <a:pt x="242" y="722"/>
                    </a:lnTo>
                    <a:lnTo>
                      <a:pt x="245" y="731"/>
                    </a:lnTo>
                    <a:lnTo>
                      <a:pt x="248" y="739"/>
                    </a:lnTo>
                    <a:lnTo>
                      <a:pt x="252" y="748"/>
                    </a:lnTo>
                    <a:lnTo>
                      <a:pt x="256" y="756"/>
                    </a:lnTo>
                    <a:lnTo>
                      <a:pt x="260" y="764"/>
                    </a:lnTo>
                    <a:lnTo>
                      <a:pt x="264" y="772"/>
                    </a:lnTo>
                    <a:lnTo>
                      <a:pt x="268" y="780"/>
                    </a:lnTo>
                    <a:lnTo>
                      <a:pt x="273" y="788"/>
                    </a:lnTo>
                    <a:lnTo>
                      <a:pt x="278" y="795"/>
                    </a:lnTo>
                    <a:lnTo>
                      <a:pt x="283" y="803"/>
                    </a:lnTo>
                    <a:lnTo>
                      <a:pt x="288" y="810"/>
                    </a:lnTo>
                    <a:lnTo>
                      <a:pt x="293" y="817"/>
                    </a:lnTo>
                    <a:lnTo>
                      <a:pt x="299" y="824"/>
                    </a:lnTo>
                    <a:lnTo>
                      <a:pt x="304" y="832"/>
                    </a:lnTo>
                    <a:lnTo>
                      <a:pt x="310" y="838"/>
                    </a:lnTo>
                    <a:lnTo>
                      <a:pt x="316" y="845"/>
                    </a:lnTo>
                    <a:lnTo>
                      <a:pt x="322" y="852"/>
                    </a:lnTo>
                    <a:lnTo>
                      <a:pt x="328" y="858"/>
                    </a:lnTo>
                    <a:lnTo>
                      <a:pt x="337" y="866"/>
                    </a:lnTo>
                    <a:lnTo>
                      <a:pt x="345" y="874"/>
                    </a:lnTo>
                    <a:lnTo>
                      <a:pt x="354" y="881"/>
                    </a:lnTo>
                    <a:lnTo>
                      <a:pt x="363" y="888"/>
                    </a:lnTo>
                    <a:lnTo>
                      <a:pt x="372" y="896"/>
                    </a:lnTo>
                    <a:lnTo>
                      <a:pt x="382" y="903"/>
                    </a:lnTo>
                    <a:lnTo>
                      <a:pt x="392" y="908"/>
                    </a:lnTo>
                    <a:lnTo>
                      <a:pt x="402" y="915"/>
                    </a:lnTo>
                    <a:lnTo>
                      <a:pt x="412" y="921"/>
                    </a:lnTo>
                    <a:lnTo>
                      <a:pt x="422" y="927"/>
                    </a:lnTo>
                    <a:lnTo>
                      <a:pt x="432" y="932"/>
                    </a:lnTo>
                    <a:lnTo>
                      <a:pt x="444" y="936"/>
                    </a:lnTo>
                    <a:lnTo>
                      <a:pt x="454" y="941"/>
                    </a:lnTo>
                    <a:lnTo>
                      <a:pt x="465" y="945"/>
                    </a:lnTo>
                    <a:lnTo>
                      <a:pt x="476" y="949"/>
                    </a:lnTo>
                    <a:lnTo>
                      <a:pt x="488" y="952"/>
                    </a:lnTo>
                    <a:lnTo>
                      <a:pt x="496" y="941"/>
                    </a:lnTo>
                    <a:lnTo>
                      <a:pt x="484" y="938"/>
                    </a:lnTo>
                    <a:lnTo>
                      <a:pt x="473" y="934"/>
                    </a:lnTo>
                    <a:lnTo>
                      <a:pt x="462" y="930"/>
                    </a:lnTo>
                    <a:lnTo>
                      <a:pt x="452" y="925"/>
                    </a:lnTo>
                    <a:lnTo>
                      <a:pt x="440" y="921"/>
                    </a:lnTo>
                    <a:lnTo>
                      <a:pt x="431" y="916"/>
                    </a:lnTo>
                    <a:lnTo>
                      <a:pt x="420" y="910"/>
                    </a:lnTo>
                    <a:lnTo>
                      <a:pt x="410" y="904"/>
                    </a:lnTo>
                    <a:lnTo>
                      <a:pt x="400" y="899"/>
                    </a:lnTo>
                    <a:lnTo>
                      <a:pt x="391" y="892"/>
                    </a:lnTo>
                    <a:lnTo>
                      <a:pt x="381" y="886"/>
                    </a:lnTo>
                    <a:lnTo>
                      <a:pt x="372" y="879"/>
                    </a:lnTo>
                    <a:lnTo>
                      <a:pt x="364" y="872"/>
                    </a:lnTo>
                    <a:lnTo>
                      <a:pt x="355" y="864"/>
                    </a:lnTo>
                    <a:lnTo>
                      <a:pt x="346" y="856"/>
                    </a:lnTo>
                    <a:lnTo>
                      <a:pt x="338" y="848"/>
                    </a:lnTo>
                    <a:lnTo>
                      <a:pt x="332" y="843"/>
                    </a:lnTo>
                    <a:lnTo>
                      <a:pt x="326" y="836"/>
                    </a:lnTo>
                    <a:lnTo>
                      <a:pt x="320" y="830"/>
                    </a:lnTo>
                    <a:lnTo>
                      <a:pt x="315" y="823"/>
                    </a:lnTo>
                    <a:lnTo>
                      <a:pt x="309" y="816"/>
                    </a:lnTo>
                    <a:lnTo>
                      <a:pt x="304" y="809"/>
                    </a:lnTo>
                    <a:lnTo>
                      <a:pt x="299" y="802"/>
                    </a:lnTo>
                    <a:lnTo>
                      <a:pt x="294" y="795"/>
                    </a:lnTo>
                    <a:lnTo>
                      <a:pt x="289" y="788"/>
                    </a:lnTo>
                    <a:lnTo>
                      <a:pt x="284" y="780"/>
                    </a:lnTo>
                    <a:lnTo>
                      <a:pt x="280" y="773"/>
                    </a:lnTo>
                    <a:lnTo>
                      <a:pt x="276" y="765"/>
                    </a:lnTo>
                    <a:lnTo>
                      <a:pt x="272" y="758"/>
                    </a:lnTo>
                    <a:lnTo>
                      <a:pt x="268" y="750"/>
                    </a:lnTo>
                    <a:lnTo>
                      <a:pt x="264" y="742"/>
                    </a:lnTo>
                    <a:lnTo>
                      <a:pt x="260" y="734"/>
                    </a:lnTo>
                    <a:lnTo>
                      <a:pt x="257" y="726"/>
                    </a:lnTo>
                    <a:lnTo>
                      <a:pt x="254" y="717"/>
                    </a:lnTo>
                    <a:lnTo>
                      <a:pt x="252" y="709"/>
                    </a:lnTo>
                    <a:lnTo>
                      <a:pt x="248" y="700"/>
                    </a:lnTo>
                    <a:lnTo>
                      <a:pt x="246" y="692"/>
                    </a:lnTo>
                    <a:lnTo>
                      <a:pt x="244" y="684"/>
                    </a:lnTo>
                    <a:lnTo>
                      <a:pt x="241" y="675"/>
                    </a:lnTo>
                    <a:lnTo>
                      <a:pt x="240" y="666"/>
                    </a:lnTo>
                    <a:lnTo>
                      <a:pt x="238" y="657"/>
                    </a:lnTo>
                    <a:lnTo>
                      <a:pt x="236" y="648"/>
                    </a:lnTo>
                    <a:lnTo>
                      <a:pt x="235" y="640"/>
                    </a:lnTo>
                    <a:lnTo>
                      <a:pt x="234" y="630"/>
                    </a:lnTo>
                    <a:lnTo>
                      <a:pt x="233" y="621"/>
                    </a:lnTo>
                    <a:lnTo>
                      <a:pt x="232" y="612"/>
                    </a:lnTo>
                    <a:lnTo>
                      <a:pt x="232" y="60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84"/>
                    </a:lnTo>
                    <a:lnTo>
                      <a:pt x="232" y="575"/>
                    </a:lnTo>
                    <a:lnTo>
                      <a:pt x="233" y="565"/>
                    </a:lnTo>
                    <a:lnTo>
                      <a:pt x="234" y="556"/>
                    </a:lnTo>
                    <a:lnTo>
                      <a:pt x="235" y="548"/>
                    </a:lnTo>
                    <a:lnTo>
                      <a:pt x="236" y="538"/>
                    </a:lnTo>
                    <a:lnTo>
                      <a:pt x="238" y="529"/>
                    </a:lnTo>
                    <a:lnTo>
                      <a:pt x="240" y="520"/>
                    </a:lnTo>
                    <a:lnTo>
                      <a:pt x="241" y="512"/>
                    </a:lnTo>
                    <a:lnTo>
                      <a:pt x="244" y="503"/>
                    </a:lnTo>
                    <a:lnTo>
                      <a:pt x="246" y="495"/>
                    </a:lnTo>
                    <a:lnTo>
                      <a:pt x="248" y="486"/>
                    </a:lnTo>
                    <a:lnTo>
                      <a:pt x="252" y="478"/>
                    </a:lnTo>
                    <a:lnTo>
                      <a:pt x="254" y="469"/>
                    </a:lnTo>
                    <a:lnTo>
                      <a:pt x="257" y="461"/>
                    </a:lnTo>
                    <a:lnTo>
                      <a:pt x="260" y="452"/>
                    </a:lnTo>
                    <a:lnTo>
                      <a:pt x="264" y="444"/>
                    </a:lnTo>
                    <a:lnTo>
                      <a:pt x="268" y="437"/>
                    </a:lnTo>
                    <a:lnTo>
                      <a:pt x="272" y="429"/>
                    </a:lnTo>
                    <a:lnTo>
                      <a:pt x="276" y="421"/>
                    </a:lnTo>
                    <a:lnTo>
                      <a:pt x="280" y="413"/>
                    </a:lnTo>
                    <a:lnTo>
                      <a:pt x="284" y="406"/>
                    </a:lnTo>
                    <a:lnTo>
                      <a:pt x="289" y="399"/>
                    </a:lnTo>
                    <a:lnTo>
                      <a:pt x="294" y="391"/>
                    </a:lnTo>
                    <a:lnTo>
                      <a:pt x="299" y="384"/>
                    </a:lnTo>
                    <a:lnTo>
                      <a:pt x="304" y="377"/>
                    </a:lnTo>
                    <a:lnTo>
                      <a:pt x="309" y="371"/>
                    </a:lnTo>
                    <a:lnTo>
                      <a:pt x="315" y="363"/>
                    </a:lnTo>
                    <a:lnTo>
                      <a:pt x="320" y="357"/>
                    </a:lnTo>
                    <a:lnTo>
                      <a:pt x="326" y="351"/>
                    </a:lnTo>
                    <a:lnTo>
                      <a:pt x="332" y="344"/>
                    </a:lnTo>
                    <a:lnTo>
                      <a:pt x="338" y="338"/>
                    </a:lnTo>
                    <a:lnTo>
                      <a:pt x="344" y="331"/>
                    </a:lnTo>
                    <a:lnTo>
                      <a:pt x="351" y="326"/>
                    </a:lnTo>
                    <a:lnTo>
                      <a:pt x="357" y="320"/>
                    </a:lnTo>
                    <a:lnTo>
                      <a:pt x="364" y="315"/>
                    </a:lnTo>
                    <a:lnTo>
                      <a:pt x="370" y="309"/>
                    </a:lnTo>
                    <a:lnTo>
                      <a:pt x="377" y="303"/>
                    </a:lnTo>
                    <a:lnTo>
                      <a:pt x="384" y="299"/>
                    </a:lnTo>
                    <a:lnTo>
                      <a:pt x="392" y="294"/>
                    </a:lnTo>
                    <a:lnTo>
                      <a:pt x="399" y="289"/>
                    </a:lnTo>
                    <a:lnTo>
                      <a:pt x="406" y="284"/>
                    </a:lnTo>
                    <a:lnTo>
                      <a:pt x="413" y="280"/>
                    </a:lnTo>
                    <a:lnTo>
                      <a:pt x="421" y="276"/>
                    </a:lnTo>
                    <a:lnTo>
                      <a:pt x="429" y="271"/>
                    </a:lnTo>
                    <a:lnTo>
                      <a:pt x="437" y="267"/>
                    </a:lnTo>
                    <a:lnTo>
                      <a:pt x="444" y="264"/>
                    </a:lnTo>
                    <a:lnTo>
                      <a:pt x="452" y="260"/>
                    </a:lnTo>
                    <a:lnTo>
                      <a:pt x="461" y="257"/>
                    </a:lnTo>
                    <a:lnTo>
                      <a:pt x="469" y="254"/>
                    </a:lnTo>
                    <a:lnTo>
                      <a:pt x="477" y="251"/>
                    </a:lnTo>
                    <a:lnTo>
                      <a:pt x="486" y="248"/>
                    </a:lnTo>
                    <a:lnTo>
                      <a:pt x="494" y="246"/>
                    </a:lnTo>
                    <a:lnTo>
                      <a:pt x="503" y="243"/>
                    </a:lnTo>
                    <a:lnTo>
                      <a:pt x="512" y="241"/>
                    </a:lnTo>
                    <a:lnTo>
                      <a:pt x="520" y="239"/>
                    </a:lnTo>
                    <a:lnTo>
                      <a:pt x="529" y="238"/>
                    </a:lnTo>
                    <a:lnTo>
                      <a:pt x="538" y="236"/>
                    </a:lnTo>
                    <a:lnTo>
                      <a:pt x="548" y="235"/>
                    </a:lnTo>
                    <a:lnTo>
                      <a:pt x="556" y="234"/>
                    </a:lnTo>
                    <a:lnTo>
                      <a:pt x="565" y="233"/>
                    </a:lnTo>
                    <a:lnTo>
                      <a:pt x="575" y="232"/>
                    </a:lnTo>
                    <a:lnTo>
                      <a:pt x="584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603" y="232"/>
                    </a:lnTo>
                    <a:lnTo>
                      <a:pt x="612" y="232"/>
                    </a:lnTo>
                    <a:lnTo>
                      <a:pt x="621" y="233"/>
                    </a:lnTo>
                    <a:lnTo>
                      <a:pt x="630" y="234"/>
                    </a:lnTo>
                    <a:lnTo>
                      <a:pt x="639" y="235"/>
                    </a:lnTo>
                    <a:lnTo>
                      <a:pt x="649" y="236"/>
                    </a:lnTo>
                    <a:lnTo>
                      <a:pt x="657" y="238"/>
                    </a:lnTo>
                    <a:lnTo>
                      <a:pt x="666" y="239"/>
                    </a:lnTo>
                    <a:lnTo>
                      <a:pt x="675" y="241"/>
                    </a:lnTo>
                    <a:lnTo>
                      <a:pt x="684" y="243"/>
                    </a:lnTo>
                    <a:lnTo>
                      <a:pt x="693" y="246"/>
                    </a:lnTo>
                    <a:lnTo>
                      <a:pt x="701" y="248"/>
                    </a:lnTo>
                    <a:lnTo>
                      <a:pt x="709" y="251"/>
                    </a:lnTo>
                    <a:lnTo>
                      <a:pt x="717" y="254"/>
                    </a:lnTo>
                    <a:lnTo>
                      <a:pt x="726" y="257"/>
                    </a:lnTo>
                    <a:lnTo>
                      <a:pt x="733" y="260"/>
                    </a:lnTo>
                    <a:lnTo>
                      <a:pt x="742" y="264"/>
                    </a:lnTo>
                    <a:lnTo>
                      <a:pt x="750" y="267"/>
                    </a:lnTo>
                    <a:lnTo>
                      <a:pt x="757" y="271"/>
                    </a:lnTo>
                    <a:lnTo>
                      <a:pt x="765" y="276"/>
                    </a:lnTo>
                    <a:lnTo>
                      <a:pt x="773" y="280"/>
                    </a:lnTo>
                    <a:lnTo>
                      <a:pt x="781" y="284"/>
                    </a:lnTo>
                    <a:lnTo>
                      <a:pt x="788" y="289"/>
                    </a:lnTo>
                    <a:lnTo>
                      <a:pt x="795" y="294"/>
                    </a:lnTo>
                    <a:lnTo>
                      <a:pt x="802" y="299"/>
                    </a:lnTo>
                    <a:lnTo>
                      <a:pt x="809" y="303"/>
                    </a:lnTo>
                    <a:lnTo>
                      <a:pt x="817" y="309"/>
                    </a:lnTo>
                    <a:lnTo>
                      <a:pt x="823" y="315"/>
                    </a:lnTo>
                    <a:lnTo>
                      <a:pt x="829" y="320"/>
                    </a:lnTo>
                    <a:lnTo>
                      <a:pt x="836" y="326"/>
                    </a:lnTo>
                    <a:lnTo>
                      <a:pt x="842" y="331"/>
                    </a:lnTo>
                    <a:lnTo>
                      <a:pt x="849" y="338"/>
                    </a:lnTo>
                    <a:lnTo>
                      <a:pt x="855" y="344"/>
                    </a:lnTo>
                    <a:lnTo>
                      <a:pt x="861" y="351"/>
                    </a:lnTo>
                    <a:lnTo>
                      <a:pt x="866" y="357"/>
                    </a:lnTo>
                    <a:lnTo>
                      <a:pt x="872" y="363"/>
                    </a:lnTo>
                    <a:lnTo>
                      <a:pt x="877" y="371"/>
                    </a:lnTo>
                    <a:lnTo>
                      <a:pt x="883" y="377"/>
                    </a:lnTo>
                    <a:lnTo>
                      <a:pt x="888" y="384"/>
                    </a:lnTo>
                    <a:lnTo>
                      <a:pt x="893" y="391"/>
                    </a:lnTo>
                    <a:lnTo>
                      <a:pt x="897" y="399"/>
                    </a:lnTo>
                    <a:lnTo>
                      <a:pt x="902" y="406"/>
                    </a:lnTo>
                    <a:lnTo>
                      <a:pt x="906" y="413"/>
                    </a:lnTo>
                    <a:lnTo>
                      <a:pt x="911" y="421"/>
                    </a:lnTo>
                    <a:lnTo>
                      <a:pt x="915" y="429"/>
                    </a:lnTo>
                    <a:lnTo>
                      <a:pt x="919" y="437"/>
                    </a:lnTo>
                    <a:lnTo>
                      <a:pt x="923" y="444"/>
                    </a:lnTo>
                    <a:lnTo>
                      <a:pt x="926" y="452"/>
                    </a:lnTo>
                    <a:lnTo>
                      <a:pt x="929" y="461"/>
                    </a:lnTo>
                    <a:lnTo>
                      <a:pt x="933" y="469"/>
                    </a:lnTo>
                    <a:lnTo>
                      <a:pt x="936" y="478"/>
                    </a:lnTo>
                    <a:lnTo>
                      <a:pt x="938" y="486"/>
                    </a:lnTo>
                    <a:lnTo>
                      <a:pt x="941" y="495"/>
                    </a:lnTo>
                    <a:lnTo>
                      <a:pt x="943" y="503"/>
                    </a:lnTo>
                    <a:lnTo>
                      <a:pt x="945" y="512"/>
                    </a:lnTo>
                    <a:lnTo>
                      <a:pt x="947" y="520"/>
                    </a:lnTo>
                    <a:lnTo>
                      <a:pt x="949" y="529"/>
                    </a:lnTo>
                    <a:lnTo>
                      <a:pt x="950" y="538"/>
                    </a:lnTo>
                    <a:lnTo>
                      <a:pt x="952" y="548"/>
                    </a:lnTo>
                    <a:lnTo>
                      <a:pt x="953" y="556"/>
                    </a:lnTo>
                    <a:lnTo>
                      <a:pt x="953" y="565"/>
                    </a:lnTo>
                    <a:lnTo>
                      <a:pt x="954" y="575"/>
                    </a:lnTo>
                    <a:lnTo>
                      <a:pt x="954" y="584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603"/>
                    </a:lnTo>
                    <a:lnTo>
                      <a:pt x="954" y="612"/>
                    </a:lnTo>
                    <a:lnTo>
                      <a:pt x="953" y="621"/>
                    </a:lnTo>
                    <a:lnTo>
                      <a:pt x="953" y="630"/>
                    </a:lnTo>
                    <a:lnTo>
                      <a:pt x="952" y="640"/>
                    </a:lnTo>
                    <a:lnTo>
                      <a:pt x="950" y="648"/>
                    </a:lnTo>
                    <a:lnTo>
                      <a:pt x="949" y="657"/>
                    </a:lnTo>
                    <a:lnTo>
                      <a:pt x="947" y="666"/>
                    </a:lnTo>
                    <a:lnTo>
                      <a:pt x="945" y="675"/>
                    </a:lnTo>
                    <a:lnTo>
                      <a:pt x="943" y="684"/>
                    </a:lnTo>
                    <a:lnTo>
                      <a:pt x="941" y="692"/>
                    </a:lnTo>
                    <a:lnTo>
                      <a:pt x="938" y="700"/>
                    </a:lnTo>
                    <a:lnTo>
                      <a:pt x="936" y="709"/>
                    </a:lnTo>
                    <a:lnTo>
                      <a:pt x="933" y="717"/>
                    </a:lnTo>
                    <a:lnTo>
                      <a:pt x="929" y="726"/>
                    </a:lnTo>
                    <a:lnTo>
                      <a:pt x="926" y="734"/>
                    </a:lnTo>
                    <a:lnTo>
                      <a:pt x="923" y="742"/>
                    </a:lnTo>
                    <a:lnTo>
                      <a:pt x="919" y="750"/>
                    </a:lnTo>
                    <a:lnTo>
                      <a:pt x="915" y="758"/>
                    </a:lnTo>
                    <a:lnTo>
                      <a:pt x="911" y="765"/>
                    </a:lnTo>
                    <a:lnTo>
                      <a:pt x="906" y="773"/>
                    </a:lnTo>
                    <a:lnTo>
                      <a:pt x="902" y="780"/>
                    </a:lnTo>
                    <a:lnTo>
                      <a:pt x="897" y="788"/>
                    </a:lnTo>
                    <a:lnTo>
                      <a:pt x="893" y="795"/>
                    </a:lnTo>
                    <a:lnTo>
                      <a:pt x="888" y="802"/>
                    </a:lnTo>
                    <a:lnTo>
                      <a:pt x="883" y="809"/>
                    </a:lnTo>
                    <a:lnTo>
                      <a:pt x="877" y="816"/>
                    </a:lnTo>
                    <a:lnTo>
                      <a:pt x="872" y="823"/>
                    </a:lnTo>
                    <a:lnTo>
                      <a:pt x="866" y="830"/>
                    </a:lnTo>
                    <a:lnTo>
                      <a:pt x="861" y="836"/>
                    </a:lnTo>
                    <a:lnTo>
                      <a:pt x="855" y="843"/>
                    </a:lnTo>
                    <a:lnTo>
                      <a:pt x="849" y="848"/>
                    </a:lnTo>
                    <a:lnTo>
                      <a:pt x="841" y="856"/>
                    </a:lnTo>
                    <a:lnTo>
                      <a:pt x="832" y="864"/>
                    </a:lnTo>
                    <a:lnTo>
                      <a:pt x="823" y="872"/>
                    </a:lnTo>
                    <a:lnTo>
                      <a:pt x="814" y="879"/>
                    </a:lnTo>
                    <a:lnTo>
                      <a:pt x="805" y="886"/>
                    </a:lnTo>
                    <a:lnTo>
                      <a:pt x="796" y="892"/>
                    </a:lnTo>
                    <a:lnTo>
                      <a:pt x="786" y="899"/>
                    </a:lnTo>
                    <a:lnTo>
                      <a:pt x="777" y="904"/>
                    </a:lnTo>
                    <a:lnTo>
                      <a:pt x="766" y="910"/>
                    </a:lnTo>
                    <a:lnTo>
                      <a:pt x="756" y="916"/>
                    </a:lnTo>
                    <a:lnTo>
                      <a:pt x="745" y="921"/>
                    </a:lnTo>
                    <a:lnTo>
                      <a:pt x="735" y="925"/>
                    </a:lnTo>
                    <a:lnTo>
                      <a:pt x="725" y="930"/>
                    </a:lnTo>
                    <a:lnTo>
                      <a:pt x="713" y="934"/>
                    </a:lnTo>
                    <a:lnTo>
                      <a:pt x="702" y="938"/>
                    </a:lnTo>
                    <a:lnTo>
                      <a:pt x="691" y="941"/>
                    </a:lnTo>
                    <a:lnTo>
                      <a:pt x="699" y="952"/>
                    </a:lnTo>
                    <a:lnTo>
                      <a:pt x="710" y="949"/>
                    </a:lnTo>
                    <a:lnTo>
                      <a:pt x="721" y="945"/>
                    </a:lnTo>
                    <a:lnTo>
                      <a:pt x="733" y="941"/>
                    </a:lnTo>
                    <a:lnTo>
                      <a:pt x="743" y="936"/>
                    </a:lnTo>
                    <a:lnTo>
                      <a:pt x="754" y="932"/>
                    </a:lnTo>
                    <a:lnTo>
                      <a:pt x="765" y="927"/>
                    </a:lnTo>
                    <a:lnTo>
                      <a:pt x="775" y="921"/>
                    </a:lnTo>
                    <a:lnTo>
                      <a:pt x="785" y="915"/>
                    </a:lnTo>
                    <a:lnTo>
                      <a:pt x="795" y="909"/>
                    </a:lnTo>
                    <a:lnTo>
                      <a:pt x="805" y="903"/>
                    </a:lnTo>
                    <a:lnTo>
                      <a:pt x="814" y="896"/>
                    </a:lnTo>
                    <a:lnTo>
                      <a:pt x="823" y="888"/>
                    </a:lnTo>
                    <a:lnTo>
                      <a:pt x="833" y="881"/>
                    </a:lnTo>
                    <a:lnTo>
                      <a:pt x="841" y="874"/>
                    </a:lnTo>
                    <a:lnTo>
                      <a:pt x="850" y="866"/>
                    </a:lnTo>
                    <a:lnTo>
                      <a:pt x="858" y="858"/>
                    </a:lnTo>
                    <a:lnTo>
                      <a:pt x="865" y="852"/>
                    </a:lnTo>
                    <a:lnTo>
                      <a:pt x="871" y="845"/>
                    </a:lnTo>
                    <a:lnTo>
                      <a:pt x="877" y="838"/>
                    </a:lnTo>
                    <a:lnTo>
                      <a:pt x="882" y="832"/>
                    </a:lnTo>
                    <a:lnTo>
                      <a:pt x="888" y="824"/>
                    </a:lnTo>
                    <a:lnTo>
                      <a:pt x="893" y="817"/>
                    </a:lnTo>
                    <a:lnTo>
                      <a:pt x="898" y="810"/>
                    </a:lnTo>
                    <a:lnTo>
                      <a:pt x="904" y="803"/>
                    </a:lnTo>
                    <a:lnTo>
                      <a:pt x="909" y="795"/>
                    </a:lnTo>
                    <a:lnTo>
                      <a:pt x="913" y="788"/>
                    </a:lnTo>
                    <a:lnTo>
                      <a:pt x="918" y="780"/>
                    </a:lnTo>
                    <a:lnTo>
                      <a:pt x="923" y="772"/>
                    </a:lnTo>
                    <a:lnTo>
                      <a:pt x="927" y="764"/>
                    </a:lnTo>
                    <a:lnTo>
                      <a:pt x="931" y="756"/>
                    </a:lnTo>
                    <a:lnTo>
                      <a:pt x="935" y="748"/>
                    </a:lnTo>
                    <a:lnTo>
                      <a:pt x="938" y="739"/>
                    </a:lnTo>
                    <a:lnTo>
                      <a:pt x="941" y="731"/>
                    </a:lnTo>
                    <a:lnTo>
                      <a:pt x="945" y="722"/>
                    </a:lnTo>
                    <a:lnTo>
                      <a:pt x="948" y="713"/>
                    </a:lnTo>
                    <a:lnTo>
                      <a:pt x="951" y="704"/>
                    </a:lnTo>
                    <a:lnTo>
                      <a:pt x="953" y="696"/>
                    </a:lnTo>
                    <a:lnTo>
                      <a:pt x="956" y="687"/>
                    </a:lnTo>
                    <a:lnTo>
                      <a:pt x="958" y="678"/>
                    </a:lnTo>
                    <a:lnTo>
                      <a:pt x="960" y="669"/>
                    </a:lnTo>
                    <a:lnTo>
                      <a:pt x="961" y="660"/>
                    </a:lnTo>
                    <a:lnTo>
                      <a:pt x="964" y="650"/>
                    </a:lnTo>
                    <a:lnTo>
                      <a:pt x="965" y="641"/>
                    </a:lnTo>
                    <a:lnTo>
                      <a:pt x="965" y="632"/>
                    </a:lnTo>
                    <a:lnTo>
                      <a:pt x="967" y="622"/>
                    </a:lnTo>
                    <a:lnTo>
                      <a:pt x="967" y="612"/>
                    </a:lnTo>
                    <a:lnTo>
                      <a:pt x="968" y="60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84"/>
                    </a:lnTo>
                    <a:lnTo>
                      <a:pt x="967" y="574"/>
                    </a:lnTo>
                    <a:lnTo>
                      <a:pt x="967" y="564"/>
                    </a:lnTo>
                    <a:lnTo>
                      <a:pt x="965" y="555"/>
                    </a:lnTo>
                    <a:lnTo>
                      <a:pt x="965" y="546"/>
                    </a:lnTo>
                    <a:lnTo>
                      <a:pt x="964" y="536"/>
                    </a:lnTo>
                    <a:lnTo>
                      <a:pt x="961" y="527"/>
                    </a:lnTo>
                    <a:lnTo>
                      <a:pt x="960" y="518"/>
                    </a:lnTo>
                    <a:lnTo>
                      <a:pt x="958" y="509"/>
                    </a:lnTo>
                    <a:lnTo>
                      <a:pt x="956" y="500"/>
                    </a:lnTo>
                    <a:lnTo>
                      <a:pt x="953" y="491"/>
                    </a:lnTo>
                    <a:lnTo>
                      <a:pt x="951" y="482"/>
                    </a:lnTo>
                    <a:lnTo>
                      <a:pt x="948" y="473"/>
                    </a:lnTo>
                    <a:lnTo>
                      <a:pt x="945" y="464"/>
                    </a:lnTo>
                    <a:lnTo>
                      <a:pt x="941" y="456"/>
                    </a:lnTo>
                    <a:lnTo>
                      <a:pt x="938" y="448"/>
                    </a:lnTo>
                    <a:lnTo>
                      <a:pt x="935" y="439"/>
                    </a:lnTo>
                    <a:lnTo>
                      <a:pt x="931" y="431"/>
                    </a:lnTo>
                    <a:lnTo>
                      <a:pt x="927" y="423"/>
                    </a:lnTo>
                    <a:lnTo>
                      <a:pt x="923" y="415"/>
                    </a:lnTo>
                    <a:lnTo>
                      <a:pt x="918" y="407"/>
                    </a:lnTo>
                    <a:lnTo>
                      <a:pt x="913" y="399"/>
                    </a:lnTo>
                    <a:lnTo>
                      <a:pt x="909" y="391"/>
                    </a:lnTo>
                    <a:lnTo>
                      <a:pt x="904" y="383"/>
                    </a:lnTo>
                    <a:lnTo>
                      <a:pt x="898" y="376"/>
                    </a:lnTo>
                    <a:lnTo>
                      <a:pt x="893" y="369"/>
                    </a:lnTo>
                    <a:lnTo>
                      <a:pt x="888" y="362"/>
                    </a:lnTo>
                    <a:lnTo>
                      <a:pt x="882" y="355"/>
                    </a:lnTo>
                    <a:lnTo>
                      <a:pt x="877" y="348"/>
                    </a:lnTo>
                    <a:lnTo>
                      <a:pt x="871" y="342"/>
                    </a:lnTo>
                    <a:lnTo>
                      <a:pt x="865" y="335"/>
                    </a:lnTo>
                    <a:lnTo>
                      <a:pt x="858" y="328"/>
                    </a:lnTo>
                    <a:lnTo>
                      <a:pt x="852" y="322"/>
                    </a:lnTo>
                    <a:lnTo>
                      <a:pt x="845" y="316"/>
                    </a:lnTo>
                    <a:lnTo>
                      <a:pt x="838" y="310"/>
                    </a:lnTo>
                    <a:lnTo>
                      <a:pt x="832" y="304"/>
                    </a:lnTo>
                    <a:lnTo>
                      <a:pt x="825" y="299"/>
                    </a:lnTo>
                    <a:lnTo>
                      <a:pt x="817" y="293"/>
                    </a:lnTo>
                    <a:lnTo>
                      <a:pt x="810" y="288"/>
                    </a:lnTo>
                    <a:lnTo>
                      <a:pt x="803" y="283"/>
                    </a:lnTo>
                    <a:lnTo>
                      <a:pt x="795" y="278"/>
                    </a:lnTo>
                    <a:lnTo>
                      <a:pt x="787" y="273"/>
                    </a:lnTo>
                    <a:lnTo>
                      <a:pt x="780" y="268"/>
                    </a:lnTo>
                    <a:lnTo>
                      <a:pt x="772" y="264"/>
                    </a:lnTo>
                    <a:lnTo>
                      <a:pt x="764" y="259"/>
                    </a:lnTo>
                    <a:lnTo>
                      <a:pt x="756" y="255"/>
                    </a:lnTo>
                    <a:lnTo>
                      <a:pt x="748" y="251"/>
                    </a:lnTo>
                    <a:lnTo>
                      <a:pt x="739" y="248"/>
                    </a:lnTo>
                    <a:lnTo>
                      <a:pt x="731" y="245"/>
                    </a:lnTo>
                    <a:lnTo>
                      <a:pt x="722" y="242"/>
                    </a:lnTo>
                    <a:lnTo>
                      <a:pt x="713" y="239"/>
                    </a:lnTo>
                    <a:lnTo>
                      <a:pt x="705" y="235"/>
                    </a:lnTo>
                    <a:lnTo>
                      <a:pt x="696" y="233"/>
                    </a:lnTo>
                    <a:lnTo>
                      <a:pt x="687" y="231"/>
                    </a:lnTo>
                    <a:lnTo>
                      <a:pt x="678" y="228"/>
                    </a:lnTo>
                    <a:lnTo>
                      <a:pt x="669" y="227"/>
                    </a:lnTo>
                    <a:lnTo>
                      <a:pt x="660" y="225"/>
                    </a:lnTo>
                    <a:lnTo>
                      <a:pt x="650" y="223"/>
                    </a:lnTo>
                    <a:lnTo>
                      <a:pt x="641" y="222"/>
                    </a:lnTo>
                    <a:lnTo>
                      <a:pt x="632" y="221"/>
                    </a:lnTo>
                    <a:lnTo>
                      <a:pt x="622" y="220"/>
                    </a:lnTo>
                    <a:lnTo>
                      <a:pt x="613" y="219"/>
                    </a:lnTo>
                    <a:lnTo>
                      <a:pt x="60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close/>
                    <a:moveTo>
                      <a:pt x="593" y="14"/>
                    </a:move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78" y="14"/>
                    </a:lnTo>
                    <a:lnTo>
                      <a:pt x="564" y="15"/>
                    </a:lnTo>
                    <a:lnTo>
                      <a:pt x="548" y="15"/>
                    </a:lnTo>
                    <a:lnTo>
                      <a:pt x="534" y="16"/>
                    </a:lnTo>
                    <a:lnTo>
                      <a:pt x="520" y="19"/>
                    </a:lnTo>
                    <a:lnTo>
                      <a:pt x="505" y="20"/>
                    </a:lnTo>
                    <a:lnTo>
                      <a:pt x="491" y="23"/>
                    </a:lnTo>
                    <a:lnTo>
                      <a:pt x="476" y="26"/>
                    </a:lnTo>
                    <a:lnTo>
                      <a:pt x="463" y="28"/>
                    </a:lnTo>
                    <a:lnTo>
                      <a:pt x="448" y="32"/>
                    </a:lnTo>
                    <a:lnTo>
                      <a:pt x="435" y="35"/>
                    </a:lnTo>
                    <a:lnTo>
                      <a:pt x="421" y="40"/>
                    </a:lnTo>
                    <a:lnTo>
                      <a:pt x="408" y="44"/>
                    </a:lnTo>
                    <a:lnTo>
                      <a:pt x="394" y="49"/>
                    </a:lnTo>
                    <a:lnTo>
                      <a:pt x="381" y="54"/>
                    </a:lnTo>
                    <a:lnTo>
                      <a:pt x="368" y="59"/>
                    </a:lnTo>
                    <a:lnTo>
                      <a:pt x="355" y="65"/>
                    </a:lnTo>
                    <a:lnTo>
                      <a:pt x="342" y="71"/>
                    </a:lnTo>
                    <a:lnTo>
                      <a:pt x="329" y="77"/>
                    </a:lnTo>
                    <a:lnTo>
                      <a:pt x="317" y="83"/>
                    </a:lnTo>
                    <a:lnTo>
                      <a:pt x="305" y="91"/>
                    </a:lnTo>
                    <a:lnTo>
                      <a:pt x="292" y="98"/>
                    </a:lnTo>
                    <a:lnTo>
                      <a:pt x="281" y="105"/>
                    </a:lnTo>
                    <a:lnTo>
                      <a:pt x="269" y="113"/>
                    </a:lnTo>
                    <a:lnTo>
                      <a:pt x="258" y="120"/>
                    </a:lnTo>
                    <a:lnTo>
                      <a:pt x="247" y="129"/>
                    </a:lnTo>
                    <a:lnTo>
                      <a:pt x="236" y="137"/>
                    </a:lnTo>
                    <a:lnTo>
                      <a:pt x="224" y="146"/>
                    </a:lnTo>
                    <a:lnTo>
                      <a:pt x="214" y="155"/>
                    </a:lnTo>
                    <a:lnTo>
                      <a:pt x="203" y="164"/>
                    </a:lnTo>
                    <a:lnTo>
                      <a:pt x="193" y="174"/>
                    </a:lnTo>
                    <a:lnTo>
                      <a:pt x="183" y="183"/>
                    </a:lnTo>
                    <a:lnTo>
                      <a:pt x="174" y="194"/>
                    </a:lnTo>
                    <a:lnTo>
                      <a:pt x="164" y="203"/>
                    </a:lnTo>
                    <a:lnTo>
                      <a:pt x="155" y="214"/>
                    </a:lnTo>
                    <a:lnTo>
                      <a:pt x="146" y="224"/>
                    </a:lnTo>
                    <a:lnTo>
                      <a:pt x="137" y="235"/>
                    </a:lnTo>
                    <a:lnTo>
                      <a:pt x="129" y="247"/>
                    </a:lnTo>
                    <a:lnTo>
                      <a:pt x="120" y="258"/>
                    </a:lnTo>
                    <a:lnTo>
                      <a:pt x="112" y="269"/>
                    </a:lnTo>
                    <a:lnTo>
                      <a:pt x="105" y="281"/>
                    </a:lnTo>
                    <a:lnTo>
                      <a:pt x="98" y="292"/>
                    </a:lnTo>
                    <a:lnTo>
                      <a:pt x="91" y="305"/>
                    </a:lnTo>
                    <a:lnTo>
                      <a:pt x="83" y="317"/>
                    </a:lnTo>
                    <a:lnTo>
                      <a:pt x="77" y="330"/>
                    </a:lnTo>
                    <a:lnTo>
                      <a:pt x="71" y="342"/>
                    </a:lnTo>
                    <a:lnTo>
                      <a:pt x="65" y="355"/>
                    </a:lnTo>
                    <a:lnTo>
                      <a:pt x="59" y="367"/>
                    </a:lnTo>
                    <a:lnTo>
                      <a:pt x="54" y="381"/>
                    </a:lnTo>
                    <a:lnTo>
                      <a:pt x="49" y="394"/>
                    </a:lnTo>
                    <a:lnTo>
                      <a:pt x="44" y="408"/>
                    </a:lnTo>
                    <a:lnTo>
                      <a:pt x="39" y="421"/>
                    </a:lnTo>
                    <a:lnTo>
                      <a:pt x="35" y="435"/>
                    </a:lnTo>
                    <a:lnTo>
                      <a:pt x="32" y="448"/>
                    </a:lnTo>
                    <a:lnTo>
                      <a:pt x="28" y="463"/>
                    </a:lnTo>
                    <a:lnTo>
                      <a:pt x="25" y="476"/>
                    </a:lnTo>
                    <a:lnTo>
                      <a:pt x="23" y="491"/>
                    </a:lnTo>
                    <a:lnTo>
                      <a:pt x="20" y="505"/>
                    </a:lnTo>
                    <a:lnTo>
                      <a:pt x="18" y="520"/>
                    </a:lnTo>
                    <a:lnTo>
                      <a:pt x="16" y="534"/>
                    </a:lnTo>
                    <a:lnTo>
                      <a:pt x="15" y="548"/>
                    </a:lnTo>
                    <a:lnTo>
                      <a:pt x="15" y="564"/>
                    </a:lnTo>
                    <a:lnTo>
                      <a:pt x="14" y="578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608"/>
                    </a:lnTo>
                    <a:lnTo>
                      <a:pt x="15" y="623"/>
                    </a:lnTo>
                    <a:lnTo>
                      <a:pt x="15" y="638"/>
                    </a:lnTo>
                    <a:lnTo>
                      <a:pt x="16" y="652"/>
                    </a:lnTo>
                    <a:lnTo>
                      <a:pt x="18" y="667"/>
                    </a:lnTo>
                    <a:lnTo>
                      <a:pt x="20" y="682"/>
                    </a:lnTo>
                    <a:lnTo>
                      <a:pt x="23" y="696"/>
                    </a:lnTo>
                    <a:lnTo>
                      <a:pt x="25" y="710"/>
                    </a:lnTo>
                    <a:lnTo>
                      <a:pt x="28" y="724"/>
                    </a:lnTo>
                    <a:lnTo>
                      <a:pt x="32" y="738"/>
                    </a:lnTo>
                    <a:lnTo>
                      <a:pt x="35" y="752"/>
                    </a:lnTo>
                    <a:lnTo>
                      <a:pt x="40" y="765"/>
                    </a:lnTo>
                    <a:lnTo>
                      <a:pt x="44" y="779"/>
                    </a:lnTo>
                    <a:lnTo>
                      <a:pt x="49" y="792"/>
                    </a:lnTo>
                    <a:lnTo>
                      <a:pt x="54" y="806"/>
                    </a:lnTo>
                    <a:lnTo>
                      <a:pt x="59" y="819"/>
                    </a:lnTo>
                    <a:lnTo>
                      <a:pt x="65" y="832"/>
                    </a:lnTo>
                    <a:lnTo>
                      <a:pt x="71" y="844"/>
                    </a:lnTo>
                    <a:lnTo>
                      <a:pt x="77" y="857"/>
                    </a:lnTo>
                    <a:lnTo>
                      <a:pt x="83" y="869"/>
                    </a:lnTo>
                    <a:lnTo>
                      <a:pt x="91" y="882"/>
                    </a:lnTo>
                    <a:lnTo>
                      <a:pt x="98" y="894"/>
                    </a:lnTo>
                    <a:lnTo>
                      <a:pt x="105" y="906"/>
                    </a:lnTo>
                    <a:lnTo>
                      <a:pt x="112" y="917"/>
                    </a:lnTo>
                    <a:lnTo>
                      <a:pt x="120" y="928"/>
                    </a:lnTo>
                    <a:lnTo>
                      <a:pt x="129" y="940"/>
                    </a:lnTo>
                    <a:lnTo>
                      <a:pt x="137" y="951"/>
                    </a:lnTo>
                    <a:lnTo>
                      <a:pt x="146" y="962"/>
                    </a:lnTo>
                    <a:lnTo>
                      <a:pt x="155" y="972"/>
                    </a:lnTo>
                    <a:lnTo>
                      <a:pt x="164" y="983"/>
                    </a:lnTo>
                    <a:lnTo>
                      <a:pt x="174" y="993"/>
                    </a:lnTo>
                    <a:lnTo>
                      <a:pt x="183" y="1003"/>
                    </a:lnTo>
                    <a:lnTo>
                      <a:pt x="193" y="1012"/>
                    </a:lnTo>
                    <a:lnTo>
                      <a:pt x="203" y="1022"/>
                    </a:lnTo>
                    <a:lnTo>
                      <a:pt x="214" y="1032"/>
                    </a:lnTo>
                    <a:lnTo>
                      <a:pt x="224" y="1040"/>
                    </a:lnTo>
                    <a:lnTo>
                      <a:pt x="236" y="1049"/>
                    </a:lnTo>
                    <a:lnTo>
                      <a:pt x="247" y="1058"/>
                    </a:lnTo>
                    <a:lnTo>
                      <a:pt x="258" y="1066"/>
                    </a:lnTo>
                    <a:lnTo>
                      <a:pt x="269" y="1074"/>
                    </a:lnTo>
                    <a:lnTo>
                      <a:pt x="281" y="1081"/>
                    </a:lnTo>
                    <a:lnTo>
                      <a:pt x="292" y="1089"/>
                    </a:lnTo>
                    <a:lnTo>
                      <a:pt x="305" y="1096"/>
                    </a:lnTo>
                    <a:lnTo>
                      <a:pt x="317" y="1103"/>
                    </a:lnTo>
                    <a:lnTo>
                      <a:pt x="329" y="1109"/>
                    </a:lnTo>
                    <a:lnTo>
                      <a:pt x="342" y="1116"/>
                    </a:lnTo>
                    <a:lnTo>
                      <a:pt x="355" y="1121"/>
                    </a:lnTo>
                    <a:lnTo>
                      <a:pt x="368" y="1127"/>
                    </a:lnTo>
                    <a:lnTo>
                      <a:pt x="381" y="1133"/>
                    </a:lnTo>
                    <a:lnTo>
                      <a:pt x="394" y="1138"/>
                    </a:lnTo>
                    <a:lnTo>
                      <a:pt x="408" y="1142"/>
                    </a:lnTo>
                    <a:lnTo>
                      <a:pt x="421" y="1147"/>
                    </a:lnTo>
                    <a:lnTo>
                      <a:pt x="435" y="1151"/>
                    </a:lnTo>
                    <a:lnTo>
                      <a:pt x="448" y="1155"/>
                    </a:lnTo>
                    <a:lnTo>
                      <a:pt x="463" y="1158"/>
                    </a:lnTo>
                    <a:lnTo>
                      <a:pt x="476" y="1161"/>
                    </a:lnTo>
                    <a:lnTo>
                      <a:pt x="491" y="1164"/>
                    </a:lnTo>
                    <a:lnTo>
                      <a:pt x="505" y="1166"/>
                    </a:lnTo>
                    <a:lnTo>
                      <a:pt x="520" y="1169"/>
                    </a:lnTo>
                    <a:lnTo>
                      <a:pt x="534" y="1170"/>
                    </a:lnTo>
                    <a:lnTo>
                      <a:pt x="548" y="1171"/>
                    </a:lnTo>
                    <a:lnTo>
                      <a:pt x="564" y="1172"/>
                    </a:lnTo>
                    <a:lnTo>
                      <a:pt x="578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609" y="1173"/>
                    </a:lnTo>
                    <a:lnTo>
                      <a:pt x="623" y="1172"/>
                    </a:lnTo>
                    <a:lnTo>
                      <a:pt x="638" y="1171"/>
                    </a:lnTo>
                    <a:lnTo>
                      <a:pt x="653" y="1170"/>
                    </a:lnTo>
                    <a:lnTo>
                      <a:pt x="667" y="1169"/>
                    </a:lnTo>
                    <a:lnTo>
                      <a:pt x="681" y="1166"/>
                    </a:lnTo>
                    <a:lnTo>
                      <a:pt x="696" y="1164"/>
                    </a:lnTo>
                    <a:lnTo>
                      <a:pt x="710" y="1161"/>
                    </a:lnTo>
                    <a:lnTo>
                      <a:pt x="725" y="1158"/>
                    </a:lnTo>
                    <a:lnTo>
                      <a:pt x="738" y="1155"/>
                    </a:lnTo>
                    <a:lnTo>
                      <a:pt x="752" y="1151"/>
                    </a:lnTo>
                    <a:lnTo>
                      <a:pt x="765" y="1147"/>
                    </a:lnTo>
                    <a:lnTo>
                      <a:pt x="779" y="1142"/>
                    </a:lnTo>
                    <a:lnTo>
                      <a:pt x="793" y="1138"/>
                    </a:lnTo>
                    <a:lnTo>
                      <a:pt x="806" y="1133"/>
                    </a:lnTo>
                    <a:lnTo>
                      <a:pt x="819" y="1127"/>
                    </a:lnTo>
                    <a:lnTo>
                      <a:pt x="832" y="1121"/>
                    </a:lnTo>
                    <a:lnTo>
                      <a:pt x="845" y="1116"/>
                    </a:lnTo>
                    <a:lnTo>
                      <a:pt x="857" y="1109"/>
                    </a:lnTo>
                    <a:lnTo>
                      <a:pt x="869" y="1103"/>
                    </a:lnTo>
                    <a:lnTo>
                      <a:pt x="882" y="1096"/>
                    </a:lnTo>
                    <a:lnTo>
                      <a:pt x="893" y="1089"/>
                    </a:lnTo>
                    <a:lnTo>
                      <a:pt x="905" y="1081"/>
                    </a:lnTo>
                    <a:lnTo>
                      <a:pt x="917" y="1074"/>
                    </a:lnTo>
                    <a:lnTo>
                      <a:pt x="929" y="1066"/>
                    </a:lnTo>
                    <a:lnTo>
                      <a:pt x="940" y="1058"/>
                    </a:lnTo>
                    <a:lnTo>
                      <a:pt x="951" y="1049"/>
                    </a:lnTo>
                    <a:lnTo>
                      <a:pt x="961" y="1040"/>
                    </a:lnTo>
                    <a:lnTo>
                      <a:pt x="973" y="1032"/>
                    </a:lnTo>
                    <a:lnTo>
                      <a:pt x="983" y="1022"/>
                    </a:lnTo>
                    <a:lnTo>
                      <a:pt x="994" y="1012"/>
                    </a:lnTo>
                    <a:lnTo>
                      <a:pt x="1003" y="1003"/>
                    </a:lnTo>
                    <a:lnTo>
                      <a:pt x="1013" y="993"/>
                    </a:lnTo>
                    <a:lnTo>
                      <a:pt x="1022" y="983"/>
                    </a:lnTo>
                    <a:lnTo>
                      <a:pt x="1032" y="972"/>
                    </a:lnTo>
                    <a:lnTo>
                      <a:pt x="1041" y="962"/>
                    </a:lnTo>
                    <a:lnTo>
                      <a:pt x="1050" y="951"/>
                    </a:lnTo>
                    <a:lnTo>
                      <a:pt x="1058" y="940"/>
                    </a:lnTo>
                    <a:lnTo>
                      <a:pt x="1066" y="928"/>
                    </a:lnTo>
                    <a:lnTo>
                      <a:pt x="1074" y="917"/>
                    </a:lnTo>
                    <a:lnTo>
                      <a:pt x="1082" y="906"/>
                    </a:lnTo>
                    <a:lnTo>
                      <a:pt x="1089" y="894"/>
                    </a:lnTo>
                    <a:lnTo>
                      <a:pt x="1096" y="882"/>
                    </a:lnTo>
                    <a:lnTo>
                      <a:pt x="1103" y="869"/>
                    </a:lnTo>
                    <a:lnTo>
                      <a:pt x="1110" y="857"/>
                    </a:lnTo>
                    <a:lnTo>
                      <a:pt x="1116" y="844"/>
                    </a:lnTo>
                    <a:lnTo>
                      <a:pt x="1122" y="832"/>
                    </a:lnTo>
                    <a:lnTo>
                      <a:pt x="1127" y="819"/>
                    </a:lnTo>
                    <a:lnTo>
                      <a:pt x="1133" y="806"/>
                    </a:lnTo>
                    <a:lnTo>
                      <a:pt x="1138" y="792"/>
                    </a:lnTo>
                    <a:lnTo>
                      <a:pt x="1142" y="779"/>
                    </a:lnTo>
                    <a:lnTo>
                      <a:pt x="1147" y="765"/>
                    </a:lnTo>
                    <a:lnTo>
                      <a:pt x="1151" y="752"/>
                    </a:lnTo>
                    <a:lnTo>
                      <a:pt x="1154" y="738"/>
                    </a:lnTo>
                    <a:lnTo>
                      <a:pt x="1158" y="724"/>
                    </a:lnTo>
                    <a:lnTo>
                      <a:pt x="1162" y="710"/>
                    </a:lnTo>
                    <a:lnTo>
                      <a:pt x="1164" y="696"/>
                    </a:lnTo>
                    <a:lnTo>
                      <a:pt x="1166" y="682"/>
                    </a:lnTo>
                    <a:lnTo>
                      <a:pt x="1168" y="667"/>
                    </a:lnTo>
                    <a:lnTo>
                      <a:pt x="1170" y="652"/>
                    </a:lnTo>
                    <a:lnTo>
                      <a:pt x="1171" y="638"/>
                    </a:lnTo>
                    <a:lnTo>
                      <a:pt x="1172" y="623"/>
                    </a:lnTo>
                    <a:lnTo>
                      <a:pt x="1173" y="608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78"/>
                    </a:lnTo>
                    <a:lnTo>
                      <a:pt x="1172" y="564"/>
                    </a:lnTo>
                    <a:lnTo>
                      <a:pt x="1171" y="548"/>
                    </a:lnTo>
                    <a:lnTo>
                      <a:pt x="1170" y="534"/>
                    </a:lnTo>
                    <a:lnTo>
                      <a:pt x="1168" y="520"/>
                    </a:lnTo>
                    <a:lnTo>
                      <a:pt x="1166" y="505"/>
                    </a:lnTo>
                    <a:lnTo>
                      <a:pt x="1164" y="491"/>
                    </a:lnTo>
                    <a:lnTo>
                      <a:pt x="1162" y="476"/>
                    </a:lnTo>
                    <a:lnTo>
                      <a:pt x="1158" y="463"/>
                    </a:lnTo>
                    <a:lnTo>
                      <a:pt x="1154" y="448"/>
                    </a:lnTo>
                    <a:lnTo>
                      <a:pt x="1151" y="435"/>
                    </a:lnTo>
                    <a:lnTo>
                      <a:pt x="1147" y="421"/>
                    </a:lnTo>
                    <a:lnTo>
                      <a:pt x="1142" y="408"/>
                    </a:lnTo>
                    <a:lnTo>
                      <a:pt x="1138" y="394"/>
                    </a:lnTo>
                    <a:lnTo>
                      <a:pt x="1133" y="381"/>
                    </a:lnTo>
                    <a:lnTo>
                      <a:pt x="1127" y="367"/>
                    </a:lnTo>
                    <a:lnTo>
                      <a:pt x="1122" y="355"/>
                    </a:lnTo>
                    <a:lnTo>
                      <a:pt x="1116" y="342"/>
                    </a:lnTo>
                    <a:lnTo>
                      <a:pt x="1110" y="330"/>
                    </a:lnTo>
                    <a:lnTo>
                      <a:pt x="1103" y="317"/>
                    </a:lnTo>
                    <a:lnTo>
                      <a:pt x="1096" y="305"/>
                    </a:lnTo>
                    <a:lnTo>
                      <a:pt x="1089" y="292"/>
                    </a:lnTo>
                    <a:lnTo>
                      <a:pt x="1082" y="281"/>
                    </a:lnTo>
                    <a:lnTo>
                      <a:pt x="1074" y="269"/>
                    </a:lnTo>
                    <a:lnTo>
                      <a:pt x="1066" y="258"/>
                    </a:lnTo>
                    <a:lnTo>
                      <a:pt x="1058" y="247"/>
                    </a:lnTo>
                    <a:lnTo>
                      <a:pt x="1050" y="235"/>
                    </a:lnTo>
                    <a:lnTo>
                      <a:pt x="1041" y="224"/>
                    </a:lnTo>
                    <a:lnTo>
                      <a:pt x="1032" y="214"/>
                    </a:lnTo>
                    <a:lnTo>
                      <a:pt x="1022" y="203"/>
                    </a:lnTo>
                    <a:lnTo>
                      <a:pt x="1013" y="194"/>
                    </a:lnTo>
                    <a:lnTo>
                      <a:pt x="1003" y="183"/>
                    </a:lnTo>
                    <a:lnTo>
                      <a:pt x="994" y="174"/>
                    </a:lnTo>
                    <a:lnTo>
                      <a:pt x="983" y="164"/>
                    </a:lnTo>
                    <a:lnTo>
                      <a:pt x="973" y="155"/>
                    </a:lnTo>
                    <a:lnTo>
                      <a:pt x="961" y="146"/>
                    </a:lnTo>
                    <a:lnTo>
                      <a:pt x="951" y="137"/>
                    </a:lnTo>
                    <a:lnTo>
                      <a:pt x="940" y="129"/>
                    </a:lnTo>
                    <a:lnTo>
                      <a:pt x="929" y="120"/>
                    </a:lnTo>
                    <a:lnTo>
                      <a:pt x="917" y="113"/>
                    </a:lnTo>
                    <a:lnTo>
                      <a:pt x="905" y="105"/>
                    </a:lnTo>
                    <a:lnTo>
                      <a:pt x="893" y="98"/>
                    </a:lnTo>
                    <a:lnTo>
                      <a:pt x="882" y="91"/>
                    </a:lnTo>
                    <a:lnTo>
                      <a:pt x="869" y="83"/>
                    </a:lnTo>
                    <a:lnTo>
                      <a:pt x="857" y="77"/>
                    </a:lnTo>
                    <a:lnTo>
                      <a:pt x="845" y="71"/>
                    </a:lnTo>
                    <a:lnTo>
                      <a:pt x="832" y="65"/>
                    </a:lnTo>
                    <a:lnTo>
                      <a:pt x="819" y="59"/>
                    </a:lnTo>
                    <a:lnTo>
                      <a:pt x="806" y="54"/>
                    </a:lnTo>
                    <a:lnTo>
                      <a:pt x="793" y="49"/>
                    </a:lnTo>
                    <a:lnTo>
                      <a:pt x="779" y="44"/>
                    </a:lnTo>
                    <a:lnTo>
                      <a:pt x="765" y="40"/>
                    </a:lnTo>
                    <a:lnTo>
                      <a:pt x="752" y="35"/>
                    </a:lnTo>
                    <a:lnTo>
                      <a:pt x="738" y="32"/>
                    </a:lnTo>
                    <a:lnTo>
                      <a:pt x="725" y="28"/>
                    </a:lnTo>
                    <a:lnTo>
                      <a:pt x="710" y="26"/>
                    </a:lnTo>
                    <a:lnTo>
                      <a:pt x="696" y="23"/>
                    </a:lnTo>
                    <a:lnTo>
                      <a:pt x="681" y="20"/>
                    </a:lnTo>
                    <a:lnTo>
                      <a:pt x="667" y="19"/>
                    </a:lnTo>
                    <a:lnTo>
                      <a:pt x="653" y="16"/>
                    </a:lnTo>
                    <a:lnTo>
                      <a:pt x="638" y="15"/>
                    </a:lnTo>
                    <a:lnTo>
                      <a:pt x="623" y="15"/>
                    </a:lnTo>
                    <a:lnTo>
                      <a:pt x="609" y="14"/>
                    </a:lnTo>
                    <a:lnTo>
                      <a:pt x="593" y="1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ŝ1íḑe"/>
              <p:cNvSpPr/>
              <p:nvPr userDrawn="1"/>
            </p:nvSpPr>
            <p:spPr bwMode="auto">
              <a:xfrm>
                <a:off x="2636838" y="3000376"/>
                <a:ext cx="433388" cy="309563"/>
              </a:xfrm>
              <a:custGeom>
                <a:avLst/>
                <a:gdLst>
                  <a:gd name="T0" fmla="*/ 121 w 273"/>
                  <a:gd name="T1" fmla="*/ 190 h 195"/>
                  <a:gd name="T2" fmla="*/ 157 w 273"/>
                  <a:gd name="T3" fmla="*/ 186 h 195"/>
                  <a:gd name="T4" fmla="*/ 184 w 273"/>
                  <a:gd name="T5" fmla="*/ 151 h 195"/>
                  <a:gd name="T6" fmla="*/ 206 w 273"/>
                  <a:gd name="T7" fmla="*/ 133 h 195"/>
                  <a:gd name="T8" fmla="*/ 247 w 273"/>
                  <a:gd name="T9" fmla="*/ 119 h 195"/>
                  <a:gd name="T10" fmla="*/ 273 w 273"/>
                  <a:gd name="T11" fmla="*/ 102 h 195"/>
                  <a:gd name="T12" fmla="*/ 245 w 273"/>
                  <a:gd name="T13" fmla="*/ 71 h 195"/>
                  <a:gd name="T14" fmla="*/ 216 w 273"/>
                  <a:gd name="T15" fmla="*/ 35 h 195"/>
                  <a:gd name="T16" fmla="*/ 207 w 273"/>
                  <a:gd name="T17" fmla="*/ 1 h 195"/>
                  <a:gd name="T18" fmla="*/ 172 w 273"/>
                  <a:gd name="T19" fmla="*/ 9 h 195"/>
                  <a:gd name="T20" fmla="*/ 129 w 273"/>
                  <a:gd name="T21" fmla="*/ 24 h 195"/>
                  <a:gd name="T22" fmla="*/ 76 w 273"/>
                  <a:gd name="T23" fmla="*/ 2 h 195"/>
                  <a:gd name="T24" fmla="*/ 62 w 273"/>
                  <a:gd name="T25" fmla="*/ 6 h 195"/>
                  <a:gd name="T26" fmla="*/ 49 w 273"/>
                  <a:gd name="T27" fmla="*/ 57 h 195"/>
                  <a:gd name="T28" fmla="*/ 15 w 273"/>
                  <a:gd name="T29" fmla="*/ 89 h 195"/>
                  <a:gd name="T30" fmla="*/ 1 w 273"/>
                  <a:gd name="T31" fmla="*/ 108 h 195"/>
                  <a:gd name="T32" fmla="*/ 46 w 273"/>
                  <a:gd name="T33" fmla="*/ 132 h 195"/>
                  <a:gd name="T34" fmla="*/ 76 w 273"/>
                  <a:gd name="T35" fmla="*/ 132 h 195"/>
                  <a:gd name="T36" fmla="*/ 130 w 273"/>
                  <a:gd name="T37" fmla="*/ 100 h 195"/>
                  <a:gd name="T38" fmla="*/ 110 w 273"/>
                  <a:gd name="T39" fmla="*/ 80 h 195"/>
                  <a:gd name="T40" fmla="*/ 105 w 273"/>
                  <a:gd name="T41" fmla="*/ 85 h 195"/>
                  <a:gd name="T42" fmla="*/ 69 w 273"/>
                  <a:gd name="T43" fmla="*/ 56 h 195"/>
                  <a:gd name="T44" fmla="*/ 73 w 273"/>
                  <a:gd name="T45" fmla="*/ 13 h 195"/>
                  <a:gd name="T46" fmla="*/ 119 w 273"/>
                  <a:gd name="T47" fmla="*/ 31 h 195"/>
                  <a:gd name="T48" fmla="*/ 154 w 273"/>
                  <a:gd name="T49" fmla="*/ 31 h 195"/>
                  <a:gd name="T50" fmla="*/ 199 w 273"/>
                  <a:gd name="T51" fmla="*/ 13 h 195"/>
                  <a:gd name="T52" fmla="*/ 205 w 273"/>
                  <a:gd name="T53" fmla="*/ 56 h 195"/>
                  <a:gd name="T54" fmla="*/ 168 w 273"/>
                  <a:gd name="T55" fmla="*/ 85 h 195"/>
                  <a:gd name="T56" fmla="*/ 163 w 273"/>
                  <a:gd name="T57" fmla="*/ 80 h 195"/>
                  <a:gd name="T58" fmla="*/ 142 w 273"/>
                  <a:gd name="T59" fmla="*/ 100 h 195"/>
                  <a:gd name="T60" fmla="*/ 145 w 273"/>
                  <a:gd name="T61" fmla="*/ 54 h 195"/>
                  <a:gd name="T62" fmla="*/ 130 w 273"/>
                  <a:gd name="T63" fmla="*/ 61 h 195"/>
                  <a:gd name="T64" fmla="*/ 137 w 273"/>
                  <a:gd name="T65" fmla="*/ 45 h 195"/>
                  <a:gd name="T66" fmla="*/ 113 w 273"/>
                  <a:gd name="T67" fmla="*/ 164 h 195"/>
                  <a:gd name="T68" fmla="*/ 141 w 273"/>
                  <a:gd name="T69" fmla="*/ 173 h 195"/>
                  <a:gd name="T70" fmla="*/ 151 w 273"/>
                  <a:gd name="T71" fmla="*/ 177 h 195"/>
                  <a:gd name="T72" fmla="*/ 121 w 273"/>
                  <a:gd name="T73" fmla="*/ 150 h 195"/>
                  <a:gd name="T74" fmla="*/ 89 w 273"/>
                  <a:gd name="T75" fmla="*/ 134 h 195"/>
                  <a:gd name="T76" fmla="*/ 95 w 273"/>
                  <a:gd name="T77" fmla="*/ 108 h 195"/>
                  <a:gd name="T78" fmla="*/ 133 w 273"/>
                  <a:gd name="T79" fmla="*/ 115 h 195"/>
                  <a:gd name="T80" fmla="*/ 157 w 273"/>
                  <a:gd name="T81" fmla="*/ 105 h 195"/>
                  <a:gd name="T82" fmla="*/ 183 w 273"/>
                  <a:gd name="T83" fmla="*/ 114 h 195"/>
                  <a:gd name="T84" fmla="*/ 177 w 273"/>
                  <a:gd name="T85" fmla="*/ 142 h 195"/>
                  <a:gd name="T86" fmla="*/ 137 w 273"/>
                  <a:gd name="T87" fmla="*/ 164 h 195"/>
                  <a:gd name="T88" fmla="*/ 178 w 273"/>
                  <a:gd name="T89" fmla="*/ 63 h 195"/>
                  <a:gd name="T90" fmla="*/ 161 w 273"/>
                  <a:gd name="T91" fmla="*/ 63 h 195"/>
                  <a:gd name="T92" fmla="*/ 175 w 273"/>
                  <a:gd name="T93" fmla="*/ 96 h 195"/>
                  <a:gd name="T94" fmla="*/ 202 w 273"/>
                  <a:gd name="T95" fmla="*/ 68 h 195"/>
                  <a:gd name="T96" fmla="*/ 236 w 273"/>
                  <a:gd name="T97" fmla="*/ 76 h 195"/>
                  <a:gd name="T98" fmla="*/ 246 w 273"/>
                  <a:gd name="T99" fmla="*/ 107 h 195"/>
                  <a:gd name="T100" fmla="*/ 201 w 273"/>
                  <a:gd name="T101" fmla="*/ 120 h 195"/>
                  <a:gd name="T102" fmla="*/ 178 w 273"/>
                  <a:gd name="T103" fmla="*/ 96 h 195"/>
                  <a:gd name="T104" fmla="*/ 113 w 273"/>
                  <a:gd name="T105" fmla="*/ 62 h 195"/>
                  <a:gd name="T106" fmla="*/ 97 w 273"/>
                  <a:gd name="T107" fmla="*/ 65 h 195"/>
                  <a:gd name="T108" fmla="*/ 104 w 273"/>
                  <a:gd name="T109" fmla="*/ 51 h 195"/>
                  <a:gd name="T110" fmla="*/ 75 w 273"/>
                  <a:gd name="T111" fmla="*/ 120 h 195"/>
                  <a:gd name="T112" fmla="*/ 34 w 273"/>
                  <a:gd name="T113" fmla="*/ 110 h 195"/>
                  <a:gd name="T114" fmla="*/ 34 w 273"/>
                  <a:gd name="T115" fmla="*/ 80 h 195"/>
                  <a:gd name="T116" fmla="*/ 65 w 273"/>
                  <a:gd name="T117" fmla="*/ 67 h 195"/>
                  <a:gd name="T118" fmla="*/ 96 w 273"/>
                  <a:gd name="T119" fmla="*/ 9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3" h="195">
                    <a:moveTo>
                      <a:pt x="97" y="154"/>
                    </a:moveTo>
                    <a:lnTo>
                      <a:pt x="98" y="158"/>
                    </a:lnTo>
                    <a:lnTo>
                      <a:pt x="100" y="162"/>
                    </a:lnTo>
                    <a:lnTo>
                      <a:pt x="101" y="166"/>
                    </a:lnTo>
                    <a:lnTo>
                      <a:pt x="103" y="170"/>
                    </a:lnTo>
                    <a:lnTo>
                      <a:pt x="105" y="174"/>
                    </a:lnTo>
                    <a:lnTo>
                      <a:pt x="108" y="177"/>
                    </a:lnTo>
                    <a:lnTo>
                      <a:pt x="111" y="181"/>
                    </a:lnTo>
                    <a:lnTo>
                      <a:pt x="113" y="184"/>
                    </a:lnTo>
                    <a:lnTo>
                      <a:pt x="116" y="186"/>
                    </a:lnTo>
                    <a:lnTo>
                      <a:pt x="119" y="188"/>
                    </a:lnTo>
                    <a:lnTo>
                      <a:pt x="121" y="190"/>
                    </a:lnTo>
                    <a:lnTo>
                      <a:pt x="124" y="191"/>
                    </a:lnTo>
                    <a:lnTo>
                      <a:pt x="126" y="192"/>
                    </a:lnTo>
                    <a:lnTo>
                      <a:pt x="130" y="193"/>
                    </a:lnTo>
                    <a:lnTo>
                      <a:pt x="133" y="194"/>
                    </a:lnTo>
                    <a:lnTo>
                      <a:pt x="137" y="195"/>
                    </a:lnTo>
                    <a:lnTo>
                      <a:pt x="140" y="194"/>
                    </a:lnTo>
                    <a:lnTo>
                      <a:pt x="143" y="193"/>
                    </a:lnTo>
                    <a:lnTo>
                      <a:pt x="146" y="192"/>
                    </a:lnTo>
                    <a:lnTo>
                      <a:pt x="149" y="191"/>
                    </a:lnTo>
                    <a:lnTo>
                      <a:pt x="152" y="190"/>
                    </a:lnTo>
                    <a:lnTo>
                      <a:pt x="154" y="188"/>
                    </a:lnTo>
                    <a:lnTo>
                      <a:pt x="157" y="186"/>
                    </a:lnTo>
                    <a:lnTo>
                      <a:pt x="159" y="184"/>
                    </a:lnTo>
                    <a:lnTo>
                      <a:pt x="162" y="181"/>
                    </a:lnTo>
                    <a:lnTo>
                      <a:pt x="165" y="177"/>
                    </a:lnTo>
                    <a:lnTo>
                      <a:pt x="167" y="174"/>
                    </a:lnTo>
                    <a:lnTo>
                      <a:pt x="170" y="170"/>
                    </a:lnTo>
                    <a:lnTo>
                      <a:pt x="171" y="166"/>
                    </a:lnTo>
                    <a:lnTo>
                      <a:pt x="174" y="162"/>
                    </a:lnTo>
                    <a:lnTo>
                      <a:pt x="175" y="158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80" y="152"/>
                    </a:lnTo>
                    <a:lnTo>
                      <a:pt x="184" y="151"/>
                    </a:lnTo>
                    <a:lnTo>
                      <a:pt x="186" y="149"/>
                    </a:lnTo>
                    <a:lnTo>
                      <a:pt x="190" y="147"/>
                    </a:lnTo>
                    <a:lnTo>
                      <a:pt x="192" y="144"/>
                    </a:lnTo>
                    <a:lnTo>
                      <a:pt x="194" y="140"/>
                    </a:lnTo>
                    <a:lnTo>
                      <a:pt x="196" y="136"/>
                    </a:lnTo>
                    <a:lnTo>
                      <a:pt x="197" y="132"/>
                    </a:lnTo>
                    <a:lnTo>
                      <a:pt x="197" y="132"/>
                    </a:lnTo>
                    <a:lnTo>
                      <a:pt x="198" y="131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202" y="132"/>
                    </a:lnTo>
                    <a:lnTo>
                      <a:pt x="206" y="133"/>
                    </a:lnTo>
                    <a:lnTo>
                      <a:pt x="210" y="134"/>
                    </a:lnTo>
                    <a:lnTo>
                      <a:pt x="215" y="134"/>
                    </a:lnTo>
                    <a:lnTo>
                      <a:pt x="219" y="133"/>
                    </a:lnTo>
                    <a:lnTo>
                      <a:pt x="222" y="132"/>
                    </a:lnTo>
                    <a:lnTo>
                      <a:pt x="225" y="132"/>
                    </a:lnTo>
                    <a:lnTo>
                      <a:pt x="227" y="132"/>
                    </a:lnTo>
                    <a:lnTo>
                      <a:pt x="229" y="131"/>
                    </a:lnTo>
                    <a:lnTo>
                      <a:pt x="231" y="129"/>
                    </a:lnTo>
                    <a:lnTo>
                      <a:pt x="233" y="128"/>
                    </a:lnTo>
                    <a:lnTo>
                      <a:pt x="237" y="124"/>
                    </a:lnTo>
                    <a:lnTo>
                      <a:pt x="242" y="121"/>
                    </a:lnTo>
                    <a:lnTo>
                      <a:pt x="247" y="119"/>
                    </a:lnTo>
                    <a:lnTo>
                      <a:pt x="254" y="116"/>
                    </a:lnTo>
                    <a:lnTo>
                      <a:pt x="260" y="113"/>
                    </a:lnTo>
                    <a:lnTo>
                      <a:pt x="266" y="111"/>
                    </a:lnTo>
                    <a:lnTo>
                      <a:pt x="268" y="110"/>
                    </a:lnTo>
                    <a:lnTo>
                      <a:pt x="270" y="109"/>
                    </a:lnTo>
                    <a:lnTo>
                      <a:pt x="271" y="108"/>
                    </a:lnTo>
                    <a:lnTo>
                      <a:pt x="272" y="107"/>
                    </a:lnTo>
                    <a:lnTo>
                      <a:pt x="273" y="106"/>
                    </a:lnTo>
                    <a:lnTo>
                      <a:pt x="273" y="105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2"/>
                    </a:lnTo>
                    <a:lnTo>
                      <a:pt x="272" y="101"/>
                    </a:lnTo>
                    <a:lnTo>
                      <a:pt x="271" y="100"/>
                    </a:lnTo>
                    <a:lnTo>
                      <a:pt x="270" y="99"/>
                    </a:lnTo>
                    <a:lnTo>
                      <a:pt x="266" y="96"/>
                    </a:lnTo>
                    <a:lnTo>
                      <a:pt x="261" y="91"/>
                    </a:lnTo>
                    <a:lnTo>
                      <a:pt x="258" y="89"/>
                    </a:lnTo>
                    <a:lnTo>
                      <a:pt x="255" y="86"/>
                    </a:lnTo>
                    <a:lnTo>
                      <a:pt x="253" y="83"/>
                    </a:lnTo>
                    <a:lnTo>
                      <a:pt x="251" y="79"/>
                    </a:lnTo>
                    <a:lnTo>
                      <a:pt x="249" y="76"/>
                    </a:lnTo>
                    <a:lnTo>
                      <a:pt x="247" y="74"/>
                    </a:lnTo>
                    <a:lnTo>
                      <a:pt x="245" y="71"/>
                    </a:lnTo>
                    <a:lnTo>
                      <a:pt x="242" y="67"/>
                    </a:lnTo>
                    <a:lnTo>
                      <a:pt x="238" y="65"/>
                    </a:lnTo>
                    <a:lnTo>
                      <a:pt x="234" y="62"/>
                    </a:lnTo>
                    <a:lnTo>
                      <a:pt x="230" y="59"/>
                    </a:lnTo>
                    <a:lnTo>
                      <a:pt x="227" y="58"/>
                    </a:lnTo>
                    <a:lnTo>
                      <a:pt x="224" y="57"/>
                    </a:lnTo>
                    <a:lnTo>
                      <a:pt x="220" y="56"/>
                    </a:lnTo>
                    <a:lnTo>
                      <a:pt x="220" y="54"/>
                    </a:lnTo>
                    <a:lnTo>
                      <a:pt x="220" y="50"/>
                    </a:lnTo>
                    <a:lnTo>
                      <a:pt x="219" y="46"/>
                    </a:lnTo>
                    <a:lnTo>
                      <a:pt x="219" y="43"/>
                    </a:lnTo>
                    <a:lnTo>
                      <a:pt x="216" y="35"/>
                    </a:lnTo>
                    <a:lnTo>
                      <a:pt x="214" y="27"/>
                    </a:lnTo>
                    <a:lnTo>
                      <a:pt x="212" y="23"/>
                    </a:lnTo>
                    <a:lnTo>
                      <a:pt x="211" y="19"/>
                    </a:lnTo>
                    <a:lnTo>
                      <a:pt x="210" y="13"/>
                    </a:lnTo>
                    <a:lnTo>
                      <a:pt x="210" y="8"/>
                    </a:lnTo>
                    <a:lnTo>
                      <a:pt x="210" y="6"/>
                    </a:lnTo>
                    <a:lnTo>
                      <a:pt x="210" y="4"/>
                    </a:lnTo>
                    <a:lnTo>
                      <a:pt x="210" y="3"/>
                    </a:lnTo>
                    <a:lnTo>
                      <a:pt x="210" y="3"/>
                    </a:lnTo>
                    <a:lnTo>
                      <a:pt x="210" y="2"/>
                    </a:lnTo>
                    <a:lnTo>
                      <a:pt x="209" y="2"/>
                    </a:lnTo>
                    <a:lnTo>
                      <a:pt x="207" y="1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2" y="0"/>
                    </a:lnTo>
                    <a:lnTo>
                      <a:pt x="201" y="0"/>
                    </a:lnTo>
                    <a:lnTo>
                      <a:pt x="200" y="1"/>
                    </a:lnTo>
                    <a:lnTo>
                      <a:pt x="197" y="2"/>
                    </a:lnTo>
                    <a:lnTo>
                      <a:pt x="194" y="3"/>
                    </a:lnTo>
                    <a:lnTo>
                      <a:pt x="190" y="5"/>
                    </a:lnTo>
                    <a:lnTo>
                      <a:pt x="186" y="6"/>
                    </a:lnTo>
                    <a:lnTo>
                      <a:pt x="182" y="7"/>
                    </a:lnTo>
                    <a:lnTo>
                      <a:pt x="177" y="7"/>
                    </a:lnTo>
                    <a:lnTo>
                      <a:pt x="172" y="9"/>
                    </a:lnTo>
                    <a:lnTo>
                      <a:pt x="169" y="11"/>
                    </a:lnTo>
                    <a:lnTo>
                      <a:pt x="164" y="12"/>
                    </a:lnTo>
                    <a:lnTo>
                      <a:pt x="160" y="15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45" y="24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6" y="30"/>
                    </a:lnTo>
                    <a:lnTo>
                      <a:pt x="136" y="30"/>
                    </a:lnTo>
                    <a:lnTo>
                      <a:pt x="129" y="24"/>
                    </a:lnTo>
                    <a:lnTo>
                      <a:pt x="121" y="19"/>
                    </a:lnTo>
                    <a:lnTo>
                      <a:pt x="117" y="17"/>
                    </a:lnTo>
                    <a:lnTo>
                      <a:pt x="113" y="15"/>
                    </a:lnTo>
                    <a:lnTo>
                      <a:pt x="109" y="12"/>
                    </a:lnTo>
                    <a:lnTo>
                      <a:pt x="105" y="11"/>
                    </a:lnTo>
                    <a:lnTo>
                      <a:pt x="101" y="9"/>
                    </a:lnTo>
                    <a:lnTo>
                      <a:pt x="96" y="7"/>
                    </a:lnTo>
                    <a:lnTo>
                      <a:pt x="91" y="7"/>
                    </a:lnTo>
                    <a:lnTo>
                      <a:pt x="87" y="6"/>
                    </a:lnTo>
                    <a:lnTo>
                      <a:pt x="83" y="5"/>
                    </a:lnTo>
                    <a:lnTo>
                      <a:pt x="80" y="3"/>
                    </a:lnTo>
                    <a:lnTo>
                      <a:pt x="76" y="2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1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4"/>
                    </a:lnTo>
                    <a:lnTo>
                      <a:pt x="62" y="6"/>
                    </a:lnTo>
                    <a:lnTo>
                      <a:pt x="63" y="8"/>
                    </a:lnTo>
                    <a:lnTo>
                      <a:pt x="62" y="13"/>
                    </a:lnTo>
                    <a:lnTo>
                      <a:pt x="61" y="19"/>
                    </a:lnTo>
                    <a:lnTo>
                      <a:pt x="61" y="23"/>
                    </a:lnTo>
                    <a:lnTo>
                      <a:pt x="60" y="27"/>
                    </a:lnTo>
                    <a:lnTo>
                      <a:pt x="57" y="35"/>
                    </a:lnTo>
                    <a:lnTo>
                      <a:pt x="54" y="43"/>
                    </a:lnTo>
                    <a:lnTo>
                      <a:pt x="53" y="46"/>
                    </a:lnTo>
                    <a:lnTo>
                      <a:pt x="53" y="50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49" y="57"/>
                    </a:lnTo>
                    <a:lnTo>
                      <a:pt x="46" y="58"/>
                    </a:lnTo>
                    <a:lnTo>
                      <a:pt x="43" y="59"/>
                    </a:lnTo>
                    <a:lnTo>
                      <a:pt x="39" y="62"/>
                    </a:lnTo>
                    <a:lnTo>
                      <a:pt x="34" y="65"/>
                    </a:lnTo>
                    <a:lnTo>
                      <a:pt x="31" y="67"/>
                    </a:lnTo>
                    <a:lnTo>
                      <a:pt x="29" y="71"/>
                    </a:lnTo>
                    <a:lnTo>
                      <a:pt x="26" y="74"/>
                    </a:lnTo>
                    <a:lnTo>
                      <a:pt x="24" y="76"/>
                    </a:lnTo>
                    <a:lnTo>
                      <a:pt x="22" y="79"/>
                    </a:lnTo>
                    <a:lnTo>
                      <a:pt x="20" y="83"/>
                    </a:lnTo>
                    <a:lnTo>
                      <a:pt x="17" y="86"/>
                    </a:lnTo>
                    <a:lnTo>
                      <a:pt x="15" y="89"/>
                    </a:lnTo>
                    <a:lnTo>
                      <a:pt x="13" y="91"/>
                    </a:lnTo>
                    <a:lnTo>
                      <a:pt x="7" y="96"/>
                    </a:lnTo>
                    <a:lnTo>
                      <a:pt x="3" y="99"/>
                    </a:lnTo>
                    <a:lnTo>
                      <a:pt x="1" y="100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6"/>
                    </a:lnTo>
                    <a:lnTo>
                      <a:pt x="1" y="107"/>
                    </a:lnTo>
                    <a:lnTo>
                      <a:pt x="1" y="108"/>
                    </a:lnTo>
                    <a:lnTo>
                      <a:pt x="3" y="109"/>
                    </a:lnTo>
                    <a:lnTo>
                      <a:pt x="5" y="110"/>
                    </a:lnTo>
                    <a:lnTo>
                      <a:pt x="7" y="111"/>
                    </a:lnTo>
                    <a:lnTo>
                      <a:pt x="13" y="113"/>
                    </a:lnTo>
                    <a:lnTo>
                      <a:pt x="20" y="116"/>
                    </a:lnTo>
                    <a:lnTo>
                      <a:pt x="26" y="119"/>
                    </a:lnTo>
                    <a:lnTo>
                      <a:pt x="31" y="121"/>
                    </a:lnTo>
                    <a:lnTo>
                      <a:pt x="36" y="124"/>
                    </a:lnTo>
                    <a:lnTo>
                      <a:pt x="40" y="128"/>
                    </a:lnTo>
                    <a:lnTo>
                      <a:pt x="42" y="129"/>
                    </a:lnTo>
                    <a:lnTo>
                      <a:pt x="44" y="131"/>
                    </a:lnTo>
                    <a:lnTo>
                      <a:pt x="46" y="132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4" y="133"/>
                    </a:lnTo>
                    <a:lnTo>
                      <a:pt x="58" y="134"/>
                    </a:lnTo>
                    <a:lnTo>
                      <a:pt x="62" y="134"/>
                    </a:lnTo>
                    <a:lnTo>
                      <a:pt x="67" y="133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7" y="136"/>
                    </a:lnTo>
                    <a:lnTo>
                      <a:pt x="79" y="140"/>
                    </a:lnTo>
                    <a:lnTo>
                      <a:pt x="81" y="144"/>
                    </a:lnTo>
                    <a:lnTo>
                      <a:pt x="84" y="147"/>
                    </a:lnTo>
                    <a:lnTo>
                      <a:pt x="86" y="149"/>
                    </a:lnTo>
                    <a:lnTo>
                      <a:pt x="89" y="151"/>
                    </a:lnTo>
                    <a:lnTo>
                      <a:pt x="93" y="152"/>
                    </a:lnTo>
                    <a:lnTo>
                      <a:pt x="97" y="154"/>
                    </a:lnTo>
                    <a:lnTo>
                      <a:pt x="97" y="154"/>
                    </a:lnTo>
                    <a:lnTo>
                      <a:pt x="97" y="154"/>
                    </a:lnTo>
                    <a:close/>
                    <a:moveTo>
                      <a:pt x="130" y="71"/>
                    </a:moveTo>
                    <a:lnTo>
                      <a:pt x="130" y="100"/>
                    </a:lnTo>
                    <a:lnTo>
                      <a:pt x="130" y="100"/>
                    </a:lnTo>
                    <a:lnTo>
                      <a:pt x="129" y="100"/>
                    </a:lnTo>
                    <a:lnTo>
                      <a:pt x="129" y="97"/>
                    </a:lnTo>
                    <a:lnTo>
                      <a:pt x="129" y="95"/>
                    </a:lnTo>
                    <a:lnTo>
                      <a:pt x="127" y="91"/>
                    </a:lnTo>
                    <a:lnTo>
                      <a:pt x="125" y="86"/>
                    </a:lnTo>
                    <a:lnTo>
                      <a:pt x="123" y="80"/>
                    </a:lnTo>
                    <a:lnTo>
                      <a:pt x="120" y="76"/>
                    </a:lnTo>
                    <a:lnTo>
                      <a:pt x="117" y="72"/>
                    </a:lnTo>
                    <a:lnTo>
                      <a:pt x="117" y="71"/>
                    </a:lnTo>
                    <a:lnTo>
                      <a:pt x="108" y="78"/>
                    </a:lnTo>
                    <a:lnTo>
                      <a:pt x="110" y="80"/>
                    </a:lnTo>
                    <a:lnTo>
                      <a:pt x="112" y="84"/>
                    </a:lnTo>
                    <a:lnTo>
                      <a:pt x="114" y="88"/>
                    </a:lnTo>
                    <a:lnTo>
                      <a:pt x="116" y="92"/>
                    </a:lnTo>
                    <a:lnTo>
                      <a:pt x="117" y="93"/>
                    </a:lnTo>
                    <a:lnTo>
                      <a:pt x="117" y="95"/>
                    </a:lnTo>
                    <a:lnTo>
                      <a:pt x="115" y="94"/>
                    </a:lnTo>
                    <a:lnTo>
                      <a:pt x="113" y="93"/>
                    </a:lnTo>
                    <a:lnTo>
                      <a:pt x="110" y="93"/>
                    </a:lnTo>
                    <a:lnTo>
                      <a:pt x="108" y="93"/>
                    </a:lnTo>
                    <a:lnTo>
                      <a:pt x="107" y="91"/>
                    </a:lnTo>
                    <a:lnTo>
                      <a:pt x="106" y="88"/>
                    </a:lnTo>
                    <a:lnTo>
                      <a:pt x="105" y="85"/>
                    </a:lnTo>
                    <a:lnTo>
                      <a:pt x="102" y="80"/>
                    </a:lnTo>
                    <a:lnTo>
                      <a:pt x="101" y="78"/>
                    </a:lnTo>
                    <a:lnTo>
                      <a:pt x="99" y="75"/>
                    </a:lnTo>
                    <a:lnTo>
                      <a:pt x="97" y="71"/>
                    </a:lnTo>
                    <a:lnTo>
                      <a:pt x="94" y="69"/>
                    </a:lnTo>
                    <a:lnTo>
                      <a:pt x="92" y="67"/>
                    </a:lnTo>
                    <a:lnTo>
                      <a:pt x="89" y="64"/>
                    </a:lnTo>
                    <a:lnTo>
                      <a:pt x="85" y="62"/>
                    </a:lnTo>
                    <a:lnTo>
                      <a:pt x="81" y="59"/>
                    </a:lnTo>
                    <a:lnTo>
                      <a:pt x="77" y="58"/>
                    </a:lnTo>
                    <a:lnTo>
                      <a:pt x="73" y="57"/>
                    </a:lnTo>
                    <a:lnTo>
                      <a:pt x="69" y="56"/>
                    </a:lnTo>
                    <a:lnTo>
                      <a:pt x="65" y="56"/>
                    </a:lnTo>
                    <a:lnTo>
                      <a:pt x="65" y="55"/>
                    </a:lnTo>
                    <a:lnTo>
                      <a:pt x="65" y="50"/>
                    </a:lnTo>
                    <a:lnTo>
                      <a:pt x="65" y="45"/>
                    </a:lnTo>
                    <a:lnTo>
                      <a:pt x="67" y="41"/>
                    </a:lnTo>
                    <a:lnTo>
                      <a:pt x="69" y="35"/>
                    </a:lnTo>
                    <a:lnTo>
                      <a:pt x="69" y="32"/>
                    </a:lnTo>
                    <a:lnTo>
                      <a:pt x="71" y="29"/>
                    </a:lnTo>
                    <a:lnTo>
                      <a:pt x="72" y="26"/>
                    </a:lnTo>
                    <a:lnTo>
                      <a:pt x="72" y="23"/>
                    </a:lnTo>
                    <a:lnTo>
                      <a:pt x="73" y="17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7" y="15"/>
                    </a:lnTo>
                    <a:lnTo>
                      <a:pt x="81" y="16"/>
                    </a:lnTo>
                    <a:lnTo>
                      <a:pt x="87" y="17"/>
                    </a:lnTo>
                    <a:lnTo>
                      <a:pt x="95" y="19"/>
                    </a:lnTo>
                    <a:lnTo>
                      <a:pt x="101" y="20"/>
                    </a:lnTo>
                    <a:lnTo>
                      <a:pt x="104" y="22"/>
                    </a:lnTo>
                    <a:lnTo>
                      <a:pt x="106" y="23"/>
                    </a:lnTo>
                    <a:lnTo>
                      <a:pt x="108" y="24"/>
                    </a:lnTo>
                    <a:lnTo>
                      <a:pt x="110" y="25"/>
                    </a:lnTo>
                    <a:lnTo>
                      <a:pt x="115" y="28"/>
                    </a:lnTo>
                    <a:lnTo>
                      <a:pt x="119" y="31"/>
                    </a:lnTo>
                    <a:lnTo>
                      <a:pt x="123" y="35"/>
                    </a:lnTo>
                    <a:lnTo>
                      <a:pt x="128" y="38"/>
                    </a:lnTo>
                    <a:lnTo>
                      <a:pt x="129" y="39"/>
                    </a:lnTo>
                    <a:lnTo>
                      <a:pt x="132" y="40"/>
                    </a:lnTo>
                    <a:lnTo>
                      <a:pt x="134" y="41"/>
                    </a:lnTo>
                    <a:lnTo>
                      <a:pt x="137" y="42"/>
                    </a:lnTo>
                    <a:lnTo>
                      <a:pt x="139" y="41"/>
                    </a:lnTo>
                    <a:lnTo>
                      <a:pt x="141" y="40"/>
                    </a:lnTo>
                    <a:lnTo>
                      <a:pt x="143" y="39"/>
                    </a:lnTo>
                    <a:lnTo>
                      <a:pt x="145" y="38"/>
                    </a:lnTo>
                    <a:lnTo>
                      <a:pt x="150" y="35"/>
                    </a:lnTo>
                    <a:lnTo>
                      <a:pt x="154" y="31"/>
                    </a:lnTo>
                    <a:lnTo>
                      <a:pt x="158" y="28"/>
                    </a:lnTo>
                    <a:lnTo>
                      <a:pt x="162" y="25"/>
                    </a:lnTo>
                    <a:lnTo>
                      <a:pt x="165" y="24"/>
                    </a:lnTo>
                    <a:lnTo>
                      <a:pt x="167" y="23"/>
                    </a:lnTo>
                    <a:lnTo>
                      <a:pt x="170" y="22"/>
                    </a:lnTo>
                    <a:lnTo>
                      <a:pt x="172" y="20"/>
                    </a:lnTo>
                    <a:lnTo>
                      <a:pt x="178" y="19"/>
                    </a:lnTo>
                    <a:lnTo>
                      <a:pt x="186" y="17"/>
                    </a:lnTo>
                    <a:lnTo>
                      <a:pt x="192" y="16"/>
                    </a:lnTo>
                    <a:lnTo>
                      <a:pt x="196" y="15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7"/>
                    </a:lnTo>
                    <a:lnTo>
                      <a:pt x="201" y="23"/>
                    </a:lnTo>
                    <a:lnTo>
                      <a:pt x="202" y="26"/>
                    </a:lnTo>
                    <a:lnTo>
                      <a:pt x="202" y="29"/>
                    </a:lnTo>
                    <a:lnTo>
                      <a:pt x="203" y="32"/>
                    </a:lnTo>
                    <a:lnTo>
                      <a:pt x="205" y="35"/>
                    </a:lnTo>
                    <a:lnTo>
                      <a:pt x="206" y="41"/>
                    </a:lnTo>
                    <a:lnTo>
                      <a:pt x="208" y="45"/>
                    </a:lnTo>
                    <a:lnTo>
                      <a:pt x="208" y="50"/>
                    </a:lnTo>
                    <a:lnTo>
                      <a:pt x="208" y="55"/>
                    </a:lnTo>
                    <a:lnTo>
                      <a:pt x="208" y="56"/>
                    </a:lnTo>
                    <a:lnTo>
                      <a:pt x="205" y="56"/>
                    </a:lnTo>
                    <a:lnTo>
                      <a:pt x="200" y="57"/>
                    </a:lnTo>
                    <a:lnTo>
                      <a:pt x="196" y="58"/>
                    </a:lnTo>
                    <a:lnTo>
                      <a:pt x="192" y="59"/>
                    </a:lnTo>
                    <a:lnTo>
                      <a:pt x="188" y="62"/>
                    </a:lnTo>
                    <a:lnTo>
                      <a:pt x="184" y="64"/>
                    </a:lnTo>
                    <a:lnTo>
                      <a:pt x="181" y="67"/>
                    </a:lnTo>
                    <a:lnTo>
                      <a:pt x="178" y="69"/>
                    </a:lnTo>
                    <a:lnTo>
                      <a:pt x="176" y="71"/>
                    </a:lnTo>
                    <a:lnTo>
                      <a:pt x="174" y="75"/>
                    </a:lnTo>
                    <a:lnTo>
                      <a:pt x="172" y="78"/>
                    </a:lnTo>
                    <a:lnTo>
                      <a:pt x="170" y="80"/>
                    </a:lnTo>
                    <a:lnTo>
                      <a:pt x="168" y="85"/>
                    </a:lnTo>
                    <a:lnTo>
                      <a:pt x="166" y="88"/>
                    </a:lnTo>
                    <a:lnTo>
                      <a:pt x="166" y="91"/>
                    </a:lnTo>
                    <a:lnTo>
                      <a:pt x="166" y="93"/>
                    </a:lnTo>
                    <a:lnTo>
                      <a:pt x="163" y="93"/>
                    </a:lnTo>
                    <a:lnTo>
                      <a:pt x="161" y="93"/>
                    </a:lnTo>
                    <a:lnTo>
                      <a:pt x="158" y="94"/>
                    </a:lnTo>
                    <a:lnTo>
                      <a:pt x="156" y="95"/>
                    </a:lnTo>
                    <a:lnTo>
                      <a:pt x="156" y="93"/>
                    </a:lnTo>
                    <a:lnTo>
                      <a:pt x="157" y="92"/>
                    </a:lnTo>
                    <a:lnTo>
                      <a:pt x="158" y="88"/>
                    </a:lnTo>
                    <a:lnTo>
                      <a:pt x="161" y="84"/>
                    </a:lnTo>
                    <a:lnTo>
                      <a:pt x="163" y="80"/>
                    </a:lnTo>
                    <a:lnTo>
                      <a:pt x="165" y="78"/>
                    </a:lnTo>
                    <a:lnTo>
                      <a:pt x="156" y="71"/>
                    </a:lnTo>
                    <a:lnTo>
                      <a:pt x="155" y="72"/>
                    </a:lnTo>
                    <a:lnTo>
                      <a:pt x="153" y="76"/>
                    </a:lnTo>
                    <a:lnTo>
                      <a:pt x="150" y="80"/>
                    </a:lnTo>
                    <a:lnTo>
                      <a:pt x="147" y="86"/>
                    </a:lnTo>
                    <a:lnTo>
                      <a:pt x="145" y="91"/>
                    </a:lnTo>
                    <a:lnTo>
                      <a:pt x="145" y="95"/>
                    </a:lnTo>
                    <a:lnTo>
                      <a:pt x="144" y="97"/>
                    </a:lnTo>
                    <a:lnTo>
                      <a:pt x="144" y="100"/>
                    </a:lnTo>
                    <a:lnTo>
                      <a:pt x="143" y="100"/>
                    </a:lnTo>
                    <a:lnTo>
                      <a:pt x="142" y="100"/>
                    </a:lnTo>
                    <a:lnTo>
                      <a:pt x="142" y="71"/>
                    </a:lnTo>
                    <a:lnTo>
                      <a:pt x="130" y="71"/>
                    </a:lnTo>
                    <a:lnTo>
                      <a:pt x="130" y="71"/>
                    </a:lnTo>
                    <a:close/>
                    <a:moveTo>
                      <a:pt x="137" y="45"/>
                    </a:moveTo>
                    <a:lnTo>
                      <a:pt x="138" y="45"/>
                    </a:lnTo>
                    <a:lnTo>
                      <a:pt x="140" y="46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4" y="49"/>
                    </a:lnTo>
                    <a:lnTo>
                      <a:pt x="145" y="51"/>
                    </a:lnTo>
                    <a:lnTo>
                      <a:pt x="145" y="52"/>
                    </a:lnTo>
                    <a:lnTo>
                      <a:pt x="145" y="54"/>
                    </a:lnTo>
                    <a:lnTo>
                      <a:pt x="145" y="56"/>
                    </a:lnTo>
                    <a:lnTo>
                      <a:pt x="145" y="58"/>
                    </a:lnTo>
                    <a:lnTo>
                      <a:pt x="144" y="59"/>
                    </a:lnTo>
                    <a:lnTo>
                      <a:pt x="143" y="61"/>
                    </a:lnTo>
                    <a:lnTo>
                      <a:pt x="141" y="62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7" y="63"/>
                    </a:lnTo>
                    <a:lnTo>
                      <a:pt x="134" y="63"/>
                    </a:lnTo>
                    <a:lnTo>
                      <a:pt x="133" y="63"/>
                    </a:lnTo>
                    <a:lnTo>
                      <a:pt x="131" y="62"/>
                    </a:lnTo>
                    <a:lnTo>
                      <a:pt x="130" y="61"/>
                    </a:lnTo>
                    <a:lnTo>
                      <a:pt x="129" y="59"/>
                    </a:lnTo>
                    <a:lnTo>
                      <a:pt x="128" y="58"/>
                    </a:lnTo>
                    <a:lnTo>
                      <a:pt x="127" y="56"/>
                    </a:lnTo>
                    <a:lnTo>
                      <a:pt x="127" y="54"/>
                    </a:lnTo>
                    <a:lnTo>
                      <a:pt x="127" y="52"/>
                    </a:lnTo>
                    <a:lnTo>
                      <a:pt x="128" y="51"/>
                    </a:lnTo>
                    <a:lnTo>
                      <a:pt x="129" y="49"/>
                    </a:lnTo>
                    <a:lnTo>
                      <a:pt x="130" y="47"/>
                    </a:lnTo>
                    <a:lnTo>
                      <a:pt x="131" y="47"/>
                    </a:lnTo>
                    <a:lnTo>
                      <a:pt x="133" y="46"/>
                    </a:lnTo>
                    <a:lnTo>
                      <a:pt x="134" y="45"/>
                    </a:lnTo>
                    <a:lnTo>
                      <a:pt x="137" y="45"/>
                    </a:lnTo>
                    <a:lnTo>
                      <a:pt x="137" y="45"/>
                    </a:lnTo>
                    <a:close/>
                    <a:moveTo>
                      <a:pt x="137" y="184"/>
                    </a:moveTo>
                    <a:lnTo>
                      <a:pt x="134" y="184"/>
                    </a:lnTo>
                    <a:lnTo>
                      <a:pt x="133" y="184"/>
                    </a:lnTo>
                    <a:lnTo>
                      <a:pt x="130" y="183"/>
                    </a:lnTo>
                    <a:lnTo>
                      <a:pt x="129" y="182"/>
                    </a:lnTo>
                    <a:lnTo>
                      <a:pt x="125" y="180"/>
                    </a:lnTo>
                    <a:lnTo>
                      <a:pt x="121" y="177"/>
                    </a:lnTo>
                    <a:lnTo>
                      <a:pt x="119" y="174"/>
                    </a:lnTo>
                    <a:lnTo>
                      <a:pt x="116" y="171"/>
                    </a:lnTo>
                    <a:lnTo>
                      <a:pt x="114" y="167"/>
                    </a:lnTo>
                    <a:lnTo>
                      <a:pt x="113" y="164"/>
                    </a:lnTo>
                    <a:lnTo>
                      <a:pt x="110" y="160"/>
                    </a:lnTo>
                    <a:lnTo>
                      <a:pt x="109" y="156"/>
                    </a:lnTo>
                    <a:lnTo>
                      <a:pt x="113" y="157"/>
                    </a:lnTo>
                    <a:lnTo>
                      <a:pt x="115" y="159"/>
                    </a:lnTo>
                    <a:lnTo>
                      <a:pt x="118" y="160"/>
                    </a:lnTo>
                    <a:lnTo>
                      <a:pt x="121" y="164"/>
                    </a:lnTo>
                    <a:lnTo>
                      <a:pt x="128" y="169"/>
                    </a:lnTo>
                    <a:lnTo>
                      <a:pt x="132" y="173"/>
                    </a:lnTo>
                    <a:lnTo>
                      <a:pt x="134" y="176"/>
                    </a:lnTo>
                    <a:lnTo>
                      <a:pt x="137" y="177"/>
                    </a:lnTo>
                    <a:lnTo>
                      <a:pt x="138" y="176"/>
                    </a:lnTo>
                    <a:lnTo>
                      <a:pt x="141" y="173"/>
                    </a:lnTo>
                    <a:lnTo>
                      <a:pt x="145" y="169"/>
                    </a:lnTo>
                    <a:lnTo>
                      <a:pt x="151" y="164"/>
                    </a:lnTo>
                    <a:lnTo>
                      <a:pt x="154" y="160"/>
                    </a:lnTo>
                    <a:lnTo>
                      <a:pt x="158" y="159"/>
                    </a:lnTo>
                    <a:lnTo>
                      <a:pt x="160" y="157"/>
                    </a:lnTo>
                    <a:lnTo>
                      <a:pt x="163" y="156"/>
                    </a:lnTo>
                    <a:lnTo>
                      <a:pt x="162" y="160"/>
                    </a:lnTo>
                    <a:lnTo>
                      <a:pt x="161" y="164"/>
                    </a:lnTo>
                    <a:lnTo>
                      <a:pt x="159" y="167"/>
                    </a:lnTo>
                    <a:lnTo>
                      <a:pt x="157" y="171"/>
                    </a:lnTo>
                    <a:lnTo>
                      <a:pt x="154" y="174"/>
                    </a:lnTo>
                    <a:lnTo>
                      <a:pt x="151" y="177"/>
                    </a:lnTo>
                    <a:lnTo>
                      <a:pt x="148" y="180"/>
                    </a:lnTo>
                    <a:lnTo>
                      <a:pt x="144" y="182"/>
                    </a:lnTo>
                    <a:lnTo>
                      <a:pt x="142" y="183"/>
                    </a:lnTo>
                    <a:lnTo>
                      <a:pt x="141" y="184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7" y="184"/>
                    </a:lnTo>
                    <a:close/>
                    <a:moveTo>
                      <a:pt x="137" y="164"/>
                    </a:moveTo>
                    <a:lnTo>
                      <a:pt x="134" y="161"/>
                    </a:lnTo>
                    <a:lnTo>
                      <a:pt x="130" y="157"/>
                    </a:lnTo>
                    <a:lnTo>
                      <a:pt x="125" y="153"/>
                    </a:lnTo>
                    <a:lnTo>
                      <a:pt x="121" y="150"/>
                    </a:lnTo>
                    <a:lnTo>
                      <a:pt x="119" y="148"/>
                    </a:lnTo>
                    <a:lnTo>
                      <a:pt x="117" y="148"/>
                    </a:lnTo>
                    <a:lnTo>
                      <a:pt x="114" y="147"/>
                    </a:lnTo>
                    <a:lnTo>
                      <a:pt x="112" y="146"/>
                    </a:lnTo>
                    <a:lnTo>
                      <a:pt x="105" y="144"/>
                    </a:lnTo>
                    <a:lnTo>
                      <a:pt x="100" y="143"/>
                    </a:lnTo>
                    <a:lnTo>
                      <a:pt x="97" y="143"/>
                    </a:lnTo>
                    <a:lnTo>
                      <a:pt x="96" y="142"/>
                    </a:lnTo>
                    <a:lnTo>
                      <a:pt x="95" y="141"/>
                    </a:lnTo>
                    <a:lnTo>
                      <a:pt x="93" y="140"/>
                    </a:lnTo>
                    <a:lnTo>
                      <a:pt x="91" y="137"/>
                    </a:lnTo>
                    <a:lnTo>
                      <a:pt x="89" y="134"/>
                    </a:lnTo>
                    <a:lnTo>
                      <a:pt x="87" y="132"/>
                    </a:lnTo>
                    <a:lnTo>
                      <a:pt x="86" y="128"/>
                    </a:lnTo>
                    <a:lnTo>
                      <a:pt x="85" y="125"/>
                    </a:lnTo>
                    <a:lnTo>
                      <a:pt x="86" y="123"/>
                    </a:lnTo>
                    <a:lnTo>
                      <a:pt x="87" y="120"/>
                    </a:lnTo>
                    <a:lnTo>
                      <a:pt x="88" y="118"/>
                    </a:lnTo>
                    <a:lnTo>
                      <a:pt x="89" y="116"/>
                    </a:lnTo>
                    <a:lnTo>
                      <a:pt x="89" y="114"/>
                    </a:lnTo>
                    <a:lnTo>
                      <a:pt x="91" y="112"/>
                    </a:lnTo>
                    <a:lnTo>
                      <a:pt x="93" y="111"/>
                    </a:lnTo>
                    <a:lnTo>
                      <a:pt x="93" y="109"/>
                    </a:lnTo>
                    <a:lnTo>
                      <a:pt x="95" y="108"/>
                    </a:lnTo>
                    <a:lnTo>
                      <a:pt x="97" y="108"/>
                    </a:lnTo>
                    <a:lnTo>
                      <a:pt x="99" y="106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6" y="104"/>
                    </a:lnTo>
                    <a:lnTo>
                      <a:pt x="109" y="104"/>
                    </a:lnTo>
                    <a:lnTo>
                      <a:pt x="113" y="104"/>
                    </a:lnTo>
                    <a:lnTo>
                      <a:pt x="116" y="105"/>
                    </a:lnTo>
                    <a:lnTo>
                      <a:pt x="119" y="107"/>
                    </a:lnTo>
                    <a:lnTo>
                      <a:pt x="122" y="108"/>
                    </a:lnTo>
                    <a:lnTo>
                      <a:pt x="129" y="112"/>
                    </a:lnTo>
                    <a:lnTo>
                      <a:pt x="133" y="115"/>
                    </a:lnTo>
                    <a:lnTo>
                      <a:pt x="134" y="116"/>
                    </a:lnTo>
                    <a:lnTo>
                      <a:pt x="135" y="116"/>
                    </a:lnTo>
                    <a:lnTo>
                      <a:pt x="136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9" y="116"/>
                    </a:lnTo>
                    <a:lnTo>
                      <a:pt x="140" y="115"/>
                    </a:lnTo>
                    <a:lnTo>
                      <a:pt x="145" y="112"/>
                    </a:lnTo>
                    <a:lnTo>
                      <a:pt x="150" y="108"/>
                    </a:lnTo>
                    <a:lnTo>
                      <a:pt x="154" y="107"/>
                    </a:lnTo>
                    <a:lnTo>
                      <a:pt x="157" y="105"/>
                    </a:lnTo>
                    <a:lnTo>
                      <a:pt x="160" y="104"/>
                    </a:lnTo>
                    <a:lnTo>
                      <a:pt x="163" y="104"/>
                    </a:lnTo>
                    <a:lnTo>
                      <a:pt x="167" y="104"/>
                    </a:lnTo>
                    <a:lnTo>
                      <a:pt x="171" y="105"/>
                    </a:lnTo>
                    <a:lnTo>
                      <a:pt x="173" y="106"/>
                    </a:lnTo>
                    <a:lnTo>
                      <a:pt x="174" y="106"/>
                    </a:lnTo>
                    <a:lnTo>
                      <a:pt x="176" y="108"/>
                    </a:lnTo>
                    <a:lnTo>
                      <a:pt x="178" y="108"/>
                    </a:lnTo>
                    <a:lnTo>
                      <a:pt x="179" y="109"/>
                    </a:lnTo>
                    <a:lnTo>
                      <a:pt x="181" y="111"/>
                    </a:lnTo>
                    <a:lnTo>
                      <a:pt x="182" y="112"/>
                    </a:lnTo>
                    <a:lnTo>
                      <a:pt x="183" y="114"/>
                    </a:lnTo>
                    <a:lnTo>
                      <a:pt x="184" y="116"/>
                    </a:lnTo>
                    <a:lnTo>
                      <a:pt x="186" y="118"/>
                    </a:lnTo>
                    <a:lnTo>
                      <a:pt x="186" y="120"/>
                    </a:lnTo>
                    <a:lnTo>
                      <a:pt x="187" y="123"/>
                    </a:lnTo>
                    <a:lnTo>
                      <a:pt x="187" y="125"/>
                    </a:lnTo>
                    <a:lnTo>
                      <a:pt x="186" y="128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2" y="137"/>
                    </a:lnTo>
                    <a:lnTo>
                      <a:pt x="180" y="140"/>
                    </a:lnTo>
                    <a:lnTo>
                      <a:pt x="178" y="141"/>
                    </a:lnTo>
                    <a:lnTo>
                      <a:pt x="177" y="142"/>
                    </a:lnTo>
                    <a:lnTo>
                      <a:pt x="175" y="143"/>
                    </a:lnTo>
                    <a:lnTo>
                      <a:pt x="174" y="143"/>
                    </a:lnTo>
                    <a:lnTo>
                      <a:pt x="167" y="144"/>
                    </a:lnTo>
                    <a:lnTo>
                      <a:pt x="162" y="146"/>
                    </a:lnTo>
                    <a:lnTo>
                      <a:pt x="158" y="147"/>
                    </a:lnTo>
                    <a:lnTo>
                      <a:pt x="156" y="148"/>
                    </a:lnTo>
                    <a:lnTo>
                      <a:pt x="154" y="148"/>
                    </a:lnTo>
                    <a:lnTo>
                      <a:pt x="152" y="150"/>
                    </a:lnTo>
                    <a:lnTo>
                      <a:pt x="147" y="153"/>
                    </a:lnTo>
                    <a:lnTo>
                      <a:pt x="143" y="157"/>
                    </a:lnTo>
                    <a:lnTo>
                      <a:pt x="139" y="161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170" y="51"/>
                    </a:moveTo>
                    <a:lnTo>
                      <a:pt x="171" y="51"/>
                    </a:lnTo>
                    <a:lnTo>
                      <a:pt x="173" y="51"/>
                    </a:lnTo>
                    <a:lnTo>
                      <a:pt x="174" y="52"/>
                    </a:lnTo>
                    <a:lnTo>
                      <a:pt x="175" y="53"/>
                    </a:lnTo>
                    <a:lnTo>
                      <a:pt x="177" y="55"/>
                    </a:lnTo>
                    <a:lnTo>
                      <a:pt x="178" y="56"/>
                    </a:lnTo>
                    <a:lnTo>
                      <a:pt x="178" y="58"/>
                    </a:lnTo>
                    <a:lnTo>
                      <a:pt x="178" y="59"/>
                    </a:lnTo>
                    <a:lnTo>
                      <a:pt x="178" y="62"/>
                    </a:lnTo>
                    <a:lnTo>
                      <a:pt x="178" y="63"/>
                    </a:lnTo>
                    <a:lnTo>
                      <a:pt x="177" y="65"/>
                    </a:lnTo>
                    <a:lnTo>
                      <a:pt x="175" y="67"/>
                    </a:lnTo>
                    <a:lnTo>
                      <a:pt x="174" y="67"/>
                    </a:lnTo>
                    <a:lnTo>
                      <a:pt x="173" y="68"/>
                    </a:lnTo>
                    <a:lnTo>
                      <a:pt x="171" y="69"/>
                    </a:lnTo>
                    <a:lnTo>
                      <a:pt x="170" y="69"/>
                    </a:lnTo>
                    <a:lnTo>
                      <a:pt x="167" y="69"/>
                    </a:lnTo>
                    <a:lnTo>
                      <a:pt x="166" y="68"/>
                    </a:lnTo>
                    <a:lnTo>
                      <a:pt x="164" y="67"/>
                    </a:lnTo>
                    <a:lnTo>
                      <a:pt x="162" y="67"/>
                    </a:lnTo>
                    <a:lnTo>
                      <a:pt x="162" y="65"/>
                    </a:lnTo>
                    <a:lnTo>
                      <a:pt x="161" y="63"/>
                    </a:lnTo>
                    <a:lnTo>
                      <a:pt x="160" y="62"/>
                    </a:lnTo>
                    <a:lnTo>
                      <a:pt x="160" y="59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2" y="55"/>
                    </a:lnTo>
                    <a:lnTo>
                      <a:pt x="162" y="53"/>
                    </a:lnTo>
                    <a:lnTo>
                      <a:pt x="164" y="52"/>
                    </a:lnTo>
                    <a:lnTo>
                      <a:pt x="166" y="51"/>
                    </a:lnTo>
                    <a:lnTo>
                      <a:pt x="167" y="51"/>
                    </a:lnTo>
                    <a:lnTo>
                      <a:pt x="170" y="51"/>
                    </a:lnTo>
                    <a:lnTo>
                      <a:pt x="170" y="51"/>
                    </a:lnTo>
                    <a:close/>
                    <a:moveTo>
                      <a:pt x="175" y="96"/>
                    </a:moveTo>
                    <a:lnTo>
                      <a:pt x="177" y="95"/>
                    </a:lnTo>
                    <a:lnTo>
                      <a:pt x="177" y="93"/>
                    </a:lnTo>
                    <a:lnTo>
                      <a:pt x="179" y="88"/>
                    </a:lnTo>
                    <a:lnTo>
                      <a:pt x="181" y="84"/>
                    </a:lnTo>
                    <a:lnTo>
                      <a:pt x="183" y="81"/>
                    </a:lnTo>
                    <a:lnTo>
                      <a:pt x="186" y="78"/>
                    </a:lnTo>
                    <a:lnTo>
                      <a:pt x="188" y="76"/>
                    </a:lnTo>
                    <a:lnTo>
                      <a:pt x="190" y="74"/>
                    </a:lnTo>
                    <a:lnTo>
                      <a:pt x="194" y="72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202" y="68"/>
                    </a:lnTo>
                    <a:lnTo>
                      <a:pt x="205" y="67"/>
                    </a:lnTo>
                    <a:lnTo>
                      <a:pt x="209" y="67"/>
                    </a:lnTo>
                    <a:lnTo>
                      <a:pt x="213" y="67"/>
                    </a:lnTo>
                    <a:lnTo>
                      <a:pt x="217" y="67"/>
                    </a:lnTo>
                    <a:lnTo>
                      <a:pt x="221" y="67"/>
                    </a:lnTo>
                    <a:lnTo>
                      <a:pt x="223" y="68"/>
                    </a:lnTo>
                    <a:lnTo>
                      <a:pt x="226" y="69"/>
                    </a:lnTo>
                    <a:lnTo>
                      <a:pt x="229" y="71"/>
                    </a:lnTo>
                    <a:lnTo>
                      <a:pt x="230" y="72"/>
                    </a:lnTo>
                    <a:lnTo>
                      <a:pt x="232" y="73"/>
                    </a:lnTo>
                    <a:lnTo>
                      <a:pt x="234" y="75"/>
                    </a:lnTo>
                    <a:lnTo>
                      <a:pt x="236" y="76"/>
                    </a:lnTo>
                    <a:lnTo>
                      <a:pt x="238" y="79"/>
                    </a:lnTo>
                    <a:lnTo>
                      <a:pt x="238" y="80"/>
                    </a:lnTo>
                    <a:lnTo>
                      <a:pt x="240" y="82"/>
                    </a:lnTo>
                    <a:lnTo>
                      <a:pt x="242" y="86"/>
                    </a:lnTo>
                    <a:lnTo>
                      <a:pt x="244" y="89"/>
                    </a:lnTo>
                    <a:lnTo>
                      <a:pt x="247" y="93"/>
                    </a:lnTo>
                    <a:lnTo>
                      <a:pt x="251" y="98"/>
                    </a:lnTo>
                    <a:lnTo>
                      <a:pt x="254" y="101"/>
                    </a:lnTo>
                    <a:lnTo>
                      <a:pt x="256" y="102"/>
                    </a:lnTo>
                    <a:lnTo>
                      <a:pt x="254" y="103"/>
                    </a:lnTo>
                    <a:lnTo>
                      <a:pt x="249" y="105"/>
                    </a:lnTo>
                    <a:lnTo>
                      <a:pt x="246" y="107"/>
                    </a:lnTo>
                    <a:lnTo>
                      <a:pt x="242" y="108"/>
                    </a:lnTo>
                    <a:lnTo>
                      <a:pt x="238" y="110"/>
                    </a:lnTo>
                    <a:lnTo>
                      <a:pt x="236" y="112"/>
                    </a:lnTo>
                    <a:lnTo>
                      <a:pt x="230" y="116"/>
                    </a:lnTo>
                    <a:lnTo>
                      <a:pt x="224" y="120"/>
                    </a:lnTo>
                    <a:lnTo>
                      <a:pt x="222" y="120"/>
                    </a:lnTo>
                    <a:lnTo>
                      <a:pt x="218" y="121"/>
                    </a:lnTo>
                    <a:lnTo>
                      <a:pt x="215" y="122"/>
                    </a:lnTo>
                    <a:lnTo>
                      <a:pt x="211" y="122"/>
                    </a:lnTo>
                    <a:lnTo>
                      <a:pt x="207" y="121"/>
                    </a:lnTo>
                    <a:lnTo>
                      <a:pt x="204" y="120"/>
                    </a:lnTo>
                    <a:lnTo>
                      <a:pt x="201" y="120"/>
                    </a:lnTo>
                    <a:lnTo>
                      <a:pt x="198" y="120"/>
                    </a:lnTo>
                    <a:lnTo>
                      <a:pt x="198" y="120"/>
                    </a:lnTo>
                    <a:lnTo>
                      <a:pt x="197" y="119"/>
                    </a:lnTo>
                    <a:lnTo>
                      <a:pt x="195" y="115"/>
                    </a:lnTo>
                    <a:lnTo>
                      <a:pt x="194" y="112"/>
                    </a:lnTo>
                    <a:lnTo>
                      <a:pt x="191" y="108"/>
                    </a:lnTo>
                    <a:lnTo>
                      <a:pt x="190" y="106"/>
                    </a:lnTo>
                    <a:lnTo>
                      <a:pt x="186" y="104"/>
                    </a:lnTo>
                    <a:lnTo>
                      <a:pt x="184" y="100"/>
                    </a:lnTo>
                    <a:lnTo>
                      <a:pt x="182" y="99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5" y="96"/>
                    </a:lnTo>
                    <a:lnTo>
                      <a:pt x="175" y="96"/>
                    </a:lnTo>
                    <a:close/>
                    <a:moveTo>
                      <a:pt x="104" y="51"/>
                    </a:moveTo>
                    <a:lnTo>
                      <a:pt x="106" y="51"/>
                    </a:lnTo>
                    <a:lnTo>
                      <a:pt x="108" y="51"/>
                    </a:lnTo>
                    <a:lnTo>
                      <a:pt x="109" y="52"/>
                    </a:lnTo>
                    <a:lnTo>
                      <a:pt x="110" y="53"/>
                    </a:lnTo>
                    <a:lnTo>
                      <a:pt x="112" y="55"/>
                    </a:lnTo>
                    <a:lnTo>
                      <a:pt x="113" y="56"/>
                    </a:lnTo>
                    <a:lnTo>
                      <a:pt x="113" y="58"/>
                    </a:lnTo>
                    <a:lnTo>
                      <a:pt x="113" y="59"/>
                    </a:lnTo>
                    <a:lnTo>
                      <a:pt x="113" y="62"/>
                    </a:lnTo>
                    <a:lnTo>
                      <a:pt x="113" y="63"/>
                    </a:lnTo>
                    <a:lnTo>
                      <a:pt x="112" y="65"/>
                    </a:lnTo>
                    <a:lnTo>
                      <a:pt x="110" y="67"/>
                    </a:lnTo>
                    <a:lnTo>
                      <a:pt x="109" y="67"/>
                    </a:lnTo>
                    <a:lnTo>
                      <a:pt x="108" y="68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1" y="68"/>
                    </a:lnTo>
                    <a:lnTo>
                      <a:pt x="99" y="67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95" y="63"/>
                    </a:lnTo>
                    <a:lnTo>
                      <a:pt x="95" y="62"/>
                    </a:lnTo>
                    <a:lnTo>
                      <a:pt x="95" y="59"/>
                    </a:lnTo>
                    <a:lnTo>
                      <a:pt x="95" y="58"/>
                    </a:lnTo>
                    <a:lnTo>
                      <a:pt x="95" y="56"/>
                    </a:lnTo>
                    <a:lnTo>
                      <a:pt x="97" y="55"/>
                    </a:lnTo>
                    <a:lnTo>
                      <a:pt x="97" y="53"/>
                    </a:lnTo>
                    <a:lnTo>
                      <a:pt x="99" y="52"/>
                    </a:lnTo>
                    <a:lnTo>
                      <a:pt x="101" y="51"/>
                    </a:lnTo>
                    <a:lnTo>
                      <a:pt x="102" y="51"/>
                    </a:lnTo>
                    <a:lnTo>
                      <a:pt x="104" y="51"/>
                    </a:lnTo>
                    <a:lnTo>
                      <a:pt x="104" y="51"/>
                    </a:lnTo>
                    <a:close/>
                    <a:moveTo>
                      <a:pt x="97" y="96"/>
                    </a:moveTo>
                    <a:lnTo>
                      <a:pt x="95" y="96"/>
                    </a:lnTo>
                    <a:lnTo>
                      <a:pt x="93" y="98"/>
                    </a:lnTo>
                    <a:lnTo>
                      <a:pt x="91" y="99"/>
                    </a:lnTo>
                    <a:lnTo>
                      <a:pt x="89" y="100"/>
                    </a:lnTo>
                    <a:lnTo>
                      <a:pt x="86" y="104"/>
                    </a:lnTo>
                    <a:lnTo>
                      <a:pt x="84" y="106"/>
                    </a:lnTo>
                    <a:lnTo>
                      <a:pt x="81" y="108"/>
                    </a:lnTo>
                    <a:lnTo>
                      <a:pt x="80" y="112"/>
                    </a:lnTo>
                    <a:lnTo>
                      <a:pt x="77" y="115"/>
                    </a:lnTo>
                    <a:lnTo>
                      <a:pt x="77" y="119"/>
                    </a:lnTo>
                    <a:lnTo>
                      <a:pt x="75" y="120"/>
                    </a:lnTo>
                    <a:lnTo>
                      <a:pt x="74" y="120"/>
                    </a:lnTo>
                    <a:lnTo>
                      <a:pt x="73" y="120"/>
                    </a:lnTo>
                    <a:lnTo>
                      <a:pt x="69" y="120"/>
                    </a:lnTo>
                    <a:lnTo>
                      <a:pt x="65" y="121"/>
                    </a:lnTo>
                    <a:lnTo>
                      <a:pt x="61" y="122"/>
                    </a:lnTo>
                    <a:lnTo>
                      <a:pt x="58" y="122"/>
                    </a:lnTo>
                    <a:lnTo>
                      <a:pt x="54" y="121"/>
                    </a:lnTo>
                    <a:lnTo>
                      <a:pt x="51" y="120"/>
                    </a:lnTo>
                    <a:lnTo>
                      <a:pt x="49" y="120"/>
                    </a:lnTo>
                    <a:lnTo>
                      <a:pt x="43" y="116"/>
                    </a:lnTo>
                    <a:lnTo>
                      <a:pt x="37" y="112"/>
                    </a:lnTo>
                    <a:lnTo>
                      <a:pt x="34" y="110"/>
                    </a:lnTo>
                    <a:lnTo>
                      <a:pt x="31" y="108"/>
                    </a:lnTo>
                    <a:lnTo>
                      <a:pt x="28" y="107"/>
                    </a:lnTo>
                    <a:lnTo>
                      <a:pt x="25" y="105"/>
                    </a:lnTo>
                    <a:lnTo>
                      <a:pt x="19" y="103"/>
                    </a:lnTo>
                    <a:lnTo>
                      <a:pt x="17" y="102"/>
                    </a:lnTo>
                    <a:lnTo>
                      <a:pt x="18" y="101"/>
                    </a:lnTo>
                    <a:lnTo>
                      <a:pt x="21" y="98"/>
                    </a:lnTo>
                    <a:lnTo>
                      <a:pt x="25" y="93"/>
                    </a:lnTo>
                    <a:lnTo>
                      <a:pt x="29" y="89"/>
                    </a:lnTo>
                    <a:lnTo>
                      <a:pt x="31" y="86"/>
                    </a:lnTo>
                    <a:lnTo>
                      <a:pt x="33" y="82"/>
                    </a:lnTo>
                    <a:lnTo>
                      <a:pt x="34" y="80"/>
                    </a:lnTo>
                    <a:lnTo>
                      <a:pt x="36" y="79"/>
                    </a:lnTo>
                    <a:lnTo>
                      <a:pt x="37" y="76"/>
                    </a:lnTo>
                    <a:lnTo>
                      <a:pt x="39" y="75"/>
                    </a:lnTo>
                    <a:lnTo>
                      <a:pt x="41" y="73"/>
                    </a:lnTo>
                    <a:lnTo>
                      <a:pt x="43" y="72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9" y="68"/>
                    </a:lnTo>
                    <a:lnTo>
                      <a:pt x="53" y="67"/>
                    </a:lnTo>
                    <a:lnTo>
                      <a:pt x="56" y="67"/>
                    </a:lnTo>
                    <a:lnTo>
                      <a:pt x="60" y="67"/>
                    </a:lnTo>
                    <a:lnTo>
                      <a:pt x="65" y="67"/>
                    </a:lnTo>
                    <a:lnTo>
                      <a:pt x="68" y="67"/>
                    </a:lnTo>
                    <a:lnTo>
                      <a:pt x="71" y="68"/>
                    </a:lnTo>
                    <a:lnTo>
                      <a:pt x="74" y="69"/>
                    </a:lnTo>
                    <a:lnTo>
                      <a:pt x="77" y="71"/>
                    </a:lnTo>
                    <a:lnTo>
                      <a:pt x="80" y="72"/>
                    </a:lnTo>
                    <a:lnTo>
                      <a:pt x="82" y="74"/>
                    </a:lnTo>
                    <a:lnTo>
                      <a:pt x="85" y="76"/>
                    </a:lnTo>
                    <a:lnTo>
                      <a:pt x="88" y="78"/>
                    </a:lnTo>
                    <a:lnTo>
                      <a:pt x="90" y="81"/>
                    </a:lnTo>
                    <a:lnTo>
                      <a:pt x="92" y="84"/>
                    </a:lnTo>
                    <a:lnTo>
                      <a:pt x="93" y="88"/>
                    </a:lnTo>
                    <a:lnTo>
                      <a:pt x="96" y="93"/>
                    </a:lnTo>
                    <a:lnTo>
                      <a:pt x="97" y="95"/>
                    </a:lnTo>
                    <a:lnTo>
                      <a:pt x="97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ļïḓe"/>
              <p:cNvSpPr/>
              <p:nvPr userDrawn="1"/>
            </p:nvSpPr>
            <p:spPr bwMode="auto">
              <a:xfrm>
                <a:off x="2032001" y="3052763"/>
                <a:ext cx="236538" cy="215900"/>
              </a:xfrm>
              <a:custGeom>
                <a:avLst/>
                <a:gdLst>
                  <a:gd name="T0" fmla="*/ 27 w 149"/>
                  <a:gd name="T1" fmla="*/ 59 h 136"/>
                  <a:gd name="T2" fmla="*/ 21 w 149"/>
                  <a:gd name="T3" fmla="*/ 66 h 136"/>
                  <a:gd name="T4" fmla="*/ 19 w 149"/>
                  <a:gd name="T5" fmla="*/ 59 h 136"/>
                  <a:gd name="T6" fmla="*/ 9 w 149"/>
                  <a:gd name="T7" fmla="*/ 54 h 136"/>
                  <a:gd name="T8" fmla="*/ 1 w 149"/>
                  <a:gd name="T9" fmla="*/ 49 h 136"/>
                  <a:gd name="T10" fmla="*/ 3 w 149"/>
                  <a:gd name="T11" fmla="*/ 35 h 136"/>
                  <a:gd name="T12" fmla="*/ 9 w 149"/>
                  <a:gd name="T13" fmla="*/ 34 h 136"/>
                  <a:gd name="T14" fmla="*/ 20 w 149"/>
                  <a:gd name="T15" fmla="*/ 43 h 136"/>
                  <a:gd name="T16" fmla="*/ 21 w 149"/>
                  <a:gd name="T17" fmla="*/ 35 h 136"/>
                  <a:gd name="T18" fmla="*/ 8 w 149"/>
                  <a:gd name="T19" fmla="*/ 8 h 136"/>
                  <a:gd name="T20" fmla="*/ 17 w 149"/>
                  <a:gd name="T21" fmla="*/ 0 h 136"/>
                  <a:gd name="T22" fmla="*/ 24 w 149"/>
                  <a:gd name="T23" fmla="*/ 6 h 136"/>
                  <a:gd name="T24" fmla="*/ 29 w 149"/>
                  <a:gd name="T25" fmla="*/ 38 h 136"/>
                  <a:gd name="T26" fmla="*/ 31 w 149"/>
                  <a:gd name="T27" fmla="*/ 49 h 136"/>
                  <a:gd name="T28" fmla="*/ 46 w 149"/>
                  <a:gd name="T29" fmla="*/ 61 h 136"/>
                  <a:gd name="T30" fmla="*/ 46 w 149"/>
                  <a:gd name="T31" fmla="*/ 55 h 136"/>
                  <a:gd name="T32" fmla="*/ 41 w 149"/>
                  <a:gd name="T33" fmla="*/ 43 h 136"/>
                  <a:gd name="T34" fmla="*/ 47 w 149"/>
                  <a:gd name="T35" fmla="*/ 41 h 136"/>
                  <a:gd name="T36" fmla="*/ 34 w 149"/>
                  <a:gd name="T37" fmla="*/ 24 h 136"/>
                  <a:gd name="T38" fmla="*/ 38 w 149"/>
                  <a:gd name="T39" fmla="*/ 19 h 136"/>
                  <a:gd name="T40" fmla="*/ 45 w 149"/>
                  <a:gd name="T41" fmla="*/ 26 h 136"/>
                  <a:gd name="T42" fmla="*/ 49 w 149"/>
                  <a:gd name="T43" fmla="*/ 28 h 136"/>
                  <a:gd name="T44" fmla="*/ 45 w 149"/>
                  <a:gd name="T45" fmla="*/ 10 h 136"/>
                  <a:gd name="T46" fmla="*/ 50 w 149"/>
                  <a:gd name="T47" fmla="*/ 8 h 136"/>
                  <a:gd name="T48" fmla="*/ 53 w 149"/>
                  <a:gd name="T49" fmla="*/ 28 h 136"/>
                  <a:gd name="T50" fmla="*/ 67 w 149"/>
                  <a:gd name="T51" fmla="*/ 56 h 136"/>
                  <a:gd name="T52" fmla="*/ 68 w 149"/>
                  <a:gd name="T53" fmla="*/ 37 h 136"/>
                  <a:gd name="T54" fmla="*/ 70 w 149"/>
                  <a:gd name="T55" fmla="*/ 13 h 136"/>
                  <a:gd name="T56" fmla="*/ 77 w 149"/>
                  <a:gd name="T57" fmla="*/ 20 h 136"/>
                  <a:gd name="T58" fmla="*/ 73 w 149"/>
                  <a:gd name="T59" fmla="*/ 37 h 136"/>
                  <a:gd name="T60" fmla="*/ 85 w 149"/>
                  <a:gd name="T61" fmla="*/ 64 h 136"/>
                  <a:gd name="T62" fmla="*/ 97 w 149"/>
                  <a:gd name="T63" fmla="*/ 67 h 136"/>
                  <a:gd name="T64" fmla="*/ 100 w 149"/>
                  <a:gd name="T65" fmla="*/ 55 h 136"/>
                  <a:gd name="T66" fmla="*/ 106 w 149"/>
                  <a:gd name="T67" fmla="*/ 59 h 136"/>
                  <a:gd name="T68" fmla="*/ 105 w 149"/>
                  <a:gd name="T69" fmla="*/ 71 h 136"/>
                  <a:gd name="T70" fmla="*/ 142 w 149"/>
                  <a:gd name="T71" fmla="*/ 82 h 136"/>
                  <a:gd name="T72" fmla="*/ 148 w 149"/>
                  <a:gd name="T73" fmla="*/ 91 h 136"/>
                  <a:gd name="T74" fmla="*/ 132 w 149"/>
                  <a:gd name="T75" fmla="*/ 98 h 136"/>
                  <a:gd name="T76" fmla="*/ 133 w 149"/>
                  <a:gd name="T77" fmla="*/ 92 h 136"/>
                  <a:gd name="T78" fmla="*/ 109 w 149"/>
                  <a:gd name="T79" fmla="*/ 80 h 136"/>
                  <a:gd name="T80" fmla="*/ 109 w 149"/>
                  <a:gd name="T81" fmla="*/ 91 h 136"/>
                  <a:gd name="T82" fmla="*/ 113 w 149"/>
                  <a:gd name="T83" fmla="*/ 101 h 136"/>
                  <a:gd name="T84" fmla="*/ 101 w 149"/>
                  <a:gd name="T85" fmla="*/ 104 h 136"/>
                  <a:gd name="T86" fmla="*/ 97 w 149"/>
                  <a:gd name="T87" fmla="*/ 87 h 136"/>
                  <a:gd name="T88" fmla="*/ 76 w 149"/>
                  <a:gd name="T89" fmla="*/ 71 h 136"/>
                  <a:gd name="T90" fmla="*/ 81 w 149"/>
                  <a:gd name="T91" fmla="*/ 96 h 136"/>
                  <a:gd name="T92" fmla="*/ 91 w 149"/>
                  <a:gd name="T93" fmla="*/ 125 h 136"/>
                  <a:gd name="T94" fmla="*/ 86 w 149"/>
                  <a:gd name="T95" fmla="*/ 136 h 136"/>
                  <a:gd name="T96" fmla="*/ 76 w 149"/>
                  <a:gd name="T97" fmla="*/ 124 h 136"/>
                  <a:gd name="T98" fmla="*/ 70 w 149"/>
                  <a:gd name="T99" fmla="*/ 78 h 136"/>
                  <a:gd name="T100" fmla="*/ 57 w 149"/>
                  <a:gd name="T101" fmla="*/ 60 h 136"/>
                  <a:gd name="T102" fmla="*/ 55 w 149"/>
                  <a:gd name="T103" fmla="*/ 71 h 136"/>
                  <a:gd name="T104" fmla="*/ 56 w 149"/>
                  <a:gd name="T105" fmla="*/ 91 h 136"/>
                  <a:gd name="T106" fmla="*/ 47 w 149"/>
                  <a:gd name="T107" fmla="*/ 89 h 136"/>
                  <a:gd name="T108" fmla="*/ 41 w 149"/>
                  <a:gd name="T109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9" h="136">
                    <a:moveTo>
                      <a:pt x="32" y="60"/>
                    </a:moveTo>
                    <a:lnTo>
                      <a:pt x="31" y="60"/>
                    </a:lnTo>
                    <a:lnTo>
                      <a:pt x="29" y="59"/>
                    </a:lnTo>
                    <a:lnTo>
                      <a:pt x="29" y="58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7" y="59"/>
                    </a:lnTo>
                    <a:lnTo>
                      <a:pt x="26" y="62"/>
                    </a:lnTo>
                    <a:lnTo>
                      <a:pt x="25" y="64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24" y="67"/>
                    </a:lnTo>
                    <a:lnTo>
                      <a:pt x="23" y="67"/>
                    </a:lnTo>
                    <a:lnTo>
                      <a:pt x="21" y="66"/>
                    </a:lnTo>
                    <a:lnTo>
                      <a:pt x="20" y="66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8" y="63"/>
                    </a:lnTo>
                    <a:lnTo>
                      <a:pt x="18" y="62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19" y="57"/>
                    </a:lnTo>
                    <a:lnTo>
                      <a:pt x="19" y="56"/>
                    </a:lnTo>
                    <a:lnTo>
                      <a:pt x="18" y="56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9" y="54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5" y="52"/>
                    </a:lnTo>
                    <a:lnTo>
                      <a:pt x="3" y="51"/>
                    </a:lnTo>
                    <a:lnTo>
                      <a:pt x="2" y="51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3" y="37"/>
                    </a:lnTo>
                    <a:lnTo>
                      <a:pt x="16" y="39"/>
                    </a:lnTo>
                    <a:lnTo>
                      <a:pt x="19" y="42"/>
                    </a:lnTo>
                    <a:lnTo>
                      <a:pt x="20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2"/>
                    </a:lnTo>
                    <a:lnTo>
                      <a:pt x="21" y="39"/>
                    </a:lnTo>
                    <a:lnTo>
                      <a:pt x="21" y="35"/>
                    </a:lnTo>
                    <a:lnTo>
                      <a:pt x="19" y="30"/>
                    </a:lnTo>
                    <a:lnTo>
                      <a:pt x="17" y="26"/>
                    </a:lnTo>
                    <a:lnTo>
                      <a:pt x="14" y="19"/>
                    </a:lnTo>
                    <a:lnTo>
                      <a:pt x="11" y="14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5" y="17"/>
                    </a:lnTo>
                    <a:lnTo>
                      <a:pt x="27" y="23"/>
                    </a:lnTo>
                    <a:lnTo>
                      <a:pt x="27" y="28"/>
                    </a:lnTo>
                    <a:lnTo>
                      <a:pt x="28" y="32"/>
                    </a:lnTo>
                    <a:lnTo>
                      <a:pt x="29" y="38"/>
                    </a:lnTo>
                    <a:lnTo>
                      <a:pt x="29" y="41"/>
                    </a:lnTo>
                    <a:lnTo>
                      <a:pt x="29" y="45"/>
                    </a:lnTo>
                    <a:lnTo>
                      <a:pt x="29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30" y="49"/>
                    </a:lnTo>
                    <a:lnTo>
                      <a:pt x="31" y="49"/>
                    </a:lnTo>
                    <a:lnTo>
                      <a:pt x="32" y="49"/>
                    </a:lnTo>
                    <a:lnTo>
                      <a:pt x="33" y="50"/>
                    </a:lnTo>
                    <a:lnTo>
                      <a:pt x="36" y="52"/>
                    </a:lnTo>
                    <a:lnTo>
                      <a:pt x="39" y="55"/>
                    </a:lnTo>
                    <a:lnTo>
                      <a:pt x="41" y="57"/>
                    </a:lnTo>
                    <a:lnTo>
                      <a:pt x="44" y="59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47" y="61"/>
                    </a:lnTo>
                    <a:lnTo>
                      <a:pt x="47" y="60"/>
                    </a:lnTo>
                    <a:lnTo>
                      <a:pt x="47" y="59"/>
                    </a:lnTo>
                    <a:lnTo>
                      <a:pt x="47" y="57"/>
                    </a:lnTo>
                    <a:lnTo>
                      <a:pt x="47" y="56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4" y="51"/>
                    </a:lnTo>
                    <a:lnTo>
                      <a:pt x="41" y="47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3"/>
                    </a:lnTo>
                    <a:lnTo>
                      <a:pt x="41" y="43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7" y="41"/>
                    </a:lnTo>
                    <a:lnTo>
                      <a:pt x="46" y="40"/>
                    </a:lnTo>
                    <a:lnTo>
                      <a:pt x="44" y="37"/>
                    </a:lnTo>
                    <a:lnTo>
                      <a:pt x="41" y="34"/>
                    </a:lnTo>
                    <a:lnTo>
                      <a:pt x="38" y="30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4" y="21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19"/>
                    </a:lnTo>
                    <a:lnTo>
                      <a:pt x="39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2" y="23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5" y="26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28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8" y="23"/>
                    </a:lnTo>
                    <a:lnTo>
                      <a:pt x="46" y="19"/>
                    </a:lnTo>
                    <a:lnTo>
                      <a:pt x="45" y="16"/>
                    </a:lnTo>
                    <a:lnTo>
                      <a:pt x="45" y="14"/>
                    </a:lnTo>
                    <a:lnTo>
                      <a:pt x="45" y="13"/>
                    </a:lnTo>
                    <a:lnTo>
                      <a:pt x="45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1" y="12"/>
                    </a:lnTo>
                    <a:lnTo>
                      <a:pt x="52" y="15"/>
                    </a:lnTo>
                    <a:lnTo>
                      <a:pt x="53" y="18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2"/>
                    </a:lnTo>
                    <a:lnTo>
                      <a:pt x="56" y="37"/>
                    </a:lnTo>
                    <a:lnTo>
                      <a:pt x="60" y="44"/>
                    </a:lnTo>
                    <a:lnTo>
                      <a:pt x="64" y="51"/>
                    </a:lnTo>
                    <a:lnTo>
                      <a:pt x="66" y="55"/>
                    </a:lnTo>
                    <a:lnTo>
                      <a:pt x="67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8" y="4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68" y="26"/>
                    </a:lnTo>
                    <a:lnTo>
                      <a:pt x="68" y="22"/>
                    </a:lnTo>
                    <a:lnTo>
                      <a:pt x="68" y="19"/>
                    </a:lnTo>
                    <a:lnTo>
                      <a:pt x="69" y="16"/>
                    </a:lnTo>
                    <a:lnTo>
                      <a:pt x="70" y="14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8"/>
                    </a:lnTo>
                    <a:lnTo>
                      <a:pt x="77" y="20"/>
                    </a:lnTo>
                    <a:lnTo>
                      <a:pt x="77" y="22"/>
                    </a:lnTo>
                    <a:lnTo>
                      <a:pt x="77" y="25"/>
                    </a:lnTo>
                    <a:lnTo>
                      <a:pt x="76" y="26"/>
                    </a:lnTo>
                    <a:lnTo>
                      <a:pt x="74" y="29"/>
                    </a:lnTo>
                    <a:lnTo>
                      <a:pt x="74" y="30"/>
                    </a:lnTo>
                    <a:lnTo>
                      <a:pt x="73" y="34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7"/>
                    </a:lnTo>
                    <a:lnTo>
                      <a:pt x="73" y="52"/>
                    </a:lnTo>
                    <a:lnTo>
                      <a:pt x="74" y="56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5" y="64"/>
                    </a:lnTo>
                    <a:lnTo>
                      <a:pt x="89" y="66"/>
                    </a:lnTo>
                    <a:lnTo>
                      <a:pt x="92" y="67"/>
                    </a:lnTo>
                    <a:lnTo>
                      <a:pt x="94" y="67"/>
                    </a:lnTo>
                    <a:lnTo>
                      <a:pt x="95" y="67"/>
                    </a:lnTo>
                    <a:lnTo>
                      <a:pt x="96" y="67"/>
                    </a:lnTo>
                    <a:lnTo>
                      <a:pt x="97" y="67"/>
                    </a:lnTo>
                    <a:lnTo>
                      <a:pt x="97" y="67"/>
                    </a:lnTo>
                    <a:lnTo>
                      <a:pt x="97" y="66"/>
                    </a:lnTo>
                    <a:lnTo>
                      <a:pt x="97" y="63"/>
                    </a:lnTo>
                    <a:lnTo>
                      <a:pt x="97" y="59"/>
                    </a:lnTo>
                    <a:lnTo>
                      <a:pt x="97" y="58"/>
                    </a:lnTo>
                    <a:lnTo>
                      <a:pt x="98" y="56"/>
                    </a:lnTo>
                    <a:lnTo>
                      <a:pt x="99" y="55"/>
                    </a:lnTo>
                    <a:lnTo>
                      <a:pt x="100" y="55"/>
                    </a:lnTo>
                    <a:lnTo>
                      <a:pt x="101" y="55"/>
                    </a:lnTo>
                    <a:lnTo>
                      <a:pt x="102" y="55"/>
                    </a:lnTo>
                    <a:lnTo>
                      <a:pt x="104" y="55"/>
                    </a:lnTo>
                    <a:lnTo>
                      <a:pt x="105" y="56"/>
                    </a:lnTo>
                    <a:lnTo>
                      <a:pt x="105" y="57"/>
                    </a:lnTo>
                    <a:lnTo>
                      <a:pt x="105" y="58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5" y="63"/>
                    </a:lnTo>
                    <a:lnTo>
                      <a:pt x="105" y="66"/>
                    </a:lnTo>
                    <a:lnTo>
                      <a:pt x="104" y="67"/>
                    </a:lnTo>
                    <a:lnTo>
                      <a:pt x="104" y="69"/>
                    </a:lnTo>
                    <a:lnTo>
                      <a:pt x="105" y="71"/>
                    </a:lnTo>
                    <a:lnTo>
                      <a:pt x="105" y="71"/>
                    </a:lnTo>
                    <a:lnTo>
                      <a:pt x="110" y="73"/>
                    </a:lnTo>
                    <a:lnTo>
                      <a:pt x="120" y="75"/>
                    </a:lnTo>
                    <a:lnTo>
                      <a:pt x="129" y="78"/>
                    </a:lnTo>
                    <a:lnTo>
                      <a:pt x="135" y="79"/>
                    </a:lnTo>
                    <a:lnTo>
                      <a:pt x="137" y="80"/>
                    </a:lnTo>
                    <a:lnTo>
                      <a:pt x="140" y="81"/>
                    </a:lnTo>
                    <a:lnTo>
                      <a:pt x="142" y="82"/>
                    </a:lnTo>
                    <a:lnTo>
                      <a:pt x="145" y="84"/>
                    </a:lnTo>
                    <a:lnTo>
                      <a:pt x="147" y="86"/>
                    </a:lnTo>
                    <a:lnTo>
                      <a:pt x="149" y="87"/>
                    </a:lnTo>
                    <a:lnTo>
                      <a:pt x="149" y="88"/>
                    </a:lnTo>
                    <a:lnTo>
                      <a:pt x="149" y="89"/>
                    </a:lnTo>
                    <a:lnTo>
                      <a:pt x="148" y="90"/>
                    </a:lnTo>
                    <a:lnTo>
                      <a:pt x="148" y="91"/>
                    </a:lnTo>
                    <a:lnTo>
                      <a:pt x="144" y="95"/>
                    </a:lnTo>
                    <a:lnTo>
                      <a:pt x="140" y="97"/>
                    </a:lnTo>
                    <a:lnTo>
                      <a:pt x="137" y="98"/>
                    </a:lnTo>
                    <a:lnTo>
                      <a:pt x="135" y="99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2" y="98"/>
                    </a:lnTo>
                    <a:lnTo>
                      <a:pt x="132" y="97"/>
                    </a:lnTo>
                    <a:lnTo>
                      <a:pt x="132" y="96"/>
                    </a:lnTo>
                    <a:lnTo>
                      <a:pt x="133" y="95"/>
                    </a:lnTo>
                    <a:lnTo>
                      <a:pt x="133" y="95"/>
                    </a:lnTo>
                    <a:lnTo>
                      <a:pt x="133" y="94"/>
                    </a:lnTo>
                    <a:lnTo>
                      <a:pt x="133" y="93"/>
                    </a:lnTo>
                    <a:lnTo>
                      <a:pt x="133" y="92"/>
                    </a:lnTo>
                    <a:lnTo>
                      <a:pt x="131" y="91"/>
                    </a:lnTo>
                    <a:lnTo>
                      <a:pt x="129" y="90"/>
                    </a:lnTo>
                    <a:lnTo>
                      <a:pt x="126" y="88"/>
                    </a:lnTo>
                    <a:lnTo>
                      <a:pt x="122" y="87"/>
                    </a:lnTo>
                    <a:lnTo>
                      <a:pt x="115" y="83"/>
                    </a:lnTo>
                    <a:lnTo>
                      <a:pt x="110" y="81"/>
                    </a:lnTo>
                    <a:lnTo>
                      <a:pt x="109" y="80"/>
                    </a:lnTo>
                    <a:lnTo>
                      <a:pt x="107" y="80"/>
                    </a:lnTo>
                    <a:lnTo>
                      <a:pt x="107" y="80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7" y="86"/>
                    </a:lnTo>
                    <a:lnTo>
                      <a:pt x="108" y="89"/>
                    </a:lnTo>
                    <a:lnTo>
                      <a:pt x="109" y="91"/>
                    </a:lnTo>
                    <a:lnTo>
                      <a:pt x="110" y="92"/>
                    </a:lnTo>
                    <a:lnTo>
                      <a:pt x="113" y="95"/>
                    </a:lnTo>
                    <a:lnTo>
                      <a:pt x="113" y="97"/>
                    </a:lnTo>
                    <a:lnTo>
                      <a:pt x="113" y="99"/>
                    </a:lnTo>
                    <a:lnTo>
                      <a:pt x="113" y="99"/>
                    </a:lnTo>
                    <a:lnTo>
                      <a:pt x="113" y="100"/>
                    </a:lnTo>
                    <a:lnTo>
                      <a:pt x="113" y="101"/>
                    </a:lnTo>
                    <a:lnTo>
                      <a:pt x="112" y="102"/>
                    </a:lnTo>
                    <a:lnTo>
                      <a:pt x="109" y="103"/>
                    </a:lnTo>
                    <a:lnTo>
                      <a:pt x="108" y="104"/>
                    </a:lnTo>
                    <a:lnTo>
                      <a:pt x="105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1" y="104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0"/>
                    </a:lnTo>
                    <a:lnTo>
                      <a:pt x="100" y="99"/>
                    </a:lnTo>
                    <a:lnTo>
                      <a:pt x="100" y="96"/>
                    </a:lnTo>
                    <a:lnTo>
                      <a:pt x="98" y="91"/>
                    </a:lnTo>
                    <a:lnTo>
                      <a:pt x="97" y="87"/>
                    </a:lnTo>
                    <a:lnTo>
                      <a:pt x="97" y="83"/>
                    </a:lnTo>
                    <a:lnTo>
                      <a:pt x="97" y="79"/>
                    </a:lnTo>
                    <a:lnTo>
                      <a:pt x="97" y="77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7" y="79"/>
                    </a:lnTo>
                    <a:lnTo>
                      <a:pt x="78" y="87"/>
                    </a:lnTo>
                    <a:lnTo>
                      <a:pt x="79" y="91"/>
                    </a:lnTo>
                    <a:lnTo>
                      <a:pt x="81" y="96"/>
                    </a:lnTo>
                    <a:lnTo>
                      <a:pt x="82" y="101"/>
                    </a:lnTo>
                    <a:lnTo>
                      <a:pt x="84" y="106"/>
                    </a:lnTo>
                    <a:lnTo>
                      <a:pt x="87" y="115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1" y="123"/>
                    </a:lnTo>
                    <a:lnTo>
                      <a:pt x="91" y="125"/>
                    </a:lnTo>
                    <a:lnTo>
                      <a:pt x="91" y="127"/>
                    </a:lnTo>
                    <a:lnTo>
                      <a:pt x="90" y="130"/>
                    </a:lnTo>
                    <a:lnTo>
                      <a:pt x="89" y="132"/>
                    </a:lnTo>
                    <a:lnTo>
                      <a:pt x="89" y="134"/>
                    </a:lnTo>
                    <a:lnTo>
                      <a:pt x="88" y="135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5" y="136"/>
                    </a:lnTo>
                    <a:lnTo>
                      <a:pt x="85" y="136"/>
                    </a:lnTo>
                    <a:lnTo>
                      <a:pt x="82" y="135"/>
                    </a:lnTo>
                    <a:lnTo>
                      <a:pt x="79" y="134"/>
                    </a:lnTo>
                    <a:lnTo>
                      <a:pt x="77" y="131"/>
                    </a:lnTo>
                    <a:lnTo>
                      <a:pt x="77" y="127"/>
                    </a:lnTo>
                    <a:lnTo>
                      <a:pt x="76" y="124"/>
                    </a:lnTo>
                    <a:lnTo>
                      <a:pt x="75" y="121"/>
                    </a:lnTo>
                    <a:lnTo>
                      <a:pt x="73" y="114"/>
                    </a:lnTo>
                    <a:lnTo>
                      <a:pt x="73" y="106"/>
                    </a:lnTo>
                    <a:lnTo>
                      <a:pt x="72" y="99"/>
                    </a:lnTo>
                    <a:lnTo>
                      <a:pt x="72" y="91"/>
                    </a:lnTo>
                    <a:lnTo>
                      <a:pt x="71" y="84"/>
                    </a:lnTo>
                    <a:lnTo>
                      <a:pt x="70" y="78"/>
                    </a:lnTo>
                    <a:lnTo>
                      <a:pt x="70" y="73"/>
                    </a:lnTo>
                    <a:lnTo>
                      <a:pt x="69" y="70"/>
                    </a:lnTo>
                    <a:lnTo>
                      <a:pt x="69" y="67"/>
                    </a:lnTo>
                    <a:lnTo>
                      <a:pt x="69" y="67"/>
                    </a:lnTo>
                    <a:lnTo>
                      <a:pt x="67" y="66"/>
                    </a:lnTo>
                    <a:lnTo>
                      <a:pt x="62" y="63"/>
                    </a:lnTo>
                    <a:lnTo>
                      <a:pt x="57" y="60"/>
                    </a:lnTo>
                    <a:lnTo>
                      <a:pt x="55" y="59"/>
                    </a:lnTo>
                    <a:lnTo>
                      <a:pt x="54" y="59"/>
                    </a:lnTo>
                    <a:lnTo>
                      <a:pt x="54" y="59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4" y="67"/>
                    </a:lnTo>
                    <a:lnTo>
                      <a:pt x="55" y="71"/>
                    </a:lnTo>
                    <a:lnTo>
                      <a:pt x="55" y="75"/>
                    </a:lnTo>
                    <a:lnTo>
                      <a:pt x="55" y="79"/>
                    </a:lnTo>
                    <a:lnTo>
                      <a:pt x="57" y="83"/>
                    </a:lnTo>
                    <a:lnTo>
                      <a:pt x="57" y="86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5" y="91"/>
                    </a:lnTo>
                    <a:lnTo>
                      <a:pt x="53" y="92"/>
                    </a:lnTo>
                    <a:lnTo>
                      <a:pt x="51" y="92"/>
                    </a:lnTo>
                    <a:lnTo>
                      <a:pt x="49" y="92"/>
                    </a:lnTo>
                    <a:lnTo>
                      <a:pt x="49" y="91"/>
                    </a:lnTo>
                    <a:lnTo>
                      <a:pt x="48" y="90"/>
                    </a:lnTo>
                    <a:lnTo>
                      <a:pt x="47" y="89"/>
                    </a:lnTo>
                    <a:lnTo>
                      <a:pt x="47" y="87"/>
                    </a:lnTo>
                    <a:lnTo>
                      <a:pt x="46" y="85"/>
                    </a:lnTo>
                    <a:lnTo>
                      <a:pt x="46" y="78"/>
                    </a:lnTo>
                    <a:lnTo>
                      <a:pt x="46" y="73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68"/>
                    </a:lnTo>
                    <a:lnTo>
                      <a:pt x="38" y="66"/>
                    </a:lnTo>
                    <a:lnTo>
                      <a:pt x="35" y="63"/>
                    </a:lnTo>
                    <a:lnTo>
                      <a:pt x="32" y="6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ḻíďê"/>
              <p:cNvSpPr/>
              <p:nvPr userDrawn="1"/>
            </p:nvSpPr>
            <p:spPr bwMode="auto">
              <a:xfrm>
                <a:off x="2330451" y="2909888"/>
                <a:ext cx="60325" cy="63500"/>
              </a:xfrm>
              <a:custGeom>
                <a:avLst/>
                <a:gdLst>
                  <a:gd name="T0" fmla="*/ 0 w 38"/>
                  <a:gd name="T1" fmla="*/ 4 h 40"/>
                  <a:gd name="T2" fmla="*/ 0 w 38"/>
                  <a:gd name="T3" fmla="*/ 4 h 40"/>
                  <a:gd name="T4" fmla="*/ 1 w 38"/>
                  <a:gd name="T5" fmla="*/ 2 h 40"/>
                  <a:gd name="T6" fmla="*/ 2 w 38"/>
                  <a:gd name="T7" fmla="*/ 1 h 40"/>
                  <a:gd name="T8" fmla="*/ 2 w 38"/>
                  <a:gd name="T9" fmla="*/ 1 h 40"/>
                  <a:gd name="T10" fmla="*/ 3 w 38"/>
                  <a:gd name="T11" fmla="*/ 0 h 40"/>
                  <a:gd name="T12" fmla="*/ 5 w 38"/>
                  <a:gd name="T13" fmla="*/ 0 h 40"/>
                  <a:gd name="T14" fmla="*/ 6 w 38"/>
                  <a:gd name="T15" fmla="*/ 0 h 40"/>
                  <a:gd name="T16" fmla="*/ 8 w 38"/>
                  <a:gd name="T17" fmla="*/ 1 h 40"/>
                  <a:gd name="T18" fmla="*/ 10 w 38"/>
                  <a:gd name="T19" fmla="*/ 3 h 40"/>
                  <a:gd name="T20" fmla="*/ 13 w 38"/>
                  <a:gd name="T21" fmla="*/ 4 h 40"/>
                  <a:gd name="T22" fmla="*/ 18 w 38"/>
                  <a:gd name="T23" fmla="*/ 8 h 40"/>
                  <a:gd name="T24" fmla="*/ 24 w 38"/>
                  <a:gd name="T25" fmla="*/ 12 h 40"/>
                  <a:gd name="T26" fmla="*/ 29 w 38"/>
                  <a:gd name="T27" fmla="*/ 17 h 40"/>
                  <a:gd name="T28" fmla="*/ 34 w 38"/>
                  <a:gd name="T29" fmla="*/ 22 h 40"/>
                  <a:gd name="T30" fmla="*/ 35 w 38"/>
                  <a:gd name="T31" fmla="*/ 24 h 40"/>
                  <a:gd name="T32" fmla="*/ 36 w 38"/>
                  <a:gd name="T33" fmla="*/ 26 h 40"/>
                  <a:gd name="T34" fmla="*/ 38 w 38"/>
                  <a:gd name="T35" fmla="*/ 28 h 40"/>
                  <a:gd name="T36" fmla="*/ 38 w 38"/>
                  <a:gd name="T37" fmla="*/ 28 h 40"/>
                  <a:gd name="T38" fmla="*/ 36 w 38"/>
                  <a:gd name="T39" fmla="*/ 31 h 40"/>
                  <a:gd name="T40" fmla="*/ 33 w 38"/>
                  <a:gd name="T41" fmla="*/ 35 h 40"/>
                  <a:gd name="T42" fmla="*/ 31 w 38"/>
                  <a:gd name="T43" fmla="*/ 37 h 40"/>
                  <a:gd name="T44" fmla="*/ 30 w 38"/>
                  <a:gd name="T45" fmla="*/ 39 h 40"/>
                  <a:gd name="T46" fmla="*/ 28 w 38"/>
                  <a:gd name="T47" fmla="*/ 40 h 40"/>
                  <a:gd name="T48" fmla="*/ 26 w 38"/>
                  <a:gd name="T49" fmla="*/ 40 h 40"/>
                  <a:gd name="T50" fmla="*/ 26 w 38"/>
                  <a:gd name="T51" fmla="*/ 39 h 40"/>
                  <a:gd name="T52" fmla="*/ 25 w 38"/>
                  <a:gd name="T53" fmla="*/ 39 h 40"/>
                  <a:gd name="T54" fmla="*/ 24 w 38"/>
                  <a:gd name="T55" fmla="*/ 37 h 40"/>
                  <a:gd name="T56" fmla="*/ 23 w 38"/>
                  <a:gd name="T57" fmla="*/ 36 h 40"/>
                  <a:gd name="T58" fmla="*/ 22 w 38"/>
                  <a:gd name="T59" fmla="*/ 33 h 40"/>
                  <a:gd name="T60" fmla="*/ 20 w 38"/>
                  <a:gd name="T61" fmla="*/ 30 h 40"/>
                  <a:gd name="T62" fmla="*/ 18 w 38"/>
                  <a:gd name="T63" fmla="*/ 27 h 40"/>
                  <a:gd name="T64" fmla="*/ 15 w 38"/>
                  <a:gd name="T65" fmla="*/ 23 h 40"/>
                  <a:gd name="T66" fmla="*/ 14 w 38"/>
                  <a:gd name="T67" fmla="*/ 20 h 40"/>
                  <a:gd name="T68" fmla="*/ 10 w 38"/>
                  <a:gd name="T69" fmla="*/ 16 h 40"/>
                  <a:gd name="T70" fmla="*/ 5 w 38"/>
                  <a:gd name="T71" fmla="*/ 10 h 40"/>
                  <a:gd name="T72" fmla="*/ 0 w 38"/>
                  <a:gd name="T7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0">
                    <a:moveTo>
                      <a:pt x="0" y="4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4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29" y="17"/>
                    </a:lnTo>
                    <a:lnTo>
                      <a:pt x="34" y="22"/>
                    </a:lnTo>
                    <a:lnTo>
                      <a:pt x="35" y="24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30" y="39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5" y="39"/>
                    </a:lnTo>
                    <a:lnTo>
                      <a:pt x="24" y="37"/>
                    </a:lnTo>
                    <a:lnTo>
                      <a:pt x="23" y="36"/>
                    </a:lnTo>
                    <a:lnTo>
                      <a:pt x="22" y="33"/>
                    </a:lnTo>
                    <a:lnTo>
                      <a:pt x="20" y="30"/>
                    </a:lnTo>
                    <a:lnTo>
                      <a:pt x="18" y="27"/>
                    </a:lnTo>
                    <a:lnTo>
                      <a:pt x="15" y="23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5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líḍé"/>
              <p:cNvSpPr/>
              <p:nvPr userDrawn="1"/>
            </p:nvSpPr>
            <p:spPr bwMode="auto">
              <a:xfrm>
                <a:off x="2266951" y="2749551"/>
                <a:ext cx="204788" cy="173038"/>
              </a:xfrm>
              <a:custGeom>
                <a:avLst/>
                <a:gdLst>
                  <a:gd name="T0" fmla="*/ 17 w 129"/>
                  <a:gd name="T1" fmla="*/ 93 h 109"/>
                  <a:gd name="T2" fmla="*/ 11 w 129"/>
                  <a:gd name="T3" fmla="*/ 93 h 109"/>
                  <a:gd name="T4" fmla="*/ 3 w 129"/>
                  <a:gd name="T5" fmla="*/ 95 h 109"/>
                  <a:gd name="T6" fmla="*/ 5 w 129"/>
                  <a:gd name="T7" fmla="*/ 86 h 109"/>
                  <a:gd name="T8" fmla="*/ 13 w 129"/>
                  <a:gd name="T9" fmla="*/ 60 h 109"/>
                  <a:gd name="T10" fmla="*/ 16 w 129"/>
                  <a:gd name="T11" fmla="*/ 44 h 109"/>
                  <a:gd name="T12" fmla="*/ 4 w 129"/>
                  <a:gd name="T13" fmla="*/ 21 h 109"/>
                  <a:gd name="T14" fmla="*/ 1 w 129"/>
                  <a:gd name="T15" fmla="*/ 15 h 109"/>
                  <a:gd name="T16" fmla="*/ 22 w 129"/>
                  <a:gd name="T17" fmla="*/ 17 h 109"/>
                  <a:gd name="T18" fmla="*/ 27 w 129"/>
                  <a:gd name="T19" fmla="*/ 9 h 109"/>
                  <a:gd name="T20" fmla="*/ 35 w 129"/>
                  <a:gd name="T21" fmla="*/ 17 h 109"/>
                  <a:gd name="T22" fmla="*/ 33 w 129"/>
                  <a:gd name="T23" fmla="*/ 37 h 109"/>
                  <a:gd name="T24" fmla="*/ 37 w 129"/>
                  <a:gd name="T25" fmla="*/ 64 h 109"/>
                  <a:gd name="T26" fmla="*/ 42 w 129"/>
                  <a:gd name="T27" fmla="*/ 73 h 109"/>
                  <a:gd name="T28" fmla="*/ 46 w 129"/>
                  <a:gd name="T29" fmla="*/ 65 h 109"/>
                  <a:gd name="T30" fmla="*/ 47 w 129"/>
                  <a:gd name="T31" fmla="*/ 50 h 109"/>
                  <a:gd name="T32" fmla="*/ 45 w 129"/>
                  <a:gd name="T33" fmla="*/ 42 h 109"/>
                  <a:gd name="T34" fmla="*/ 46 w 129"/>
                  <a:gd name="T35" fmla="*/ 36 h 109"/>
                  <a:gd name="T36" fmla="*/ 52 w 129"/>
                  <a:gd name="T37" fmla="*/ 16 h 109"/>
                  <a:gd name="T38" fmla="*/ 58 w 129"/>
                  <a:gd name="T39" fmla="*/ 1 h 109"/>
                  <a:gd name="T40" fmla="*/ 66 w 129"/>
                  <a:gd name="T41" fmla="*/ 8 h 109"/>
                  <a:gd name="T42" fmla="*/ 101 w 129"/>
                  <a:gd name="T43" fmla="*/ 50 h 109"/>
                  <a:gd name="T44" fmla="*/ 128 w 129"/>
                  <a:gd name="T45" fmla="*/ 82 h 109"/>
                  <a:gd name="T46" fmla="*/ 122 w 129"/>
                  <a:gd name="T47" fmla="*/ 89 h 109"/>
                  <a:gd name="T48" fmla="*/ 96 w 129"/>
                  <a:gd name="T49" fmla="*/ 90 h 109"/>
                  <a:gd name="T50" fmla="*/ 102 w 129"/>
                  <a:gd name="T51" fmla="*/ 86 h 109"/>
                  <a:gd name="T52" fmla="*/ 110 w 129"/>
                  <a:gd name="T53" fmla="*/ 80 h 109"/>
                  <a:gd name="T54" fmla="*/ 78 w 129"/>
                  <a:gd name="T55" fmla="*/ 41 h 109"/>
                  <a:gd name="T56" fmla="*/ 59 w 129"/>
                  <a:gd name="T57" fmla="*/ 13 h 109"/>
                  <a:gd name="T58" fmla="*/ 55 w 129"/>
                  <a:gd name="T59" fmla="*/ 28 h 109"/>
                  <a:gd name="T60" fmla="*/ 58 w 129"/>
                  <a:gd name="T61" fmla="*/ 35 h 109"/>
                  <a:gd name="T62" fmla="*/ 63 w 129"/>
                  <a:gd name="T63" fmla="*/ 41 h 109"/>
                  <a:gd name="T64" fmla="*/ 56 w 129"/>
                  <a:gd name="T65" fmla="*/ 58 h 109"/>
                  <a:gd name="T66" fmla="*/ 58 w 129"/>
                  <a:gd name="T67" fmla="*/ 71 h 109"/>
                  <a:gd name="T68" fmla="*/ 56 w 129"/>
                  <a:gd name="T69" fmla="*/ 77 h 109"/>
                  <a:gd name="T70" fmla="*/ 43 w 129"/>
                  <a:gd name="T71" fmla="*/ 96 h 109"/>
                  <a:gd name="T72" fmla="*/ 39 w 129"/>
                  <a:gd name="T73" fmla="*/ 97 h 109"/>
                  <a:gd name="T74" fmla="*/ 42 w 129"/>
                  <a:gd name="T75" fmla="*/ 80 h 109"/>
                  <a:gd name="T76" fmla="*/ 37 w 129"/>
                  <a:gd name="T77" fmla="*/ 73 h 109"/>
                  <a:gd name="T78" fmla="*/ 28 w 129"/>
                  <a:gd name="T79" fmla="*/ 57 h 109"/>
                  <a:gd name="T80" fmla="*/ 22 w 129"/>
                  <a:gd name="T81" fmla="*/ 66 h 109"/>
                  <a:gd name="T82" fmla="*/ 70 w 129"/>
                  <a:gd name="T83" fmla="*/ 90 h 109"/>
                  <a:gd name="T84" fmla="*/ 72 w 129"/>
                  <a:gd name="T85" fmla="*/ 107 h 109"/>
                  <a:gd name="T86" fmla="*/ 79 w 129"/>
                  <a:gd name="T87" fmla="*/ 101 h 109"/>
                  <a:gd name="T88" fmla="*/ 87 w 129"/>
                  <a:gd name="T89" fmla="*/ 107 h 109"/>
                  <a:gd name="T90" fmla="*/ 96 w 129"/>
                  <a:gd name="T91" fmla="*/ 109 h 109"/>
                  <a:gd name="T92" fmla="*/ 100 w 129"/>
                  <a:gd name="T93" fmla="*/ 106 h 109"/>
                  <a:gd name="T94" fmla="*/ 88 w 129"/>
                  <a:gd name="T95" fmla="*/ 89 h 109"/>
                  <a:gd name="T96" fmla="*/ 86 w 129"/>
                  <a:gd name="T97" fmla="*/ 73 h 109"/>
                  <a:gd name="T98" fmla="*/ 80 w 129"/>
                  <a:gd name="T99" fmla="*/ 77 h 109"/>
                  <a:gd name="T100" fmla="*/ 70 w 129"/>
                  <a:gd name="T101" fmla="*/ 90 h 109"/>
                  <a:gd name="T102" fmla="*/ 69 w 129"/>
                  <a:gd name="T103" fmla="*/ 82 h 109"/>
                  <a:gd name="T104" fmla="*/ 75 w 129"/>
                  <a:gd name="T105" fmla="*/ 70 h 109"/>
                  <a:gd name="T106" fmla="*/ 71 w 129"/>
                  <a:gd name="T107" fmla="*/ 67 h 109"/>
                  <a:gd name="T108" fmla="*/ 65 w 129"/>
                  <a:gd name="T109" fmla="*/ 71 h 109"/>
                  <a:gd name="T110" fmla="*/ 62 w 129"/>
                  <a:gd name="T111" fmla="*/ 77 h 109"/>
                  <a:gd name="T112" fmla="*/ 58 w 129"/>
                  <a:gd name="T113" fmla="*/ 85 h 109"/>
                  <a:gd name="T114" fmla="*/ 62 w 129"/>
                  <a:gd name="T115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" h="109">
                    <a:moveTo>
                      <a:pt x="19" y="83"/>
                    </a:moveTo>
                    <a:lnTo>
                      <a:pt x="19" y="84"/>
                    </a:lnTo>
                    <a:lnTo>
                      <a:pt x="18" y="86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17" y="93"/>
                    </a:lnTo>
                    <a:lnTo>
                      <a:pt x="14" y="93"/>
                    </a:lnTo>
                    <a:lnTo>
                      <a:pt x="14" y="93"/>
                    </a:lnTo>
                    <a:lnTo>
                      <a:pt x="12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0" y="94"/>
                    </a:lnTo>
                    <a:lnTo>
                      <a:pt x="10" y="95"/>
                    </a:lnTo>
                    <a:lnTo>
                      <a:pt x="8" y="95"/>
                    </a:lnTo>
                    <a:lnTo>
                      <a:pt x="6" y="95"/>
                    </a:lnTo>
                    <a:lnTo>
                      <a:pt x="5" y="95"/>
                    </a:lnTo>
                    <a:lnTo>
                      <a:pt x="3" y="95"/>
                    </a:lnTo>
                    <a:lnTo>
                      <a:pt x="2" y="94"/>
                    </a:lnTo>
                    <a:lnTo>
                      <a:pt x="2" y="93"/>
                    </a:lnTo>
                    <a:lnTo>
                      <a:pt x="1" y="93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5" y="86"/>
                    </a:lnTo>
                    <a:lnTo>
                      <a:pt x="7" y="84"/>
                    </a:lnTo>
                    <a:lnTo>
                      <a:pt x="8" y="80"/>
                    </a:lnTo>
                    <a:lnTo>
                      <a:pt x="10" y="75"/>
                    </a:lnTo>
                    <a:lnTo>
                      <a:pt x="11" y="69"/>
                    </a:lnTo>
                    <a:lnTo>
                      <a:pt x="12" y="65"/>
                    </a:lnTo>
                    <a:lnTo>
                      <a:pt x="13" y="60"/>
                    </a:lnTo>
                    <a:lnTo>
                      <a:pt x="14" y="54"/>
                    </a:lnTo>
                    <a:lnTo>
                      <a:pt x="16" y="50"/>
                    </a:lnTo>
                    <a:lnTo>
                      <a:pt x="17" y="49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5" y="42"/>
                    </a:lnTo>
                    <a:lnTo>
                      <a:pt x="14" y="40"/>
                    </a:lnTo>
                    <a:lnTo>
                      <a:pt x="13" y="37"/>
                    </a:lnTo>
                    <a:lnTo>
                      <a:pt x="9" y="30"/>
                    </a:lnTo>
                    <a:lnTo>
                      <a:pt x="5" y="25"/>
                    </a:lnTo>
                    <a:lnTo>
                      <a:pt x="4" y="21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5" y="15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9"/>
                    </a:lnTo>
                    <a:lnTo>
                      <a:pt x="30" y="9"/>
                    </a:lnTo>
                    <a:lnTo>
                      <a:pt x="32" y="12"/>
                    </a:lnTo>
                    <a:lnTo>
                      <a:pt x="34" y="15"/>
                    </a:lnTo>
                    <a:lnTo>
                      <a:pt x="35" y="17"/>
                    </a:lnTo>
                    <a:lnTo>
                      <a:pt x="36" y="20"/>
                    </a:lnTo>
                    <a:lnTo>
                      <a:pt x="36" y="22"/>
                    </a:lnTo>
                    <a:lnTo>
                      <a:pt x="35" y="25"/>
                    </a:lnTo>
                    <a:lnTo>
                      <a:pt x="34" y="30"/>
                    </a:lnTo>
                    <a:lnTo>
                      <a:pt x="33" y="36"/>
                    </a:lnTo>
                    <a:lnTo>
                      <a:pt x="33" y="37"/>
                    </a:lnTo>
                    <a:lnTo>
                      <a:pt x="33" y="41"/>
                    </a:lnTo>
                    <a:lnTo>
                      <a:pt x="34" y="44"/>
                    </a:lnTo>
                    <a:lnTo>
                      <a:pt x="34" y="47"/>
                    </a:lnTo>
                    <a:lnTo>
                      <a:pt x="35" y="54"/>
                    </a:lnTo>
                    <a:lnTo>
                      <a:pt x="37" y="60"/>
                    </a:lnTo>
                    <a:lnTo>
                      <a:pt x="37" y="64"/>
                    </a:lnTo>
                    <a:lnTo>
                      <a:pt x="38" y="65"/>
                    </a:lnTo>
                    <a:lnTo>
                      <a:pt x="39" y="67"/>
                    </a:lnTo>
                    <a:lnTo>
                      <a:pt x="40" y="70"/>
                    </a:lnTo>
                    <a:lnTo>
                      <a:pt x="41" y="71"/>
                    </a:lnTo>
                    <a:lnTo>
                      <a:pt x="41" y="72"/>
                    </a:lnTo>
                    <a:lnTo>
                      <a:pt x="42" y="73"/>
                    </a:lnTo>
                    <a:lnTo>
                      <a:pt x="42" y="73"/>
                    </a:lnTo>
                    <a:lnTo>
                      <a:pt x="42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7"/>
                    </a:lnTo>
                    <a:lnTo>
                      <a:pt x="46" y="65"/>
                    </a:lnTo>
                    <a:lnTo>
                      <a:pt x="47" y="62"/>
                    </a:lnTo>
                    <a:lnTo>
                      <a:pt x="48" y="59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7" y="50"/>
                    </a:lnTo>
                    <a:lnTo>
                      <a:pt x="47" y="49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5" y="43"/>
                    </a:lnTo>
                    <a:lnTo>
                      <a:pt x="45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5" y="38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50" y="28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4" y="12"/>
                    </a:lnTo>
                    <a:lnTo>
                      <a:pt x="54" y="8"/>
                    </a:lnTo>
                    <a:lnTo>
                      <a:pt x="56" y="4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6" y="8"/>
                    </a:lnTo>
                    <a:lnTo>
                      <a:pt x="71" y="14"/>
                    </a:lnTo>
                    <a:lnTo>
                      <a:pt x="77" y="21"/>
                    </a:lnTo>
                    <a:lnTo>
                      <a:pt x="83" y="29"/>
                    </a:lnTo>
                    <a:lnTo>
                      <a:pt x="89" y="37"/>
                    </a:lnTo>
                    <a:lnTo>
                      <a:pt x="95" y="44"/>
                    </a:lnTo>
                    <a:lnTo>
                      <a:pt x="101" y="50"/>
                    </a:lnTo>
                    <a:lnTo>
                      <a:pt x="106" y="56"/>
                    </a:lnTo>
                    <a:lnTo>
                      <a:pt x="115" y="66"/>
                    </a:lnTo>
                    <a:lnTo>
                      <a:pt x="122" y="74"/>
                    </a:lnTo>
                    <a:lnTo>
                      <a:pt x="127" y="78"/>
                    </a:lnTo>
                    <a:lnTo>
                      <a:pt x="129" y="80"/>
                    </a:lnTo>
                    <a:lnTo>
                      <a:pt x="128" y="82"/>
                    </a:lnTo>
                    <a:lnTo>
                      <a:pt x="127" y="85"/>
                    </a:lnTo>
                    <a:lnTo>
                      <a:pt x="126" y="86"/>
                    </a:lnTo>
                    <a:lnTo>
                      <a:pt x="125" y="88"/>
                    </a:lnTo>
                    <a:lnTo>
                      <a:pt x="124" y="89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20" y="90"/>
                    </a:lnTo>
                    <a:lnTo>
                      <a:pt x="113" y="91"/>
                    </a:lnTo>
                    <a:lnTo>
                      <a:pt x="106" y="91"/>
                    </a:lnTo>
                    <a:lnTo>
                      <a:pt x="99" y="91"/>
                    </a:lnTo>
                    <a:lnTo>
                      <a:pt x="96" y="91"/>
                    </a:lnTo>
                    <a:lnTo>
                      <a:pt x="96" y="90"/>
                    </a:lnTo>
                    <a:lnTo>
                      <a:pt x="95" y="90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6" y="89"/>
                    </a:lnTo>
                    <a:lnTo>
                      <a:pt x="98" y="88"/>
                    </a:lnTo>
                    <a:lnTo>
                      <a:pt x="102" y="86"/>
                    </a:lnTo>
                    <a:lnTo>
                      <a:pt x="106" y="85"/>
                    </a:lnTo>
                    <a:lnTo>
                      <a:pt x="108" y="84"/>
                    </a:lnTo>
                    <a:lnTo>
                      <a:pt x="110" y="83"/>
                    </a:lnTo>
                    <a:lnTo>
                      <a:pt x="110" y="82"/>
                    </a:lnTo>
                    <a:lnTo>
                      <a:pt x="110" y="81"/>
                    </a:lnTo>
                    <a:lnTo>
                      <a:pt x="110" y="80"/>
                    </a:lnTo>
                    <a:lnTo>
                      <a:pt x="107" y="77"/>
                    </a:lnTo>
                    <a:lnTo>
                      <a:pt x="104" y="73"/>
                    </a:lnTo>
                    <a:lnTo>
                      <a:pt x="100" y="68"/>
                    </a:lnTo>
                    <a:lnTo>
                      <a:pt x="92" y="58"/>
                    </a:lnTo>
                    <a:lnTo>
                      <a:pt x="85" y="49"/>
                    </a:lnTo>
                    <a:lnTo>
                      <a:pt x="78" y="41"/>
                    </a:lnTo>
                    <a:lnTo>
                      <a:pt x="70" y="30"/>
                    </a:lnTo>
                    <a:lnTo>
                      <a:pt x="64" y="21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0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58" y="14"/>
                    </a:lnTo>
                    <a:lnTo>
                      <a:pt x="58" y="15"/>
                    </a:lnTo>
                    <a:lnTo>
                      <a:pt x="57" y="17"/>
                    </a:lnTo>
                    <a:lnTo>
                      <a:pt x="57" y="21"/>
                    </a:lnTo>
                    <a:lnTo>
                      <a:pt x="55" y="28"/>
                    </a:lnTo>
                    <a:lnTo>
                      <a:pt x="55" y="32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5"/>
                    </a:lnTo>
                    <a:lnTo>
                      <a:pt x="59" y="36"/>
                    </a:lnTo>
                    <a:lnTo>
                      <a:pt x="61" y="36"/>
                    </a:lnTo>
                    <a:lnTo>
                      <a:pt x="62" y="37"/>
                    </a:lnTo>
                    <a:lnTo>
                      <a:pt x="62" y="38"/>
                    </a:lnTo>
                    <a:lnTo>
                      <a:pt x="63" y="40"/>
                    </a:lnTo>
                    <a:lnTo>
                      <a:pt x="63" y="41"/>
                    </a:lnTo>
                    <a:lnTo>
                      <a:pt x="62" y="44"/>
                    </a:lnTo>
                    <a:lnTo>
                      <a:pt x="60" y="49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6" y="61"/>
                    </a:lnTo>
                    <a:lnTo>
                      <a:pt x="57" y="65"/>
                    </a:lnTo>
                    <a:lnTo>
                      <a:pt x="57" y="68"/>
                    </a:lnTo>
                    <a:lnTo>
                      <a:pt x="58" y="69"/>
                    </a:lnTo>
                    <a:lnTo>
                      <a:pt x="58" y="71"/>
                    </a:lnTo>
                    <a:lnTo>
                      <a:pt x="58" y="72"/>
                    </a:lnTo>
                    <a:lnTo>
                      <a:pt x="58" y="73"/>
                    </a:lnTo>
                    <a:lnTo>
                      <a:pt x="58" y="74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6" y="77"/>
                    </a:lnTo>
                    <a:lnTo>
                      <a:pt x="55" y="77"/>
                    </a:lnTo>
                    <a:lnTo>
                      <a:pt x="51" y="76"/>
                    </a:lnTo>
                    <a:lnTo>
                      <a:pt x="49" y="76"/>
                    </a:lnTo>
                    <a:lnTo>
                      <a:pt x="49" y="91"/>
                    </a:lnTo>
                    <a:lnTo>
                      <a:pt x="47" y="93"/>
                    </a:lnTo>
                    <a:lnTo>
                      <a:pt x="43" y="96"/>
                    </a:lnTo>
                    <a:lnTo>
                      <a:pt x="42" y="97"/>
                    </a:lnTo>
                    <a:lnTo>
                      <a:pt x="40" y="97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40" y="93"/>
                    </a:lnTo>
                    <a:lnTo>
                      <a:pt x="42" y="89"/>
                    </a:lnTo>
                    <a:lnTo>
                      <a:pt x="42" y="85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2" y="80"/>
                    </a:lnTo>
                    <a:lnTo>
                      <a:pt x="42" y="79"/>
                    </a:lnTo>
                    <a:lnTo>
                      <a:pt x="41" y="78"/>
                    </a:lnTo>
                    <a:lnTo>
                      <a:pt x="39" y="77"/>
                    </a:lnTo>
                    <a:lnTo>
                      <a:pt x="38" y="77"/>
                    </a:lnTo>
                    <a:lnTo>
                      <a:pt x="38" y="75"/>
                    </a:lnTo>
                    <a:lnTo>
                      <a:pt x="37" y="73"/>
                    </a:lnTo>
                    <a:lnTo>
                      <a:pt x="35" y="69"/>
                    </a:lnTo>
                    <a:lnTo>
                      <a:pt x="32" y="64"/>
                    </a:lnTo>
                    <a:lnTo>
                      <a:pt x="30" y="61"/>
                    </a:lnTo>
                    <a:lnTo>
                      <a:pt x="29" y="59"/>
                    </a:lnTo>
                    <a:lnTo>
                      <a:pt x="28" y="58"/>
                    </a:lnTo>
                    <a:lnTo>
                      <a:pt x="28" y="57"/>
                    </a:lnTo>
                    <a:lnTo>
                      <a:pt x="27" y="57"/>
                    </a:lnTo>
                    <a:lnTo>
                      <a:pt x="26" y="57"/>
                    </a:lnTo>
                    <a:lnTo>
                      <a:pt x="26" y="59"/>
                    </a:lnTo>
                    <a:lnTo>
                      <a:pt x="24" y="61"/>
                    </a:lnTo>
                    <a:lnTo>
                      <a:pt x="23" y="64"/>
                    </a:lnTo>
                    <a:lnTo>
                      <a:pt x="22" y="66"/>
                    </a:lnTo>
                    <a:lnTo>
                      <a:pt x="21" y="73"/>
                    </a:lnTo>
                    <a:lnTo>
                      <a:pt x="20" y="77"/>
                    </a:lnTo>
                    <a:lnTo>
                      <a:pt x="19" y="81"/>
                    </a:lnTo>
                    <a:lnTo>
                      <a:pt x="19" y="83"/>
                    </a:lnTo>
                    <a:lnTo>
                      <a:pt x="19" y="83"/>
                    </a:lnTo>
                    <a:close/>
                    <a:moveTo>
                      <a:pt x="70" y="90"/>
                    </a:moveTo>
                    <a:lnTo>
                      <a:pt x="77" y="97"/>
                    </a:lnTo>
                    <a:lnTo>
                      <a:pt x="76" y="98"/>
                    </a:lnTo>
                    <a:lnTo>
                      <a:pt x="75" y="100"/>
                    </a:lnTo>
                    <a:lnTo>
                      <a:pt x="74" y="102"/>
                    </a:lnTo>
                    <a:lnTo>
                      <a:pt x="72" y="106"/>
                    </a:lnTo>
                    <a:lnTo>
                      <a:pt x="72" y="107"/>
                    </a:lnTo>
                    <a:lnTo>
                      <a:pt x="73" y="108"/>
                    </a:lnTo>
                    <a:lnTo>
                      <a:pt x="74" y="108"/>
                    </a:lnTo>
                    <a:lnTo>
                      <a:pt x="74" y="107"/>
                    </a:lnTo>
                    <a:lnTo>
                      <a:pt x="77" y="105"/>
                    </a:lnTo>
                    <a:lnTo>
                      <a:pt x="78" y="102"/>
                    </a:lnTo>
                    <a:lnTo>
                      <a:pt x="79" y="101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82" y="101"/>
                    </a:lnTo>
                    <a:lnTo>
                      <a:pt x="83" y="103"/>
                    </a:lnTo>
                    <a:lnTo>
                      <a:pt x="86" y="105"/>
                    </a:lnTo>
                    <a:lnTo>
                      <a:pt x="87" y="107"/>
                    </a:lnTo>
                    <a:lnTo>
                      <a:pt x="89" y="108"/>
                    </a:lnTo>
                    <a:lnTo>
                      <a:pt x="90" y="109"/>
                    </a:lnTo>
                    <a:lnTo>
                      <a:pt x="91" y="109"/>
                    </a:lnTo>
                    <a:lnTo>
                      <a:pt x="93" y="109"/>
                    </a:lnTo>
                    <a:lnTo>
                      <a:pt x="94" y="109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98" y="109"/>
                    </a:lnTo>
                    <a:lnTo>
                      <a:pt x="99" y="109"/>
                    </a:lnTo>
                    <a:lnTo>
                      <a:pt x="100" y="108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100" y="105"/>
                    </a:lnTo>
                    <a:lnTo>
                      <a:pt x="98" y="102"/>
                    </a:lnTo>
                    <a:lnTo>
                      <a:pt x="98" y="101"/>
                    </a:lnTo>
                    <a:lnTo>
                      <a:pt x="96" y="99"/>
                    </a:lnTo>
                    <a:lnTo>
                      <a:pt x="92" y="95"/>
                    </a:lnTo>
                    <a:lnTo>
                      <a:pt x="88" y="89"/>
                    </a:lnTo>
                    <a:lnTo>
                      <a:pt x="86" y="86"/>
                    </a:lnTo>
                    <a:lnTo>
                      <a:pt x="85" y="85"/>
                    </a:lnTo>
                    <a:lnTo>
                      <a:pt x="85" y="81"/>
                    </a:lnTo>
                    <a:lnTo>
                      <a:pt x="86" y="78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3" y="73"/>
                    </a:lnTo>
                    <a:lnTo>
                      <a:pt x="82" y="73"/>
                    </a:lnTo>
                    <a:lnTo>
                      <a:pt x="80" y="74"/>
                    </a:lnTo>
                    <a:lnTo>
                      <a:pt x="80" y="77"/>
                    </a:lnTo>
                    <a:lnTo>
                      <a:pt x="80" y="79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5" y="86"/>
                    </a:lnTo>
                    <a:lnTo>
                      <a:pt x="70" y="90"/>
                    </a:lnTo>
                    <a:lnTo>
                      <a:pt x="70" y="90"/>
                    </a:lnTo>
                    <a:close/>
                    <a:moveTo>
                      <a:pt x="67" y="84"/>
                    </a:moveTo>
                    <a:lnTo>
                      <a:pt x="68" y="84"/>
                    </a:lnTo>
                    <a:lnTo>
                      <a:pt x="69" y="84"/>
                    </a:lnTo>
                    <a:lnTo>
                      <a:pt x="69" y="84"/>
                    </a:lnTo>
                    <a:lnTo>
                      <a:pt x="69" y="83"/>
                    </a:lnTo>
                    <a:lnTo>
                      <a:pt x="69" y="82"/>
                    </a:lnTo>
                    <a:lnTo>
                      <a:pt x="70" y="82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3"/>
                    </a:lnTo>
                    <a:lnTo>
                      <a:pt x="75" y="71"/>
                    </a:lnTo>
                    <a:lnTo>
                      <a:pt x="75" y="70"/>
                    </a:lnTo>
                    <a:lnTo>
                      <a:pt x="75" y="69"/>
                    </a:lnTo>
                    <a:lnTo>
                      <a:pt x="74" y="69"/>
                    </a:lnTo>
                    <a:lnTo>
                      <a:pt x="74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1" y="67"/>
                    </a:lnTo>
                    <a:lnTo>
                      <a:pt x="70" y="67"/>
                    </a:lnTo>
                    <a:lnTo>
                      <a:pt x="69" y="67"/>
                    </a:lnTo>
                    <a:lnTo>
                      <a:pt x="68" y="68"/>
                    </a:lnTo>
                    <a:lnTo>
                      <a:pt x="66" y="69"/>
                    </a:lnTo>
                    <a:lnTo>
                      <a:pt x="66" y="70"/>
                    </a:lnTo>
                    <a:lnTo>
                      <a:pt x="65" y="71"/>
                    </a:lnTo>
                    <a:lnTo>
                      <a:pt x="65" y="73"/>
                    </a:lnTo>
                    <a:lnTo>
                      <a:pt x="64" y="73"/>
                    </a:lnTo>
                    <a:lnTo>
                      <a:pt x="64" y="74"/>
                    </a:lnTo>
                    <a:lnTo>
                      <a:pt x="64" y="75"/>
                    </a:lnTo>
                    <a:lnTo>
                      <a:pt x="63" y="77"/>
                    </a:lnTo>
                    <a:lnTo>
                      <a:pt x="62" y="77"/>
                    </a:lnTo>
                    <a:lnTo>
                      <a:pt x="61" y="78"/>
                    </a:lnTo>
                    <a:lnTo>
                      <a:pt x="59" y="80"/>
                    </a:lnTo>
                    <a:lnTo>
                      <a:pt x="58" y="81"/>
                    </a:lnTo>
                    <a:lnTo>
                      <a:pt x="58" y="82"/>
                    </a:lnTo>
                    <a:lnTo>
                      <a:pt x="58" y="83"/>
                    </a:lnTo>
                    <a:lnTo>
                      <a:pt x="58" y="85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60" y="86"/>
                    </a:lnTo>
                    <a:lnTo>
                      <a:pt x="61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3" y="85"/>
                    </a:lnTo>
                    <a:lnTo>
                      <a:pt x="66" y="84"/>
                    </a:lnTo>
                    <a:lnTo>
                      <a:pt x="67" y="8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ḻîḓé"/>
              <p:cNvSpPr/>
              <p:nvPr userDrawn="1"/>
            </p:nvSpPr>
            <p:spPr bwMode="auto">
              <a:xfrm>
                <a:off x="2708276" y="2566988"/>
                <a:ext cx="76200" cy="209550"/>
              </a:xfrm>
              <a:custGeom>
                <a:avLst/>
                <a:gdLst>
                  <a:gd name="T0" fmla="*/ 1 w 48"/>
                  <a:gd name="T1" fmla="*/ 31 h 132"/>
                  <a:gd name="T2" fmla="*/ 9 w 48"/>
                  <a:gd name="T3" fmla="*/ 20 h 132"/>
                  <a:gd name="T4" fmla="*/ 26 w 48"/>
                  <a:gd name="T5" fmla="*/ 4 h 132"/>
                  <a:gd name="T6" fmla="*/ 34 w 48"/>
                  <a:gd name="T7" fmla="*/ 0 h 132"/>
                  <a:gd name="T8" fmla="*/ 40 w 48"/>
                  <a:gd name="T9" fmla="*/ 1 h 132"/>
                  <a:gd name="T10" fmla="*/ 41 w 48"/>
                  <a:gd name="T11" fmla="*/ 4 h 132"/>
                  <a:gd name="T12" fmla="*/ 38 w 48"/>
                  <a:gd name="T13" fmla="*/ 20 h 132"/>
                  <a:gd name="T14" fmla="*/ 32 w 48"/>
                  <a:gd name="T15" fmla="*/ 60 h 132"/>
                  <a:gd name="T16" fmla="*/ 28 w 48"/>
                  <a:gd name="T17" fmla="*/ 65 h 132"/>
                  <a:gd name="T18" fmla="*/ 20 w 48"/>
                  <a:gd name="T19" fmla="*/ 70 h 132"/>
                  <a:gd name="T20" fmla="*/ 20 w 48"/>
                  <a:gd name="T21" fmla="*/ 81 h 132"/>
                  <a:gd name="T22" fmla="*/ 22 w 48"/>
                  <a:gd name="T23" fmla="*/ 90 h 132"/>
                  <a:gd name="T24" fmla="*/ 31 w 48"/>
                  <a:gd name="T25" fmla="*/ 90 h 132"/>
                  <a:gd name="T26" fmla="*/ 35 w 48"/>
                  <a:gd name="T27" fmla="*/ 91 h 132"/>
                  <a:gd name="T28" fmla="*/ 35 w 48"/>
                  <a:gd name="T29" fmla="*/ 97 h 132"/>
                  <a:gd name="T30" fmla="*/ 27 w 48"/>
                  <a:gd name="T31" fmla="*/ 114 h 132"/>
                  <a:gd name="T32" fmla="*/ 26 w 48"/>
                  <a:gd name="T33" fmla="*/ 120 h 132"/>
                  <a:gd name="T34" fmla="*/ 34 w 48"/>
                  <a:gd name="T35" fmla="*/ 117 h 132"/>
                  <a:gd name="T36" fmla="*/ 42 w 48"/>
                  <a:gd name="T37" fmla="*/ 114 h 132"/>
                  <a:gd name="T38" fmla="*/ 47 w 48"/>
                  <a:gd name="T39" fmla="*/ 118 h 132"/>
                  <a:gd name="T40" fmla="*/ 48 w 48"/>
                  <a:gd name="T41" fmla="*/ 124 h 132"/>
                  <a:gd name="T42" fmla="*/ 41 w 48"/>
                  <a:gd name="T43" fmla="*/ 129 h 132"/>
                  <a:gd name="T44" fmla="*/ 30 w 48"/>
                  <a:gd name="T45" fmla="*/ 132 h 132"/>
                  <a:gd name="T46" fmla="*/ 16 w 48"/>
                  <a:gd name="T47" fmla="*/ 131 h 132"/>
                  <a:gd name="T48" fmla="*/ 13 w 48"/>
                  <a:gd name="T49" fmla="*/ 128 h 132"/>
                  <a:gd name="T50" fmla="*/ 15 w 48"/>
                  <a:gd name="T51" fmla="*/ 124 h 132"/>
                  <a:gd name="T52" fmla="*/ 16 w 48"/>
                  <a:gd name="T53" fmla="*/ 121 h 132"/>
                  <a:gd name="T54" fmla="*/ 16 w 48"/>
                  <a:gd name="T55" fmla="*/ 108 h 132"/>
                  <a:gd name="T56" fmla="*/ 12 w 48"/>
                  <a:gd name="T57" fmla="*/ 106 h 132"/>
                  <a:gd name="T58" fmla="*/ 10 w 48"/>
                  <a:gd name="T59" fmla="*/ 102 h 132"/>
                  <a:gd name="T60" fmla="*/ 12 w 48"/>
                  <a:gd name="T61" fmla="*/ 91 h 132"/>
                  <a:gd name="T62" fmla="*/ 7 w 48"/>
                  <a:gd name="T63" fmla="*/ 81 h 132"/>
                  <a:gd name="T64" fmla="*/ 4 w 48"/>
                  <a:gd name="T65" fmla="*/ 78 h 132"/>
                  <a:gd name="T66" fmla="*/ 8 w 48"/>
                  <a:gd name="T67" fmla="*/ 73 h 132"/>
                  <a:gd name="T68" fmla="*/ 10 w 48"/>
                  <a:gd name="T69" fmla="*/ 62 h 132"/>
                  <a:gd name="T70" fmla="*/ 10 w 48"/>
                  <a:gd name="T71" fmla="*/ 60 h 132"/>
                  <a:gd name="T72" fmla="*/ 5 w 48"/>
                  <a:gd name="T73" fmla="*/ 60 h 132"/>
                  <a:gd name="T74" fmla="*/ 4 w 48"/>
                  <a:gd name="T75" fmla="*/ 56 h 132"/>
                  <a:gd name="T76" fmla="*/ 8 w 48"/>
                  <a:gd name="T77" fmla="*/ 52 h 132"/>
                  <a:gd name="T78" fmla="*/ 12 w 48"/>
                  <a:gd name="T79" fmla="*/ 49 h 132"/>
                  <a:gd name="T80" fmla="*/ 14 w 48"/>
                  <a:gd name="T81" fmla="*/ 34 h 132"/>
                  <a:gd name="T82" fmla="*/ 19 w 48"/>
                  <a:gd name="T83" fmla="*/ 32 h 132"/>
                  <a:gd name="T84" fmla="*/ 20 w 48"/>
                  <a:gd name="T85" fmla="*/ 39 h 132"/>
                  <a:gd name="T86" fmla="*/ 20 w 48"/>
                  <a:gd name="T87" fmla="*/ 49 h 132"/>
                  <a:gd name="T88" fmla="*/ 23 w 48"/>
                  <a:gd name="T89" fmla="*/ 49 h 132"/>
                  <a:gd name="T90" fmla="*/ 30 w 48"/>
                  <a:gd name="T91" fmla="*/ 18 h 132"/>
                  <a:gd name="T92" fmla="*/ 30 w 48"/>
                  <a:gd name="T93" fmla="*/ 10 h 132"/>
                  <a:gd name="T94" fmla="*/ 18 w 48"/>
                  <a:gd name="T95" fmla="*/ 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" h="132">
                    <a:moveTo>
                      <a:pt x="8" y="32"/>
                    </a:moveTo>
                    <a:lnTo>
                      <a:pt x="0" y="36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4" y="27"/>
                    </a:lnTo>
                    <a:lnTo>
                      <a:pt x="6" y="24"/>
                    </a:lnTo>
                    <a:lnTo>
                      <a:pt x="9" y="20"/>
                    </a:lnTo>
                    <a:lnTo>
                      <a:pt x="16" y="14"/>
                    </a:lnTo>
                    <a:lnTo>
                      <a:pt x="21" y="8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0" y="2"/>
                    </a:lnTo>
                    <a:lnTo>
                      <a:pt x="41" y="3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8"/>
                    </a:lnTo>
                    <a:lnTo>
                      <a:pt x="40" y="12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6" y="28"/>
                    </a:lnTo>
                    <a:lnTo>
                      <a:pt x="35" y="40"/>
                    </a:lnTo>
                    <a:lnTo>
                      <a:pt x="33" y="53"/>
                    </a:lnTo>
                    <a:lnTo>
                      <a:pt x="32" y="6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9" y="64"/>
                    </a:lnTo>
                    <a:lnTo>
                      <a:pt x="28" y="65"/>
                    </a:lnTo>
                    <a:lnTo>
                      <a:pt x="24" y="68"/>
                    </a:lnTo>
                    <a:lnTo>
                      <a:pt x="22" y="68"/>
                    </a:lnTo>
                    <a:lnTo>
                      <a:pt x="21" y="69"/>
                    </a:lnTo>
                    <a:lnTo>
                      <a:pt x="20" y="70"/>
                    </a:lnTo>
                    <a:lnTo>
                      <a:pt x="20" y="71"/>
                    </a:lnTo>
                    <a:lnTo>
                      <a:pt x="20" y="72"/>
                    </a:lnTo>
                    <a:lnTo>
                      <a:pt x="20" y="76"/>
                    </a:lnTo>
                    <a:lnTo>
                      <a:pt x="20" y="81"/>
                    </a:lnTo>
                    <a:lnTo>
                      <a:pt x="20" y="86"/>
                    </a:lnTo>
                    <a:lnTo>
                      <a:pt x="21" y="89"/>
                    </a:lnTo>
                    <a:lnTo>
                      <a:pt x="22" y="89"/>
                    </a:lnTo>
                    <a:lnTo>
                      <a:pt x="22" y="90"/>
                    </a:lnTo>
                    <a:lnTo>
                      <a:pt x="23" y="91"/>
                    </a:lnTo>
                    <a:lnTo>
                      <a:pt x="24" y="91"/>
                    </a:lnTo>
                    <a:lnTo>
                      <a:pt x="27" y="90"/>
                    </a:lnTo>
                    <a:lnTo>
                      <a:pt x="31" y="90"/>
                    </a:lnTo>
                    <a:lnTo>
                      <a:pt x="32" y="90"/>
                    </a:lnTo>
                    <a:lnTo>
                      <a:pt x="34" y="90"/>
                    </a:lnTo>
                    <a:lnTo>
                      <a:pt x="35" y="91"/>
                    </a:lnTo>
                    <a:lnTo>
                      <a:pt x="35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5"/>
                    </a:lnTo>
                    <a:lnTo>
                      <a:pt x="35" y="97"/>
                    </a:lnTo>
                    <a:lnTo>
                      <a:pt x="33" y="100"/>
                    </a:lnTo>
                    <a:lnTo>
                      <a:pt x="32" y="104"/>
                    </a:lnTo>
                    <a:lnTo>
                      <a:pt x="28" y="111"/>
                    </a:lnTo>
                    <a:lnTo>
                      <a:pt x="27" y="114"/>
                    </a:lnTo>
                    <a:lnTo>
                      <a:pt x="26" y="116"/>
                    </a:lnTo>
                    <a:lnTo>
                      <a:pt x="25" y="118"/>
                    </a:lnTo>
                    <a:lnTo>
                      <a:pt x="25" y="119"/>
                    </a:lnTo>
                    <a:lnTo>
                      <a:pt x="26" y="120"/>
                    </a:lnTo>
                    <a:lnTo>
                      <a:pt x="27" y="120"/>
                    </a:lnTo>
                    <a:lnTo>
                      <a:pt x="28" y="120"/>
                    </a:lnTo>
                    <a:lnTo>
                      <a:pt x="31" y="119"/>
                    </a:lnTo>
                    <a:lnTo>
                      <a:pt x="34" y="117"/>
                    </a:lnTo>
                    <a:lnTo>
                      <a:pt x="37" y="116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4"/>
                    </a:lnTo>
                    <a:lnTo>
                      <a:pt x="43" y="114"/>
                    </a:lnTo>
                    <a:lnTo>
                      <a:pt x="44" y="115"/>
                    </a:lnTo>
                    <a:lnTo>
                      <a:pt x="45" y="116"/>
                    </a:lnTo>
                    <a:lnTo>
                      <a:pt x="47" y="118"/>
                    </a:lnTo>
                    <a:lnTo>
                      <a:pt x="48" y="120"/>
                    </a:lnTo>
                    <a:lnTo>
                      <a:pt x="48" y="121"/>
                    </a:lnTo>
                    <a:lnTo>
                      <a:pt x="48" y="123"/>
                    </a:lnTo>
                    <a:lnTo>
                      <a:pt x="48" y="124"/>
                    </a:lnTo>
                    <a:lnTo>
                      <a:pt x="48" y="126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1" y="129"/>
                    </a:lnTo>
                    <a:lnTo>
                      <a:pt x="37" y="130"/>
                    </a:lnTo>
                    <a:lnTo>
                      <a:pt x="35" y="131"/>
                    </a:lnTo>
                    <a:lnTo>
                      <a:pt x="32" y="132"/>
                    </a:lnTo>
                    <a:lnTo>
                      <a:pt x="30" y="132"/>
                    </a:lnTo>
                    <a:lnTo>
                      <a:pt x="26" y="132"/>
                    </a:lnTo>
                    <a:lnTo>
                      <a:pt x="20" y="132"/>
                    </a:lnTo>
                    <a:lnTo>
                      <a:pt x="18" y="132"/>
                    </a:lnTo>
                    <a:lnTo>
                      <a:pt x="16" y="131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3" y="128"/>
                    </a:lnTo>
                    <a:lnTo>
                      <a:pt x="13" y="128"/>
                    </a:lnTo>
                    <a:lnTo>
                      <a:pt x="13" y="127"/>
                    </a:lnTo>
                    <a:lnTo>
                      <a:pt x="13" y="125"/>
                    </a:lnTo>
                    <a:lnTo>
                      <a:pt x="14" y="124"/>
                    </a:lnTo>
                    <a:lnTo>
                      <a:pt x="15" y="124"/>
                    </a:lnTo>
                    <a:lnTo>
                      <a:pt x="16" y="124"/>
                    </a:lnTo>
                    <a:lnTo>
                      <a:pt x="16" y="123"/>
                    </a:lnTo>
                    <a:lnTo>
                      <a:pt x="17" y="122"/>
                    </a:lnTo>
                    <a:lnTo>
                      <a:pt x="16" y="121"/>
                    </a:lnTo>
                    <a:lnTo>
                      <a:pt x="16" y="118"/>
                    </a:lnTo>
                    <a:lnTo>
                      <a:pt x="16" y="113"/>
                    </a:lnTo>
                    <a:lnTo>
                      <a:pt x="16" y="111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11" y="104"/>
                    </a:lnTo>
                    <a:lnTo>
                      <a:pt x="10" y="104"/>
                    </a:lnTo>
                    <a:lnTo>
                      <a:pt x="10" y="103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3" y="98"/>
                    </a:lnTo>
                    <a:lnTo>
                      <a:pt x="13" y="95"/>
                    </a:lnTo>
                    <a:lnTo>
                      <a:pt x="12" y="91"/>
                    </a:lnTo>
                    <a:lnTo>
                      <a:pt x="12" y="88"/>
                    </a:lnTo>
                    <a:lnTo>
                      <a:pt x="11" y="85"/>
                    </a:lnTo>
                    <a:lnTo>
                      <a:pt x="9" y="84"/>
                    </a:lnTo>
                    <a:lnTo>
                      <a:pt x="7" y="81"/>
                    </a:lnTo>
                    <a:lnTo>
                      <a:pt x="5" y="80"/>
                    </a:lnTo>
                    <a:lnTo>
                      <a:pt x="5" y="79"/>
                    </a:lnTo>
                    <a:lnTo>
                      <a:pt x="4" y="79"/>
                    </a:lnTo>
                    <a:lnTo>
                      <a:pt x="4" y="78"/>
                    </a:lnTo>
                    <a:lnTo>
                      <a:pt x="5" y="77"/>
                    </a:lnTo>
                    <a:lnTo>
                      <a:pt x="5" y="76"/>
                    </a:lnTo>
                    <a:lnTo>
                      <a:pt x="7" y="75"/>
                    </a:lnTo>
                    <a:lnTo>
                      <a:pt x="8" y="73"/>
                    </a:lnTo>
                    <a:lnTo>
                      <a:pt x="8" y="70"/>
                    </a:lnTo>
                    <a:lnTo>
                      <a:pt x="9" y="67"/>
                    </a:lnTo>
                    <a:lnTo>
                      <a:pt x="9" y="64"/>
                    </a:lnTo>
                    <a:lnTo>
                      <a:pt x="10" y="62"/>
                    </a:lnTo>
                    <a:lnTo>
                      <a:pt x="11" y="61"/>
                    </a:lnTo>
                    <a:lnTo>
                      <a:pt x="11" y="60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7" y="60"/>
                    </a:lnTo>
                    <a:lnTo>
                      <a:pt x="5" y="60"/>
                    </a:lnTo>
                    <a:lnTo>
                      <a:pt x="5" y="59"/>
                    </a:lnTo>
                    <a:lnTo>
                      <a:pt x="4" y="58"/>
                    </a:lnTo>
                    <a:lnTo>
                      <a:pt x="4" y="57"/>
                    </a:lnTo>
                    <a:lnTo>
                      <a:pt x="4" y="56"/>
                    </a:lnTo>
                    <a:lnTo>
                      <a:pt x="4" y="55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11" y="52"/>
                    </a:lnTo>
                    <a:lnTo>
                      <a:pt x="12" y="51"/>
                    </a:lnTo>
                    <a:lnTo>
                      <a:pt x="12" y="49"/>
                    </a:lnTo>
                    <a:lnTo>
                      <a:pt x="13" y="45"/>
                    </a:lnTo>
                    <a:lnTo>
                      <a:pt x="13" y="40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5" y="34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0" y="36"/>
                    </a:lnTo>
                    <a:lnTo>
                      <a:pt x="20" y="39"/>
                    </a:lnTo>
                    <a:lnTo>
                      <a:pt x="20" y="41"/>
                    </a:lnTo>
                    <a:lnTo>
                      <a:pt x="20" y="44"/>
                    </a:lnTo>
                    <a:lnTo>
                      <a:pt x="20" y="47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4"/>
                    </a:lnTo>
                    <a:lnTo>
                      <a:pt x="27" y="34"/>
                    </a:lnTo>
                    <a:lnTo>
                      <a:pt x="28" y="24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8" y="11"/>
                    </a:lnTo>
                    <a:lnTo>
                      <a:pt x="24" y="16"/>
                    </a:lnTo>
                    <a:lnTo>
                      <a:pt x="18" y="21"/>
                    </a:lnTo>
                    <a:lnTo>
                      <a:pt x="12" y="26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śḷídê"/>
              <p:cNvSpPr/>
              <p:nvPr userDrawn="1"/>
            </p:nvSpPr>
            <p:spPr bwMode="auto">
              <a:xfrm>
                <a:off x="2684463" y="2625726"/>
                <a:ext cx="26988" cy="47625"/>
              </a:xfrm>
              <a:custGeom>
                <a:avLst/>
                <a:gdLst>
                  <a:gd name="T0" fmla="*/ 2 w 17"/>
                  <a:gd name="T1" fmla="*/ 6 h 30"/>
                  <a:gd name="T2" fmla="*/ 1 w 17"/>
                  <a:gd name="T3" fmla="*/ 5 h 30"/>
                  <a:gd name="T4" fmla="*/ 0 w 17"/>
                  <a:gd name="T5" fmla="*/ 3 h 30"/>
                  <a:gd name="T6" fmla="*/ 0 w 17"/>
                  <a:gd name="T7" fmla="*/ 3 h 30"/>
                  <a:gd name="T8" fmla="*/ 0 w 17"/>
                  <a:gd name="T9" fmla="*/ 3 h 30"/>
                  <a:gd name="T10" fmla="*/ 1 w 17"/>
                  <a:gd name="T11" fmla="*/ 2 h 30"/>
                  <a:gd name="T12" fmla="*/ 3 w 17"/>
                  <a:gd name="T13" fmla="*/ 1 h 30"/>
                  <a:gd name="T14" fmla="*/ 6 w 17"/>
                  <a:gd name="T15" fmla="*/ 1 h 30"/>
                  <a:gd name="T16" fmla="*/ 9 w 17"/>
                  <a:gd name="T17" fmla="*/ 0 h 30"/>
                  <a:gd name="T18" fmla="*/ 11 w 17"/>
                  <a:gd name="T19" fmla="*/ 0 h 30"/>
                  <a:gd name="T20" fmla="*/ 12 w 17"/>
                  <a:gd name="T21" fmla="*/ 1 h 30"/>
                  <a:gd name="T22" fmla="*/ 13 w 17"/>
                  <a:gd name="T23" fmla="*/ 2 h 30"/>
                  <a:gd name="T24" fmla="*/ 14 w 17"/>
                  <a:gd name="T25" fmla="*/ 3 h 30"/>
                  <a:gd name="T26" fmla="*/ 15 w 17"/>
                  <a:gd name="T27" fmla="*/ 7 h 30"/>
                  <a:gd name="T28" fmla="*/ 15 w 17"/>
                  <a:gd name="T29" fmla="*/ 14 h 30"/>
                  <a:gd name="T30" fmla="*/ 16 w 17"/>
                  <a:gd name="T31" fmla="*/ 19 h 30"/>
                  <a:gd name="T32" fmla="*/ 17 w 17"/>
                  <a:gd name="T33" fmla="*/ 23 h 30"/>
                  <a:gd name="T34" fmla="*/ 17 w 17"/>
                  <a:gd name="T35" fmla="*/ 25 h 30"/>
                  <a:gd name="T36" fmla="*/ 17 w 17"/>
                  <a:gd name="T37" fmla="*/ 27 h 30"/>
                  <a:gd name="T38" fmla="*/ 16 w 17"/>
                  <a:gd name="T39" fmla="*/ 28 h 30"/>
                  <a:gd name="T40" fmla="*/ 15 w 17"/>
                  <a:gd name="T41" fmla="*/ 29 h 30"/>
                  <a:gd name="T42" fmla="*/ 14 w 17"/>
                  <a:gd name="T43" fmla="*/ 30 h 30"/>
                  <a:gd name="T44" fmla="*/ 11 w 17"/>
                  <a:gd name="T45" fmla="*/ 30 h 30"/>
                  <a:gd name="T46" fmla="*/ 10 w 17"/>
                  <a:gd name="T47" fmla="*/ 30 h 30"/>
                  <a:gd name="T48" fmla="*/ 8 w 17"/>
                  <a:gd name="T49" fmla="*/ 29 h 30"/>
                  <a:gd name="T50" fmla="*/ 7 w 17"/>
                  <a:gd name="T51" fmla="*/ 28 h 30"/>
                  <a:gd name="T52" fmla="*/ 7 w 17"/>
                  <a:gd name="T53" fmla="*/ 27 h 30"/>
                  <a:gd name="T54" fmla="*/ 6 w 17"/>
                  <a:gd name="T55" fmla="*/ 23 h 30"/>
                  <a:gd name="T56" fmla="*/ 6 w 17"/>
                  <a:gd name="T57" fmla="*/ 19 h 30"/>
                  <a:gd name="T58" fmla="*/ 5 w 17"/>
                  <a:gd name="T59" fmla="*/ 15 h 30"/>
                  <a:gd name="T60" fmla="*/ 4 w 17"/>
                  <a:gd name="T61" fmla="*/ 11 h 30"/>
                  <a:gd name="T62" fmla="*/ 3 w 17"/>
                  <a:gd name="T63" fmla="*/ 8 h 30"/>
                  <a:gd name="T64" fmla="*/ 3 w 17"/>
                  <a:gd name="T65" fmla="*/ 7 h 30"/>
                  <a:gd name="T66" fmla="*/ 3 w 17"/>
                  <a:gd name="T67" fmla="*/ 7 h 30"/>
                  <a:gd name="T68" fmla="*/ 2 w 17"/>
                  <a:gd name="T6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30">
                    <a:moveTo>
                      <a:pt x="2" y="6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16" y="19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7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5" y="15"/>
                    </a:lnTo>
                    <a:lnTo>
                      <a:pt x="4" y="11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śļiḋé"/>
              <p:cNvSpPr/>
              <p:nvPr userDrawn="1"/>
            </p:nvSpPr>
            <p:spPr bwMode="auto">
              <a:xfrm>
                <a:off x="2617788" y="2617788"/>
                <a:ext cx="65088" cy="158750"/>
              </a:xfrm>
              <a:custGeom>
                <a:avLst/>
                <a:gdLst>
                  <a:gd name="T0" fmla="*/ 14 w 41"/>
                  <a:gd name="T1" fmla="*/ 26 h 100"/>
                  <a:gd name="T2" fmla="*/ 10 w 41"/>
                  <a:gd name="T3" fmla="*/ 30 h 100"/>
                  <a:gd name="T4" fmla="*/ 5 w 41"/>
                  <a:gd name="T5" fmla="*/ 28 h 100"/>
                  <a:gd name="T6" fmla="*/ 1 w 41"/>
                  <a:gd name="T7" fmla="*/ 26 h 100"/>
                  <a:gd name="T8" fmla="*/ 0 w 41"/>
                  <a:gd name="T9" fmla="*/ 24 h 100"/>
                  <a:gd name="T10" fmla="*/ 2 w 41"/>
                  <a:gd name="T11" fmla="*/ 19 h 100"/>
                  <a:gd name="T12" fmla="*/ 10 w 41"/>
                  <a:gd name="T13" fmla="*/ 12 h 100"/>
                  <a:gd name="T14" fmla="*/ 21 w 41"/>
                  <a:gd name="T15" fmla="*/ 4 h 100"/>
                  <a:gd name="T16" fmla="*/ 29 w 41"/>
                  <a:gd name="T17" fmla="*/ 0 h 100"/>
                  <a:gd name="T18" fmla="*/ 30 w 41"/>
                  <a:gd name="T19" fmla="*/ 0 h 100"/>
                  <a:gd name="T20" fmla="*/ 33 w 41"/>
                  <a:gd name="T21" fmla="*/ 4 h 100"/>
                  <a:gd name="T22" fmla="*/ 35 w 41"/>
                  <a:gd name="T23" fmla="*/ 8 h 100"/>
                  <a:gd name="T24" fmla="*/ 33 w 41"/>
                  <a:gd name="T25" fmla="*/ 16 h 100"/>
                  <a:gd name="T26" fmla="*/ 32 w 41"/>
                  <a:gd name="T27" fmla="*/ 30 h 100"/>
                  <a:gd name="T28" fmla="*/ 31 w 41"/>
                  <a:gd name="T29" fmla="*/ 44 h 100"/>
                  <a:gd name="T30" fmla="*/ 33 w 41"/>
                  <a:gd name="T31" fmla="*/ 46 h 100"/>
                  <a:gd name="T32" fmla="*/ 35 w 41"/>
                  <a:gd name="T33" fmla="*/ 48 h 100"/>
                  <a:gd name="T34" fmla="*/ 31 w 41"/>
                  <a:gd name="T35" fmla="*/ 54 h 100"/>
                  <a:gd name="T36" fmla="*/ 32 w 41"/>
                  <a:gd name="T37" fmla="*/ 57 h 100"/>
                  <a:gd name="T38" fmla="*/ 35 w 41"/>
                  <a:gd name="T39" fmla="*/ 58 h 100"/>
                  <a:gd name="T40" fmla="*/ 37 w 41"/>
                  <a:gd name="T41" fmla="*/ 54 h 100"/>
                  <a:gd name="T42" fmla="*/ 41 w 41"/>
                  <a:gd name="T43" fmla="*/ 48 h 100"/>
                  <a:gd name="T44" fmla="*/ 35 w 41"/>
                  <a:gd name="T45" fmla="*/ 72 h 100"/>
                  <a:gd name="T46" fmla="*/ 30 w 41"/>
                  <a:gd name="T47" fmla="*/ 88 h 100"/>
                  <a:gd name="T48" fmla="*/ 25 w 41"/>
                  <a:gd name="T49" fmla="*/ 96 h 100"/>
                  <a:gd name="T50" fmla="*/ 21 w 41"/>
                  <a:gd name="T51" fmla="*/ 100 h 100"/>
                  <a:gd name="T52" fmla="*/ 17 w 41"/>
                  <a:gd name="T53" fmla="*/ 100 h 100"/>
                  <a:gd name="T54" fmla="*/ 15 w 41"/>
                  <a:gd name="T55" fmla="*/ 97 h 100"/>
                  <a:gd name="T56" fmla="*/ 16 w 41"/>
                  <a:gd name="T57" fmla="*/ 89 h 100"/>
                  <a:gd name="T58" fmla="*/ 18 w 41"/>
                  <a:gd name="T59" fmla="*/ 82 h 100"/>
                  <a:gd name="T60" fmla="*/ 21 w 41"/>
                  <a:gd name="T61" fmla="*/ 74 h 100"/>
                  <a:gd name="T62" fmla="*/ 20 w 41"/>
                  <a:gd name="T63" fmla="*/ 68 h 100"/>
                  <a:gd name="T64" fmla="*/ 18 w 41"/>
                  <a:gd name="T65" fmla="*/ 65 h 100"/>
                  <a:gd name="T66" fmla="*/ 9 w 41"/>
                  <a:gd name="T67" fmla="*/ 69 h 100"/>
                  <a:gd name="T68" fmla="*/ 5 w 41"/>
                  <a:gd name="T69" fmla="*/ 70 h 100"/>
                  <a:gd name="T70" fmla="*/ 5 w 41"/>
                  <a:gd name="T71" fmla="*/ 68 h 100"/>
                  <a:gd name="T72" fmla="*/ 5 w 41"/>
                  <a:gd name="T73" fmla="*/ 61 h 100"/>
                  <a:gd name="T74" fmla="*/ 7 w 41"/>
                  <a:gd name="T75" fmla="*/ 61 h 100"/>
                  <a:gd name="T76" fmla="*/ 9 w 41"/>
                  <a:gd name="T77" fmla="*/ 59 h 100"/>
                  <a:gd name="T78" fmla="*/ 17 w 41"/>
                  <a:gd name="T79" fmla="*/ 54 h 100"/>
                  <a:gd name="T80" fmla="*/ 20 w 41"/>
                  <a:gd name="T81" fmla="*/ 50 h 100"/>
                  <a:gd name="T82" fmla="*/ 20 w 41"/>
                  <a:gd name="T83" fmla="*/ 40 h 100"/>
                  <a:gd name="T84" fmla="*/ 19 w 41"/>
                  <a:gd name="T85" fmla="*/ 25 h 100"/>
                  <a:gd name="T86" fmla="*/ 17 w 41"/>
                  <a:gd name="T87" fmla="*/ 2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100">
                    <a:moveTo>
                      <a:pt x="17" y="24"/>
                    </a:moveTo>
                    <a:lnTo>
                      <a:pt x="16" y="24"/>
                    </a:lnTo>
                    <a:lnTo>
                      <a:pt x="14" y="26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9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2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4"/>
                    </a:lnTo>
                    <a:lnTo>
                      <a:pt x="32" y="30"/>
                    </a:lnTo>
                    <a:lnTo>
                      <a:pt x="31" y="36"/>
                    </a:lnTo>
                    <a:lnTo>
                      <a:pt x="31" y="43"/>
                    </a:lnTo>
                    <a:lnTo>
                      <a:pt x="31" y="44"/>
                    </a:lnTo>
                    <a:lnTo>
                      <a:pt x="31" y="45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4" y="47"/>
                    </a:lnTo>
                    <a:lnTo>
                      <a:pt x="35" y="48"/>
                    </a:lnTo>
                    <a:lnTo>
                      <a:pt x="35" y="48"/>
                    </a:lnTo>
                    <a:lnTo>
                      <a:pt x="33" y="51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4" y="58"/>
                    </a:lnTo>
                    <a:lnTo>
                      <a:pt x="35" y="58"/>
                    </a:lnTo>
                    <a:lnTo>
                      <a:pt x="36" y="57"/>
                    </a:lnTo>
                    <a:lnTo>
                      <a:pt x="37" y="56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41" y="47"/>
                    </a:lnTo>
                    <a:lnTo>
                      <a:pt x="41" y="48"/>
                    </a:lnTo>
                    <a:lnTo>
                      <a:pt x="40" y="54"/>
                    </a:lnTo>
                    <a:lnTo>
                      <a:pt x="38" y="61"/>
                    </a:lnTo>
                    <a:lnTo>
                      <a:pt x="35" y="72"/>
                    </a:lnTo>
                    <a:lnTo>
                      <a:pt x="33" y="79"/>
                    </a:lnTo>
                    <a:lnTo>
                      <a:pt x="32" y="84"/>
                    </a:lnTo>
                    <a:lnTo>
                      <a:pt x="30" y="88"/>
                    </a:lnTo>
                    <a:lnTo>
                      <a:pt x="29" y="92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4" y="98"/>
                    </a:lnTo>
                    <a:lnTo>
                      <a:pt x="22" y="99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18" y="100"/>
                    </a:lnTo>
                    <a:lnTo>
                      <a:pt x="17" y="100"/>
                    </a:lnTo>
                    <a:lnTo>
                      <a:pt x="16" y="100"/>
                    </a:lnTo>
                    <a:lnTo>
                      <a:pt x="15" y="98"/>
                    </a:lnTo>
                    <a:lnTo>
                      <a:pt x="15" y="97"/>
                    </a:lnTo>
                    <a:lnTo>
                      <a:pt x="15" y="96"/>
                    </a:lnTo>
                    <a:lnTo>
                      <a:pt x="16" y="92"/>
                    </a:lnTo>
                    <a:lnTo>
                      <a:pt x="16" y="89"/>
                    </a:lnTo>
                    <a:lnTo>
                      <a:pt x="17" y="87"/>
                    </a:lnTo>
                    <a:lnTo>
                      <a:pt x="17" y="84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20" y="76"/>
                    </a:lnTo>
                    <a:lnTo>
                      <a:pt x="21" y="74"/>
                    </a:lnTo>
                    <a:lnTo>
                      <a:pt x="21" y="72"/>
                    </a:lnTo>
                    <a:lnTo>
                      <a:pt x="21" y="69"/>
                    </a:lnTo>
                    <a:lnTo>
                      <a:pt x="20" y="68"/>
                    </a:lnTo>
                    <a:lnTo>
                      <a:pt x="20" y="67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6" y="66"/>
                    </a:lnTo>
                    <a:lnTo>
                      <a:pt x="13" y="68"/>
                    </a:lnTo>
                    <a:lnTo>
                      <a:pt x="9" y="69"/>
                    </a:lnTo>
                    <a:lnTo>
                      <a:pt x="6" y="70"/>
                    </a:lnTo>
                    <a:lnTo>
                      <a:pt x="5" y="70"/>
                    </a:lnTo>
                    <a:lnTo>
                      <a:pt x="5" y="70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5" y="68"/>
                    </a:lnTo>
                    <a:lnTo>
                      <a:pt x="5" y="66"/>
                    </a:lnTo>
                    <a:lnTo>
                      <a:pt x="5" y="63"/>
                    </a:lnTo>
                    <a:lnTo>
                      <a:pt x="5" y="61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60"/>
                    </a:lnTo>
                    <a:lnTo>
                      <a:pt x="9" y="59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17" y="54"/>
                    </a:lnTo>
                    <a:lnTo>
                      <a:pt x="18" y="52"/>
                    </a:lnTo>
                    <a:lnTo>
                      <a:pt x="20" y="52"/>
                    </a:lnTo>
                    <a:lnTo>
                      <a:pt x="20" y="50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0" y="40"/>
                    </a:lnTo>
                    <a:lnTo>
                      <a:pt x="20" y="34"/>
                    </a:lnTo>
                    <a:lnTo>
                      <a:pt x="20" y="28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şļîdé"/>
              <p:cNvSpPr/>
              <p:nvPr userDrawn="1"/>
            </p:nvSpPr>
            <p:spPr bwMode="auto">
              <a:xfrm>
                <a:off x="2997201" y="2633663"/>
                <a:ext cx="184150" cy="139700"/>
              </a:xfrm>
              <a:custGeom>
                <a:avLst/>
                <a:gdLst>
                  <a:gd name="T0" fmla="*/ 51 w 116"/>
                  <a:gd name="T1" fmla="*/ 2 h 88"/>
                  <a:gd name="T2" fmla="*/ 53 w 116"/>
                  <a:gd name="T3" fmla="*/ 0 h 88"/>
                  <a:gd name="T4" fmla="*/ 56 w 116"/>
                  <a:gd name="T5" fmla="*/ 1 h 88"/>
                  <a:gd name="T6" fmla="*/ 62 w 116"/>
                  <a:gd name="T7" fmla="*/ 3 h 88"/>
                  <a:gd name="T8" fmla="*/ 69 w 116"/>
                  <a:gd name="T9" fmla="*/ 6 h 88"/>
                  <a:gd name="T10" fmla="*/ 88 w 116"/>
                  <a:gd name="T11" fmla="*/ 10 h 88"/>
                  <a:gd name="T12" fmla="*/ 98 w 116"/>
                  <a:gd name="T13" fmla="*/ 10 h 88"/>
                  <a:gd name="T14" fmla="*/ 107 w 116"/>
                  <a:gd name="T15" fmla="*/ 11 h 88"/>
                  <a:gd name="T16" fmla="*/ 116 w 116"/>
                  <a:gd name="T17" fmla="*/ 18 h 88"/>
                  <a:gd name="T18" fmla="*/ 115 w 116"/>
                  <a:gd name="T19" fmla="*/ 22 h 88"/>
                  <a:gd name="T20" fmla="*/ 113 w 116"/>
                  <a:gd name="T21" fmla="*/ 26 h 88"/>
                  <a:gd name="T22" fmla="*/ 95 w 116"/>
                  <a:gd name="T23" fmla="*/ 39 h 88"/>
                  <a:gd name="T24" fmla="*/ 79 w 116"/>
                  <a:gd name="T25" fmla="*/ 54 h 88"/>
                  <a:gd name="T26" fmla="*/ 75 w 116"/>
                  <a:gd name="T27" fmla="*/ 60 h 88"/>
                  <a:gd name="T28" fmla="*/ 77 w 116"/>
                  <a:gd name="T29" fmla="*/ 61 h 88"/>
                  <a:gd name="T30" fmla="*/ 87 w 116"/>
                  <a:gd name="T31" fmla="*/ 58 h 88"/>
                  <a:gd name="T32" fmla="*/ 93 w 116"/>
                  <a:gd name="T33" fmla="*/ 59 h 88"/>
                  <a:gd name="T34" fmla="*/ 96 w 116"/>
                  <a:gd name="T35" fmla="*/ 63 h 88"/>
                  <a:gd name="T36" fmla="*/ 95 w 116"/>
                  <a:gd name="T37" fmla="*/ 68 h 88"/>
                  <a:gd name="T38" fmla="*/ 92 w 116"/>
                  <a:gd name="T39" fmla="*/ 70 h 88"/>
                  <a:gd name="T40" fmla="*/ 88 w 116"/>
                  <a:gd name="T41" fmla="*/ 71 h 88"/>
                  <a:gd name="T42" fmla="*/ 80 w 116"/>
                  <a:gd name="T43" fmla="*/ 70 h 88"/>
                  <a:gd name="T44" fmla="*/ 68 w 116"/>
                  <a:gd name="T45" fmla="*/ 71 h 88"/>
                  <a:gd name="T46" fmla="*/ 43 w 116"/>
                  <a:gd name="T47" fmla="*/ 78 h 88"/>
                  <a:gd name="T48" fmla="*/ 27 w 116"/>
                  <a:gd name="T49" fmla="*/ 84 h 88"/>
                  <a:gd name="T50" fmla="*/ 21 w 116"/>
                  <a:gd name="T51" fmla="*/ 87 h 88"/>
                  <a:gd name="T52" fmla="*/ 19 w 116"/>
                  <a:gd name="T53" fmla="*/ 88 h 88"/>
                  <a:gd name="T54" fmla="*/ 11 w 116"/>
                  <a:gd name="T55" fmla="*/ 84 h 88"/>
                  <a:gd name="T56" fmla="*/ 3 w 116"/>
                  <a:gd name="T57" fmla="*/ 79 h 88"/>
                  <a:gd name="T58" fmla="*/ 1 w 116"/>
                  <a:gd name="T59" fmla="*/ 74 h 88"/>
                  <a:gd name="T60" fmla="*/ 0 w 116"/>
                  <a:gd name="T61" fmla="*/ 68 h 88"/>
                  <a:gd name="T62" fmla="*/ 2 w 116"/>
                  <a:gd name="T63" fmla="*/ 66 h 88"/>
                  <a:gd name="T64" fmla="*/ 9 w 116"/>
                  <a:gd name="T65" fmla="*/ 66 h 88"/>
                  <a:gd name="T66" fmla="*/ 18 w 116"/>
                  <a:gd name="T67" fmla="*/ 67 h 88"/>
                  <a:gd name="T68" fmla="*/ 27 w 116"/>
                  <a:gd name="T69" fmla="*/ 65 h 88"/>
                  <a:gd name="T70" fmla="*/ 45 w 116"/>
                  <a:gd name="T71" fmla="*/ 61 h 88"/>
                  <a:gd name="T72" fmla="*/ 63 w 116"/>
                  <a:gd name="T73" fmla="*/ 48 h 88"/>
                  <a:gd name="T74" fmla="*/ 83 w 116"/>
                  <a:gd name="T75" fmla="*/ 30 h 88"/>
                  <a:gd name="T76" fmla="*/ 97 w 116"/>
                  <a:gd name="T77" fmla="*/ 20 h 88"/>
                  <a:gd name="T78" fmla="*/ 98 w 116"/>
                  <a:gd name="T79" fmla="*/ 18 h 88"/>
                  <a:gd name="T80" fmla="*/ 92 w 116"/>
                  <a:gd name="T81" fmla="*/ 17 h 88"/>
                  <a:gd name="T82" fmla="*/ 77 w 116"/>
                  <a:gd name="T83" fmla="*/ 21 h 88"/>
                  <a:gd name="T84" fmla="*/ 68 w 116"/>
                  <a:gd name="T85" fmla="*/ 25 h 88"/>
                  <a:gd name="T86" fmla="*/ 63 w 116"/>
                  <a:gd name="T87" fmla="*/ 25 h 88"/>
                  <a:gd name="T88" fmla="*/ 58 w 116"/>
                  <a:gd name="T89" fmla="*/ 22 h 88"/>
                  <a:gd name="T90" fmla="*/ 54 w 116"/>
                  <a:gd name="T91" fmla="*/ 16 h 88"/>
                  <a:gd name="T92" fmla="*/ 51 w 116"/>
                  <a:gd name="T93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6" h="88">
                    <a:moveTo>
                      <a:pt x="51" y="5"/>
                    </a:moveTo>
                    <a:lnTo>
                      <a:pt x="51" y="3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8" y="1"/>
                    </a:lnTo>
                    <a:lnTo>
                      <a:pt x="59" y="2"/>
                    </a:lnTo>
                    <a:lnTo>
                      <a:pt x="62" y="3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5" y="8"/>
                    </a:lnTo>
                    <a:lnTo>
                      <a:pt x="83" y="10"/>
                    </a:lnTo>
                    <a:lnTo>
                      <a:pt x="88" y="10"/>
                    </a:lnTo>
                    <a:lnTo>
                      <a:pt x="92" y="10"/>
                    </a:lnTo>
                    <a:lnTo>
                      <a:pt x="95" y="10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3" y="10"/>
                    </a:lnTo>
                    <a:lnTo>
                      <a:pt x="107" y="11"/>
                    </a:lnTo>
                    <a:lnTo>
                      <a:pt x="111" y="14"/>
                    </a:lnTo>
                    <a:lnTo>
                      <a:pt x="115" y="17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5" y="22"/>
                    </a:lnTo>
                    <a:lnTo>
                      <a:pt x="115" y="22"/>
                    </a:lnTo>
                    <a:lnTo>
                      <a:pt x="115" y="24"/>
                    </a:lnTo>
                    <a:lnTo>
                      <a:pt x="114" y="26"/>
                    </a:lnTo>
                    <a:lnTo>
                      <a:pt x="113" y="26"/>
                    </a:lnTo>
                    <a:lnTo>
                      <a:pt x="109" y="29"/>
                    </a:lnTo>
                    <a:lnTo>
                      <a:pt x="103" y="34"/>
                    </a:lnTo>
                    <a:lnTo>
                      <a:pt x="95" y="39"/>
                    </a:lnTo>
                    <a:lnTo>
                      <a:pt x="87" y="46"/>
                    </a:lnTo>
                    <a:lnTo>
                      <a:pt x="83" y="50"/>
                    </a:lnTo>
                    <a:lnTo>
                      <a:pt x="79" y="54"/>
                    </a:lnTo>
                    <a:lnTo>
                      <a:pt x="77" y="57"/>
                    </a:lnTo>
                    <a:lnTo>
                      <a:pt x="75" y="58"/>
                    </a:lnTo>
                    <a:lnTo>
                      <a:pt x="75" y="60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80" y="61"/>
                    </a:lnTo>
                    <a:lnTo>
                      <a:pt x="85" y="59"/>
                    </a:lnTo>
                    <a:lnTo>
                      <a:pt x="87" y="58"/>
                    </a:lnTo>
                    <a:lnTo>
                      <a:pt x="88" y="57"/>
                    </a:lnTo>
                    <a:lnTo>
                      <a:pt x="91" y="58"/>
                    </a:lnTo>
                    <a:lnTo>
                      <a:pt x="93" y="59"/>
                    </a:lnTo>
                    <a:lnTo>
                      <a:pt x="95" y="61"/>
                    </a:lnTo>
                    <a:lnTo>
                      <a:pt x="96" y="62"/>
                    </a:lnTo>
                    <a:lnTo>
                      <a:pt x="96" y="63"/>
                    </a:lnTo>
                    <a:lnTo>
                      <a:pt x="96" y="65"/>
                    </a:lnTo>
                    <a:lnTo>
                      <a:pt x="96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3" y="70"/>
                    </a:lnTo>
                    <a:lnTo>
                      <a:pt x="92" y="70"/>
                    </a:lnTo>
                    <a:lnTo>
                      <a:pt x="91" y="70"/>
                    </a:lnTo>
                    <a:lnTo>
                      <a:pt x="90" y="71"/>
                    </a:lnTo>
                    <a:lnTo>
                      <a:pt x="88" y="71"/>
                    </a:lnTo>
                    <a:lnTo>
                      <a:pt x="87" y="71"/>
                    </a:lnTo>
                    <a:lnTo>
                      <a:pt x="85" y="71"/>
                    </a:lnTo>
                    <a:lnTo>
                      <a:pt x="80" y="70"/>
                    </a:lnTo>
                    <a:lnTo>
                      <a:pt x="76" y="70"/>
                    </a:lnTo>
                    <a:lnTo>
                      <a:pt x="72" y="71"/>
                    </a:lnTo>
                    <a:lnTo>
                      <a:pt x="68" y="71"/>
                    </a:lnTo>
                    <a:lnTo>
                      <a:pt x="60" y="73"/>
                    </a:lnTo>
                    <a:lnTo>
                      <a:pt x="52" y="75"/>
                    </a:lnTo>
                    <a:lnTo>
                      <a:pt x="43" y="78"/>
                    </a:lnTo>
                    <a:lnTo>
                      <a:pt x="35" y="81"/>
                    </a:lnTo>
                    <a:lnTo>
                      <a:pt x="31" y="82"/>
                    </a:lnTo>
                    <a:lnTo>
                      <a:pt x="27" y="84"/>
                    </a:lnTo>
                    <a:lnTo>
                      <a:pt x="24" y="85"/>
                    </a:lnTo>
                    <a:lnTo>
                      <a:pt x="22" y="86"/>
                    </a:lnTo>
                    <a:lnTo>
                      <a:pt x="21" y="87"/>
                    </a:lnTo>
                    <a:lnTo>
                      <a:pt x="20" y="87"/>
                    </a:lnTo>
                    <a:lnTo>
                      <a:pt x="19" y="88"/>
                    </a:lnTo>
                    <a:lnTo>
                      <a:pt x="19" y="88"/>
                    </a:lnTo>
                    <a:lnTo>
                      <a:pt x="16" y="87"/>
                    </a:lnTo>
                    <a:lnTo>
                      <a:pt x="15" y="86"/>
                    </a:lnTo>
                    <a:lnTo>
                      <a:pt x="11" y="84"/>
                    </a:lnTo>
                    <a:lnTo>
                      <a:pt x="7" y="82"/>
                    </a:lnTo>
                    <a:lnTo>
                      <a:pt x="5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5"/>
                    </a:lnTo>
                    <a:lnTo>
                      <a:pt x="1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1" y="67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7" y="65"/>
                    </a:lnTo>
                    <a:lnTo>
                      <a:pt x="9" y="66"/>
                    </a:lnTo>
                    <a:lnTo>
                      <a:pt x="11" y="66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4" y="63"/>
                    </a:lnTo>
                    <a:lnTo>
                      <a:pt x="40" y="62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4" y="56"/>
                    </a:lnTo>
                    <a:lnTo>
                      <a:pt x="63" y="48"/>
                    </a:lnTo>
                    <a:lnTo>
                      <a:pt x="72" y="40"/>
                    </a:lnTo>
                    <a:lnTo>
                      <a:pt x="78" y="34"/>
                    </a:lnTo>
                    <a:lnTo>
                      <a:pt x="83" y="30"/>
                    </a:lnTo>
                    <a:lnTo>
                      <a:pt x="91" y="25"/>
                    </a:lnTo>
                    <a:lnTo>
                      <a:pt x="95" y="22"/>
                    </a:lnTo>
                    <a:lnTo>
                      <a:pt x="97" y="20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7"/>
                    </a:lnTo>
                    <a:lnTo>
                      <a:pt x="95" y="17"/>
                    </a:lnTo>
                    <a:lnTo>
                      <a:pt x="92" y="17"/>
                    </a:lnTo>
                    <a:lnTo>
                      <a:pt x="89" y="18"/>
                    </a:lnTo>
                    <a:lnTo>
                      <a:pt x="85" y="18"/>
                    </a:lnTo>
                    <a:lnTo>
                      <a:pt x="77" y="21"/>
                    </a:lnTo>
                    <a:lnTo>
                      <a:pt x="71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7" y="25"/>
                    </a:lnTo>
                    <a:lnTo>
                      <a:pt x="65" y="25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59" y="23"/>
                    </a:lnTo>
                    <a:lnTo>
                      <a:pt x="58" y="22"/>
                    </a:lnTo>
                    <a:lnTo>
                      <a:pt x="56" y="21"/>
                    </a:lnTo>
                    <a:lnTo>
                      <a:pt x="55" y="18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51" y="8"/>
                    </a:lnTo>
                    <a:lnTo>
                      <a:pt x="51" y="6"/>
                    </a:lnTo>
                    <a:lnTo>
                      <a:pt x="51" y="5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ļidê"/>
              <p:cNvSpPr/>
              <p:nvPr userDrawn="1"/>
            </p:nvSpPr>
            <p:spPr bwMode="auto">
              <a:xfrm>
                <a:off x="3379788" y="2897188"/>
                <a:ext cx="41275" cy="84138"/>
              </a:xfrm>
              <a:custGeom>
                <a:avLst/>
                <a:gdLst>
                  <a:gd name="T0" fmla="*/ 16 w 26"/>
                  <a:gd name="T1" fmla="*/ 0 h 53"/>
                  <a:gd name="T2" fmla="*/ 15 w 26"/>
                  <a:gd name="T3" fmla="*/ 3 h 53"/>
                  <a:gd name="T4" fmla="*/ 14 w 26"/>
                  <a:gd name="T5" fmla="*/ 9 h 53"/>
                  <a:gd name="T6" fmla="*/ 14 w 26"/>
                  <a:gd name="T7" fmla="*/ 15 h 53"/>
                  <a:gd name="T8" fmla="*/ 14 w 26"/>
                  <a:gd name="T9" fmla="*/ 20 h 53"/>
                  <a:gd name="T10" fmla="*/ 16 w 26"/>
                  <a:gd name="T11" fmla="*/ 28 h 53"/>
                  <a:gd name="T12" fmla="*/ 17 w 26"/>
                  <a:gd name="T13" fmla="*/ 32 h 53"/>
                  <a:gd name="T14" fmla="*/ 18 w 26"/>
                  <a:gd name="T15" fmla="*/ 37 h 53"/>
                  <a:gd name="T16" fmla="*/ 20 w 26"/>
                  <a:gd name="T17" fmla="*/ 41 h 53"/>
                  <a:gd name="T18" fmla="*/ 22 w 26"/>
                  <a:gd name="T19" fmla="*/ 45 h 53"/>
                  <a:gd name="T20" fmla="*/ 24 w 26"/>
                  <a:gd name="T21" fmla="*/ 48 h 53"/>
                  <a:gd name="T22" fmla="*/ 25 w 26"/>
                  <a:gd name="T23" fmla="*/ 50 h 53"/>
                  <a:gd name="T24" fmla="*/ 26 w 26"/>
                  <a:gd name="T25" fmla="*/ 52 h 53"/>
                  <a:gd name="T26" fmla="*/ 25 w 26"/>
                  <a:gd name="T27" fmla="*/ 52 h 53"/>
                  <a:gd name="T28" fmla="*/ 25 w 26"/>
                  <a:gd name="T29" fmla="*/ 53 h 53"/>
                  <a:gd name="T30" fmla="*/ 23 w 26"/>
                  <a:gd name="T31" fmla="*/ 53 h 53"/>
                  <a:gd name="T32" fmla="*/ 22 w 26"/>
                  <a:gd name="T33" fmla="*/ 52 h 53"/>
                  <a:gd name="T34" fmla="*/ 17 w 26"/>
                  <a:gd name="T35" fmla="*/ 48 h 53"/>
                  <a:gd name="T36" fmla="*/ 12 w 26"/>
                  <a:gd name="T37" fmla="*/ 44 h 53"/>
                  <a:gd name="T38" fmla="*/ 9 w 26"/>
                  <a:gd name="T39" fmla="*/ 42 h 53"/>
                  <a:gd name="T40" fmla="*/ 6 w 26"/>
                  <a:gd name="T41" fmla="*/ 40 h 53"/>
                  <a:gd name="T42" fmla="*/ 3 w 26"/>
                  <a:gd name="T43" fmla="*/ 40 h 53"/>
                  <a:gd name="T44" fmla="*/ 2 w 26"/>
                  <a:gd name="T45" fmla="*/ 38 h 53"/>
                  <a:gd name="T46" fmla="*/ 1 w 26"/>
                  <a:gd name="T47" fmla="*/ 37 h 53"/>
                  <a:gd name="T48" fmla="*/ 0 w 26"/>
                  <a:gd name="T49" fmla="*/ 36 h 53"/>
                  <a:gd name="T50" fmla="*/ 0 w 26"/>
                  <a:gd name="T51" fmla="*/ 36 h 53"/>
                  <a:gd name="T52" fmla="*/ 0 w 26"/>
                  <a:gd name="T53" fmla="*/ 34 h 53"/>
                  <a:gd name="T54" fmla="*/ 0 w 26"/>
                  <a:gd name="T55" fmla="*/ 30 h 53"/>
                  <a:gd name="T56" fmla="*/ 0 w 26"/>
                  <a:gd name="T57" fmla="*/ 24 h 53"/>
                  <a:gd name="T58" fmla="*/ 1 w 26"/>
                  <a:gd name="T59" fmla="*/ 21 h 53"/>
                  <a:gd name="T60" fmla="*/ 2 w 26"/>
                  <a:gd name="T61" fmla="*/ 19 h 53"/>
                  <a:gd name="T62" fmla="*/ 2 w 26"/>
                  <a:gd name="T63" fmla="*/ 16 h 53"/>
                  <a:gd name="T64" fmla="*/ 3 w 26"/>
                  <a:gd name="T65" fmla="*/ 15 h 53"/>
                  <a:gd name="T66" fmla="*/ 4 w 26"/>
                  <a:gd name="T67" fmla="*/ 12 h 53"/>
                  <a:gd name="T68" fmla="*/ 5 w 26"/>
                  <a:gd name="T69" fmla="*/ 9 h 53"/>
                  <a:gd name="T70" fmla="*/ 5 w 26"/>
                  <a:gd name="T71" fmla="*/ 6 h 53"/>
                  <a:gd name="T72" fmla="*/ 6 w 26"/>
                  <a:gd name="T73" fmla="*/ 4 h 53"/>
                  <a:gd name="T74" fmla="*/ 6 w 26"/>
                  <a:gd name="T75" fmla="*/ 3 h 53"/>
                  <a:gd name="T76" fmla="*/ 6 w 26"/>
                  <a:gd name="T77" fmla="*/ 2 h 53"/>
                  <a:gd name="T78" fmla="*/ 7 w 26"/>
                  <a:gd name="T79" fmla="*/ 1 h 53"/>
                  <a:gd name="T80" fmla="*/ 8 w 26"/>
                  <a:gd name="T81" fmla="*/ 0 h 53"/>
                  <a:gd name="T82" fmla="*/ 13 w 26"/>
                  <a:gd name="T83" fmla="*/ 0 h 53"/>
                  <a:gd name="T84" fmla="*/ 16 w 26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53">
                    <a:moveTo>
                      <a:pt x="16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14" y="20"/>
                    </a:lnTo>
                    <a:lnTo>
                      <a:pt x="16" y="28"/>
                    </a:lnTo>
                    <a:lnTo>
                      <a:pt x="17" y="32"/>
                    </a:lnTo>
                    <a:lnTo>
                      <a:pt x="18" y="37"/>
                    </a:lnTo>
                    <a:lnTo>
                      <a:pt x="20" y="41"/>
                    </a:lnTo>
                    <a:lnTo>
                      <a:pt x="22" y="45"/>
                    </a:lnTo>
                    <a:lnTo>
                      <a:pt x="24" y="48"/>
                    </a:lnTo>
                    <a:lnTo>
                      <a:pt x="25" y="50"/>
                    </a:lnTo>
                    <a:lnTo>
                      <a:pt x="26" y="52"/>
                    </a:lnTo>
                    <a:lnTo>
                      <a:pt x="25" y="52"/>
                    </a:lnTo>
                    <a:lnTo>
                      <a:pt x="25" y="53"/>
                    </a:lnTo>
                    <a:lnTo>
                      <a:pt x="23" y="53"/>
                    </a:lnTo>
                    <a:lnTo>
                      <a:pt x="22" y="52"/>
                    </a:lnTo>
                    <a:lnTo>
                      <a:pt x="17" y="48"/>
                    </a:lnTo>
                    <a:lnTo>
                      <a:pt x="12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şľíḋe"/>
              <p:cNvSpPr/>
              <p:nvPr userDrawn="1"/>
            </p:nvSpPr>
            <p:spPr bwMode="auto">
              <a:xfrm>
                <a:off x="3241676" y="2805113"/>
                <a:ext cx="220663" cy="111125"/>
              </a:xfrm>
              <a:custGeom>
                <a:avLst/>
                <a:gdLst>
                  <a:gd name="T0" fmla="*/ 121 w 139"/>
                  <a:gd name="T1" fmla="*/ 7 h 70"/>
                  <a:gd name="T2" fmla="*/ 121 w 139"/>
                  <a:gd name="T3" fmla="*/ 4 h 70"/>
                  <a:gd name="T4" fmla="*/ 124 w 139"/>
                  <a:gd name="T5" fmla="*/ 2 h 70"/>
                  <a:gd name="T6" fmla="*/ 130 w 139"/>
                  <a:gd name="T7" fmla="*/ 0 h 70"/>
                  <a:gd name="T8" fmla="*/ 134 w 139"/>
                  <a:gd name="T9" fmla="*/ 4 h 70"/>
                  <a:gd name="T10" fmla="*/ 139 w 139"/>
                  <a:gd name="T11" fmla="*/ 12 h 70"/>
                  <a:gd name="T12" fmla="*/ 137 w 139"/>
                  <a:gd name="T13" fmla="*/ 18 h 70"/>
                  <a:gd name="T14" fmla="*/ 125 w 139"/>
                  <a:gd name="T15" fmla="*/ 31 h 70"/>
                  <a:gd name="T16" fmla="*/ 122 w 139"/>
                  <a:gd name="T17" fmla="*/ 37 h 70"/>
                  <a:gd name="T18" fmla="*/ 124 w 139"/>
                  <a:gd name="T19" fmla="*/ 38 h 70"/>
                  <a:gd name="T20" fmla="*/ 124 w 139"/>
                  <a:gd name="T21" fmla="*/ 37 h 70"/>
                  <a:gd name="T22" fmla="*/ 129 w 139"/>
                  <a:gd name="T23" fmla="*/ 37 h 70"/>
                  <a:gd name="T24" fmla="*/ 133 w 139"/>
                  <a:gd name="T25" fmla="*/ 38 h 70"/>
                  <a:gd name="T26" fmla="*/ 135 w 139"/>
                  <a:gd name="T27" fmla="*/ 41 h 70"/>
                  <a:gd name="T28" fmla="*/ 133 w 139"/>
                  <a:gd name="T29" fmla="*/ 46 h 70"/>
                  <a:gd name="T30" fmla="*/ 129 w 139"/>
                  <a:gd name="T31" fmla="*/ 50 h 70"/>
                  <a:gd name="T32" fmla="*/ 127 w 139"/>
                  <a:gd name="T33" fmla="*/ 50 h 70"/>
                  <a:gd name="T34" fmla="*/ 119 w 139"/>
                  <a:gd name="T35" fmla="*/ 45 h 70"/>
                  <a:gd name="T36" fmla="*/ 113 w 139"/>
                  <a:gd name="T37" fmla="*/ 45 h 70"/>
                  <a:gd name="T38" fmla="*/ 99 w 139"/>
                  <a:gd name="T39" fmla="*/ 53 h 70"/>
                  <a:gd name="T40" fmla="*/ 84 w 139"/>
                  <a:gd name="T41" fmla="*/ 61 h 70"/>
                  <a:gd name="T42" fmla="*/ 70 w 139"/>
                  <a:gd name="T43" fmla="*/ 66 h 70"/>
                  <a:gd name="T44" fmla="*/ 47 w 139"/>
                  <a:gd name="T45" fmla="*/ 69 h 70"/>
                  <a:gd name="T46" fmla="*/ 31 w 139"/>
                  <a:gd name="T47" fmla="*/ 69 h 70"/>
                  <a:gd name="T48" fmla="*/ 14 w 139"/>
                  <a:gd name="T49" fmla="*/ 69 h 70"/>
                  <a:gd name="T50" fmla="*/ 0 w 139"/>
                  <a:gd name="T51" fmla="*/ 67 h 70"/>
                  <a:gd name="T52" fmla="*/ 0 w 139"/>
                  <a:gd name="T53" fmla="*/ 66 h 70"/>
                  <a:gd name="T54" fmla="*/ 4 w 139"/>
                  <a:gd name="T55" fmla="*/ 64 h 70"/>
                  <a:gd name="T56" fmla="*/ 16 w 139"/>
                  <a:gd name="T57" fmla="*/ 62 h 70"/>
                  <a:gd name="T58" fmla="*/ 37 w 139"/>
                  <a:gd name="T59" fmla="*/ 59 h 70"/>
                  <a:gd name="T60" fmla="*/ 49 w 139"/>
                  <a:gd name="T61" fmla="*/ 58 h 70"/>
                  <a:gd name="T62" fmla="*/ 65 w 139"/>
                  <a:gd name="T63" fmla="*/ 54 h 70"/>
                  <a:gd name="T64" fmla="*/ 83 w 139"/>
                  <a:gd name="T65" fmla="*/ 49 h 70"/>
                  <a:gd name="T66" fmla="*/ 87 w 139"/>
                  <a:gd name="T67" fmla="*/ 47 h 70"/>
                  <a:gd name="T68" fmla="*/ 89 w 139"/>
                  <a:gd name="T69" fmla="*/ 43 h 70"/>
                  <a:gd name="T70" fmla="*/ 87 w 139"/>
                  <a:gd name="T71" fmla="*/ 42 h 70"/>
                  <a:gd name="T72" fmla="*/ 75 w 139"/>
                  <a:gd name="T73" fmla="*/ 43 h 70"/>
                  <a:gd name="T74" fmla="*/ 68 w 139"/>
                  <a:gd name="T75" fmla="*/ 40 h 70"/>
                  <a:gd name="T76" fmla="*/ 65 w 139"/>
                  <a:gd name="T77" fmla="*/ 35 h 70"/>
                  <a:gd name="T78" fmla="*/ 65 w 139"/>
                  <a:gd name="T79" fmla="*/ 32 h 70"/>
                  <a:gd name="T80" fmla="*/ 67 w 139"/>
                  <a:gd name="T81" fmla="*/ 29 h 70"/>
                  <a:gd name="T82" fmla="*/ 78 w 139"/>
                  <a:gd name="T83" fmla="*/ 30 h 70"/>
                  <a:gd name="T84" fmla="*/ 94 w 139"/>
                  <a:gd name="T85" fmla="*/ 32 h 70"/>
                  <a:gd name="T86" fmla="*/ 103 w 139"/>
                  <a:gd name="T87" fmla="*/ 33 h 70"/>
                  <a:gd name="T88" fmla="*/ 106 w 139"/>
                  <a:gd name="T89" fmla="*/ 31 h 70"/>
                  <a:gd name="T90" fmla="*/ 118 w 139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70">
                    <a:moveTo>
                      <a:pt x="121" y="10"/>
                    </a:moveTo>
                    <a:lnTo>
                      <a:pt x="121" y="9"/>
                    </a:lnTo>
                    <a:lnTo>
                      <a:pt x="121" y="7"/>
                    </a:lnTo>
                    <a:lnTo>
                      <a:pt x="121" y="6"/>
                    </a:lnTo>
                    <a:lnTo>
                      <a:pt x="121" y="5"/>
                    </a:lnTo>
                    <a:lnTo>
                      <a:pt x="121" y="4"/>
                    </a:lnTo>
                    <a:lnTo>
                      <a:pt x="122" y="3"/>
                    </a:lnTo>
                    <a:lnTo>
                      <a:pt x="122" y="2"/>
                    </a:lnTo>
                    <a:lnTo>
                      <a:pt x="124" y="2"/>
                    </a:lnTo>
                    <a:lnTo>
                      <a:pt x="125" y="2"/>
                    </a:lnTo>
                    <a:lnTo>
                      <a:pt x="128" y="1"/>
                    </a:lnTo>
                    <a:lnTo>
                      <a:pt x="130" y="0"/>
                    </a:lnTo>
                    <a:lnTo>
                      <a:pt x="131" y="1"/>
                    </a:lnTo>
                    <a:lnTo>
                      <a:pt x="133" y="2"/>
                    </a:lnTo>
                    <a:lnTo>
                      <a:pt x="134" y="4"/>
                    </a:lnTo>
                    <a:lnTo>
                      <a:pt x="137" y="7"/>
                    </a:lnTo>
                    <a:lnTo>
                      <a:pt x="138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38" y="15"/>
                    </a:lnTo>
                    <a:lnTo>
                      <a:pt x="137" y="18"/>
                    </a:lnTo>
                    <a:lnTo>
                      <a:pt x="133" y="22"/>
                    </a:lnTo>
                    <a:lnTo>
                      <a:pt x="128" y="29"/>
                    </a:lnTo>
                    <a:lnTo>
                      <a:pt x="125" y="31"/>
                    </a:lnTo>
                    <a:lnTo>
                      <a:pt x="124" y="34"/>
                    </a:lnTo>
                    <a:lnTo>
                      <a:pt x="123" y="36"/>
                    </a:lnTo>
                    <a:lnTo>
                      <a:pt x="122" y="37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24" y="37"/>
                    </a:lnTo>
                    <a:lnTo>
                      <a:pt x="124" y="37"/>
                    </a:lnTo>
                    <a:lnTo>
                      <a:pt x="125" y="37"/>
                    </a:lnTo>
                    <a:lnTo>
                      <a:pt x="125" y="37"/>
                    </a:lnTo>
                    <a:lnTo>
                      <a:pt x="129" y="37"/>
                    </a:lnTo>
                    <a:lnTo>
                      <a:pt x="131" y="38"/>
                    </a:lnTo>
                    <a:lnTo>
                      <a:pt x="133" y="38"/>
                    </a:lnTo>
                    <a:lnTo>
                      <a:pt x="133" y="38"/>
                    </a:lnTo>
                    <a:lnTo>
                      <a:pt x="134" y="38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5" y="42"/>
                    </a:lnTo>
                    <a:lnTo>
                      <a:pt x="134" y="45"/>
                    </a:lnTo>
                    <a:lnTo>
                      <a:pt x="133" y="46"/>
                    </a:lnTo>
                    <a:lnTo>
                      <a:pt x="132" y="48"/>
                    </a:lnTo>
                    <a:lnTo>
                      <a:pt x="130" y="49"/>
                    </a:lnTo>
                    <a:lnTo>
                      <a:pt x="129" y="50"/>
                    </a:lnTo>
                    <a:lnTo>
                      <a:pt x="129" y="50"/>
                    </a:lnTo>
                    <a:lnTo>
                      <a:pt x="128" y="50"/>
                    </a:lnTo>
                    <a:lnTo>
                      <a:pt x="127" y="50"/>
                    </a:lnTo>
                    <a:lnTo>
                      <a:pt x="125" y="48"/>
                    </a:lnTo>
                    <a:lnTo>
                      <a:pt x="121" y="46"/>
                    </a:lnTo>
                    <a:lnTo>
                      <a:pt x="119" y="45"/>
                    </a:lnTo>
                    <a:lnTo>
                      <a:pt x="117" y="45"/>
                    </a:lnTo>
                    <a:lnTo>
                      <a:pt x="115" y="45"/>
                    </a:lnTo>
                    <a:lnTo>
                      <a:pt x="113" y="45"/>
                    </a:lnTo>
                    <a:lnTo>
                      <a:pt x="109" y="48"/>
                    </a:lnTo>
                    <a:lnTo>
                      <a:pt x="104" y="51"/>
                    </a:lnTo>
                    <a:lnTo>
                      <a:pt x="99" y="53"/>
                    </a:lnTo>
                    <a:lnTo>
                      <a:pt x="95" y="54"/>
                    </a:lnTo>
                    <a:lnTo>
                      <a:pt x="89" y="58"/>
                    </a:lnTo>
                    <a:lnTo>
                      <a:pt x="84" y="61"/>
                    </a:lnTo>
                    <a:lnTo>
                      <a:pt x="78" y="63"/>
                    </a:lnTo>
                    <a:lnTo>
                      <a:pt x="75" y="64"/>
                    </a:lnTo>
                    <a:lnTo>
                      <a:pt x="70" y="66"/>
                    </a:lnTo>
                    <a:lnTo>
                      <a:pt x="62" y="66"/>
                    </a:lnTo>
                    <a:lnTo>
                      <a:pt x="53" y="68"/>
                    </a:lnTo>
                    <a:lnTo>
                      <a:pt x="47" y="69"/>
                    </a:lnTo>
                    <a:lnTo>
                      <a:pt x="41" y="70"/>
                    </a:lnTo>
                    <a:lnTo>
                      <a:pt x="36" y="70"/>
                    </a:lnTo>
                    <a:lnTo>
                      <a:pt x="31" y="69"/>
                    </a:lnTo>
                    <a:lnTo>
                      <a:pt x="27" y="69"/>
                    </a:lnTo>
                    <a:lnTo>
                      <a:pt x="21" y="69"/>
                    </a:lnTo>
                    <a:lnTo>
                      <a:pt x="14" y="69"/>
                    </a:lnTo>
                    <a:lnTo>
                      <a:pt x="7" y="68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6" y="63"/>
                    </a:lnTo>
                    <a:lnTo>
                      <a:pt x="9" y="63"/>
                    </a:lnTo>
                    <a:lnTo>
                      <a:pt x="16" y="62"/>
                    </a:lnTo>
                    <a:lnTo>
                      <a:pt x="23" y="61"/>
                    </a:lnTo>
                    <a:lnTo>
                      <a:pt x="31" y="60"/>
                    </a:lnTo>
                    <a:lnTo>
                      <a:pt x="37" y="59"/>
                    </a:lnTo>
                    <a:lnTo>
                      <a:pt x="43" y="59"/>
                    </a:lnTo>
                    <a:lnTo>
                      <a:pt x="46" y="59"/>
                    </a:lnTo>
                    <a:lnTo>
                      <a:pt x="49" y="58"/>
                    </a:lnTo>
                    <a:lnTo>
                      <a:pt x="52" y="58"/>
                    </a:lnTo>
                    <a:lnTo>
                      <a:pt x="54" y="58"/>
                    </a:lnTo>
                    <a:lnTo>
                      <a:pt x="65" y="54"/>
                    </a:lnTo>
                    <a:lnTo>
                      <a:pt x="75" y="51"/>
                    </a:lnTo>
                    <a:lnTo>
                      <a:pt x="80" y="50"/>
                    </a:lnTo>
                    <a:lnTo>
                      <a:pt x="83" y="49"/>
                    </a:lnTo>
                    <a:lnTo>
                      <a:pt x="85" y="49"/>
                    </a:lnTo>
                    <a:lnTo>
                      <a:pt x="86" y="47"/>
                    </a:lnTo>
                    <a:lnTo>
                      <a:pt x="87" y="47"/>
                    </a:lnTo>
                    <a:lnTo>
                      <a:pt x="88" y="46"/>
                    </a:lnTo>
                    <a:lnTo>
                      <a:pt x="89" y="44"/>
                    </a:lnTo>
                    <a:lnTo>
                      <a:pt x="89" y="43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2"/>
                    </a:lnTo>
                    <a:lnTo>
                      <a:pt x="84" y="43"/>
                    </a:lnTo>
                    <a:lnTo>
                      <a:pt x="80" y="43"/>
                    </a:lnTo>
                    <a:lnTo>
                      <a:pt x="75" y="43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0"/>
                    </a:lnTo>
                    <a:lnTo>
                      <a:pt x="65" y="38"/>
                    </a:lnTo>
                    <a:lnTo>
                      <a:pt x="65" y="36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5" y="33"/>
                    </a:lnTo>
                    <a:lnTo>
                      <a:pt x="65" y="32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7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8" y="30"/>
                    </a:lnTo>
                    <a:lnTo>
                      <a:pt x="85" y="31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3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5" y="32"/>
                    </a:lnTo>
                    <a:lnTo>
                      <a:pt x="105" y="32"/>
                    </a:lnTo>
                    <a:lnTo>
                      <a:pt x="106" y="31"/>
                    </a:lnTo>
                    <a:lnTo>
                      <a:pt x="109" y="28"/>
                    </a:lnTo>
                    <a:lnTo>
                      <a:pt x="114" y="21"/>
                    </a:lnTo>
                    <a:lnTo>
                      <a:pt x="118" y="14"/>
                    </a:lnTo>
                    <a:lnTo>
                      <a:pt x="121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sḷiḑé"/>
              <p:cNvSpPr/>
              <p:nvPr userDrawn="1"/>
            </p:nvSpPr>
            <p:spPr bwMode="auto">
              <a:xfrm>
                <a:off x="3446463" y="3074988"/>
                <a:ext cx="247650" cy="138113"/>
              </a:xfrm>
              <a:custGeom>
                <a:avLst/>
                <a:gdLst>
                  <a:gd name="T0" fmla="*/ 107 w 156"/>
                  <a:gd name="T1" fmla="*/ 43 h 87"/>
                  <a:gd name="T2" fmla="*/ 105 w 156"/>
                  <a:gd name="T3" fmla="*/ 49 h 87"/>
                  <a:gd name="T4" fmla="*/ 101 w 156"/>
                  <a:gd name="T5" fmla="*/ 28 h 87"/>
                  <a:gd name="T6" fmla="*/ 109 w 156"/>
                  <a:gd name="T7" fmla="*/ 32 h 87"/>
                  <a:gd name="T8" fmla="*/ 104 w 156"/>
                  <a:gd name="T9" fmla="*/ 35 h 87"/>
                  <a:gd name="T10" fmla="*/ 98 w 156"/>
                  <a:gd name="T11" fmla="*/ 18 h 87"/>
                  <a:gd name="T12" fmla="*/ 105 w 156"/>
                  <a:gd name="T13" fmla="*/ 20 h 87"/>
                  <a:gd name="T14" fmla="*/ 99 w 156"/>
                  <a:gd name="T15" fmla="*/ 22 h 87"/>
                  <a:gd name="T16" fmla="*/ 97 w 156"/>
                  <a:gd name="T17" fmla="*/ 25 h 87"/>
                  <a:gd name="T18" fmla="*/ 89 w 156"/>
                  <a:gd name="T19" fmla="*/ 28 h 87"/>
                  <a:gd name="T20" fmla="*/ 90 w 156"/>
                  <a:gd name="T21" fmla="*/ 36 h 87"/>
                  <a:gd name="T22" fmla="*/ 80 w 156"/>
                  <a:gd name="T23" fmla="*/ 37 h 87"/>
                  <a:gd name="T24" fmla="*/ 78 w 156"/>
                  <a:gd name="T25" fmla="*/ 41 h 87"/>
                  <a:gd name="T26" fmla="*/ 93 w 156"/>
                  <a:gd name="T27" fmla="*/ 48 h 87"/>
                  <a:gd name="T28" fmla="*/ 85 w 156"/>
                  <a:gd name="T29" fmla="*/ 52 h 87"/>
                  <a:gd name="T30" fmla="*/ 95 w 156"/>
                  <a:gd name="T31" fmla="*/ 53 h 87"/>
                  <a:gd name="T32" fmla="*/ 110 w 156"/>
                  <a:gd name="T33" fmla="*/ 55 h 87"/>
                  <a:gd name="T34" fmla="*/ 119 w 156"/>
                  <a:gd name="T35" fmla="*/ 49 h 87"/>
                  <a:gd name="T36" fmla="*/ 128 w 156"/>
                  <a:gd name="T37" fmla="*/ 62 h 87"/>
                  <a:gd name="T38" fmla="*/ 92 w 156"/>
                  <a:gd name="T39" fmla="*/ 59 h 87"/>
                  <a:gd name="T40" fmla="*/ 74 w 156"/>
                  <a:gd name="T41" fmla="*/ 49 h 87"/>
                  <a:gd name="T42" fmla="*/ 53 w 156"/>
                  <a:gd name="T43" fmla="*/ 33 h 87"/>
                  <a:gd name="T44" fmla="*/ 60 w 156"/>
                  <a:gd name="T45" fmla="*/ 45 h 87"/>
                  <a:gd name="T46" fmla="*/ 73 w 156"/>
                  <a:gd name="T47" fmla="*/ 61 h 87"/>
                  <a:gd name="T48" fmla="*/ 52 w 156"/>
                  <a:gd name="T49" fmla="*/ 53 h 87"/>
                  <a:gd name="T50" fmla="*/ 32 w 156"/>
                  <a:gd name="T51" fmla="*/ 45 h 87"/>
                  <a:gd name="T52" fmla="*/ 11 w 156"/>
                  <a:gd name="T53" fmla="*/ 29 h 87"/>
                  <a:gd name="T54" fmla="*/ 9 w 156"/>
                  <a:gd name="T55" fmla="*/ 41 h 87"/>
                  <a:gd name="T56" fmla="*/ 35 w 156"/>
                  <a:gd name="T57" fmla="*/ 60 h 87"/>
                  <a:gd name="T58" fmla="*/ 25 w 156"/>
                  <a:gd name="T59" fmla="*/ 69 h 87"/>
                  <a:gd name="T60" fmla="*/ 6 w 156"/>
                  <a:gd name="T61" fmla="*/ 69 h 87"/>
                  <a:gd name="T62" fmla="*/ 0 w 156"/>
                  <a:gd name="T63" fmla="*/ 66 h 87"/>
                  <a:gd name="T64" fmla="*/ 5 w 156"/>
                  <a:gd name="T65" fmla="*/ 86 h 87"/>
                  <a:gd name="T66" fmla="*/ 37 w 156"/>
                  <a:gd name="T67" fmla="*/ 73 h 87"/>
                  <a:gd name="T68" fmla="*/ 51 w 156"/>
                  <a:gd name="T69" fmla="*/ 71 h 87"/>
                  <a:gd name="T70" fmla="*/ 44 w 156"/>
                  <a:gd name="T71" fmla="*/ 75 h 87"/>
                  <a:gd name="T72" fmla="*/ 61 w 156"/>
                  <a:gd name="T73" fmla="*/ 86 h 87"/>
                  <a:gd name="T74" fmla="*/ 64 w 156"/>
                  <a:gd name="T75" fmla="*/ 72 h 87"/>
                  <a:gd name="T76" fmla="*/ 53 w 156"/>
                  <a:gd name="T77" fmla="*/ 61 h 87"/>
                  <a:gd name="T78" fmla="*/ 75 w 156"/>
                  <a:gd name="T79" fmla="*/ 67 h 87"/>
                  <a:gd name="T80" fmla="*/ 95 w 156"/>
                  <a:gd name="T81" fmla="*/ 76 h 87"/>
                  <a:gd name="T82" fmla="*/ 94 w 156"/>
                  <a:gd name="T83" fmla="*/ 65 h 87"/>
                  <a:gd name="T84" fmla="*/ 117 w 156"/>
                  <a:gd name="T85" fmla="*/ 67 h 87"/>
                  <a:gd name="T86" fmla="*/ 143 w 156"/>
                  <a:gd name="T87" fmla="*/ 67 h 87"/>
                  <a:gd name="T88" fmla="*/ 132 w 156"/>
                  <a:gd name="T89" fmla="*/ 51 h 87"/>
                  <a:gd name="T90" fmla="*/ 118 w 156"/>
                  <a:gd name="T91" fmla="*/ 41 h 87"/>
                  <a:gd name="T92" fmla="*/ 120 w 156"/>
                  <a:gd name="T93" fmla="*/ 32 h 87"/>
                  <a:gd name="T94" fmla="*/ 145 w 156"/>
                  <a:gd name="T95" fmla="*/ 39 h 87"/>
                  <a:gd name="T96" fmla="*/ 155 w 156"/>
                  <a:gd name="T97" fmla="*/ 37 h 87"/>
                  <a:gd name="T98" fmla="*/ 150 w 156"/>
                  <a:gd name="T99" fmla="*/ 23 h 87"/>
                  <a:gd name="T100" fmla="*/ 137 w 156"/>
                  <a:gd name="T101" fmla="*/ 29 h 87"/>
                  <a:gd name="T102" fmla="*/ 112 w 156"/>
                  <a:gd name="T103" fmla="*/ 21 h 87"/>
                  <a:gd name="T104" fmla="*/ 105 w 156"/>
                  <a:gd name="T105" fmla="*/ 11 h 87"/>
                  <a:gd name="T106" fmla="*/ 105 w 156"/>
                  <a:gd name="T107" fmla="*/ 1 h 87"/>
                  <a:gd name="T108" fmla="*/ 93 w 156"/>
                  <a:gd name="T109" fmla="*/ 13 h 87"/>
                  <a:gd name="T110" fmla="*/ 78 w 156"/>
                  <a:gd name="T111" fmla="*/ 24 h 87"/>
                  <a:gd name="T112" fmla="*/ 79 w 156"/>
                  <a:gd name="T113" fmla="*/ 6 h 87"/>
                  <a:gd name="T114" fmla="*/ 68 w 156"/>
                  <a:gd name="T115" fmla="*/ 22 h 87"/>
                  <a:gd name="T116" fmla="*/ 67 w 156"/>
                  <a:gd name="T117" fmla="*/ 2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87">
                    <a:moveTo>
                      <a:pt x="96" y="49"/>
                    </a:moveTo>
                    <a:lnTo>
                      <a:pt x="97" y="47"/>
                    </a:lnTo>
                    <a:lnTo>
                      <a:pt x="97" y="45"/>
                    </a:lnTo>
                    <a:lnTo>
                      <a:pt x="97" y="45"/>
                    </a:lnTo>
                    <a:lnTo>
                      <a:pt x="98" y="44"/>
                    </a:lnTo>
                    <a:lnTo>
                      <a:pt x="99" y="44"/>
                    </a:lnTo>
                    <a:lnTo>
                      <a:pt x="100" y="44"/>
                    </a:lnTo>
                    <a:lnTo>
                      <a:pt x="104" y="44"/>
                    </a:lnTo>
                    <a:lnTo>
                      <a:pt x="107" y="43"/>
                    </a:lnTo>
                    <a:lnTo>
                      <a:pt x="108" y="44"/>
                    </a:lnTo>
                    <a:lnTo>
                      <a:pt x="109" y="45"/>
                    </a:lnTo>
                    <a:lnTo>
                      <a:pt x="109" y="46"/>
                    </a:lnTo>
                    <a:lnTo>
                      <a:pt x="109" y="47"/>
                    </a:lnTo>
                    <a:lnTo>
                      <a:pt x="109" y="48"/>
                    </a:lnTo>
                    <a:lnTo>
                      <a:pt x="109" y="48"/>
                    </a:lnTo>
                    <a:lnTo>
                      <a:pt x="108" y="49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1" y="50"/>
                    </a:lnTo>
                    <a:lnTo>
                      <a:pt x="97" y="49"/>
                    </a:lnTo>
                    <a:lnTo>
                      <a:pt x="96" y="49"/>
                    </a:lnTo>
                    <a:lnTo>
                      <a:pt x="96" y="49"/>
                    </a:lnTo>
                    <a:close/>
                    <a:moveTo>
                      <a:pt x="101" y="32"/>
                    </a:moveTo>
                    <a:lnTo>
                      <a:pt x="100" y="30"/>
                    </a:lnTo>
                    <a:lnTo>
                      <a:pt x="101" y="28"/>
                    </a:lnTo>
                    <a:lnTo>
                      <a:pt x="101" y="28"/>
                    </a:lnTo>
                    <a:lnTo>
                      <a:pt x="101" y="27"/>
                    </a:lnTo>
                    <a:lnTo>
                      <a:pt x="102" y="27"/>
                    </a:lnTo>
                    <a:lnTo>
                      <a:pt x="104" y="28"/>
                    </a:lnTo>
                    <a:lnTo>
                      <a:pt x="106" y="29"/>
                    </a:lnTo>
                    <a:lnTo>
                      <a:pt x="108" y="31"/>
                    </a:lnTo>
                    <a:lnTo>
                      <a:pt x="108" y="31"/>
                    </a:lnTo>
                    <a:lnTo>
                      <a:pt x="109" y="32"/>
                    </a:lnTo>
                    <a:lnTo>
                      <a:pt x="109" y="32"/>
                    </a:lnTo>
                    <a:lnTo>
                      <a:pt x="109" y="33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08" y="37"/>
                    </a:lnTo>
                    <a:lnTo>
                      <a:pt x="108" y="37"/>
                    </a:lnTo>
                    <a:lnTo>
                      <a:pt x="108" y="36"/>
                    </a:lnTo>
                    <a:lnTo>
                      <a:pt x="107" y="36"/>
                    </a:lnTo>
                    <a:lnTo>
                      <a:pt x="105" y="35"/>
                    </a:lnTo>
                    <a:lnTo>
                      <a:pt x="104" y="35"/>
                    </a:lnTo>
                    <a:lnTo>
                      <a:pt x="102" y="33"/>
                    </a:lnTo>
                    <a:lnTo>
                      <a:pt x="101" y="32"/>
                    </a:lnTo>
                    <a:lnTo>
                      <a:pt x="101" y="32"/>
                    </a:lnTo>
                    <a:close/>
                    <a:moveTo>
                      <a:pt x="99" y="21"/>
                    </a:moveTo>
                    <a:lnTo>
                      <a:pt x="98" y="21"/>
                    </a:lnTo>
                    <a:lnTo>
                      <a:pt x="98" y="20"/>
                    </a:lnTo>
                    <a:lnTo>
                      <a:pt x="97" y="20"/>
                    </a:lnTo>
                    <a:lnTo>
                      <a:pt x="97" y="19"/>
                    </a:lnTo>
                    <a:lnTo>
                      <a:pt x="98" y="18"/>
                    </a:lnTo>
                    <a:lnTo>
                      <a:pt x="99" y="17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3" y="16"/>
                    </a:lnTo>
                    <a:lnTo>
                      <a:pt x="104" y="18"/>
                    </a:lnTo>
                    <a:lnTo>
                      <a:pt x="105" y="20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22"/>
                    </a:lnTo>
                    <a:lnTo>
                      <a:pt x="105" y="23"/>
                    </a:lnTo>
                    <a:lnTo>
                      <a:pt x="105" y="24"/>
                    </a:lnTo>
                    <a:lnTo>
                      <a:pt x="103" y="24"/>
                    </a:lnTo>
                    <a:lnTo>
                      <a:pt x="102" y="24"/>
                    </a:lnTo>
                    <a:lnTo>
                      <a:pt x="101" y="24"/>
                    </a:lnTo>
                    <a:lnTo>
                      <a:pt x="99" y="22"/>
                    </a:lnTo>
                    <a:lnTo>
                      <a:pt x="99" y="21"/>
                    </a:lnTo>
                    <a:lnTo>
                      <a:pt x="99" y="21"/>
                    </a:lnTo>
                    <a:close/>
                    <a:moveTo>
                      <a:pt x="89" y="29"/>
                    </a:moveTo>
                    <a:lnTo>
                      <a:pt x="92" y="29"/>
                    </a:lnTo>
                    <a:lnTo>
                      <a:pt x="96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7" y="24"/>
                    </a:lnTo>
                    <a:lnTo>
                      <a:pt x="97" y="24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90" y="27"/>
                    </a:lnTo>
                    <a:lnTo>
                      <a:pt x="89" y="28"/>
                    </a:lnTo>
                    <a:lnTo>
                      <a:pt x="89" y="29"/>
                    </a:lnTo>
                    <a:lnTo>
                      <a:pt x="89" y="29"/>
                    </a:lnTo>
                    <a:close/>
                    <a:moveTo>
                      <a:pt x="85" y="31"/>
                    </a:moveTo>
                    <a:lnTo>
                      <a:pt x="86" y="32"/>
                    </a:lnTo>
                    <a:lnTo>
                      <a:pt x="88" y="32"/>
                    </a:lnTo>
                    <a:lnTo>
                      <a:pt x="89" y="32"/>
                    </a:lnTo>
                    <a:lnTo>
                      <a:pt x="89" y="33"/>
                    </a:lnTo>
                    <a:lnTo>
                      <a:pt x="90" y="35"/>
                    </a:lnTo>
                    <a:lnTo>
                      <a:pt x="90" y="36"/>
                    </a:lnTo>
                    <a:lnTo>
                      <a:pt x="91" y="37"/>
                    </a:lnTo>
                    <a:lnTo>
                      <a:pt x="91" y="37"/>
                    </a:lnTo>
                    <a:lnTo>
                      <a:pt x="90" y="38"/>
                    </a:lnTo>
                    <a:lnTo>
                      <a:pt x="89" y="39"/>
                    </a:lnTo>
                    <a:lnTo>
                      <a:pt x="88" y="39"/>
                    </a:lnTo>
                    <a:lnTo>
                      <a:pt x="87" y="39"/>
                    </a:lnTo>
                    <a:lnTo>
                      <a:pt x="84" y="38"/>
                    </a:lnTo>
                    <a:lnTo>
                      <a:pt x="81" y="37"/>
                    </a:lnTo>
                    <a:lnTo>
                      <a:pt x="80" y="37"/>
                    </a:lnTo>
                    <a:lnTo>
                      <a:pt x="79" y="37"/>
                    </a:lnTo>
                    <a:lnTo>
                      <a:pt x="78" y="37"/>
                    </a:lnTo>
                    <a:lnTo>
                      <a:pt x="77" y="37"/>
                    </a:lnTo>
                    <a:lnTo>
                      <a:pt x="77" y="37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7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9" y="41"/>
                    </a:lnTo>
                    <a:lnTo>
                      <a:pt x="81" y="41"/>
                    </a:lnTo>
                    <a:lnTo>
                      <a:pt x="84" y="42"/>
                    </a:lnTo>
                    <a:lnTo>
                      <a:pt x="89" y="44"/>
                    </a:lnTo>
                    <a:lnTo>
                      <a:pt x="91" y="45"/>
                    </a:lnTo>
                    <a:lnTo>
                      <a:pt x="92" y="46"/>
                    </a:lnTo>
                    <a:lnTo>
                      <a:pt x="93" y="47"/>
                    </a:lnTo>
                    <a:lnTo>
                      <a:pt x="93" y="48"/>
                    </a:lnTo>
                    <a:lnTo>
                      <a:pt x="93" y="48"/>
                    </a:lnTo>
                    <a:lnTo>
                      <a:pt x="93" y="49"/>
                    </a:lnTo>
                    <a:lnTo>
                      <a:pt x="92" y="49"/>
                    </a:lnTo>
                    <a:lnTo>
                      <a:pt x="91" y="49"/>
                    </a:lnTo>
                    <a:lnTo>
                      <a:pt x="89" y="49"/>
                    </a:lnTo>
                    <a:lnTo>
                      <a:pt x="88" y="49"/>
                    </a:lnTo>
                    <a:lnTo>
                      <a:pt x="87" y="49"/>
                    </a:lnTo>
                    <a:lnTo>
                      <a:pt x="86" y="50"/>
                    </a:lnTo>
                    <a:lnTo>
                      <a:pt x="85" y="51"/>
                    </a:lnTo>
                    <a:lnTo>
                      <a:pt x="85" y="52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5" y="53"/>
                    </a:lnTo>
                    <a:lnTo>
                      <a:pt x="85" y="53"/>
                    </a:lnTo>
                    <a:lnTo>
                      <a:pt x="86" y="53"/>
                    </a:lnTo>
                    <a:lnTo>
                      <a:pt x="88" y="53"/>
                    </a:lnTo>
                    <a:lnTo>
                      <a:pt x="91" y="53"/>
                    </a:lnTo>
                    <a:lnTo>
                      <a:pt x="94" y="53"/>
                    </a:lnTo>
                    <a:lnTo>
                      <a:pt x="95" y="53"/>
                    </a:lnTo>
                    <a:lnTo>
                      <a:pt x="97" y="53"/>
                    </a:lnTo>
                    <a:lnTo>
                      <a:pt x="97" y="54"/>
                    </a:lnTo>
                    <a:lnTo>
                      <a:pt x="100" y="55"/>
                    </a:lnTo>
                    <a:lnTo>
                      <a:pt x="101" y="56"/>
                    </a:lnTo>
                    <a:lnTo>
                      <a:pt x="104" y="56"/>
                    </a:lnTo>
                    <a:lnTo>
                      <a:pt x="106" y="56"/>
                    </a:lnTo>
                    <a:lnTo>
                      <a:pt x="108" y="56"/>
                    </a:lnTo>
                    <a:lnTo>
                      <a:pt x="109" y="55"/>
                    </a:lnTo>
                    <a:lnTo>
                      <a:pt x="110" y="55"/>
                    </a:lnTo>
                    <a:lnTo>
                      <a:pt x="111" y="54"/>
                    </a:lnTo>
                    <a:lnTo>
                      <a:pt x="112" y="53"/>
                    </a:lnTo>
                    <a:lnTo>
                      <a:pt x="112" y="52"/>
                    </a:lnTo>
                    <a:lnTo>
                      <a:pt x="113" y="49"/>
                    </a:lnTo>
                    <a:lnTo>
                      <a:pt x="113" y="47"/>
                    </a:lnTo>
                    <a:lnTo>
                      <a:pt x="115" y="46"/>
                    </a:lnTo>
                    <a:lnTo>
                      <a:pt x="116" y="46"/>
                    </a:lnTo>
                    <a:lnTo>
                      <a:pt x="117" y="47"/>
                    </a:lnTo>
                    <a:lnTo>
                      <a:pt x="119" y="49"/>
                    </a:lnTo>
                    <a:lnTo>
                      <a:pt x="121" y="51"/>
                    </a:lnTo>
                    <a:lnTo>
                      <a:pt x="123" y="53"/>
                    </a:lnTo>
                    <a:lnTo>
                      <a:pt x="126" y="55"/>
                    </a:lnTo>
                    <a:lnTo>
                      <a:pt x="129" y="57"/>
                    </a:lnTo>
                    <a:lnTo>
                      <a:pt x="130" y="60"/>
                    </a:lnTo>
                    <a:lnTo>
                      <a:pt x="130" y="61"/>
                    </a:lnTo>
                    <a:lnTo>
                      <a:pt x="129" y="61"/>
                    </a:lnTo>
                    <a:lnTo>
                      <a:pt x="129" y="61"/>
                    </a:lnTo>
                    <a:lnTo>
                      <a:pt x="128" y="62"/>
                    </a:lnTo>
                    <a:lnTo>
                      <a:pt x="125" y="62"/>
                    </a:lnTo>
                    <a:lnTo>
                      <a:pt x="122" y="61"/>
                    </a:lnTo>
                    <a:lnTo>
                      <a:pt x="119" y="61"/>
                    </a:lnTo>
                    <a:lnTo>
                      <a:pt x="114" y="61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0"/>
                    </a:lnTo>
                    <a:lnTo>
                      <a:pt x="95" y="59"/>
                    </a:lnTo>
                    <a:lnTo>
                      <a:pt x="92" y="59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8" y="59"/>
                    </a:lnTo>
                    <a:lnTo>
                      <a:pt x="87" y="59"/>
                    </a:lnTo>
                    <a:lnTo>
                      <a:pt x="86" y="58"/>
                    </a:lnTo>
                    <a:lnTo>
                      <a:pt x="84" y="57"/>
                    </a:lnTo>
                    <a:lnTo>
                      <a:pt x="81" y="53"/>
                    </a:lnTo>
                    <a:lnTo>
                      <a:pt x="77" y="51"/>
                    </a:lnTo>
                    <a:lnTo>
                      <a:pt x="74" y="49"/>
                    </a:lnTo>
                    <a:lnTo>
                      <a:pt x="72" y="48"/>
                    </a:lnTo>
                    <a:lnTo>
                      <a:pt x="69" y="46"/>
                    </a:lnTo>
                    <a:lnTo>
                      <a:pt x="65" y="44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7" y="36"/>
                    </a:lnTo>
                    <a:lnTo>
                      <a:pt x="56" y="35"/>
                    </a:lnTo>
                    <a:lnTo>
                      <a:pt x="54" y="33"/>
                    </a:lnTo>
                    <a:lnTo>
                      <a:pt x="53" y="33"/>
                    </a:lnTo>
                    <a:lnTo>
                      <a:pt x="52" y="33"/>
                    </a:lnTo>
                    <a:lnTo>
                      <a:pt x="50" y="33"/>
                    </a:lnTo>
                    <a:lnTo>
                      <a:pt x="50" y="35"/>
                    </a:lnTo>
                    <a:lnTo>
                      <a:pt x="50" y="36"/>
                    </a:lnTo>
                    <a:lnTo>
                      <a:pt x="50" y="37"/>
                    </a:lnTo>
                    <a:lnTo>
                      <a:pt x="53" y="39"/>
                    </a:lnTo>
                    <a:lnTo>
                      <a:pt x="56" y="41"/>
                    </a:lnTo>
                    <a:lnTo>
                      <a:pt x="57" y="42"/>
                    </a:lnTo>
                    <a:lnTo>
                      <a:pt x="60" y="45"/>
                    </a:lnTo>
                    <a:lnTo>
                      <a:pt x="63" y="49"/>
                    </a:lnTo>
                    <a:lnTo>
                      <a:pt x="66" y="51"/>
                    </a:lnTo>
                    <a:lnTo>
                      <a:pt x="73" y="56"/>
                    </a:lnTo>
                    <a:lnTo>
                      <a:pt x="77" y="58"/>
                    </a:lnTo>
                    <a:lnTo>
                      <a:pt x="77" y="59"/>
                    </a:lnTo>
                    <a:lnTo>
                      <a:pt x="77" y="59"/>
                    </a:lnTo>
                    <a:lnTo>
                      <a:pt x="77" y="60"/>
                    </a:lnTo>
                    <a:lnTo>
                      <a:pt x="74" y="61"/>
                    </a:lnTo>
                    <a:lnTo>
                      <a:pt x="73" y="61"/>
                    </a:lnTo>
                    <a:lnTo>
                      <a:pt x="70" y="61"/>
                    </a:lnTo>
                    <a:lnTo>
                      <a:pt x="68" y="61"/>
                    </a:lnTo>
                    <a:lnTo>
                      <a:pt x="65" y="60"/>
                    </a:lnTo>
                    <a:lnTo>
                      <a:pt x="61" y="59"/>
                    </a:lnTo>
                    <a:lnTo>
                      <a:pt x="58" y="58"/>
                    </a:lnTo>
                    <a:lnTo>
                      <a:pt x="57" y="57"/>
                    </a:lnTo>
                    <a:lnTo>
                      <a:pt x="54" y="55"/>
                    </a:lnTo>
                    <a:lnTo>
                      <a:pt x="53" y="54"/>
                    </a:lnTo>
                    <a:lnTo>
                      <a:pt x="52" y="53"/>
                    </a:lnTo>
                    <a:lnTo>
                      <a:pt x="51" y="53"/>
                    </a:lnTo>
                    <a:lnTo>
                      <a:pt x="49" y="53"/>
                    </a:lnTo>
                    <a:lnTo>
                      <a:pt x="47" y="53"/>
                    </a:lnTo>
                    <a:lnTo>
                      <a:pt x="45" y="53"/>
                    </a:lnTo>
                    <a:lnTo>
                      <a:pt x="43" y="52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4"/>
                    </a:lnTo>
                    <a:lnTo>
                      <a:pt x="25" y="42"/>
                    </a:lnTo>
                    <a:lnTo>
                      <a:pt x="24" y="42"/>
                    </a:lnTo>
                    <a:lnTo>
                      <a:pt x="21" y="41"/>
                    </a:lnTo>
                    <a:lnTo>
                      <a:pt x="17" y="38"/>
                    </a:lnTo>
                    <a:lnTo>
                      <a:pt x="15" y="35"/>
                    </a:lnTo>
                    <a:lnTo>
                      <a:pt x="13" y="32"/>
                    </a:lnTo>
                    <a:lnTo>
                      <a:pt x="12" y="31"/>
                    </a:lnTo>
                    <a:lnTo>
                      <a:pt x="11" y="29"/>
                    </a:lnTo>
                    <a:lnTo>
                      <a:pt x="9" y="28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8" y="39"/>
                    </a:lnTo>
                    <a:lnTo>
                      <a:pt x="9" y="41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20" y="49"/>
                    </a:lnTo>
                    <a:lnTo>
                      <a:pt x="26" y="53"/>
                    </a:lnTo>
                    <a:lnTo>
                      <a:pt x="32" y="57"/>
                    </a:lnTo>
                    <a:lnTo>
                      <a:pt x="33" y="58"/>
                    </a:lnTo>
                    <a:lnTo>
                      <a:pt x="35" y="60"/>
                    </a:lnTo>
                    <a:lnTo>
                      <a:pt x="36" y="61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5" y="63"/>
                    </a:lnTo>
                    <a:lnTo>
                      <a:pt x="34" y="64"/>
                    </a:lnTo>
                    <a:lnTo>
                      <a:pt x="33" y="65"/>
                    </a:lnTo>
                    <a:lnTo>
                      <a:pt x="31" y="66"/>
                    </a:lnTo>
                    <a:lnTo>
                      <a:pt x="29" y="68"/>
                    </a:lnTo>
                    <a:lnTo>
                      <a:pt x="25" y="69"/>
                    </a:lnTo>
                    <a:lnTo>
                      <a:pt x="22" y="72"/>
                    </a:lnTo>
                    <a:lnTo>
                      <a:pt x="18" y="73"/>
                    </a:lnTo>
                    <a:lnTo>
                      <a:pt x="14" y="73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6" y="69"/>
                    </a:lnTo>
                    <a:lnTo>
                      <a:pt x="4" y="66"/>
                    </a:lnTo>
                    <a:lnTo>
                      <a:pt x="3" y="62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1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2" y="77"/>
                    </a:lnTo>
                    <a:lnTo>
                      <a:pt x="3" y="81"/>
                    </a:lnTo>
                    <a:lnTo>
                      <a:pt x="3" y="85"/>
                    </a:lnTo>
                    <a:lnTo>
                      <a:pt x="4" y="85"/>
                    </a:lnTo>
                    <a:lnTo>
                      <a:pt x="4" y="85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7" y="87"/>
                    </a:lnTo>
                    <a:lnTo>
                      <a:pt x="9" y="87"/>
                    </a:lnTo>
                    <a:lnTo>
                      <a:pt x="13" y="87"/>
                    </a:lnTo>
                    <a:lnTo>
                      <a:pt x="16" y="86"/>
                    </a:lnTo>
                    <a:lnTo>
                      <a:pt x="19" y="85"/>
                    </a:lnTo>
                    <a:lnTo>
                      <a:pt x="25" y="81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37" y="73"/>
                    </a:lnTo>
                    <a:lnTo>
                      <a:pt x="42" y="70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5" y="68"/>
                    </a:lnTo>
                    <a:lnTo>
                      <a:pt x="46" y="68"/>
                    </a:lnTo>
                    <a:lnTo>
                      <a:pt x="47" y="68"/>
                    </a:lnTo>
                    <a:lnTo>
                      <a:pt x="48" y="69"/>
                    </a:lnTo>
                    <a:lnTo>
                      <a:pt x="49" y="69"/>
                    </a:lnTo>
                    <a:lnTo>
                      <a:pt x="51" y="71"/>
                    </a:lnTo>
                    <a:lnTo>
                      <a:pt x="52" y="72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9" y="74"/>
                    </a:lnTo>
                    <a:lnTo>
                      <a:pt x="47" y="74"/>
                    </a:lnTo>
                    <a:lnTo>
                      <a:pt x="45" y="74"/>
                    </a:lnTo>
                    <a:lnTo>
                      <a:pt x="44" y="75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3" y="76"/>
                    </a:lnTo>
                    <a:lnTo>
                      <a:pt x="44" y="77"/>
                    </a:lnTo>
                    <a:lnTo>
                      <a:pt x="47" y="77"/>
                    </a:lnTo>
                    <a:lnTo>
                      <a:pt x="50" y="80"/>
                    </a:lnTo>
                    <a:lnTo>
                      <a:pt x="55" y="82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3" y="85"/>
                    </a:lnTo>
                    <a:lnTo>
                      <a:pt x="64" y="85"/>
                    </a:lnTo>
                    <a:lnTo>
                      <a:pt x="65" y="83"/>
                    </a:lnTo>
                    <a:lnTo>
                      <a:pt x="65" y="81"/>
                    </a:lnTo>
                    <a:lnTo>
                      <a:pt x="65" y="79"/>
                    </a:lnTo>
                    <a:lnTo>
                      <a:pt x="65" y="77"/>
                    </a:lnTo>
                    <a:lnTo>
                      <a:pt x="65" y="74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68"/>
                    </a:lnTo>
                    <a:lnTo>
                      <a:pt x="57" y="67"/>
                    </a:lnTo>
                    <a:lnTo>
                      <a:pt x="56" y="65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3" y="61"/>
                    </a:lnTo>
                    <a:lnTo>
                      <a:pt x="54" y="61"/>
                    </a:lnTo>
                    <a:lnTo>
                      <a:pt x="54" y="61"/>
                    </a:lnTo>
                    <a:lnTo>
                      <a:pt x="55" y="61"/>
                    </a:lnTo>
                    <a:lnTo>
                      <a:pt x="57" y="61"/>
                    </a:lnTo>
                    <a:lnTo>
                      <a:pt x="61" y="62"/>
                    </a:lnTo>
                    <a:lnTo>
                      <a:pt x="65" y="63"/>
                    </a:lnTo>
                    <a:lnTo>
                      <a:pt x="69" y="65"/>
                    </a:lnTo>
                    <a:lnTo>
                      <a:pt x="73" y="66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80" y="70"/>
                    </a:lnTo>
                    <a:lnTo>
                      <a:pt x="82" y="73"/>
                    </a:lnTo>
                    <a:lnTo>
                      <a:pt x="85" y="75"/>
                    </a:lnTo>
                    <a:lnTo>
                      <a:pt x="87" y="76"/>
                    </a:lnTo>
                    <a:lnTo>
                      <a:pt x="89" y="77"/>
                    </a:lnTo>
                    <a:lnTo>
                      <a:pt x="90" y="77"/>
                    </a:lnTo>
                    <a:lnTo>
                      <a:pt x="93" y="77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5" y="73"/>
                    </a:lnTo>
                    <a:lnTo>
                      <a:pt x="95" y="72"/>
                    </a:lnTo>
                    <a:lnTo>
                      <a:pt x="94" y="70"/>
                    </a:lnTo>
                    <a:lnTo>
                      <a:pt x="94" y="69"/>
                    </a:lnTo>
                    <a:lnTo>
                      <a:pt x="93" y="68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5"/>
                    </a:lnTo>
                    <a:lnTo>
                      <a:pt x="96" y="64"/>
                    </a:lnTo>
                    <a:lnTo>
                      <a:pt x="97" y="64"/>
                    </a:lnTo>
                    <a:lnTo>
                      <a:pt x="101" y="65"/>
                    </a:lnTo>
                    <a:lnTo>
                      <a:pt x="105" y="65"/>
                    </a:lnTo>
                    <a:lnTo>
                      <a:pt x="109" y="65"/>
                    </a:lnTo>
                    <a:lnTo>
                      <a:pt x="112" y="65"/>
                    </a:lnTo>
                    <a:lnTo>
                      <a:pt x="114" y="66"/>
                    </a:lnTo>
                    <a:lnTo>
                      <a:pt x="117" y="67"/>
                    </a:lnTo>
                    <a:lnTo>
                      <a:pt x="123" y="69"/>
                    </a:lnTo>
                    <a:lnTo>
                      <a:pt x="128" y="71"/>
                    </a:lnTo>
                    <a:lnTo>
                      <a:pt x="130" y="72"/>
                    </a:lnTo>
                    <a:lnTo>
                      <a:pt x="132" y="72"/>
                    </a:lnTo>
                    <a:lnTo>
                      <a:pt x="135" y="72"/>
                    </a:lnTo>
                    <a:lnTo>
                      <a:pt x="137" y="72"/>
                    </a:lnTo>
                    <a:lnTo>
                      <a:pt x="140" y="70"/>
                    </a:lnTo>
                    <a:lnTo>
                      <a:pt x="141" y="69"/>
                    </a:lnTo>
                    <a:lnTo>
                      <a:pt x="143" y="67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5" y="61"/>
                    </a:lnTo>
                    <a:lnTo>
                      <a:pt x="144" y="60"/>
                    </a:lnTo>
                    <a:lnTo>
                      <a:pt x="144" y="59"/>
                    </a:lnTo>
                    <a:lnTo>
                      <a:pt x="143" y="58"/>
                    </a:lnTo>
                    <a:lnTo>
                      <a:pt x="141" y="57"/>
                    </a:lnTo>
                    <a:lnTo>
                      <a:pt x="137" y="55"/>
                    </a:lnTo>
                    <a:lnTo>
                      <a:pt x="132" y="51"/>
                    </a:lnTo>
                    <a:lnTo>
                      <a:pt x="126" y="48"/>
                    </a:lnTo>
                    <a:lnTo>
                      <a:pt x="123" y="46"/>
                    </a:lnTo>
                    <a:lnTo>
                      <a:pt x="122" y="46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0" y="44"/>
                    </a:lnTo>
                    <a:lnTo>
                      <a:pt x="119" y="43"/>
                    </a:lnTo>
                    <a:lnTo>
                      <a:pt x="119" y="42"/>
                    </a:lnTo>
                    <a:lnTo>
                      <a:pt x="118" y="41"/>
                    </a:lnTo>
                    <a:lnTo>
                      <a:pt x="119" y="41"/>
                    </a:lnTo>
                    <a:lnTo>
                      <a:pt x="119" y="39"/>
                    </a:lnTo>
                    <a:lnTo>
                      <a:pt x="118" y="37"/>
                    </a:lnTo>
                    <a:lnTo>
                      <a:pt x="118" y="37"/>
                    </a:lnTo>
                    <a:lnTo>
                      <a:pt x="118" y="36"/>
                    </a:lnTo>
                    <a:lnTo>
                      <a:pt x="118" y="35"/>
                    </a:lnTo>
                    <a:lnTo>
                      <a:pt x="119" y="33"/>
                    </a:lnTo>
                    <a:lnTo>
                      <a:pt x="119" y="32"/>
                    </a:lnTo>
                    <a:lnTo>
                      <a:pt x="120" y="32"/>
                    </a:lnTo>
                    <a:lnTo>
                      <a:pt x="121" y="32"/>
                    </a:lnTo>
                    <a:lnTo>
                      <a:pt x="122" y="32"/>
                    </a:lnTo>
                    <a:lnTo>
                      <a:pt x="125" y="32"/>
                    </a:lnTo>
                    <a:lnTo>
                      <a:pt x="127" y="32"/>
                    </a:lnTo>
                    <a:lnTo>
                      <a:pt x="130" y="34"/>
                    </a:lnTo>
                    <a:lnTo>
                      <a:pt x="135" y="35"/>
                    </a:lnTo>
                    <a:lnTo>
                      <a:pt x="140" y="37"/>
                    </a:lnTo>
                    <a:lnTo>
                      <a:pt x="143" y="38"/>
                    </a:lnTo>
                    <a:lnTo>
                      <a:pt x="145" y="39"/>
                    </a:lnTo>
                    <a:lnTo>
                      <a:pt x="147" y="40"/>
                    </a:lnTo>
                    <a:lnTo>
                      <a:pt x="148" y="40"/>
                    </a:lnTo>
                    <a:lnTo>
                      <a:pt x="149" y="39"/>
                    </a:lnTo>
                    <a:lnTo>
                      <a:pt x="151" y="38"/>
                    </a:lnTo>
                    <a:lnTo>
                      <a:pt x="153" y="38"/>
                    </a:lnTo>
                    <a:lnTo>
                      <a:pt x="153" y="38"/>
                    </a:lnTo>
                    <a:lnTo>
                      <a:pt x="154" y="37"/>
                    </a:lnTo>
                    <a:lnTo>
                      <a:pt x="154" y="37"/>
                    </a:lnTo>
                    <a:lnTo>
                      <a:pt x="155" y="37"/>
                    </a:lnTo>
                    <a:lnTo>
                      <a:pt x="156" y="33"/>
                    </a:lnTo>
                    <a:lnTo>
                      <a:pt x="156" y="29"/>
                    </a:lnTo>
                    <a:lnTo>
                      <a:pt x="156" y="27"/>
                    </a:lnTo>
                    <a:lnTo>
                      <a:pt x="155" y="24"/>
                    </a:lnTo>
                    <a:lnTo>
                      <a:pt x="154" y="24"/>
                    </a:lnTo>
                    <a:lnTo>
                      <a:pt x="153" y="23"/>
                    </a:lnTo>
                    <a:lnTo>
                      <a:pt x="153" y="22"/>
                    </a:lnTo>
                    <a:lnTo>
                      <a:pt x="151" y="22"/>
                    </a:lnTo>
                    <a:lnTo>
                      <a:pt x="150" y="23"/>
                    </a:lnTo>
                    <a:lnTo>
                      <a:pt x="150" y="23"/>
                    </a:lnTo>
                    <a:lnTo>
                      <a:pt x="150" y="24"/>
                    </a:lnTo>
                    <a:lnTo>
                      <a:pt x="149" y="24"/>
                    </a:lnTo>
                    <a:lnTo>
                      <a:pt x="147" y="25"/>
                    </a:lnTo>
                    <a:lnTo>
                      <a:pt x="143" y="28"/>
                    </a:lnTo>
                    <a:lnTo>
                      <a:pt x="142" y="28"/>
                    </a:lnTo>
                    <a:lnTo>
                      <a:pt x="141" y="28"/>
                    </a:lnTo>
                    <a:lnTo>
                      <a:pt x="138" y="28"/>
                    </a:lnTo>
                    <a:lnTo>
                      <a:pt x="137" y="29"/>
                    </a:lnTo>
                    <a:lnTo>
                      <a:pt x="132" y="28"/>
                    </a:lnTo>
                    <a:lnTo>
                      <a:pt x="127" y="28"/>
                    </a:lnTo>
                    <a:lnTo>
                      <a:pt x="118" y="27"/>
                    </a:lnTo>
                    <a:lnTo>
                      <a:pt x="114" y="26"/>
                    </a:lnTo>
                    <a:lnTo>
                      <a:pt x="113" y="25"/>
                    </a:lnTo>
                    <a:lnTo>
                      <a:pt x="113" y="25"/>
                    </a:lnTo>
                    <a:lnTo>
                      <a:pt x="113" y="24"/>
                    </a:lnTo>
                    <a:lnTo>
                      <a:pt x="112" y="24"/>
                    </a:lnTo>
                    <a:lnTo>
                      <a:pt x="112" y="21"/>
                    </a:lnTo>
                    <a:lnTo>
                      <a:pt x="110" y="20"/>
                    </a:lnTo>
                    <a:lnTo>
                      <a:pt x="109" y="18"/>
                    </a:lnTo>
                    <a:lnTo>
                      <a:pt x="108" y="16"/>
                    </a:lnTo>
                    <a:lnTo>
                      <a:pt x="106" y="15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12"/>
                    </a:lnTo>
                    <a:lnTo>
                      <a:pt x="105" y="12"/>
                    </a:lnTo>
                    <a:lnTo>
                      <a:pt x="105" y="11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6" y="6"/>
                    </a:lnTo>
                    <a:lnTo>
                      <a:pt x="106" y="5"/>
                    </a:lnTo>
                    <a:lnTo>
                      <a:pt x="106" y="4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5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2" y="1"/>
                    </a:lnTo>
                    <a:lnTo>
                      <a:pt x="101" y="2"/>
                    </a:lnTo>
                    <a:lnTo>
                      <a:pt x="101" y="3"/>
                    </a:lnTo>
                    <a:lnTo>
                      <a:pt x="100" y="4"/>
                    </a:lnTo>
                    <a:lnTo>
                      <a:pt x="97" y="8"/>
                    </a:lnTo>
                    <a:lnTo>
                      <a:pt x="93" y="13"/>
                    </a:lnTo>
                    <a:lnTo>
                      <a:pt x="89" y="18"/>
                    </a:lnTo>
                    <a:lnTo>
                      <a:pt x="86" y="22"/>
                    </a:lnTo>
                    <a:lnTo>
                      <a:pt x="84" y="24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5"/>
                    </a:lnTo>
                    <a:lnTo>
                      <a:pt x="79" y="25"/>
                    </a:lnTo>
                    <a:lnTo>
                      <a:pt x="78" y="25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9"/>
                    </a:lnTo>
                    <a:lnTo>
                      <a:pt x="81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1" y="9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79" y="6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7" y="9"/>
                    </a:lnTo>
                    <a:lnTo>
                      <a:pt x="76" y="12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1" y="20"/>
                    </a:lnTo>
                    <a:lnTo>
                      <a:pt x="69" y="21"/>
                    </a:lnTo>
                    <a:lnTo>
                      <a:pt x="68" y="22"/>
                    </a:lnTo>
                    <a:lnTo>
                      <a:pt x="67" y="23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8"/>
                    </a:lnTo>
                    <a:lnTo>
                      <a:pt x="65" y="28"/>
                    </a:lnTo>
                    <a:lnTo>
                      <a:pt x="67" y="28"/>
                    </a:lnTo>
                    <a:lnTo>
                      <a:pt x="71" y="29"/>
                    </a:lnTo>
                    <a:lnTo>
                      <a:pt x="76" y="30"/>
                    </a:lnTo>
                    <a:lnTo>
                      <a:pt x="81" y="31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1iďé"/>
              <p:cNvSpPr/>
              <p:nvPr userDrawn="1"/>
            </p:nvSpPr>
            <p:spPr bwMode="auto">
              <a:xfrm>
                <a:off x="2492376" y="3494088"/>
                <a:ext cx="1190625" cy="766763"/>
              </a:xfrm>
              <a:custGeom>
                <a:avLst/>
                <a:gdLst>
                  <a:gd name="T0" fmla="*/ 238 w 750"/>
                  <a:gd name="T1" fmla="*/ 410 h 483"/>
                  <a:gd name="T2" fmla="*/ 260 w 750"/>
                  <a:gd name="T3" fmla="*/ 439 h 483"/>
                  <a:gd name="T4" fmla="*/ 256 w 750"/>
                  <a:gd name="T5" fmla="*/ 482 h 483"/>
                  <a:gd name="T6" fmla="*/ 230 w 750"/>
                  <a:gd name="T7" fmla="*/ 454 h 483"/>
                  <a:gd name="T8" fmla="*/ 255 w 750"/>
                  <a:gd name="T9" fmla="*/ 473 h 483"/>
                  <a:gd name="T10" fmla="*/ 249 w 750"/>
                  <a:gd name="T11" fmla="*/ 443 h 483"/>
                  <a:gd name="T12" fmla="*/ 234 w 750"/>
                  <a:gd name="T13" fmla="*/ 401 h 483"/>
                  <a:gd name="T14" fmla="*/ 260 w 750"/>
                  <a:gd name="T15" fmla="*/ 397 h 483"/>
                  <a:gd name="T16" fmla="*/ 28 w 750"/>
                  <a:gd name="T17" fmla="*/ 433 h 483"/>
                  <a:gd name="T18" fmla="*/ 13 w 750"/>
                  <a:gd name="T19" fmla="*/ 428 h 483"/>
                  <a:gd name="T20" fmla="*/ 0 w 750"/>
                  <a:gd name="T21" fmla="*/ 419 h 483"/>
                  <a:gd name="T22" fmla="*/ 37 w 750"/>
                  <a:gd name="T23" fmla="*/ 447 h 483"/>
                  <a:gd name="T24" fmla="*/ 123 w 750"/>
                  <a:gd name="T25" fmla="*/ 381 h 483"/>
                  <a:gd name="T26" fmla="*/ 160 w 750"/>
                  <a:gd name="T27" fmla="*/ 436 h 483"/>
                  <a:gd name="T28" fmla="*/ 224 w 750"/>
                  <a:gd name="T29" fmla="*/ 423 h 483"/>
                  <a:gd name="T30" fmla="*/ 193 w 750"/>
                  <a:gd name="T31" fmla="*/ 391 h 483"/>
                  <a:gd name="T32" fmla="*/ 216 w 750"/>
                  <a:gd name="T33" fmla="*/ 409 h 483"/>
                  <a:gd name="T34" fmla="*/ 278 w 750"/>
                  <a:gd name="T35" fmla="*/ 482 h 483"/>
                  <a:gd name="T36" fmla="*/ 351 w 750"/>
                  <a:gd name="T37" fmla="*/ 426 h 483"/>
                  <a:gd name="T38" fmla="*/ 437 w 750"/>
                  <a:gd name="T39" fmla="*/ 430 h 483"/>
                  <a:gd name="T40" fmla="*/ 411 w 750"/>
                  <a:gd name="T41" fmla="*/ 359 h 483"/>
                  <a:gd name="T42" fmla="*/ 388 w 750"/>
                  <a:gd name="T43" fmla="*/ 381 h 483"/>
                  <a:gd name="T44" fmla="*/ 423 w 750"/>
                  <a:gd name="T45" fmla="*/ 447 h 483"/>
                  <a:gd name="T46" fmla="*/ 405 w 750"/>
                  <a:gd name="T47" fmla="*/ 417 h 483"/>
                  <a:gd name="T48" fmla="*/ 401 w 750"/>
                  <a:gd name="T49" fmla="*/ 366 h 483"/>
                  <a:gd name="T50" fmla="*/ 427 w 750"/>
                  <a:gd name="T51" fmla="*/ 408 h 483"/>
                  <a:gd name="T52" fmla="*/ 448 w 750"/>
                  <a:gd name="T53" fmla="*/ 334 h 483"/>
                  <a:gd name="T54" fmla="*/ 498 w 750"/>
                  <a:gd name="T55" fmla="*/ 301 h 483"/>
                  <a:gd name="T56" fmla="*/ 551 w 750"/>
                  <a:gd name="T57" fmla="*/ 375 h 483"/>
                  <a:gd name="T58" fmla="*/ 583 w 750"/>
                  <a:gd name="T59" fmla="*/ 330 h 483"/>
                  <a:gd name="T60" fmla="*/ 544 w 750"/>
                  <a:gd name="T61" fmla="*/ 279 h 483"/>
                  <a:gd name="T62" fmla="*/ 565 w 750"/>
                  <a:gd name="T63" fmla="*/ 265 h 483"/>
                  <a:gd name="T64" fmla="*/ 537 w 750"/>
                  <a:gd name="T65" fmla="*/ 269 h 483"/>
                  <a:gd name="T66" fmla="*/ 572 w 750"/>
                  <a:gd name="T67" fmla="*/ 333 h 483"/>
                  <a:gd name="T68" fmla="*/ 602 w 750"/>
                  <a:gd name="T69" fmla="*/ 327 h 483"/>
                  <a:gd name="T70" fmla="*/ 589 w 750"/>
                  <a:gd name="T71" fmla="*/ 271 h 483"/>
                  <a:gd name="T72" fmla="*/ 650 w 750"/>
                  <a:gd name="T73" fmla="*/ 233 h 483"/>
                  <a:gd name="T74" fmla="*/ 668 w 750"/>
                  <a:gd name="T75" fmla="*/ 220 h 483"/>
                  <a:gd name="T76" fmla="*/ 613 w 750"/>
                  <a:gd name="T77" fmla="*/ 169 h 483"/>
                  <a:gd name="T78" fmla="*/ 644 w 750"/>
                  <a:gd name="T79" fmla="*/ 157 h 483"/>
                  <a:gd name="T80" fmla="*/ 690 w 750"/>
                  <a:gd name="T81" fmla="*/ 213 h 483"/>
                  <a:gd name="T82" fmla="*/ 658 w 750"/>
                  <a:gd name="T83" fmla="*/ 175 h 483"/>
                  <a:gd name="T84" fmla="*/ 620 w 750"/>
                  <a:gd name="T85" fmla="*/ 169 h 483"/>
                  <a:gd name="T86" fmla="*/ 664 w 750"/>
                  <a:gd name="T87" fmla="*/ 208 h 483"/>
                  <a:gd name="T88" fmla="*/ 710 w 750"/>
                  <a:gd name="T89" fmla="*/ 149 h 483"/>
                  <a:gd name="T90" fmla="*/ 697 w 750"/>
                  <a:gd name="T91" fmla="*/ 143 h 483"/>
                  <a:gd name="T92" fmla="*/ 641 w 750"/>
                  <a:gd name="T93" fmla="*/ 104 h 483"/>
                  <a:gd name="T94" fmla="*/ 692 w 750"/>
                  <a:gd name="T95" fmla="*/ 96 h 483"/>
                  <a:gd name="T96" fmla="*/ 709 w 750"/>
                  <a:gd name="T97" fmla="*/ 135 h 483"/>
                  <a:gd name="T98" fmla="*/ 650 w 750"/>
                  <a:gd name="T99" fmla="*/ 108 h 483"/>
                  <a:gd name="T100" fmla="*/ 667 w 750"/>
                  <a:gd name="T101" fmla="*/ 97 h 483"/>
                  <a:gd name="T102" fmla="*/ 718 w 750"/>
                  <a:gd name="T103" fmla="*/ 126 h 483"/>
                  <a:gd name="T104" fmla="*/ 706 w 750"/>
                  <a:gd name="T105" fmla="*/ 61 h 483"/>
                  <a:gd name="T106" fmla="*/ 732 w 750"/>
                  <a:gd name="T107" fmla="*/ 81 h 483"/>
                  <a:gd name="T108" fmla="*/ 669 w 750"/>
                  <a:gd name="T109" fmla="*/ 73 h 483"/>
                  <a:gd name="T110" fmla="*/ 673 w 750"/>
                  <a:gd name="T111" fmla="*/ 53 h 483"/>
                  <a:gd name="T112" fmla="*/ 654 w 750"/>
                  <a:gd name="T113" fmla="*/ 62 h 483"/>
                  <a:gd name="T114" fmla="*/ 698 w 750"/>
                  <a:gd name="T115" fmla="*/ 91 h 483"/>
                  <a:gd name="T116" fmla="*/ 741 w 750"/>
                  <a:gd name="T117" fmla="*/ 77 h 483"/>
                  <a:gd name="T118" fmla="*/ 662 w 750"/>
                  <a:gd name="T119" fmla="*/ 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0" h="483">
                    <a:moveTo>
                      <a:pt x="265" y="417"/>
                    </a:moveTo>
                    <a:lnTo>
                      <a:pt x="258" y="417"/>
                    </a:lnTo>
                    <a:lnTo>
                      <a:pt x="258" y="414"/>
                    </a:lnTo>
                    <a:lnTo>
                      <a:pt x="257" y="411"/>
                    </a:lnTo>
                    <a:lnTo>
                      <a:pt x="257" y="408"/>
                    </a:lnTo>
                    <a:lnTo>
                      <a:pt x="256" y="405"/>
                    </a:lnTo>
                    <a:lnTo>
                      <a:pt x="255" y="404"/>
                    </a:lnTo>
                    <a:lnTo>
                      <a:pt x="253" y="403"/>
                    </a:lnTo>
                    <a:lnTo>
                      <a:pt x="251" y="401"/>
                    </a:lnTo>
                    <a:lnTo>
                      <a:pt x="249" y="401"/>
                    </a:lnTo>
                    <a:lnTo>
                      <a:pt x="246" y="401"/>
                    </a:lnTo>
                    <a:lnTo>
                      <a:pt x="244" y="402"/>
                    </a:lnTo>
                    <a:lnTo>
                      <a:pt x="241" y="404"/>
                    </a:lnTo>
                    <a:lnTo>
                      <a:pt x="241" y="405"/>
                    </a:lnTo>
                    <a:lnTo>
                      <a:pt x="239" y="408"/>
                    </a:lnTo>
                    <a:lnTo>
                      <a:pt x="238" y="410"/>
                    </a:lnTo>
                    <a:lnTo>
                      <a:pt x="238" y="414"/>
                    </a:lnTo>
                    <a:lnTo>
                      <a:pt x="238" y="417"/>
                    </a:lnTo>
                    <a:lnTo>
                      <a:pt x="238" y="420"/>
                    </a:lnTo>
                    <a:lnTo>
                      <a:pt x="238" y="421"/>
                    </a:lnTo>
                    <a:lnTo>
                      <a:pt x="238" y="423"/>
                    </a:lnTo>
                    <a:lnTo>
                      <a:pt x="239" y="425"/>
                    </a:lnTo>
                    <a:lnTo>
                      <a:pt x="240" y="426"/>
                    </a:lnTo>
                    <a:lnTo>
                      <a:pt x="241" y="428"/>
                    </a:lnTo>
                    <a:lnTo>
                      <a:pt x="242" y="429"/>
                    </a:lnTo>
                    <a:lnTo>
                      <a:pt x="244" y="430"/>
                    </a:lnTo>
                    <a:lnTo>
                      <a:pt x="245" y="431"/>
                    </a:lnTo>
                    <a:lnTo>
                      <a:pt x="249" y="433"/>
                    </a:lnTo>
                    <a:lnTo>
                      <a:pt x="251" y="434"/>
                    </a:lnTo>
                    <a:lnTo>
                      <a:pt x="253" y="434"/>
                    </a:lnTo>
                    <a:lnTo>
                      <a:pt x="257" y="437"/>
                    </a:lnTo>
                    <a:lnTo>
                      <a:pt x="260" y="439"/>
                    </a:lnTo>
                    <a:lnTo>
                      <a:pt x="262" y="442"/>
                    </a:lnTo>
                    <a:lnTo>
                      <a:pt x="264" y="444"/>
                    </a:lnTo>
                    <a:lnTo>
                      <a:pt x="265" y="447"/>
                    </a:lnTo>
                    <a:lnTo>
                      <a:pt x="266" y="450"/>
                    </a:lnTo>
                    <a:lnTo>
                      <a:pt x="267" y="454"/>
                    </a:lnTo>
                    <a:lnTo>
                      <a:pt x="267" y="458"/>
                    </a:lnTo>
                    <a:lnTo>
                      <a:pt x="266" y="463"/>
                    </a:lnTo>
                    <a:lnTo>
                      <a:pt x="265" y="469"/>
                    </a:lnTo>
                    <a:lnTo>
                      <a:pt x="265" y="471"/>
                    </a:lnTo>
                    <a:lnTo>
                      <a:pt x="264" y="473"/>
                    </a:lnTo>
                    <a:lnTo>
                      <a:pt x="263" y="475"/>
                    </a:lnTo>
                    <a:lnTo>
                      <a:pt x="261" y="477"/>
                    </a:lnTo>
                    <a:lnTo>
                      <a:pt x="261" y="478"/>
                    </a:lnTo>
                    <a:lnTo>
                      <a:pt x="259" y="479"/>
                    </a:lnTo>
                    <a:lnTo>
                      <a:pt x="257" y="481"/>
                    </a:lnTo>
                    <a:lnTo>
                      <a:pt x="256" y="482"/>
                    </a:lnTo>
                    <a:lnTo>
                      <a:pt x="254" y="482"/>
                    </a:lnTo>
                    <a:lnTo>
                      <a:pt x="253" y="483"/>
                    </a:lnTo>
                    <a:lnTo>
                      <a:pt x="250" y="483"/>
                    </a:lnTo>
                    <a:lnTo>
                      <a:pt x="248" y="483"/>
                    </a:lnTo>
                    <a:lnTo>
                      <a:pt x="245" y="483"/>
                    </a:lnTo>
                    <a:lnTo>
                      <a:pt x="242" y="482"/>
                    </a:lnTo>
                    <a:lnTo>
                      <a:pt x="240" y="482"/>
                    </a:lnTo>
                    <a:lnTo>
                      <a:pt x="237" y="481"/>
                    </a:lnTo>
                    <a:lnTo>
                      <a:pt x="236" y="478"/>
                    </a:lnTo>
                    <a:lnTo>
                      <a:pt x="234" y="476"/>
                    </a:lnTo>
                    <a:lnTo>
                      <a:pt x="232" y="474"/>
                    </a:lnTo>
                    <a:lnTo>
                      <a:pt x="231" y="470"/>
                    </a:lnTo>
                    <a:lnTo>
                      <a:pt x="231" y="468"/>
                    </a:lnTo>
                    <a:lnTo>
                      <a:pt x="230" y="464"/>
                    </a:lnTo>
                    <a:lnTo>
                      <a:pt x="230" y="459"/>
                    </a:lnTo>
                    <a:lnTo>
                      <a:pt x="230" y="454"/>
                    </a:lnTo>
                    <a:lnTo>
                      <a:pt x="236" y="454"/>
                    </a:lnTo>
                    <a:lnTo>
                      <a:pt x="236" y="459"/>
                    </a:lnTo>
                    <a:lnTo>
                      <a:pt x="236" y="464"/>
                    </a:lnTo>
                    <a:lnTo>
                      <a:pt x="237" y="467"/>
                    </a:lnTo>
                    <a:lnTo>
                      <a:pt x="239" y="470"/>
                    </a:lnTo>
                    <a:lnTo>
                      <a:pt x="240" y="471"/>
                    </a:lnTo>
                    <a:lnTo>
                      <a:pt x="241" y="473"/>
                    </a:lnTo>
                    <a:lnTo>
                      <a:pt x="241" y="474"/>
                    </a:lnTo>
                    <a:lnTo>
                      <a:pt x="243" y="474"/>
                    </a:lnTo>
                    <a:lnTo>
                      <a:pt x="244" y="474"/>
                    </a:lnTo>
                    <a:lnTo>
                      <a:pt x="245" y="475"/>
                    </a:lnTo>
                    <a:lnTo>
                      <a:pt x="247" y="475"/>
                    </a:lnTo>
                    <a:lnTo>
                      <a:pt x="249" y="475"/>
                    </a:lnTo>
                    <a:lnTo>
                      <a:pt x="251" y="475"/>
                    </a:lnTo>
                    <a:lnTo>
                      <a:pt x="253" y="474"/>
                    </a:lnTo>
                    <a:lnTo>
                      <a:pt x="255" y="473"/>
                    </a:lnTo>
                    <a:lnTo>
                      <a:pt x="257" y="471"/>
                    </a:lnTo>
                    <a:lnTo>
                      <a:pt x="258" y="469"/>
                    </a:lnTo>
                    <a:lnTo>
                      <a:pt x="259" y="466"/>
                    </a:lnTo>
                    <a:lnTo>
                      <a:pt x="260" y="463"/>
                    </a:lnTo>
                    <a:lnTo>
                      <a:pt x="260" y="460"/>
                    </a:lnTo>
                    <a:lnTo>
                      <a:pt x="260" y="457"/>
                    </a:lnTo>
                    <a:lnTo>
                      <a:pt x="259" y="454"/>
                    </a:lnTo>
                    <a:lnTo>
                      <a:pt x="258" y="453"/>
                    </a:lnTo>
                    <a:lnTo>
                      <a:pt x="257" y="450"/>
                    </a:lnTo>
                    <a:lnTo>
                      <a:pt x="257" y="449"/>
                    </a:lnTo>
                    <a:lnTo>
                      <a:pt x="255" y="447"/>
                    </a:lnTo>
                    <a:lnTo>
                      <a:pt x="253" y="446"/>
                    </a:lnTo>
                    <a:lnTo>
                      <a:pt x="251" y="445"/>
                    </a:lnTo>
                    <a:lnTo>
                      <a:pt x="251" y="445"/>
                    </a:lnTo>
                    <a:lnTo>
                      <a:pt x="250" y="444"/>
                    </a:lnTo>
                    <a:lnTo>
                      <a:pt x="249" y="443"/>
                    </a:lnTo>
                    <a:lnTo>
                      <a:pt x="246" y="442"/>
                    </a:lnTo>
                    <a:lnTo>
                      <a:pt x="241" y="439"/>
                    </a:lnTo>
                    <a:lnTo>
                      <a:pt x="238" y="437"/>
                    </a:lnTo>
                    <a:lnTo>
                      <a:pt x="236" y="436"/>
                    </a:lnTo>
                    <a:lnTo>
                      <a:pt x="234" y="434"/>
                    </a:lnTo>
                    <a:lnTo>
                      <a:pt x="233" y="432"/>
                    </a:lnTo>
                    <a:lnTo>
                      <a:pt x="232" y="430"/>
                    </a:lnTo>
                    <a:lnTo>
                      <a:pt x="232" y="427"/>
                    </a:lnTo>
                    <a:lnTo>
                      <a:pt x="231" y="424"/>
                    </a:lnTo>
                    <a:lnTo>
                      <a:pt x="231" y="421"/>
                    </a:lnTo>
                    <a:lnTo>
                      <a:pt x="231" y="417"/>
                    </a:lnTo>
                    <a:lnTo>
                      <a:pt x="231" y="412"/>
                    </a:lnTo>
                    <a:lnTo>
                      <a:pt x="232" y="407"/>
                    </a:lnTo>
                    <a:lnTo>
                      <a:pt x="232" y="405"/>
                    </a:lnTo>
                    <a:lnTo>
                      <a:pt x="233" y="403"/>
                    </a:lnTo>
                    <a:lnTo>
                      <a:pt x="234" y="401"/>
                    </a:lnTo>
                    <a:lnTo>
                      <a:pt x="235" y="399"/>
                    </a:lnTo>
                    <a:lnTo>
                      <a:pt x="236" y="397"/>
                    </a:lnTo>
                    <a:lnTo>
                      <a:pt x="237" y="397"/>
                    </a:lnTo>
                    <a:lnTo>
                      <a:pt x="239" y="395"/>
                    </a:lnTo>
                    <a:lnTo>
                      <a:pt x="241" y="394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5" y="393"/>
                    </a:lnTo>
                    <a:lnTo>
                      <a:pt x="248" y="393"/>
                    </a:lnTo>
                    <a:lnTo>
                      <a:pt x="249" y="393"/>
                    </a:lnTo>
                    <a:lnTo>
                      <a:pt x="252" y="393"/>
                    </a:lnTo>
                    <a:lnTo>
                      <a:pt x="253" y="393"/>
                    </a:lnTo>
                    <a:lnTo>
                      <a:pt x="256" y="394"/>
                    </a:lnTo>
                    <a:lnTo>
                      <a:pt x="257" y="395"/>
                    </a:lnTo>
                    <a:lnTo>
                      <a:pt x="258" y="396"/>
                    </a:lnTo>
                    <a:lnTo>
                      <a:pt x="260" y="397"/>
                    </a:lnTo>
                    <a:lnTo>
                      <a:pt x="261" y="399"/>
                    </a:lnTo>
                    <a:lnTo>
                      <a:pt x="262" y="401"/>
                    </a:lnTo>
                    <a:lnTo>
                      <a:pt x="263" y="403"/>
                    </a:lnTo>
                    <a:lnTo>
                      <a:pt x="264" y="405"/>
                    </a:lnTo>
                    <a:lnTo>
                      <a:pt x="264" y="407"/>
                    </a:lnTo>
                    <a:lnTo>
                      <a:pt x="265" y="412"/>
                    </a:lnTo>
                    <a:lnTo>
                      <a:pt x="265" y="417"/>
                    </a:lnTo>
                    <a:lnTo>
                      <a:pt x="265" y="417"/>
                    </a:lnTo>
                    <a:close/>
                    <a:moveTo>
                      <a:pt x="16" y="438"/>
                    </a:moveTo>
                    <a:lnTo>
                      <a:pt x="18" y="438"/>
                    </a:lnTo>
                    <a:lnTo>
                      <a:pt x="20" y="438"/>
                    </a:lnTo>
                    <a:lnTo>
                      <a:pt x="21" y="437"/>
                    </a:lnTo>
                    <a:lnTo>
                      <a:pt x="23" y="436"/>
                    </a:lnTo>
                    <a:lnTo>
                      <a:pt x="24" y="435"/>
                    </a:lnTo>
                    <a:lnTo>
                      <a:pt x="27" y="434"/>
                    </a:lnTo>
                    <a:lnTo>
                      <a:pt x="28" y="433"/>
                    </a:lnTo>
                    <a:lnTo>
                      <a:pt x="29" y="431"/>
                    </a:lnTo>
                    <a:lnTo>
                      <a:pt x="30" y="430"/>
                    </a:lnTo>
                    <a:lnTo>
                      <a:pt x="32" y="428"/>
                    </a:lnTo>
                    <a:lnTo>
                      <a:pt x="32" y="425"/>
                    </a:lnTo>
                    <a:lnTo>
                      <a:pt x="34" y="423"/>
                    </a:lnTo>
                    <a:lnTo>
                      <a:pt x="58" y="358"/>
                    </a:lnTo>
                    <a:lnTo>
                      <a:pt x="51" y="355"/>
                    </a:lnTo>
                    <a:lnTo>
                      <a:pt x="27" y="420"/>
                    </a:lnTo>
                    <a:lnTo>
                      <a:pt x="25" y="423"/>
                    </a:lnTo>
                    <a:lnTo>
                      <a:pt x="24" y="425"/>
                    </a:lnTo>
                    <a:lnTo>
                      <a:pt x="23" y="426"/>
                    </a:lnTo>
                    <a:lnTo>
                      <a:pt x="20" y="428"/>
                    </a:lnTo>
                    <a:lnTo>
                      <a:pt x="19" y="429"/>
                    </a:lnTo>
                    <a:lnTo>
                      <a:pt x="17" y="429"/>
                    </a:lnTo>
                    <a:lnTo>
                      <a:pt x="15" y="429"/>
                    </a:lnTo>
                    <a:lnTo>
                      <a:pt x="13" y="428"/>
                    </a:lnTo>
                    <a:lnTo>
                      <a:pt x="12" y="427"/>
                    </a:lnTo>
                    <a:lnTo>
                      <a:pt x="10" y="425"/>
                    </a:lnTo>
                    <a:lnTo>
                      <a:pt x="9" y="424"/>
                    </a:lnTo>
                    <a:lnTo>
                      <a:pt x="8" y="421"/>
                    </a:lnTo>
                    <a:lnTo>
                      <a:pt x="8" y="419"/>
                    </a:lnTo>
                    <a:lnTo>
                      <a:pt x="8" y="417"/>
                    </a:lnTo>
                    <a:lnTo>
                      <a:pt x="8" y="414"/>
                    </a:lnTo>
                    <a:lnTo>
                      <a:pt x="8" y="411"/>
                    </a:lnTo>
                    <a:lnTo>
                      <a:pt x="33" y="346"/>
                    </a:lnTo>
                    <a:lnTo>
                      <a:pt x="26" y="342"/>
                    </a:lnTo>
                    <a:lnTo>
                      <a:pt x="2" y="407"/>
                    </a:lnTo>
                    <a:lnTo>
                      <a:pt x="1" y="410"/>
                    </a:lnTo>
                    <a:lnTo>
                      <a:pt x="0" y="412"/>
                    </a:lnTo>
                    <a:lnTo>
                      <a:pt x="0" y="414"/>
                    </a:lnTo>
                    <a:lnTo>
                      <a:pt x="0" y="417"/>
                    </a:lnTo>
                    <a:lnTo>
                      <a:pt x="0" y="419"/>
                    </a:lnTo>
                    <a:lnTo>
                      <a:pt x="0" y="421"/>
                    </a:lnTo>
                    <a:lnTo>
                      <a:pt x="0" y="423"/>
                    </a:lnTo>
                    <a:lnTo>
                      <a:pt x="1" y="425"/>
                    </a:lnTo>
                    <a:lnTo>
                      <a:pt x="3" y="428"/>
                    </a:lnTo>
                    <a:lnTo>
                      <a:pt x="4" y="430"/>
                    </a:lnTo>
                    <a:lnTo>
                      <a:pt x="5" y="432"/>
                    </a:lnTo>
                    <a:lnTo>
                      <a:pt x="7" y="434"/>
                    </a:lnTo>
                    <a:lnTo>
                      <a:pt x="8" y="435"/>
                    </a:lnTo>
                    <a:lnTo>
                      <a:pt x="11" y="436"/>
                    </a:lnTo>
                    <a:lnTo>
                      <a:pt x="14" y="438"/>
                    </a:lnTo>
                    <a:lnTo>
                      <a:pt x="16" y="438"/>
                    </a:lnTo>
                    <a:lnTo>
                      <a:pt x="16" y="438"/>
                    </a:lnTo>
                    <a:close/>
                    <a:moveTo>
                      <a:pt x="68" y="458"/>
                    </a:moveTo>
                    <a:lnTo>
                      <a:pt x="68" y="373"/>
                    </a:lnTo>
                    <a:lnTo>
                      <a:pt x="44" y="450"/>
                    </a:lnTo>
                    <a:lnTo>
                      <a:pt x="37" y="447"/>
                    </a:lnTo>
                    <a:lnTo>
                      <a:pt x="64" y="361"/>
                    </a:lnTo>
                    <a:lnTo>
                      <a:pt x="75" y="365"/>
                    </a:lnTo>
                    <a:lnTo>
                      <a:pt x="74" y="435"/>
                    </a:lnTo>
                    <a:lnTo>
                      <a:pt x="91" y="370"/>
                    </a:lnTo>
                    <a:lnTo>
                      <a:pt x="98" y="373"/>
                    </a:lnTo>
                    <a:lnTo>
                      <a:pt x="75" y="460"/>
                    </a:lnTo>
                    <a:lnTo>
                      <a:pt x="68" y="458"/>
                    </a:lnTo>
                    <a:lnTo>
                      <a:pt x="68" y="458"/>
                    </a:lnTo>
                    <a:close/>
                    <a:moveTo>
                      <a:pt x="92" y="466"/>
                    </a:moveTo>
                    <a:lnTo>
                      <a:pt x="111" y="377"/>
                    </a:lnTo>
                    <a:lnTo>
                      <a:pt x="104" y="375"/>
                    </a:lnTo>
                    <a:lnTo>
                      <a:pt x="84" y="463"/>
                    </a:lnTo>
                    <a:lnTo>
                      <a:pt x="92" y="466"/>
                    </a:lnTo>
                    <a:lnTo>
                      <a:pt x="92" y="466"/>
                    </a:lnTo>
                    <a:close/>
                    <a:moveTo>
                      <a:pt x="124" y="454"/>
                    </a:moveTo>
                    <a:lnTo>
                      <a:pt x="123" y="381"/>
                    </a:lnTo>
                    <a:lnTo>
                      <a:pt x="116" y="378"/>
                    </a:lnTo>
                    <a:lnTo>
                      <a:pt x="117" y="471"/>
                    </a:lnTo>
                    <a:lnTo>
                      <a:pt x="124" y="474"/>
                    </a:lnTo>
                    <a:lnTo>
                      <a:pt x="152" y="386"/>
                    </a:lnTo>
                    <a:lnTo>
                      <a:pt x="144" y="385"/>
                    </a:lnTo>
                    <a:lnTo>
                      <a:pt x="124" y="454"/>
                    </a:lnTo>
                    <a:lnTo>
                      <a:pt x="124" y="454"/>
                    </a:lnTo>
                    <a:close/>
                    <a:moveTo>
                      <a:pt x="146" y="477"/>
                    </a:moveTo>
                    <a:lnTo>
                      <a:pt x="157" y="387"/>
                    </a:lnTo>
                    <a:lnTo>
                      <a:pt x="187" y="392"/>
                    </a:lnTo>
                    <a:lnTo>
                      <a:pt x="186" y="401"/>
                    </a:lnTo>
                    <a:lnTo>
                      <a:pt x="164" y="397"/>
                    </a:lnTo>
                    <a:lnTo>
                      <a:pt x="160" y="426"/>
                    </a:lnTo>
                    <a:lnTo>
                      <a:pt x="177" y="429"/>
                    </a:lnTo>
                    <a:lnTo>
                      <a:pt x="176" y="438"/>
                    </a:lnTo>
                    <a:lnTo>
                      <a:pt x="160" y="436"/>
                    </a:lnTo>
                    <a:lnTo>
                      <a:pt x="155" y="469"/>
                    </a:lnTo>
                    <a:lnTo>
                      <a:pt x="179" y="472"/>
                    </a:lnTo>
                    <a:lnTo>
                      <a:pt x="177" y="481"/>
                    </a:lnTo>
                    <a:lnTo>
                      <a:pt x="146" y="477"/>
                    </a:lnTo>
                    <a:lnTo>
                      <a:pt x="146" y="477"/>
                    </a:lnTo>
                    <a:close/>
                    <a:moveTo>
                      <a:pt x="224" y="483"/>
                    </a:moveTo>
                    <a:lnTo>
                      <a:pt x="214" y="438"/>
                    </a:lnTo>
                    <a:lnTo>
                      <a:pt x="216" y="438"/>
                    </a:lnTo>
                    <a:lnTo>
                      <a:pt x="216" y="437"/>
                    </a:lnTo>
                    <a:lnTo>
                      <a:pt x="217" y="436"/>
                    </a:lnTo>
                    <a:lnTo>
                      <a:pt x="219" y="434"/>
                    </a:lnTo>
                    <a:lnTo>
                      <a:pt x="220" y="432"/>
                    </a:lnTo>
                    <a:lnTo>
                      <a:pt x="222" y="430"/>
                    </a:lnTo>
                    <a:lnTo>
                      <a:pt x="223" y="426"/>
                    </a:lnTo>
                    <a:lnTo>
                      <a:pt x="224" y="423"/>
                    </a:lnTo>
                    <a:lnTo>
                      <a:pt x="224" y="423"/>
                    </a:lnTo>
                    <a:lnTo>
                      <a:pt x="224" y="422"/>
                    </a:lnTo>
                    <a:lnTo>
                      <a:pt x="225" y="420"/>
                    </a:lnTo>
                    <a:lnTo>
                      <a:pt x="225" y="414"/>
                    </a:lnTo>
                    <a:lnTo>
                      <a:pt x="225" y="410"/>
                    </a:lnTo>
                    <a:lnTo>
                      <a:pt x="224" y="407"/>
                    </a:lnTo>
                    <a:lnTo>
                      <a:pt x="223" y="403"/>
                    </a:lnTo>
                    <a:lnTo>
                      <a:pt x="221" y="400"/>
                    </a:lnTo>
                    <a:lnTo>
                      <a:pt x="220" y="398"/>
                    </a:lnTo>
                    <a:lnTo>
                      <a:pt x="220" y="397"/>
                    </a:lnTo>
                    <a:lnTo>
                      <a:pt x="218" y="395"/>
                    </a:lnTo>
                    <a:lnTo>
                      <a:pt x="216" y="394"/>
                    </a:lnTo>
                    <a:lnTo>
                      <a:pt x="215" y="393"/>
                    </a:lnTo>
                    <a:lnTo>
                      <a:pt x="213" y="393"/>
                    </a:lnTo>
                    <a:lnTo>
                      <a:pt x="211" y="392"/>
                    </a:lnTo>
                    <a:lnTo>
                      <a:pt x="209" y="392"/>
                    </a:lnTo>
                    <a:lnTo>
                      <a:pt x="193" y="391"/>
                    </a:lnTo>
                    <a:lnTo>
                      <a:pt x="189" y="482"/>
                    </a:lnTo>
                    <a:lnTo>
                      <a:pt x="197" y="482"/>
                    </a:lnTo>
                    <a:lnTo>
                      <a:pt x="199" y="439"/>
                    </a:lnTo>
                    <a:lnTo>
                      <a:pt x="206" y="440"/>
                    </a:lnTo>
                    <a:lnTo>
                      <a:pt x="216" y="483"/>
                    </a:lnTo>
                    <a:lnTo>
                      <a:pt x="224" y="483"/>
                    </a:lnTo>
                    <a:lnTo>
                      <a:pt x="224" y="483"/>
                    </a:lnTo>
                    <a:close/>
                    <a:moveTo>
                      <a:pt x="199" y="430"/>
                    </a:moveTo>
                    <a:lnTo>
                      <a:pt x="200" y="401"/>
                    </a:lnTo>
                    <a:lnTo>
                      <a:pt x="208" y="401"/>
                    </a:lnTo>
                    <a:lnTo>
                      <a:pt x="209" y="401"/>
                    </a:lnTo>
                    <a:lnTo>
                      <a:pt x="212" y="402"/>
                    </a:lnTo>
                    <a:lnTo>
                      <a:pt x="213" y="403"/>
                    </a:lnTo>
                    <a:lnTo>
                      <a:pt x="214" y="405"/>
                    </a:lnTo>
                    <a:lnTo>
                      <a:pt x="216" y="407"/>
                    </a:lnTo>
                    <a:lnTo>
                      <a:pt x="216" y="409"/>
                    </a:lnTo>
                    <a:lnTo>
                      <a:pt x="216" y="412"/>
                    </a:lnTo>
                    <a:lnTo>
                      <a:pt x="216" y="415"/>
                    </a:lnTo>
                    <a:lnTo>
                      <a:pt x="216" y="418"/>
                    </a:lnTo>
                    <a:lnTo>
                      <a:pt x="216" y="421"/>
                    </a:lnTo>
                    <a:lnTo>
                      <a:pt x="214" y="425"/>
                    </a:lnTo>
                    <a:lnTo>
                      <a:pt x="213" y="427"/>
                    </a:lnTo>
                    <a:lnTo>
                      <a:pt x="212" y="429"/>
                    </a:lnTo>
                    <a:lnTo>
                      <a:pt x="210" y="430"/>
                    </a:lnTo>
                    <a:lnTo>
                      <a:pt x="208" y="430"/>
                    </a:lnTo>
                    <a:lnTo>
                      <a:pt x="206" y="430"/>
                    </a:lnTo>
                    <a:lnTo>
                      <a:pt x="199" y="430"/>
                    </a:lnTo>
                    <a:lnTo>
                      <a:pt x="199" y="430"/>
                    </a:lnTo>
                    <a:close/>
                    <a:moveTo>
                      <a:pt x="285" y="481"/>
                    </a:moveTo>
                    <a:lnTo>
                      <a:pt x="278" y="390"/>
                    </a:lnTo>
                    <a:lnTo>
                      <a:pt x="270" y="391"/>
                    </a:lnTo>
                    <a:lnTo>
                      <a:pt x="278" y="482"/>
                    </a:lnTo>
                    <a:lnTo>
                      <a:pt x="285" y="481"/>
                    </a:lnTo>
                    <a:lnTo>
                      <a:pt x="285" y="481"/>
                    </a:lnTo>
                    <a:close/>
                    <a:moveTo>
                      <a:pt x="282" y="398"/>
                    </a:moveTo>
                    <a:lnTo>
                      <a:pt x="282" y="389"/>
                    </a:lnTo>
                    <a:lnTo>
                      <a:pt x="318" y="385"/>
                    </a:lnTo>
                    <a:lnTo>
                      <a:pt x="319" y="393"/>
                    </a:lnTo>
                    <a:lnTo>
                      <a:pt x="305" y="395"/>
                    </a:lnTo>
                    <a:lnTo>
                      <a:pt x="314" y="477"/>
                    </a:lnTo>
                    <a:lnTo>
                      <a:pt x="307" y="478"/>
                    </a:lnTo>
                    <a:lnTo>
                      <a:pt x="297" y="397"/>
                    </a:lnTo>
                    <a:lnTo>
                      <a:pt x="282" y="398"/>
                    </a:lnTo>
                    <a:lnTo>
                      <a:pt x="282" y="398"/>
                    </a:lnTo>
                    <a:close/>
                    <a:moveTo>
                      <a:pt x="344" y="428"/>
                    </a:moveTo>
                    <a:lnTo>
                      <a:pt x="353" y="470"/>
                    </a:lnTo>
                    <a:lnTo>
                      <a:pt x="361" y="468"/>
                    </a:lnTo>
                    <a:lnTo>
                      <a:pt x="351" y="426"/>
                    </a:lnTo>
                    <a:lnTo>
                      <a:pt x="357" y="374"/>
                    </a:lnTo>
                    <a:lnTo>
                      <a:pt x="350" y="377"/>
                    </a:lnTo>
                    <a:lnTo>
                      <a:pt x="345" y="416"/>
                    </a:lnTo>
                    <a:lnTo>
                      <a:pt x="329" y="381"/>
                    </a:lnTo>
                    <a:lnTo>
                      <a:pt x="322" y="384"/>
                    </a:lnTo>
                    <a:lnTo>
                      <a:pt x="344" y="428"/>
                    </a:lnTo>
                    <a:lnTo>
                      <a:pt x="344" y="428"/>
                    </a:lnTo>
                    <a:close/>
                    <a:moveTo>
                      <a:pt x="427" y="446"/>
                    </a:moveTo>
                    <a:lnTo>
                      <a:pt x="429" y="445"/>
                    </a:lnTo>
                    <a:lnTo>
                      <a:pt x="431" y="443"/>
                    </a:lnTo>
                    <a:lnTo>
                      <a:pt x="433" y="442"/>
                    </a:lnTo>
                    <a:lnTo>
                      <a:pt x="434" y="440"/>
                    </a:lnTo>
                    <a:lnTo>
                      <a:pt x="436" y="438"/>
                    </a:lnTo>
                    <a:lnTo>
                      <a:pt x="437" y="436"/>
                    </a:lnTo>
                    <a:lnTo>
                      <a:pt x="437" y="433"/>
                    </a:lnTo>
                    <a:lnTo>
                      <a:pt x="437" y="430"/>
                    </a:lnTo>
                    <a:lnTo>
                      <a:pt x="438" y="427"/>
                    </a:lnTo>
                    <a:lnTo>
                      <a:pt x="437" y="423"/>
                    </a:lnTo>
                    <a:lnTo>
                      <a:pt x="437" y="419"/>
                    </a:lnTo>
                    <a:lnTo>
                      <a:pt x="436" y="414"/>
                    </a:lnTo>
                    <a:lnTo>
                      <a:pt x="433" y="403"/>
                    </a:lnTo>
                    <a:lnTo>
                      <a:pt x="431" y="393"/>
                    </a:lnTo>
                    <a:lnTo>
                      <a:pt x="429" y="388"/>
                    </a:lnTo>
                    <a:lnTo>
                      <a:pt x="427" y="383"/>
                    </a:lnTo>
                    <a:lnTo>
                      <a:pt x="425" y="379"/>
                    </a:lnTo>
                    <a:lnTo>
                      <a:pt x="423" y="374"/>
                    </a:lnTo>
                    <a:lnTo>
                      <a:pt x="421" y="370"/>
                    </a:lnTo>
                    <a:lnTo>
                      <a:pt x="419" y="367"/>
                    </a:lnTo>
                    <a:lnTo>
                      <a:pt x="417" y="364"/>
                    </a:lnTo>
                    <a:lnTo>
                      <a:pt x="415" y="362"/>
                    </a:lnTo>
                    <a:lnTo>
                      <a:pt x="413" y="360"/>
                    </a:lnTo>
                    <a:lnTo>
                      <a:pt x="411" y="359"/>
                    </a:lnTo>
                    <a:lnTo>
                      <a:pt x="409" y="358"/>
                    </a:lnTo>
                    <a:lnTo>
                      <a:pt x="407" y="357"/>
                    </a:lnTo>
                    <a:lnTo>
                      <a:pt x="405" y="357"/>
                    </a:lnTo>
                    <a:lnTo>
                      <a:pt x="403" y="357"/>
                    </a:lnTo>
                    <a:lnTo>
                      <a:pt x="401" y="357"/>
                    </a:lnTo>
                    <a:lnTo>
                      <a:pt x="398" y="358"/>
                    </a:lnTo>
                    <a:lnTo>
                      <a:pt x="396" y="360"/>
                    </a:lnTo>
                    <a:lnTo>
                      <a:pt x="394" y="361"/>
                    </a:lnTo>
                    <a:lnTo>
                      <a:pt x="393" y="362"/>
                    </a:lnTo>
                    <a:lnTo>
                      <a:pt x="391" y="364"/>
                    </a:lnTo>
                    <a:lnTo>
                      <a:pt x="390" y="366"/>
                    </a:lnTo>
                    <a:lnTo>
                      <a:pt x="389" y="369"/>
                    </a:lnTo>
                    <a:lnTo>
                      <a:pt x="388" y="371"/>
                    </a:lnTo>
                    <a:lnTo>
                      <a:pt x="388" y="374"/>
                    </a:lnTo>
                    <a:lnTo>
                      <a:pt x="388" y="377"/>
                    </a:lnTo>
                    <a:lnTo>
                      <a:pt x="388" y="381"/>
                    </a:lnTo>
                    <a:lnTo>
                      <a:pt x="389" y="385"/>
                    </a:lnTo>
                    <a:lnTo>
                      <a:pt x="389" y="389"/>
                    </a:lnTo>
                    <a:lnTo>
                      <a:pt x="392" y="399"/>
                    </a:lnTo>
                    <a:lnTo>
                      <a:pt x="395" y="409"/>
                    </a:lnTo>
                    <a:lnTo>
                      <a:pt x="398" y="419"/>
                    </a:lnTo>
                    <a:lnTo>
                      <a:pt x="402" y="429"/>
                    </a:lnTo>
                    <a:lnTo>
                      <a:pt x="405" y="433"/>
                    </a:lnTo>
                    <a:lnTo>
                      <a:pt x="407" y="437"/>
                    </a:lnTo>
                    <a:lnTo>
                      <a:pt x="409" y="440"/>
                    </a:lnTo>
                    <a:lnTo>
                      <a:pt x="410" y="442"/>
                    </a:lnTo>
                    <a:lnTo>
                      <a:pt x="413" y="444"/>
                    </a:lnTo>
                    <a:lnTo>
                      <a:pt x="414" y="446"/>
                    </a:lnTo>
                    <a:lnTo>
                      <a:pt x="416" y="446"/>
                    </a:lnTo>
                    <a:lnTo>
                      <a:pt x="418" y="447"/>
                    </a:lnTo>
                    <a:lnTo>
                      <a:pt x="421" y="447"/>
                    </a:lnTo>
                    <a:lnTo>
                      <a:pt x="423" y="447"/>
                    </a:lnTo>
                    <a:lnTo>
                      <a:pt x="425" y="446"/>
                    </a:lnTo>
                    <a:lnTo>
                      <a:pt x="427" y="446"/>
                    </a:lnTo>
                    <a:lnTo>
                      <a:pt x="427" y="446"/>
                    </a:lnTo>
                    <a:close/>
                    <a:moveTo>
                      <a:pt x="425" y="438"/>
                    </a:moveTo>
                    <a:lnTo>
                      <a:pt x="422" y="438"/>
                    </a:lnTo>
                    <a:lnTo>
                      <a:pt x="421" y="438"/>
                    </a:lnTo>
                    <a:lnTo>
                      <a:pt x="419" y="438"/>
                    </a:lnTo>
                    <a:lnTo>
                      <a:pt x="417" y="438"/>
                    </a:lnTo>
                    <a:lnTo>
                      <a:pt x="417" y="437"/>
                    </a:lnTo>
                    <a:lnTo>
                      <a:pt x="416" y="436"/>
                    </a:lnTo>
                    <a:lnTo>
                      <a:pt x="414" y="434"/>
                    </a:lnTo>
                    <a:lnTo>
                      <a:pt x="413" y="432"/>
                    </a:lnTo>
                    <a:lnTo>
                      <a:pt x="411" y="430"/>
                    </a:lnTo>
                    <a:lnTo>
                      <a:pt x="410" y="427"/>
                    </a:lnTo>
                    <a:lnTo>
                      <a:pt x="408" y="423"/>
                    </a:lnTo>
                    <a:lnTo>
                      <a:pt x="405" y="417"/>
                    </a:lnTo>
                    <a:lnTo>
                      <a:pt x="404" y="411"/>
                    </a:lnTo>
                    <a:lnTo>
                      <a:pt x="401" y="405"/>
                    </a:lnTo>
                    <a:lnTo>
                      <a:pt x="400" y="401"/>
                    </a:lnTo>
                    <a:lnTo>
                      <a:pt x="398" y="395"/>
                    </a:lnTo>
                    <a:lnTo>
                      <a:pt x="397" y="389"/>
                    </a:lnTo>
                    <a:lnTo>
                      <a:pt x="396" y="386"/>
                    </a:lnTo>
                    <a:lnTo>
                      <a:pt x="396" y="382"/>
                    </a:lnTo>
                    <a:lnTo>
                      <a:pt x="395" y="380"/>
                    </a:lnTo>
                    <a:lnTo>
                      <a:pt x="395" y="377"/>
                    </a:lnTo>
                    <a:lnTo>
                      <a:pt x="396" y="375"/>
                    </a:lnTo>
                    <a:lnTo>
                      <a:pt x="396" y="373"/>
                    </a:lnTo>
                    <a:lnTo>
                      <a:pt x="396" y="372"/>
                    </a:lnTo>
                    <a:lnTo>
                      <a:pt x="397" y="370"/>
                    </a:lnTo>
                    <a:lnTo>
                      <a:pt x="397" y="369"/>
                    </a:lnTo>
                    <a:lnTo>
                      <a:pt x="399" y="368"/>
                    </a:lnTo>
                    <a:lnTo>
                      <a:pt x="401" y="366"/>
                    </a:lnTo>
                    <a:lnTo>
                      <a:pt x="403" y="365"/>
                    </a:lnTo>
                    <a:lnTo>
                      <a:pt x="405" y="365"/>
                    </a:lnTo>
                    <a:lnTo>
                      <a:pt x="407" y="366"/>
                    </a:lnTo>
                    <a:lnTo>
                      <a:pt x="408" y="367"/>
                    </a:lnTo>
                    <a:lnTo>
                      <a:pt x="409" y="368"/>
                    </a:lnTo>
                    <a:lnTo>
                      <a:pt x="410" y="369"/>
                    </a:lnTo>
                    <a:lnTo>
                      <a:pt x="412" y="370"/>
                    </a:lnTo>
                    <a:lnTo>
                      <a:pt x="413" y="372"/>
                    </a:lnTo>
                    <a:lnTo>
                      <a:pt x="414" y="374"/>
                    </a:lnTo>
                    <a:lnTo>
                      <a:pt x="416" y="377"/>
                    </a:lnTo>
                    <a:lnTo>
                      <a:pt x="417" y="381"/>
                    </a:lnTo>
                    <a:lnTo>
                      <a:pt x="420" y="385"/>
                    </a:lnTo>
                    <a:lnTo>
                      <a:pt x="421" y="391"/>
                    </a:lnTo>
                    <a:lnTo>
                      <a:pt x="423" y="396"/>
                    </a:lnTo>
                    <a:lnTo>
                      <a:pt x="425" y="401"/>
                    </a:lnTo>
                    <a:lnTo>
                      <a:pt x="427" y="408"/>
                    </a:lnTo>
                    <a:lnTo>
                      <a:pt x="429" y="414"/>
                    </a:lnTo>
                    <a:lnTo>
                      <a:pt x="429" y="418"/>
                    </a:lnTo>
                    <a:lnTo>
                      <a:pt x="430" y="421"/>
                    </a:lnTo>
                    <a:lnTo>
                      <a:pt x="430" y="425"/>
                    </a:lnTo>
                    <a:lnTo>
                      <a:pt x="430" y="427"/>
                    </a:lnTo>
                    <a:lnTo>
                      <a:pt x="430" y="429"/>
                    </a:lnTo>
                    <a:lnTo>
                      <a:pt x="430" y="431"/>
                    </a:lnTo>
                    <a:lnTo>
                      <a:pt x="429" y="433"/>
                    </a:lnTo>
                    <a:lnTo>
                      <a:pt x="429" y="434"/>
                    </a:lnTo>
                    <a:lnTo>
                      <a:pt x="429" y="435"/>
                    </a:lnTo>
                    <a:lnTo>
                      <a:pt x="427" y="437"/>
                    </a:lnTo>
                    <a:lnTo>
                      <a:pt x="425" y="438"/>
                    </a:lnTo>
                    <a:lnTo>
                      <a:pt x="425" y="438"/>
                    </a:lnTo>
                    <a:close/>
                    <a:moveTo>
                      <a:pt x="454" y="434"/>
                    </a:moveTo>
                    <a:lnTo>
                      <a:pt x="421" y="349"/>
                    </a:lnTo>
                    <a:lnTo>
                      <a:pt x="448" y="334"/>
                    </a:lnTo>
                    <a:lnTo>
                      <a:pt x="452" y="343"/>
                    </a:lnTo>
                    <a:lnTo>
                      <a:pt x="431" y="353"/>
                    </a:lnTo>
                    <a:lnTo>
                      <a:pt x="441" y="377"/>
                    </a:lnTo>
                    <a:lnTo>
                      <a:pt x="459" y="367"/>
                    </a:lnTo>
                    <a:lnTo>
                      <a:pt x="462" y="375"/>
                    </a:lnTo>
                    <a:lnTo>
                      <a:pt x="444" y="385"/>
                    </a:lnTo>
                    <a:lnTo>
                      <a:pt x="461" y="430"/>
                    </a:lnTo>
                    <a:lnTo>
                      <a:pt x="454" y="434"/>
                    </a:lnTo>
                    <a:lnTo>
                      <a:pt x="454" y="434"/>
                    </a:lnTo>
                    <a:close/>
                    <a:moveTo>
                      <a:pt x="471" y="330"/>
                    </a:moveTo>
                    <a:lnTo>
                      <a:pt x="484" y="321"/>
                    </a:lnTo>
                    <a:lnTo>
                      <a:pt x="526" y="392"/>
                    </a:lnTo>
                    <a:lnTo>
                      <a:pt x="533" y="388"/>
                    </a:lnTo>
                    <a:lnTo>
                      <a:pt x="490" y="317"/>
                    </a:lnTo>
                    <a:lnTo>
                      <a:pt x="503" y="308"/>
                    </a:lnTo>
                    <a:lnTo>
                      <a:pt x="498" y="301"/>
                    </a:lnTo>
                    <a:lnTo>
                      <a:pt x="466" y="323"/>
                    </a:lnTo>
                    <a:lnTo>
                      <a:pt x="471" y="330"/>
                    </a:lnTo>
                    <a:lnTo>
                      <a:pt x="471" y="330"/>
                    </a:lnTo>
                    <a:close/>
                    <a:moveTo>
                      <a:pt x="551" y="375"/>
                    </a:moveTo>
                    <a:lnTo>
                      <a:pt x="503" y="297"/>
                    </a:lnTo>
                    <a:lnTo>
                      <a:pt x="527" y="277"/>
                    </a:lnTo>
                    <a:lnTo>
                      <a:pt x="532" y="284"/>
                    </a:lnTo>
                    <a:lnTo>
                      <a:pt x="514" y="299"/>
                    </a:lnTo>
                    <a:lnTo>
                      <a:pt x="529" y="324"/>
                    </a:lnTo>
                    <a:lnTo>
                      <a:pt x="542" y="312"/>
                    </a:lnTo>
                    <a:lnTo>
                      <a:pt x="547" y="319"/>
                    </a:lnTo>
                    <a:lnTo>
                      <a:pt x="533" y="331"/>
                    </a:lnTo>
                    <a:lnTo>
                      <a:pt x="553" y="363"/>
                    </a:lnTo>
                    <a:lnTo>
                      <a:pt x="572" y="346"/>
                    </a:lnTo>
                    <a:lnTo>
                      <a:pt x="576" y="353"/>
                    </a:lnTo>
                    <a:lnTo>
                      <a:pt x="551" y="375"/>
                    </a:lnTo>
                    <a:lnTo>
                      <a:pt x="551" y="375"/>
                    </a:lnTo>
                    <a:close/>
                    <a:moveTo>
                      <a:pt x="588" y="306"/>
                    </a:moveTo>
                    <a:lnTo>
                      <a:pt x="591" y="311"/>
                    </a:lnTo>
                    <a:lnTo>
                      <a:pt x="593" y="315"/>
                    </a:lnTo>
                    <a:lnTo>
                      <a:pt x="595" y="319"/>
                    </a:lnTo>
                    <a:lnTo>
                      <a:pt x="595" y="321"/>
                    </a:lnTo>
                    <a:lnTo>
                      <a:pt x="595" y="324"/>
                    </a:lnTo>
                    <a:lnTo>
                      <a:pt x="595" y="326"/>
                    </a:lnTo>
                    <a:lnTo>
                      <a:pt x="594" y="328"/>
                    </a:lnTo>
                    <a:lnTo>
                      <a:pt x="593" y="329"/>
                    </a:lnTo>
                    <a:lnTo>
                      <a:pt x="590" y="330"/>
                    </a:lnTo>
                    <a:lnTo>
                      <a:pt x="589" y="332"/>
                    </a:lnTo>
                    <a:lnTo>
                      <a:pt x="588" y="332"/>
                    </a:lnTo>
                    <a:lnTo>
                      <a:pt x="586" y="332"/>
                    </a:lnTo>
                    <a:lnTo>
                      <a:pt x="585" y="331"/>
                    </a:lnTo>
                    <a:lnTo>
                      <a:pt x="583" y="330"/>
                    </a:lnTo>
                    <a:lnTo>
                      <a:pt x="581" y="330"/>
                    </a:lnTo>
                    <a:lnTo>
                      <a:pt x="580" y="329"/>
                    </a:lnTo>
                    <a:lnTo>
                      <a:pt x="577" y="327"/>
                    </a:lnTo>
                    <a:lnTo>
                      <a:pt x="575" y="325"/>
                    </a:lnTo>
                    <a:lnTo>
                      <a:pt x="573" y="322"/>
                    </a:lnTo>
                    <a:lnTo>
                      <a:pt x="569" y="317"/>
                    </a:lnTo>
                    <a:lnTo>
                      <a:pt x="565" y="313"/>
                    </a:lnTo>
                    <a:lnTo>
                      <a:pt x="561" y="309"/>
                    </a:lnTo>
                    <a:lnTo>
                      <a:pt x="557" y="304"/>
                    </a:lnTo>
                    <a:lnTo>
                      <a:pt x="553" y="298"/>
                    </a:lnTo>
                    <a:lnTo>
                      <a:pt x="550" y="293"/>
                    </a:lnTo>
                    <a:lnTo>
                      <a:pt x="548" y="289"/>
                    </a:lnTo>
                    <a:lnTo>
                      <a:pt x="546" y="286"/>
                    </a:lnTo>
                    <a:lnTo>
                      <a:pt x="545" y="283"/>
                    </a:lnTo>
                    <a:lnTo>
                      <a:pt x="545" y="281"/>
                    </a:lnTo>
                    <a:lnTo>
                      <a:pt x="544" y="279"/>
                    </a:lnTo>
                    <a:lnTo>
                      <a:pt x="544" y="277"/>
                    </a:lnTo>
                    <a:lnTo>
                      <a:pt x="544" y="275"/>
                    </a:lnTo>
                    <a:lnTo>
                      <a:pt x="544" y="274"/>
                    </a:lnTo>
                    <a:lnTo>
                      <a:pt x="544" y="273"/>
                    </a:lnTo>
                    <a:lnTo>
                      <a:pt x="545" y="270"/>
                    </a:lnTo>
                    <a:lnTo>
                      <a:pt x="546" y="269"/>
                    </a:lnTo>
                    <a:lnTo>
                      <a:pt x="548" y="268"/>
                    </a:lnTo>
                    <a:lnTo>
                      <a:pt x="549" y="266"/>
                    </a:lnTo>
                    <a:lnTo>
                      <a:pt x="551" y="265"/>
                    </a:lnTo>
                    <a:lnTo>
                      <a:pt x="553" y="266"/>
                    </a:lnTo>
                    <a:lnTo>
                      <a:pt x="555" y="267"/>
                    </a:lnTo>
                    <a:lnTo>
                      <a:pt x="557" y="269"/>
                    </a:lnTo>
                    <a:lnTo>
                      <a:pt x="561" y="271"/>
                    </a:lnTo>
                    <a:lnTo>
                      <a:pt x="564" y="275"/>
                    </a:lnTo>
                    <a:lnTo>
                      <a:pt x="569" y="269"/>
                    </a:lnTo>
                    <a:lnTo>
                      <a:pt x="565" y="265"/>
                    </a:lnTo>
                    <a:lnTo>
                      <a:pt x="562" y="261"/>
                    </a:lnTo>
                    <a:lnTo>
                      <a:pt x="560" y="260"/>
                    </a:lnTo>
                    <a:lnTo>
                      <a:pt x="558" y="259"/>
                    </a:lnTo>
                    <a:lnTo>
                      <a:pt x="557" y="258"/>
                    </a:lnTo>
                    <a:lnTo>
                      <a:pt x="555" y="257"/>
                    </a:lnTo>
                    <a:lnTo>
                      <a:pt x="553" y="257"/>
                    </a:lnTo>
                    <a:lnTo>
                      <a:pt x="551" y="257"/>
                    </a:lnTo>
                    <a:lnTo>
                      <a:pt x="549" y="257"/>
                    </a:lnTo>
                    <a:lnTo>
                      <a:pt x="548" y="258"/>
                    </a:lnTo>
                    <a:lnTo>
                      <a:pt x="546" y="258"/>
                    </a:lnTo>
                    <a:lnTo>
                      <a:pt x="545" y="260"/>
                    </a:lnTo>
                    <a:lnTo>
                      <a:pt x="543" y="261"/>
                    </a:lnTo>
                    <a:lnTo>
                      <a:pt x="541" y="262"/>
                    </a:lnTo>
                    <a:lnTo>
                      <a:pt x="540" y="264"/>
                    </a:lnTo>
                    <a:lnTo>
                      <a:pt x="538" y="266"/>
                    </a:lnTo>
                    <a:lnTo>
                      <a:pt x="537" y="269"/>
                    </a:lnTo>
                    <a:lnTo>
                      <a:pt x="537" y="271"/>
                    </a:lnTo>
                    <a:lnTo>
                      <a:pt x="537" y="273"/>
                    </a:lnTo>
                    <a:lnTo>
                      <a:pt x="536" y="276"/>
                    </a:lnTo>
                    <a:lnTo>
                      <a:pt x="536" y="278"/>
                    </a:lnTo>
                    <a:lnTo>
                      <a:pt x="537" y="281"/>
                    </a:lnTo>
                    <a:lnTo>
                      <a:pt x="537" y="284"/>
                    </a:lnTo>
                    <a:lnTo>
                      <a:pt x="539" y="288"/>
                    </a:lnTo>
                    <a:lnTo>
                      <a:pt x="541" y="292"/>
                    </a:lnTo>
                    <a:lnTo>
                      <a:pt x="544" y="297"/>
                    </a:lnTo>
                    <a:lnTo>
                      <a:pt x="546" y="301"/>
                    </a:lnTo>
                    <a:lnTo>
                      <a:pt x="549" y="305"/>
                    </a:lnTo>
                    <a:lnTo>
                      <a:pt x="552" y="310"/>
                    </a:lnTo>
                    <a:lnTo>
                      <a:pt x="555" y="314"/>
                    </a:lnTo>
                    <a:lnTo>
                      <a:pt x="562" y="322"/>
                    </a:lnTo>
                    <a:lnTo>
                      <a:pt x="569" y="329"/>
                    </a:lnTo>
                    <a:lnTo>
                      <a:pt x="572" y="333"/>
                    </a:lnTo>
                    <a:lnTo>
                      <a:pt x="575" y="336"/>
                    </a:lnTo>
                    <a:lnTo>
                      <a:pt x="578" y="338"/>
                    </a:lnTo>
                    <a:lnTo>
                      <a:pt x="581" y="339"/>
                    </a:lnTo>
                    <a:lnTo>
                      <a:pt x="583" y="340"/>
                    </a:lnTo>
                    <a:lnTo>
                      <a:pt x="585" y="341"/>
                    </a:lnTo>
                    <a:lnTo>
                      <a:pt x="587" y="341"/>
                    </a:lnTo>
                    <a:lnTo>
                      <a:pt x="589" y="340"/>
                    </a:lnTo>
                    <a:lnTo>
                      <a:pt x="592" y="340"/>
                    </a:lnTo>
                    <a:lnTo>
                      <a:pt x="593" y="338"/>
                    </a:lnTo>
                    <a:lnTo>
                      <a:pt x="596" y="337"/>
                    </a:lnTo>
                    <a:lnTo>
                      <a:pt x="597" y="336"/>
                    </a:lnTo>
                    <a:lnTo>
                      <a:pt x="599" y="334"/>
                    </a:lnTo>
                    <a:lnTo>
                      <a:pt x="600" y="333"/>
                    </a:lnTo>
                    <a:lnTo>
                      <a:pt x="601" y="330"/>
                    </a:lnTo>
                    <a:lnTo>
                      <a:pt x="601" y="329"/>
                    </a:lnTo>
                    <a:lnTo>
                      <a:pt x="602" y="327"/>
                    </a:lnTo>
                    <a:lnTo>
                      <a:pt x="603" y="325"/>
                    </a:lnTo>
                    <a:lnTo>
                      <a:pt x="603" y="322"/>
                    </a:lnTo>
                    <a:lnTo>
                      <a:pt x="603" y="321"/>
                    </a:lnTo>
                    <a:lnTo>
                      <a:pt x="602" y="318"/>
                    </a:lnTo>
                    <a:lnTo>
                      <a:pt x="601" y="316"/>
                    </a:lnTo>
                    <a:lnTo>
                      <a:pt x="601" y="313"/>
                    </a:lnTo>
                    <a:lnTo>
                      <a:pt x="600" y="311"/>
                    </a:lnTo>
                    <a:lnTo>
                      <a:pt x="597" y="306"/>
                    </a:lnTo>
                    <a:lnTo>
                      <a:pt x="593" y="301"/>
                    </a:lnTo>
                    <a:lnTo>
                      <a:pt x="588" y="306"/>
                    </a:lnTo>
                    <a:lnTo>
                      <a:pt x="588" y="306"/>
                    </a:lnTo>
                    <a:close/>
                    <a:moveTo>
                      <a:pt x="642" y="284"/>
                    </a:moveTo>
                    <a:lnTo>
                      <a:pt x="579" y="218"/>
                    </a:lnTo>
                    <a:lnTo>
                      <a:pt x="573" y="225"/>
                    </a:lnTo>
                    <a:lnTo>
                      <a:pt x="603" y="253"/>
                    </a:lnTo>
                    <a:lnTo>
                      <a:pt x="589" y="271"/>
                    </a:lnTo>
                    <a:lnTo>
                      <a:pt x="560" y="241"/>
                    </a:lnTo>
                    <a:lnTo>
                      <a:pt x="555" y="248"/>
                    </a:lnTo>
                    <a:lnTo>
                      <a:pt x="617" y="313"/>
                    </a:lnTo>
                    <a:lnTo>
                      <a:pt x="622" y="307"/>
                    </a:lnTo>
                    <a:lnTo>
                      <a:pt x="594" y="277"/>
                    </a:lnTo>
                    <a:lnTo>
                      <a:pt x="609" y="260"/>
                    </a:lnTo>
                    <a:lnTo>
                      <a:pt x="637" y="290"/>
                    </a:lnTo>
                    <a:lnTo>
                      <a:pt x="642" y="284"/>
                    </a:lnTo>
                    <a:lnTo>
                      <a:pt x="642" y="284"/>
                    </a:lnTo>
                    <a:close/>
                    <a:moveTo>
                      <a:pt x="668" y="249"/>
                    </a:moveTo>
                    <a:lnTo>
                      <a:pt x="596" y="215"/>
                    </a:lnTo>
                    <a:lnTo>
                      <a:pt x="654" y="268"/>
                    </a:lnTo>
                    <a:lnTo>
                      <a:pt x="650" y="274"/>
                    </a:lnTo>
                    <a:lnTo>
                      <a:pt x="582" y="213"/>
                    </a:lnTo>
                    <a:lnTo>
                      <a:pt x="589" y="202"/>
                    </a:lnTo>
                    <a:lnTo>
                      <a:pt x="650" y="233"/>
                    </a:lnTo>
                    <a:lnTo>
                      <a:pt x="600" y="188"/>
                    </a:lnTo>
                    <a:lnTo>
                      <a:pt x="604" y="181"/>
                    </a:lnTo>
                    <a:lnTo>
                      <a:pt x="673" y="241"/>
                    </a:lnTo>
                    <a:lnTo>
                      <a:pt x="668" y="249"/>
                    </a:lnTo>
                    <a:lnTo>
                      <a:pt x="668" y="249"/>
                    </a:lnTo>
                    <a:close/>
                    <a:moveTo>
                      <a:pt x="690" y="213"/>
                    </a:moveTo>
                    <a:lnTo>
                      <a:pt x="689" y="215"/>
                    </a:lnTo>
                    <a:lnTo>
                      <a:pt x="687" y="217"/>
                    </a:lnTo>
                    <a:lnTo>
                      <a:pt x="686" y="219"/>
                    </a:lnTo>
                    <a:lnTo>
                      <a:pt x="683" y="220"/>
                    </a:lnTo>
                    <a:lnTo>
                      <a:pt x="682" y="221"/>
                    </a:lnTo>
                    <a:lnTo>
                      <a:pt x="679" y="221"/>
                    </a:lnTo>
                    <a:lnTo>
                      <a:pt x="678" y="222"/>
                    </a:lnTo>
                    <a:lnTo>
                      <a:pt x="675" y="222"/>
                    </a:lnTo>
                    <a:lnTo>
                      <a:pt x="672" y="221"/>
                    </a:lnTo>
                    <a:lnTo>
                      <a:pt x="668" y="220"/>
                    </a:lnTo>
                    <a:lnTo>
                      <a:pt x="665" y="218"/>
                    </a:lnTo>
                    <a:lnTo>
                      <a:pt x="660" y="216"/>
                    </a:lnTo>
                    <a:lnTo>
                      <a:pt x="650" y="210"/>
                    </a:lnTo>
                    <a:lnTo>
                      <a:pt x="642" y="205"/>
                    </a:lnTo>
                    <a:lnTo>
                      <a:pt x="638" y="202"/>
                    </a:lnTo>
                    <a:lnTo>
                      <a:pt x="634" y="199"/>
                    </a:lnTo>
                    <a:lnTo>
                      <a:pt x="630" y="195"/>
                    </a:lnTo>
                    <a:lnTo>
                      <a:pt x="626" y="192"/>
                    </a:lnTo>
                    <a:lnTo>
                      <a:pt x="622" y="189"/>
                    </a:lnTo>
                    <a:lnTo>
                      <a:pt x="619" y="185"/>
                    </a:lnTo>
                    <a:lnTo>
                      <a:pt x="617" y="182"/>
                    </a:lnTo>
                    <a:lnTo>
                      <a:pt x="615" y="179"/>
                    </a:lnTo>
                    <a:lnTo>
                      <a:pt x="614" y="177"/>
                    </a:lnTo>
                    <a:lnTo>
                      <a:pt x="613" y="174"/>
                    </a:lnTo>
                    <a:lnTo>
                      <a:pt x="613" y="172"/>
                    </a:lnTo>
                    <a:lnTo>
                      <a:pt x="613" y="169"/>
                    </a:lnTo>
                    <a:lnTo>
                      <a:pt x="613" y="167"/>
                    </a:lnTo>
                    <a:lnTo>
                      <a:pt x="613" y="165"/>
                    </a:lnTo>
                    <a:lnTo>
                      <a:pt x="614" y="162"/>
                    </a:lnTo>
                    <a:lnTo>
                      <a:pt x="615" y="160"/>
                    </a:lnTo>
                    <a:lnTo>
                      <a:pt x="616" y="157"/>
                    </a:lnTo>
                    <a:lnTo>
                      <a:pt x="618" y="156"/>
                    </a:lnTo>
                    <a:lnTo>
                      <a:pt x="620" y="153"/>
                    </a:lnTo>
                    <a:lnTo>
                      <a:pt x="622" y="153"/>
                    </a:lnTo>
                    <a:lnTo>
                      <a:pt x="623" y="151"/>
                    </a:lnTo>
                    <a:lnTo>
                      <a:pt x="626" y="151"/>
                    </a:lnTo>
                    <a:lnTo>
                      <a:pt x="627" y="151"/>
                    </a:lnTo>
                    <a:lnTo>
                      <a:pt x="630" y="151"/>
                    </a:lnTo>
                    <a:lnTo>
                      <a:pt x="633" y="151"/>
                    </a:lnTo>
                    <a:lnTo>
                      <a:pt x="637" y="153"/>
                    </a:lnTo>
                    <a:lnTo>
                      <a:pt x="640" y="154"/>
                    </a:lnTo>
                    <a:lnTo>
                      <a:pt x="644" y="157"/>
                    </a:lnTo>
                    <a:lnTo>
                      <a:pt x="654" y="161"/>
                    </a:lnTo>
                    <a:lnTo>
                      <a:pt x="662" y="167"/>
                    </a:lnTo>
                    <a:lnTo>
                      <a:pt x="670" y="173"/>
                    </a:lnTo>
                    <a:lnTo>
                      <a:pt x="678" y="181"/>
                    </a:lnTo>
                    <a:lnTo>
                      <a:pt x="682" y="184"/>
                    </a:lnTo>
                    <a:lnTo>
                      <a:pt x="686" y="188"/>
                    </a:lnTo>
                    <a:lnTo>
                      <a:pt x="688" y="190"/>
                    </a:lnTo>
                    <a:lnTo>
                      <a:pt x="690" y="193"/>
                    </a:lnTo>
                    <a:lnTo>
                      <a:pt x="691" y="196"/>
                    </a:lnTo>
                    <a:lnTo>
                      <a:pt x="692" y="198"/>
                    </a:lnTo>
                    <a:lnTo>
                      <a:pt x="692" y="201"/>
                    </a:lnTo>
                    <a:lnTo>
                      <a:pt x="692" y="203"/>
                    </a:lnTo>
                    <a:lnTo>
                      <a:pt x="692" y="205"/>
                    </a:lnTo>
                    <a:lnTo>
                      <a:pt x="692" y="208"/>
                    </a:lnTo>
                    <a:lnTo>
                      <a:pt x="691" y="210"/>
                    </a:lnTo>
                    <a:lnTo>
                      <a:pt x="690" y="213"/>
                    </a:lnTo>
                    <a:lnTo>
                      <a:pt x="690" y="213"/>
                    </a:lnTo>
                    <a:close/>
                    <a:moveTo>
                      <a:pt x="684" y="209"/>
                    </a:moveTo>
                    <a:lnTo>
                      <a:pt x="685" y="206"/>
                    </a:lnTo>
                    <a:lnTo>
                      <a:pt x="685" y="204"/>
                    </a:lnTo>
                    <a:lnTo>
                      <a:pt x="685" y="202"/>
                    </a:lnTo>
                    <a:lnTo>
                      <a:pt x="685" y="201"/>
                    </a:lnTo>
                    <a:lnTo>
                      <a:pt x="684" y="199"/>
                    </a:lnTo>
                    <a:lnTo>
                      <a:pt x="683" y="197"/>
                    </a:lnTo>
                    <a:lnTo>
                      <a:pt x="682" y="196"/>
                    </a:lnTo>
                    <a:lnTo>
                      <a:pt x="681" y="193"/>
                    </a:lnTo>
                    <a:lnTo>
                      <a:pt x="679" y="192"/>
                    </a:lnTo>
                    <a:lnTo>
                      <a:pt x="678" y="189"/>
                    </a:lnTo>
                    <a:lnTo>
                      <a:pt x="674" y="186"/>
                    </a:lnTo>
                    <a:lnTo>
                      <a:pt x="668" y="182"/>
                    </a:lnTo>
                    <a:lnTo>
                      <a:pt x="662" y="178"/>
                    </a:lnTo>
                    <a:lnTo>
                      <a:pt x="658" y="175"/>
                    </a:lnTo>
                    <a:lnTo>
                      <a:pt x="654" y="171"/>
                    </a:lnTo>
                    <a:lnTo>
                      <a:pt x="648" y="168"/>
                    </a:lnTo>
                    <a:lnTo>
                      <a:pt x="642" y="164"/>
                    </a:lnTo>
                    <a:lnTo>
                      <a:pt x="638" y="162"/>
                    </a:lnTo>
                    <a:lnTo>
                      <a:pt x="636" y="161"/>
                    </a:lnTo>
                    <a:lnTo>
                      <a:pt x="634" y="160"/>
                    </a:lnTo>
                    <a:lnTo>
                      <a:pt x="632" y="160"/>
                    </a:lnTo>
                    <a:lnTo>
                      <a:pt x="630" y="159"/>
                    </a:lnTo>
                    <a:lnTo>
                      <a:pt x="628" y="159"/>
                    </a:lnTo>
                    <a:lnTo>
                      <a:pt x="627" y="160"/>
                    </a:lnTo>
                    <a:lnTo>
                      <a:pt x="626" y="160"/>
                    </a:lnTo>
                    <a:lnTo>
                      <a:pt x="625" y="161"/>
                    </a:lnTo>
                    <a:lnTo>
                      <a:pt x="623" y="162"/>
                    </a:lnTo>
                    <a:lnTo>
                      <a:pt x="622" y="164"/>
                    </a:lnTo>
                    <a:lnTo>
                      <a:pt x="620" y="166"/>
                    </a:lnTo>
                    <a:lnTo>
                      <a:pt x="620" y="169"/>
                    </a:lnTo>
                    <a:lnTo>
                      <a:pt x="620" y="170"/>
                    </a:lnTo>
                    <a:lnTo>
                      <a:pt x="620" y="172"/>
                    </a:lnTo>
                    <a:lnTo>
                      <a:pt x="621" y="173"/>
                    </a:lnTo>
                    <a:lnTo>
                      <a:pt x="622" y="175"/>
                    </a:lnTo>
                    <a:lnTo>
                      <a:pt x="622" y="177"/>
                    </a:lnTo>
                    <a:lnTo>
                      <a:pt x="624" y="178"/>
                    </a:lnTo>
                    <a:lnTo>
                      <a:pt x="626" y="181"/>
                    </a:lnTo>
                    <a:lnTo>
                      <a:pt x="627" y="183"/>
                    </a:lnTo>
                    <a:lnTo>
                      <a:pt x="631" y="186"/>
                    </a:lnTo>
                    <a:lnTo>
                      <a:pt x="636" y="189"/>
                    </a:lnTo>
                    <a:lnTo>
                      <a:pt x="642" y="194"/>
                    </a:lnTo>
                    <a:lnTo>
                      <a:pt x="646" y="197"/>
                    </a:lnTo>
                    <a:lnTo>
                      <a:pt x="650" y="201"/>
                    </a:lnTo>
                    <a:lnTo>
                      <a:pt x="655" y="204"/>
                    </a:lnTo>
                    <a:lnTo>
                      <a:pt x="660" y="206"/>
                    </a:lnTo>
                    <a:lnTo>
                      <a:pt x="664" y="208"/>
                    </a:lnTo>
                    <a:lnTo>
                      <a:pt x="666" y="209"/>
                    </a:lnTo>
                    <a:lnTo>
                      <a:pt x="670" y="211"/>
                    </a:lnTo>
                    <a:lnTo>
                      <a:pt x="673" y="213"/>
                    </a:lnTo>
                    <a:lnTo>
                      <a:pt x="675" y="213"/>
                    </a:lnTo>
                    <a:lnTo>
                      <a:pt x="677" y="213"/>
                    </a:lnTo>
                    <a:lnTo>
                      <a:pt x="678" y="213"/>
                    </a:lnTo>
                    <a:lnTo>
                      <a:pt x="679" y="213"/>
                    </a:lnTo>
                    <a:lnTo>
                      <a:pt x="681" y="212"/>
                    </a:lnTo>
                    <a:lnTo>
                      <a:pt x="682" y="210"/>
                    </a:lnTo>
                    <a:lnTo>
                      <a:pt x="684" y="209"/>
                    </a:lnTo>
                    <a:lnTo>
                      <a:pt x="684" y="209"/>
                    </a:lnTo>
                    <a:close/>
                    <a:moveTo>
                      <a:pt x="630" y="130"/>
                    </a:moveTo>
                    <a:lnTo>
                      <a:pt x="626" y="137"/>
                    </a:lnTo>
                    <a:lnTo>
                      <a:pt x="705" y="183"/>
                    </a:lnTo>
                    <a:lnTo>
                      <a:pt x="718" y="153"/>
                    </a:lnTo>
                    <a:lnTo>
                      <a:pt x="710" y="149"/>
                    </a:lnTo>
                    <a:lnTo>
                      <a:pt x="701" y="171"/>
                    </a:lnTo>
                    <a:lnTo>
                      <a:pt x="630" y="130"/>
                    </a:lnTo>
                    <a:lnTo>
                      <a:pt x="630" y="130"/>
                    </a:lnTo>
                    <a:close/>
                    <a:moveTo>
                      <a:pt x="726" y="133"/>
                    </a:moveTo>
                    <a:lnTo>
                      <a:pt x="725" y="135"/>
                    </a:lnTo>
                    <a:lnTo>
                      <a:pt x="723" y="137"/>
                    </a:lnTo>
                    <a:lnTo>
                      <a:pt x="722" y="139"/>
                    </a:lnTo>
                    <a:lnTo>
                      <a:pt x="720" y="141"/>
                    </a:lnTo>
                    <a:lnTo>
                      <a:pt x="718" y="141"/>
                    </a:lnTo>
                    <a:lnTo>
                      <a:pt x="715" y="142"/>
                    </a:lnTo>
                    <a:lnTo>
                      <a:pt x="713" y="143"/>
                    </a:lnTo>
                    <a:lnTo>
                      <a:pt x="710" y="144"/>
                    </a:lnTo>
                    <a:lnTo>
                      <a:pt x="707" y="144"/>
                    </a:lnTo>
                    <a:lnTo>
                      <a:pt x="704" y="144"/>
                    </a:lnTo>
                    <a:lnTo>
                      <a:pt x="701" y="143"/>
                    </a:lnTo>
                    <a:lnTo>
                      <a:pt x="697" y="143"/>
                    </a:lnTo>
                    <a:lnTo>
                      <a:pt x="692" y="141"/>
                    </a:lnTo>
                    <a:lnTo>
                      <a:pt x="688" y="141"/>
                    </a:lnTo>
                    <a:lnTo>
                      <a:pt x="684" y="139"/>
                    </a:lnTo>
                    <a:lnTo>
                      <a:pt x="679" y="137"/>
                    </a:lnTo>
                    <a:lnTo>
                      <a:pt x="670" y="133"/>
                    </a:lnTo>
                    <a:lnTo>
                      <a:pt x="661" y="129"/>
                    </a:lnTo>
                    <a:lnTo>
                      <a:pt x="656" y="126"/>
                    </a:lnTo>
                    <a:lnTo>
                      <a:pt x="652" y="124"/>
                    </a:lnTo>
                    <a:lnTo>
                      <a:pt x="649" y="121"/>
                    </a:lnTo>
                    <a:lnTo>
                      <a:pt x="647" y="119"/>
                    </a:lnTo>
                    <a:lnTo>
                      <a:pt x="646" y="117"/>
                    </a:lnTo>
                    <a:lnTo>
                      <a:pt x="644" y="114"/>
                    </a:lnTo>
                    <a:lnTo>
                      <a:pt x="642" y="112"/>
                    </a:lnTo>
                    <a:lnTo>
                      <a:pt x="642" y="109"/>
                    </a:lnTo>
                    <a:lnTo>
                      <a:pt x="641" y="106"/>
                    </a:lnTo>
                    <a:lnTo>
                      <a:pt x="641" y="104"/>
                    </a:lnTo>
                    <a:lnTo>
                      <a:pt x="641" y="101"/>
                    </a:lnTo>
                    <a:lnTo>
                      <a:pt x="642" y="98"/>
                    </a:lnTo>
                    <a:lnTo>
                      <a:pt x="642" y="96"/>
                    </a:lnTo>
                    <a:lnTo>
                      <a:pt x="644" y="93"/>
                    </a:lnTo>
                    <a:lnTo>
                      <a:pt x="646" y="92"/>
                    </a:lnTo>
                    <a:lnTo>
                      <a:pt x="647" y="90"/>
                    </a:lnTo>
                    <a:lnTo>
                      <a:pt x="650" y="89"/>
                    </a:lnTo>
                    <a:lnTo>
                      <a:pt x="651" y="88"/>
                    </a:lnTo>
                    <a:lnTo>
                      <a:pt x="654" y="88"/>
                    </a:lnTo>
                    <a:lnTo>
                      <a:pt x="657" y="87"/>
                    </a:lnTo>
                    <a:lnTo>
                      <a:pt x="659" y="87"/>
                    </a:lnTo>
                    <a:lnTo>
                      <a:pt x="663" y="87"/>
                    </a:lnTo>
                    <a:lnTo>
                      <a:pt x="667" y="88"/>
                    </a:lnTo>
                    <a:lnTo>
                      <a:pt x="672" y="89"/>
                    </a:lnTo>
                    <a:lnTo>
                      <a:pt x="682" y="92"/>
                    </a:lnTo>
                    <a:lnTo>
                      <a:pt x="692" y="96"/>
                    </a:lnTo>
                    <a:lnTo>
                      <a:pt x="701" y="100"/>
                    </a:lnTo>
                    <a:lnTo>
                      <a:pt x="709" y="104"/>
                    </a:lnTo>
                    <a:lnTo>
                      <a:pt x="712" y="105"/>
                    </a:lnTo>
                    <a:lnTo>
                      <a:pt x="715" y="108"/>
                    </a:lnTo>
                    <a:lnTo>
                      <a:pt x="718" y="110"/>
                    </a:lnTo>
                    <a:lnTo>
                      <a:pt x="720" y="112"/>
                    </a:lnTo>
                    <a:lnTo>
                      <a:pt x="722" y="114"/>
                    </a:lnTo>
                    <a:lnTo>
                      <a:pt x="723" y="117"/>
                    </a:lnTo>
                    <a:lnTo>
                      <a:pt x="724" y="119"/>
                    </a:lnTo>
                    <a:lnTo>
                      <a:pt x="726" y="122"/>
                    </a:lnTo>
                    <a:lnTo>
                      <a:pt x="726" y="125"/>
                    </a:lnTo>
                    <a:lnTo>
                      <a:pt x="726" y="127"/>
                    </a:lnTo>
                    <a:lnTo>
                      <a:pt x="726" y="130"/>
                    </a:lnTo>
                    <a:lnTo>
                      <a:pt x="726" y="133"/>
                    </a:lnTo>
                    <a:lnTo>
                      <a:pt x="726" y="133"/>
                    </a:lnTo>
                    <a:close/>
                    <a:moveTo>
                      <a:pt x="709" y="135"/>
                    </a:moveTo>
                    <a:lnTo>
                      <a:pt x="707" y="135"/>
                    </a:lnTo>
                    <a:lnTo>
                      <a:pt x="705" y="135"/>
                    </a:lnTo>
                    <a:lnTo>
                      <a:pt x="702" y="135"/>
                    </a:lnTo>
                    <a:lnTo>
                      <a:pt x="700" y="134"/>
                    </a:lnTo>
                    <a:lnTo>
                      <a:pt x="696" y="134"/>
                    </a:lnTo>
                    <a:lnTo>
                      <a:pt x="691" y="133"/>
                    </a:lnTo>
                    <a:lnTo>
                      <a:pt x="686" y="131"/>
                    </a:lnTo>
                    <a:lnTo>
                      <a:pt x="682" y="129"/>
                    </a:lnTo>
                    <a:lnTo>
                      <a:pt x="677" y="127"/>
                    </a:lnTo>
                    <a:lnTo>
                      <a:pt x="670" y="125"/>
                    </a:lnTo>
                    <a:lnTo>
                      <a:pt x="664" y="121"/>
                    </a:lnTo>
                    <a:lnTo>
                      <a:pt x="660" y="119"/>
                    </a:lnTo>
                    <a:lnTo>
                      <a:pt x="655" y="116"/>
                    </a:lnTo>
                    <a:lnTo>
                      <a:pt x="653" y="113"/>
                    </a:lnTo>
                    <a:lnTo>
                      <a:pt x="650" y="110"/>
                    </a:lnTo>
                    <a:lnTo>
                      <a:pt x="650" y="108"/>
                    </a:lnTo>
                    <a:lnTo>
                      <a:pt x="649" y="106"/>
                    </a:lnTo>
                    <a:lnTo>
                      <a:pt x="649" y="105"/>
                    </a:lnTo>
                    <a:lnTo>
                      <a:pt x="649" y="104"/>
                    </a:lnTo>
                    <a:lnTo>
                      <a:pt x="649" y="102"/>
                    </a:lnTo>
                    <a:lnTo>
                      <a:pt x="650" y="101"/>
                    </a:lnTo>
                    <a:lnTo>
                      <a:pt x="650" y="101"/>
                    </a:lnTo>
                    <a:lnTo>
                      <a:pt x="650" y="99"/>
                    </a:lnTo>
                    <a:lnTo>
                      <a:pt x="651" y="98"/>
                    </a:lnTo>
                    <a:lnTo>
                      <a:pt x="653" y="97"/>
                    </a:lnTo>
                    <a:lnTo>
                      <a:pt x="654" y="97"/>
                    </a:lnTo>
                    <a:lnTo>
                      <a:pt x="656" y="96"/>
                    </a:lnTo>
                    <a:lnTo>
                      <a:pt x="658" y="96"/>
                    </a:lnTo>
                    <a:lnTo>
                      <a:pt x="660" y="95"/>
                    </a:lnTo>
                    <a:lnTo>
                      <a:pt x="662" y="95"/>
                    </a:lnTo>
                    <a:lnTo>
                      <a:pt x="664" y="96"/>
                    </a:lnTo>
                    <a:lnTo>
                      <a:pt x="667" y="97"/>
                    </a:lnTo>
                    <a:lnTo>
                      <a:pt x="671" y="97"/>
                    </a:lnTo>
                    <a:lnTo>
                      <a:pt x="678" y="100"/>
                    </a:lnTo>
                    <a:lnTo>
                      <a:pt x="684" y="102"/>
                    </a:lnTo>
                    <a:lnTo>
                      <a:pt x="690" y="104"/>
                    </a:lnTo>
                    <a:lnTo>
                      <a:pt x="694" y="106"/>
                    </a:lnTo>
                    <a:lnTo>
                      <a:pt x="699" y="108"/>
                    </a:lnTo>
                    <a:lnTo>
                      <a:pt x="703" y="110"/>
                    </a:lnTo>
                    <a:lnTo>
                      <a:pt x="706" y="112"/>
                    </a:lnTo>
                    <a:lnTo>
                      <a:pt x="711" y="115"/>
                    </a:lnTo>
                    <a:lnTo>
                      <a:pt x="714" y="117"/>
                    </a:lnTo>
                    <a:lnTo>
                      <a:pt x="715" y="119"/>
                    </a:lnTo>
                    <a:lnTo>
                      <a:pt x="716" y="121"/>
                    </a:lnTo>
                    <a:lnTo>
                      <a:pt x="718" y="121"/>
                    </a:lnTo>
                    <a:lnTo>
                      <a:pt x="718" y="123"/>
                    </a:lnTo>
                    <a:lnTo>
                      <a:pt x="718" y="125"/>
                    </a:lnTo>
                    <a:lnTo>
                      <a:pt x="718" y="126"/>
                    </a:lnTo>
                    <a:lnTo>
                      <a:pt x="719" y="127"/>
                    </a:lnTo>
                    <a:lnTo>
                      <a:pt x="718" y="129"/>
                    </a:lnTo>
                    <a:lnTo>
                      <a:pt x="718" y="129"/>
                    </a:lnTo>
                    <a:lnTo>
                      <a:pt x="718" y="131"/>
                    </a:lnTo>
                    <a:lnTo>
                      <a:pt x="717" y="132"/>
                    </a:lnTo>
                    <a:lnTo>
                      <a:pt x="716" y="133"/>
                    </a:lnTo>
                    <a:lnTo>
                      <a:pt x="714" y="133"/>
                    </a:lnTo>
                    <a:lnTo>
                      <a:pt x="713" y="134"/>
                    </a:lnTo>
                    <a:lnTo>
                      <a:pt x="710" y="135"/>
                    </a:lnTo>
                    <a:lnTo>
                      <a:pt x="709" y="135"/>
                    </a:lnTo>
                    <a:lnTo>
                      <a:pt x="709" y="135"/>
                    </a:lnTo>
                    <a:close/>
                    <a:moveTo>
                      <a:pt x="745" y="59"/>
                    </a:moveTo>
                    <a:lnTo>
                      <a:pt x="701" y="49"/>
                    </a:lnTo>
                    <a:lnTo>
                      <a:pt x="698" y="69"/>
                    </a:lnTo>
                    <a:lnTo>
                      <a:pt x="705" y="71"/>
                    </a:lnTo>
                    <a:lnTo>
                      <a:pt x="706" y="61"/>
                    </a:lnTo>
                    <a:lnTo>
                      <a:pt x="710" y="61"/>
                    </a:lnTo>
                    <a:lnTo>
                      <a:pt x="716" y="62"/>
                    </a:lnTo>
                    <a:lnTo>
                      <a:pt x="721" y="63"/>
                    </a:lnTo>
                    <a:lnTo>
                      <a:pt x="724" y="64"/>
                    </a:lnTo>
                    <a:lnTo>
                      <a:pt x="727" y="65"/>
                    </a:lnTo>
                    <a:lnTo>
                      <a:pt x="730" y="67"/>
                    </a:lnTo>
                    <a:lnTo>
                      <a:pt x="731" y="68"/>
                    </a:lnTo>
                    <a:lnTo>
                      <a:pt x="732" y="69"/>
                    </a:lnTo>
                    <a:lnTo>
                      <a:pt x="733" y="69"/>
                    </a:lnTo>
                    <a:lnTo>
                      <a:pt x="733" y="71"/>
                    </a:lnTo>
                    <a:lnTo>
                      <a:pt x="734" y="72"/>
                    </a:lnTo>
                    <a:lnTo>
                      <a:pt x="734" y="73"/>
                    </a:lnTo>
                    <a:lnTo>
                      <a:pt x="734" y="75"/>
                    </a:lnTo>
                    <a:lnTo>
                      <a:pt x="734" y="77"/>
                    </a:lnTo>
                    <a:lnTo>
                      <a:pt x="733" y="79"/>
                    </a:lnTo>
                    <a:lnTo>
                      <a:pt x="732" y="81"/>
                    </a:lnTo>
                    <a:lnTo>
                      <a:pt x="731" y="82"/>
                    </a:lnTo>
                    <a:lnTo>
                      <a:pt x="730" y="82"/>
                    </a:lnTo>
                    <a:lnTo>
                      <a:pt x="729" y="83"/>
                    </a:lnTo>
                    <a:lnTo>
                      <a:pt x="727" y="84"/>
                    </a:lnTo>
                    <a:lnTo>
                      <a:pt x="724" y="84"/>
                    </a:lnTo>
                    <a:lnTo>
                      <a:pt x="722" y="85"/>
                    </a:lnTo>
                    <a:lnTo>
                      <a:pt x="718" y="85"/>
                    </a:lnTo>
                    <a:lnTo>
                      <a:pt x="714" y="85"/>
                    </a:lnTo>
                    <a:lnTo>
                      <a:pt x="707" y="84"/>
                    </a:lnTo>
                    <a:lnTo>
                      <a:pt x="700" y="83"/>
                    </a:lnTo>
                    <a:lnTo>
                      <a:pt x="692" y="81"/>
                    </a:lnTo>
                    <a:lnTo>
                      <a:pt x="685" y="80"/>
                    </a:lnTo>
                    <a:lnTo>
                      <a:pt x="679" y="77"/>
                    </a:lnTo>
                    <a:lnTo>
                      <a:pt x="674" y="75"/>
                    </a:lnTo>
                    <a:lnTo>
                      <a:pt x="671" y="74"/>
                    </a:lnTo>
                    <a:lnTo>
                      <a:pt x="669" y="73"/>
                    </a:lnTo>
                    <a:lnTo>
                      <a:pt x="667" y="72"/>
                    </a:lnTo>
                    <a:lnTo>
                      <a:pt x="666" y="71"/>
                    </a:lnTo>
                    <a:lnTo>
                      <a:pt x="665" y="69"/>
                    </a:lnTo>
                    <a:lnTo>
                      <a:pt x="664" y="68"/>
                    </a:lnTo>
                    <a:lnTo>
                      <a:pt x="663" y="67"/>
                    </a:lnTo>
                    <a:lnTo>
                      <a:pt x="662" y="65"/>
                    </a:lnTo>
                    <a:lnTo>
                      <a:pt x="662" y="64"/>
                    </a:lnTo>
                    <a:lnTo>
                      <a:pt x="662" y="62"/>
                    </a:lnTo>
                    <a:lnTo>
                      <a:pt x="662" y="61"/>
                    </a:lnTo>
                    <a:lnTo>
                      <a:pt x="662" y="59"/>
                    </a:lnTo>
                    <a:lnTo>
                      <a:pt x="663" y="57"/>
                    </a:lnTo>
                    <a:lnTo>
                      <a:pt x="665" y="56"/>
                    </a:lnTo>
                    <a:lnTo>
                      <a:pt x="666" y="55"/>
                    </a:lnTo>
                    <a:lnTo>
                      <a:pt x="668" y="54"/>
                    </a:lnTo>
                    <a:lnTo>
                      <a:pt x="670" y="53"/>
                    </a:lnTo>
                    <a:lnTo>
                      <a:pt x="673" y="53"/>
                    </a:lnTo>
                    <a:lnTo>
                      <a:pt x="676" y="54"/>
                    </a:lnTo>
                    <a:lnTo>
                      <a:pt x="679" y="54"/>
                    </a:lnTo>
                    <a:lnTo>
                      <a:pt x="681" y="46"/>
                    </a:lnTo>
                    <a:lnTo>
                      <a:pt x="677" y="45"/>
                    </a:lnTo>
                    <a:lnTo>
                      <a:pt x="673" y="45"/>
                    </a:lnTo>
                    <a:lnTo>
                      <a:pt x="669" y="45"/>
                    </a:lnTo>
                    <a:lnTo>
                      <a:pt x="665" y="46"/>
                    </a:lnTo>
                    <a:lnTo>
                      <a:pt x="662" y="47"/>
                    </a:lnTo>
                    <a:lnTo>
                      <a:pt x="661" y="48"/>
                    </a:lnTo>
                    <a:lnTo>
                      <a:pt x="659" y="49"/>
                    </a:lnTo>
                    <a:lnTo>
                      <a:pt x="657" y="51"/>
                    </a:lnTo>
                    <a:lnTo>
                      <a:pt x="655" y="53"/>
                    </a:lnTo>
                    <a:lnTo>
                      <a:pt x="654" y="56"/>
                    </a:lnTo>
                    <a:lnTo>
                      <a:pt x="654" y="57"/>
                    </a:lnTo>
                    <a:lnTo>
                      <a:pt x="654" y="60"/>
                    </a:lnTo>
                    <a:lnTo>
                      <a:pt x="654" y="62"/>
                    </a:lnTo>
                    <a:lnTo>
                      <a:pt x="654" y="65"/>
                    </a:lnTo>
                    <a:lnTo>
                      <a:pt x="654" y="67"/>
                    </a:lnTo>
                    <a:lnTo>
                      <a:pt x="655" y="69"/>
                    </a:lnTo>
                    <a:lnTo>
                      <a:pt x="656" y="72"/>
                    </a:lnTo>
                    <a:lnTo>
                      <a:pt x="657" y="74"/>
                    </a:lnTo>
                    <a:lnTo>
                      <a:pt x="659" y="76"/>
                    </a:lnTo>
                    <a:lnTo>
                      <a:pt x="661" y="77"/>
                    </a:lnTo>
                    <a:lnTo>
                      <a:pt x="663" y="80"/>
                    </a:lnTo>
                    <a:lnTo>
                      <a:pt x="666" y="81"/>
                    </a:lnTo>
                    <a:lnTo>
                      <a:pt x="670" y="83"/>
                    </a:lnTo>
                    <a:lnTo>
                      <a:pt x="674" y="85"/>
                    </a:lnTo>
                    <a:lnTo>
                      <a:pt x="678" y="86"/>
                    </a:lnTo>
                    <a:lnTo>
                      <a:pt x="683" y="88"/>
                    </a:lnTo>
                    <a:lnTo>
                      <a:pt x="689" y="89"/>
                    </a:lnTo>
                    <a:lnTo>
                      <a:pt x="694" y="90"/>
                    </a:lnTo>
                    <a:lnTo>
                      <a:pt x="698" y="91"/>
                    </a:lnTo>
                    <a:lnTo>
                      <a:pt x="703" y="92"/>
                    </a:lnTo>
                    <a:lnTo>
                      <a:pt x="709" y="93"/>
                    </a:lnTo>
                    <a:lnTo>
                      <a:pt x="713" y="93"/>
                    </a:lnTo>
                    <a:lnTo>
                      <a:pt x="718" y="93"/>
                    </a:lnTo>
                    <a:lnTo>
                      <a:pt x="722" y="93"/>
                    </a:lnTo>
                    <a:lnTo>
                      <a:pt x="726" y="93"/>
                    </a:lnTo>
                    <a:lnTo>
                      <a:pt x="729" y="92"/>
                    </a:lnTo>
                    <a:lnTo>
                      <a:pt x="731" y="91"/>
                    </a:lnTo>
                    <a:lnTo>
                      <a:pt x="733" y="90"/>
                    </a:lnTo>
                    <a:lnTo>
                      <a:pt x="735" y="89"/>
                    </a:lnTo>
                    <a:lnTo>
                      <a:pt x="737" y="88"/>
                    </a:lnTo>
                    <a:lnTo>
                      <a:pt x="738" y="86"/>
                    </a:lnTo>
                    <a:lnTo>
                      <a:pt x="739" y="84"/>
                    </a:lnTo>
                    <a:lnTo>
                      <a:pt x="740" y="82"/>
                    </a:lnTo>
                    <a:lnTo>
                      <a:pt x="741" y="79"/>
                    </a:lnTo>
                    <a:lnTo>
                      <a:pt x="741" y="77"/>
                    </a:lnTo>
                    <a:lnTo>
                      <a:pt x="741" y="75"/>
                    </a:lnTo>
                    <a:lnTo>
                      <a:pt x="741" y="73"/>
                    </a:lnTo>
                    <a:lnTo>
                      <a:pt x="741" y="71"/>
                    </a:lnTo>
                    <a:lnTo>
                      <a:pt x="740" y="69"/>
                    </a:lnTo>
                    <a:lnTo>
                      <a:pt x="739" y="68"/>
                    </a:lnTo>
                    <a:lnTo>
                      <a:pt x="738" y="66"/>
                    </a:lnTo>
                    <a:lnTo>
                      <a:pt x="738" y="65"/>
                    </a:lnTo>
                    <a:lnTo>
                      <a:pt x="743" y="66"/>
                    </a:lnTo>
                    <a:lnTo>
                      <a:pt x="745" y="59"/>
                    </a:lnTo>
                    <a:lnTo>
                      <a:pt x="745" y="59"/>
                    </a:lnTo>
                    <a:close/>
                    <a:moveTo>
                      <a:pt x="707" y="32"/>
                    </a:moveTo>
                    <a:lnTo>
                      <a:pt x="748" y="39"/>
                    </a:lnTo>
                    <a:lnTo>
                      <a:pt x="750" y="30"/>
                    </a:lnTo>
                    <a:lnTo>
                      <a:pt x="708" y="23"/>
                    </a:lnTo>
                    <a:lnTo>
                      <a:pt x="663" y="0"/>
                    </a:lnTo>
                    <a:lnTo>
                      <a:pt x="662" y="9"/>
                    </a:lnTo>
                    <a:lnTo>
                      <a:pt x="698" y="26"/>
                    </a:lnTo>
                    <a:lnTo>
                      <a:pt x="658" y="33"/>
                    </a:lnTo>
                    <a:lnTo>
                      <a:pt x="657" y="42"/>
                    </a:lnTo>
                    <a:lnTo>
                      <a:pt x="707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ṥḻîḋè"/>
              <p:cNvSpPr/>
              <p:nvPr userDrawn="1"/>
            </p:nvSpPr>
            <p:spPr bwMode="auto">
              <a:xfrm>
                <a:off x="2030413" y="3495676"/>
                <a:ext cx="242888" cy="368300"/>
              </a:xfrm>
              <a:custGeom>
                <a:avLst/>
                <a:gdLst>
                  <a:gd name="T0" fmla="*/ 85 w 153"/>
                  <a:gd name="T1" fmla="*/ 34 h 232"/>
                  <a:gd name="T2" fmla="*/ 90 w 153"/>
                  <a:gd name="T3" fmla="*/ 26 h 232"/>
                  <a:gd name="T4" fmla="*/ 90 w 153"/>
                  <a:gd name="T5" fmla="*/ 13 h 232"/>
                  <a:gd name="T6" fmla="*/ 86 w 153"/>
                  <a:gd name="T7" fmla="*/ 5 h 232"/>
                  <a:gd name="T8" fmla="*/ 78 w 153"/>
                  <a:gd name="T9" fmla="*/ 0 h 232"/>
                  <a:gd name="T10" fmla="*/ 58 w 153"/>
                  <a:gd name="T11" fmla="*/ 4 h 232"/>
                  <a:gd name="T12" fmla="*/ 38 w 153"/>
                  <a:gd name="T13" fmla="*/ 22 h 232"/>
                  <a:gd name="T14" fmla="*/ 21 w 153"/>
                  <a:gd name="T15" fmla="*/ 38 h 232"/>
                  <a:gd name="T16" fmla="*/ 10 w 153"/>
                  <a:gd name="T17" fmla="*/ 36 h 232"/>
                  <a:gd name="T18" fmla="*/ 7 w 153"/>
                  <a:gd name="T19" fmla="*/ 27 h 232"/>
                  <a:gd name="T20" fmla="*/ 14 w 153"/>
                  <a:gd name="T21" fmla="*/ 18 h 232"/>
                  <a:gd name="T22" fmla="*/ 15 w 153"/>
                  <a:gd name="T23" fmla="*/ 9 h 232"/>
                  <a:gd name="T24" fmla="*/ 3 w 153"/>
                  <a:gd name="T25" fmla="*/ 16 h 232"/>
                  <a:gd name="T26" fmla="*/ 1 w 153"/>
                  <a:gd name="T27" fmla="*/ 31 h 232"/>
                  <a:gd name="T28" fmla="*/ 4 w 153"/>
                  <a:gd name="T29" fmla="*/ 40 h 232"/>
                  <a:gd name="T30" fmla="*/ 14 w 153"/>
                  <a:gd name="T31" fmla="*/ 46 h 232"/>
                  <a:gd name="T32" fmla="*/ 28 w 153"/>
                  <a:gd name="T33" fmla="*/ 45 h 232"/>
                  <a:gd name="T34" fmla="*/ 39 w 153"/>
                  <a:gd name="T35" fmla="*/ 33 h 232"/>
                  <a:gd name="T36" fmla="*/ 62 w 153"/>
                  <a:gd name="T37" fmla="*/ 9 h 232"/>
                  <a:gd name="T38" fmla="*/ 74 w 153"/>
                  <a:gd name="T39" fmla="*/ 7 h 232"/>
                  <a:gd name="T40" fmla="*/ 82 w 153"/>
                  <a:gd name="T41" fmla="*/ 13 h 232"/>
                  <a:gd name="T42" fmla="*/ 83 w 153"/>
                  <a:gd name="T43" fmla="*/ 23 h 232"/>
                  <a:gd name="T44" fmla="*/ 77 w 153"/>
                  <a:gd name="T45" fmla="*/ 29 h 232"/>
                  <a:gd name="T46" fmla="*/ 73 w 153"/>
                  <a:gd name="T47" fmla="*/ 39 h 232"/>
                  <a:gd name="T48" fmla="*/ 9 w 153"/>
                  <a:gd name="T49" fmla="*/ 69 h 232"/>
                  <a:gd name="T50" fmla="*/ 17 w 153"/>
                  <a:gd name="T51" fmla="*/ 60 h 232"/>
                  <a:gd name="T52" fmla="*/ 36 w 153"/>
                  <a:gd name="T53" fmla="*/ 52 h 232"/>
                  <a:gd name="T54" fmla="*/ 71 w 153"/>
                  <a:gd name="T55" fmla="*/ 44 h 232"/>
                  <a:gd name="T56" fmla="*/ 91 w 153"/>
                  <a:gd name="T57" fmla="*/ 47 h 232"/>
                  <a:gd name="T58" fmla="*/ 98 w 153"/>
                  <a:gd name="T59" fmla="*/ 56 h 232"/>
                  <a:gd name="T60" fmla="*/ 98 w 153"/>
                  <a:gd name="T61" fmla="*/ 67 h 232"/>
                  <a:gd name="T62" fmla="*/ 90 w 153"/>
                  <a:gd name="T63" fmla="*/ 76 h 232"/>
                  <a:gd name="T64" fmla="*/ 68 w 153"/>
                  <a:gd name="T65" fmla="*/ 85 h 232"/>
                  <a:gd name="T66" fmla="*/ 42 w 153"/>
                  <a:gd name="T67" fmla="*/ 90 h 232"/>
                  <a:gd name="T68" fmla="*/ 20 w 153"/>
                  <a:gd name="T69" fmla="*/ 91 h 232"/>
                  <a:gd name="T70" fmla="*/ 11 w 153"/>
                  <a:gd name="T71" fmla="*/ 84 h 232"/>
                  <a:gd name="T72" fmla="*/ 16 w 153"/>
                  <a:gd name="T73" fmla="*/ 76 h 232"/>
                  <a:gd name="T74" fmla="*/ 21 w 153"/>
                  <a:gd name="T75" fmla="*/ 82 h 232"/>
                  <a:gd name="T76" fmla="*/ 31 w 153"/>
                  <a:gd name="T77" fmla="*/ 84 h 232"/>
                  <a:gd name="T78" fmla="*/ 62 w 153"/>
                  <a:gd name="T79" fmla="*/ 77 h 232"/>
                  <a:gd name="T80" fmla="*/ 84 w 153"/>
                  <a:gd name="T81" fmla="*/ 70 h 232"/>
                  <a:gd name="T82" fmla="*/ 90 w 153"/>
                  <a:gd name="T83" fmla="*/ 64 h 232"/>
                  <a:gd name="T84" fmla="*/ 89 w 153"/>
                  <a:gd name="T85" fmla="*/ 56 h 232"/>
                  <a:gd name="T86" fmla="*/ 82 w 153"/>
                  <a:gd name="T87" fmla="*/ 52 h 232"/>
                  <a:gd name="T88" fmla="*/ 64 w 153"/>
                  <a:gd name="T89" fmla="*/ 53 h 232"/>
                  <a:gd name="T90" fmla="*/ 32 w 153"/>
                  <a:gd name="T91" fmla="*/ 61 h 232"/>
                  <a:gd name="T92" fmla="*/ 19 w 153"/>
                  <a:gd name="T93" fmla="*/ 68 h 232"/>
                  <a:gd name="T94" fmla="*/ 15 w 153"/>
                  <a:gd name="T95" fmla="*/ 75 h 232"/>
                  <a:gd name="T96" fmla="*/ 26 w 153"/>
                  <a:gd name="T97" fmla="*/ 135 h 232"/>
                  <a:gd name="T98" fmla="*/ 34 w 153"/>
                  <a:gd name="T99" fmla="*/ 140 h 232"/>
                  <a:gd name="T100" fmla="*/ 43 w 153"/>
                  <a:gd name="T101" fmla="*/ 141 h 232"/>
                  <a:gd name="T102" fmla="*/ 44 w 153"/>
                  <a:gd name="T103" fmla="*/ 132 h 232"/>
                  <a:gd name="T104" fmla="*/ 34 w 153"/>
                  <a:gd name="T105" fmla="*/ 130 h 232"/>
                  <a:gd name="T106" fmla="*/ 30 w 153"/>
                  <a:gd name="T107" fmla="*/ 121 h 232"/>
                  <a:gd name="T108" fmla="*/ 36 w 153"/>
                  <a:gd name="T109" fmla="*/ 112 h 232"/>
                  <a:gd name="T110" fmla="*/ 34 w 153"/>
                  <a:gd name="T111" fmla="*/ 103 h 232"/>
                  <a:gd name="T112" fmla="*/ 26 w 153"/>
                  <a:gd name="T113" fmla="*/ 109 h 232"/>
                  <a:gd name="T114" fmla="*/ 22 w 153"/>
                  <a:gd name="T115" fmla="*/ 119 h 232"/>
                  <a:gd name="T116" fmla="*/ 110 w 153"/>
                  <a:gd name="T117" fmla="*/ 122 h 232"/>
                  <a:gd name="T118" fmla="*/ 42 w 153"/>
                  <a:gd name="T119" fmla="*/ 172 h 232"/>
                  <a:gd name="T120" fmla="*/ 73 w 153"/>
                  <a:gd name="T121" fmla="*/ 232 h 232"/>
                  <a:gd name="T122" fmla="*/ 137 w 153"/>
                  <a:gd name="T123" fmla="*/ 163 h 232"/>
                  <a:gd name="T124" fmla="*/ 108 w 153"/>
                  <a:gd name="T125" fmla="*/ 20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3" h="232">
                    <a:moveTo>
                      <a:pt x="73" y="39"/>
                    </a:moveTo>
                    <a:lnTo>
                      <a:pt x="75" y="38"/>
                    </a:lnTo>
                    <a:lnTo>
                      <a:pt x="78" y="37"/>
                    </a:lnTo>
                    <a:lnTo>
                      <a:pt x="82" y="36"/>
                    </a:lnTo>
                    <a:lnTo>
                      <a:pt x="85" y="34"/>
                    </a:lnTo>
                    <a:lnTo>
                      <a:pt x="86" y="33"/>
                    </a:lnTo>
                    <a:lnTo>
                      <a:pt x="87" y="31"/>
                    </a:lnTo>
                    <a:lnTo>
                      <a:pt x="89" y="29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1" y="24"/>
                    </a:lnTo>
                    <a:lnTo>
                      <a:pt x="91" y="21"/>
                    </a:lnTo>
                    <a:lnTo>
                      <a:pt x="91" y="18"/>
                    </a:lnTo>
                    <a:lnTo>
                      <a:pt x="90" y="16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89" y="9"/>
                    </a:lnTo>
                    <a:lnTo>
                      <a:pt x="87" y="8"/>
                    </a:lnTo>
                    <a:lnTo>
                      <a:pt x="86" y="6"/>
                    </a:lnTo>
                    <a:lnTo>
                      <a:pt x="86" y="5"/>
                    </a:lnTo>
                    <a:lnTo>
                      <a:pt x="84" y="4"/>
                    </a:lnTo>
                    <a:lnTo>
                      <a:pt x="82" y="3"/>
                    </a:lnTo>
                    <a:lnTo>
                      <a:pt x="81" y="2"/>
                    </a:lnTo>
                    <a:lnTo>
                      <a:pt x="80" y="1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2" y="1"/>
                    </a:lnTo>
                    <a:lnTo>
                      <a:pt x="58" y="4"/>
                    </a:lnTo>
                    <a:lnTo>
                      <a:pt x="54" y="5"/>
                    </a:lnTo>
                    <a:lnTo>
                      <a:pt x="51" y="8"/>
                    </a:lnTo>
                    <a:lnTo>
                      <a:pt x="49" y="10"/>
                    </a:lnTo>
                    <a:lnTo>
                      <a:pt x="43" y="16"/>
                    </a:lnTo>
                    <a:lnTo>
                      <a:pt x="38" y="22"/>
                    </a:lnTo>
                    <a:lnTo>
                      <a:pt x="32" y="28"/>
                    </a:lnTo>
                    <a:lnTo>
                      <a:pt x="26" y="35"/>
                    </a:lnTo>
                    <a:lnTo>
                      <a:pt x="25" y="36"/>
                    </a:lnTo>
                    <a:lnTo>
                      <a:pt x="23" y="36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2" y="37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9" y="34"/>
                    </a:lnTo>
                    <a:lnTo>
                      <a:pt x="8" y="32"/>
                    </a:lnTo>
                    <a:lnTo>
                      <a:pt x="7" y="30"/>
                    </a:lnTo>
                    <a:lnTo>
                      <a:pt x="7" y="27"/>
                    </a:lnTo>
                    <a:lnTo>
                      <a:pt x="8" y="24"/>
                    </a:lnTo>
                    <a:lnTo>
                      <a:pt x="9" y="22"/>
                    </a:lnTo>
                    <a:lnTo>
                      <a:pt x="10" y="20"/>
                    </a:lnTo>
                    <a:lnTo>
                      <a:pt x="12" y="19"/>
                    </a:lnTo>
                    <a:lnTo>
                      <a:pt x="14" y="18"/>
                    </a:lnTo>
                    <a:lnTo>
                      <a:pt x="18" y="17"/>
                    </a:lnTo>
                    <a:lnTo>
                      <a:pt x="22" y="16"/>
                    </a:lnTo>
                    <a:lnTo>
                      <a:pt x="21" y="8"/>
                    </a:lnTo>
                    <a:lnTo>
                      <a:pt x="18" y="8"/>
                    </a:lnTo>
                    <a:lnTo>
                      <a:pt x="15" y="9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3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1" y="33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3"/>
                    </a:lnTo>
                    <a:lnTo>
                      <a:pt x="8" y="44"/>
                    </a:lnTo>
                    <a:lnTo>
                      <a:pt x="11" y="46"/>
                    </a:lnTo>
                    <a:lnTo>
                      <a:pt x="14" y="46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28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6" y="36"/>
                    </a:lnTo>
                    <a:lnTo>
                      <a:pt x="39" y="33"/>
                    </a:lnTo>
                    <a:lnTo>
                      <a:pt x="45" y="25"/>
                    </a:lnTo>
                    <a:lnTo>
                      <a:pt x="52" y="18"/>
                    </a:lnTo>
                    <a:lnTo>
                      <a:pt x="55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4" y="7"/>
                    </a:lnTo>
                    <a:lnTo>
                      <a:pt x="75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4" y="20"/>
                    </a:lnTo>
                    <a:lnTo>
                      <a:pt x="84" y="21"/>
                    </a:lnTo>
                    <a:lnTo>
                      <a:pt x="83" y="23"/>
                    </a:lnTo>
                    <a:lnTo>
                      <a:pt x="83" y="24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9" y="28"/>
                    </a:lnTo>
                    <a:lnTo>
                      <a:pt x="77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1" y="30"/>
                    </a:lnTo>
                    <a:lnTo>
                      <a:pt x="73" y="39"/>
                    </a:lnTo>
                    <a:lnTo>
                      <a:pt x="73" y="39"/>
                    </a:lnTo>
                    <a:close/>
                    <a:moveTo>
                      <a:pt x="9" y="78"/>
                    </a:moveTo>
                    <a:lnTo>
                      <a:pt x="8" y="76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9" y="69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4" y="63"/>
                    </a:lnTo>
                    <a:lnTo>
                      <a:pt x="17" y="60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5"/>
                    </a:lnTo>
                    <a:lnTo>
                      <a:pt x="31" y="53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5" y="48"/>
                    </a:lnTo>
                    <a:lnTo>
                      <a:pt x="54" y="47"/>
                    </a:lnTo>
                    <a:lnTo>
                      <a:pt x="63" y="45"/>
                    </a:lnTo>
                    <a:lnTo>
                      <a:pt x="71" y="44"/>
                    </a:lnTo>
                    <a:lnTo>
                      <a:pt x="78" y="44"/>
                    </a:lnTo>
                    <a:lnTo>
                      <a:pt x="82" y="44"/>
                    </a:lnTo>
                    <a:lnTo>
                      <a:pt x="86" y="44"/>
                    </a:lnTo>
                    <a:lnTo>
                      <a:pt x="89" y="46"/>
                    </a:lnTo>
                    <a:lnTo>
                      <a:pt x="91" y="47"/>
                    </a:lnTo>
                    <a:lnTo>
                      <a:pt x="94" y="49"/>
                    </a:lnTo>
                    <a:lnTo>
                      <a:pt x="95" y="52"/>
                    </a:lnTo>
                    <a:lnTo>
                      <a:pt x="97" y="52"/>
                    </a:lnTo>
                    <a:lnTo>
                      <a:pt x="97" y="54"/>
                    </a:lnTo>
                    <a:lnTo>
                      <a:pt x="98" y="56"/>
                    </a:lnTo>
                    <a:lnTo>
                      <a:pt x="98" y="57"/>
                    </a:lnTo>
                    <a:lnTo>
                      <a:pt x="98" y="60"/>
                    </a:lnTo>
                    <a:lnTo>
                      <a:pt x="98" y="63"/>
                    </a:lnTo>
                    <a:lnTo>
                      <a:pt x="98" y="64"/>
                    </a:lnTo>
                    <a:lnTo>
                      <a:pt x="98" y="67"/>
                    </a:lnTo>
                    <a:lnTo>
                      <a:pt x="97" y="68"/>
                    </a:lnTo>
                    <a:lnTo>
                      <a:pt x="95" y="70"/>
                    </a:lnTo>
                    <a:lnTo>
                      <a:pt x="94" y="72"/>
                    </a:lnTo>
                    <a:lnTo>
                      <a:pt x="92" y="74"/>
                    </a:lnTo>
                    <a:lnTo>
                      <a:pt x="90" y="76"/>
                    </a:lnTo>
                    <a:lnTo>
                      <a:pt x="86" y="77"/>
                    </a:lnTo>
                    <a:lnTo>
                      <a:pt x="82" y="80"/>
                    </a:lnTo>
                    <a:lnTo>
                      <a:pt x="78" y="81"/>
                    </a:lnTo>
                    <a:lnTo>
                      <a:pt x="73" y="84"/>
                    </a:lnTo>
                    <a:lnTo>
                      <a:pt x="68" y="85"/>
                    </a:lnTo>
                    <a:lnTo>
                      <a:pt x="63" y="87"/>
                    </a:lnTo>
                    <a:lnTo>
                      <a:pt x="58" y="88"/>
                    </a:lnTo>
                    <a:lnTo>
                      <a:pt x="53" y="88"/>
                    </a:lnTo>
                    <a:lnTo>
                      <a:pt x="48" y="90"/>
                    </a:lnTo>
                    <a:lnTo>
                      <a:pt x="42" y="90"/>
                    </a:lnTo>
                    <a:lnTo>
                      <a:pt x="37" y="91"/>
                    </a:lnTo>
                    <a:lnTo>
                      <a:pt x="32" y="92"/>
                    </a:lnTo>
                    <a:lnTo>
                      <a:pt x="26" y="92"/>
                    </a:lnTo>
                    <a:lnTo>
                      <a:pt x="22" y="92"/>
                    </a:lnTo>
                    <a:lnTo>
                      <a:pt x="20" y="91"/>
                    </a:lnTo>
                    <a:lnTo>
                      <a:pt x="18" y="90"/>
                    </a:lnTo>
                    <a:lnTo>
                      <a:pt x="15" y="89"/>
                    </a:lnTo>
                    <a:lnTo>
                      <a:pt x="14" y="88"/>
                    </a:lnTo>
                    <a:lnTo>
                      <a:pt x="12" y="87"/>
                    </a:lnTo>
                    <a:lnTo>
                      <a:pt x="11" y="84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9" y="78"/>
                    </a:lnTo>
                    <a:lnTo>
                      <a:pt x="9" y="78"/>
                    </a:lnTo>
                    <a:close/>
                    <a:moveTo>
                      <a:pt x="16" y="76"/>
                    </a:moveTo>
                    <a:lnTo>
                      <a:pt x="16" y="78"/>
                    </a:lnTo>
                    <a:lnTo>
                      <a:pt x="18" y="80"/>
                    </a:lnTo>
                    <a:lnTo>
                      <a:pt x="18" y="80"/>
                    </a:lnTo>
                    <a:lnTo>
                      <a:pt x="19" y="81"/>
                    </a:lnTo>
                    <a:lnTo>
                      <a:pt x="21" y="82"/>
                    </a:lnTo>
                    <a:lnTo>
                      <a:pt x="22" y="83"/>
                    </a:lnTo>
                    <a:lnTo>
                      <a:pt x="24" y="83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3" y="82"/>
                    </a:lnTo>
                    <a:lnTo>
                      <a:pt x="50" y="80"/>
                    </a:lnTo>
                    <a:lnTo>
                      <a:pt x="56" y="80"/>
                    </a:lnTo>
                    <a:lnTo>
                      <a:pt x="62" y="77"/>
                    </a:lnTo>
                    <a:lnTo>
                      <a:pt x="69" y="76"/>
                    </a:lnTo>
                    <a:lnTo>
                      <a:pt x="74" y="74"/>
                    </a:lnTo>
                    <a:lnTo>
                      <a:pt x="79" y="72"/>
                    </a:lnTo>
                    <a:lnTo>
                      <a:pt x="82" y="71"/>
                    </a:lnTo>
                    <a:lnTo>
                      <a:pt x="84" y="70"/>
                    </a:lnTo>
                    <a:lnTo>
                      <a:pt x="86" y="68"/>
                    </a:lnTo>
                    <a:lnTo>
                      <a:pt x="87" y="68"/>
                    </a:lnTo>
                    <a:lnTo>
                      <a:pt x="88" y="66"/>
                    </a:lnTo>
                    <a:lnTo>
                      <a:pt x="90" y="64"/>
                    </a:lnTo>
                    <a:lnTo>
                      <a:pt x="90" y="64"/>
                    </a:lnTo>
                    <a:lnTo>
                      <a:pt x="90" y="63"/>
                    </a:lnTo>
                    <a:lnTo>
                      <a:pt x="91" y="60"/>
                    </a:lnTo>
                    <a:lnTo>
                      <a:pt x="91" y="59"/>
                    </a:lnTo>
                    <a:lnTo>
                      <a:pt x="90" y="57"/>
                    </a:lnTo>
                    <a:lnTo>
                      <a:pt x="89" y="56"/>
                    </a:lnTo>
                    <a:lnTo>
                      <a:pt x="88" y="56"/>
                    </a:lnTo>
                    <a:lnTo>
                      <a:pt x="87" y="55"/>
                    </a:lnTo>
                    <a:lnTo>
                      <a:pt x="86" y="54"/>
                    </a:lnTo>
                    <a:lnTo>
                      <a:pt x="84" y="53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5" y="52"/>
                    </a:lnTo>
                    <a:lnTo>
                      <a:pt x="70" y="52"/>
                    </a:lnTo>
                    <a:lnTo>
                      <a:pt x="64" y="53"/>
                    </a:lnTo>
                    <a:lnTo>
                      <a:pt x="58" y="55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38" y="60"/>
                    </a:lnTo>
                    <a:lnTo>
                      <a:pt x="32" y="61"/>
                    </a:lnTo>
                    <a:lnTo>
                      <a:pt x="27" y="64"/>
                    </a:lnTo>
                    <a:lnTo>
                      <a:pt x="25" y="64"/>
                    </a:lnTo>
                    <a:lnTo>
                      <a:pt x="22" y="66"/>
                    </a:lnTo>
                    <a:lnTo>
                      <a:pt x="21" y="67"/>
                    </a:lnTo>
                    <a:lnTo>
                      <a:pt x="19" y="68"/>
                    </a:lnTo>
                    <a:lnTo>
                      <a:pt x="18" y="70"/>
                    </a:lnTo>
                    <a:lnTo>
                      <a:pt x="17" y="71"/>
                    </a:lnTo>
                    <a:lnTo>
                      <a:pt x="17" y="72"/>
                    </a:lnTo>
                    <a:lnTo>
                      <a:pt x="16" y="74"/>
                    </a:lnTo>
                    <a:lnTo>
                      <a:pt x="15" y="75"/>
                    </a:lnTo>
                    <a:lnTo>
                      <a:pt x="16" y="76"/>
                    </a:lnTo>
                    <a:lnTo>
                      <a:pt x="16" y="76"/>
                    </a:lnTo>
                    <a:close/>
                    <a:moveTo>
                      <a:pt x="23" y="128"/>
                    </a:moveTo>
                    <a:lnTo>
                      <a:pt x="25" y="132"/>
                    </a:lnTo>
                    <a:lnTo>
                      <a:pt x="26" y="135"/>
                    </a:lnTo>
                    <a:lnTo>
                      <a:pt x="27" y="136"/>
                    </a:lnTo>
                    <a:lnTo>
                      <a:pt x="29" y="137"/>
                    </a:lnTo>
                    <a:lnTo>
                      <a:pt x="30" y="139"/>
                    </a:lnTo>
                    <a:lnTo>
                      <a:pt x="32" y="140"/>
                    </a:lnTo>
                    <a:lnTo>
                      <a:pt x="34" y="140"/>
                    </a:lnTo>
                    <a:lnTo>
                      <a:pt x="35" y="140"/>
                    </a:lnTo>
                    <a:lnTo>
                      <a:pt x="37" y="141"/>
                    </a:lnTo>
                    <a:lnTo>
                      <a:pt x="39" y="141"/>
                    </a:lnTo>
                    <a:lnTo>
                      <a:pt x="41" y="141"/>
                    </a:lnTo>
                    <a:lnTo>
                      <a:pt x="43" y="141"/>
                    </a:lnTo>
                    <a:lnTo>
                      <a:pt x="45" y="140"/>
                    </a:lnTo>
                    <a:lnTo>
                      <a:pt x="47" y="140"/>
                    </a:lnTo>
                    <a:lnTo>
                      <a:pt x="115" y="116"/>
                    </a:lnTo>
                    <a:lnTo>
                      <a:pt x="112" y="108"/>
                    </a:lnTo>
                    <a:lnTo>
                      <a:pt x="44" y="132"/>
                    </a:lnTo>
                    <a:lnTo>
                      <a:pt x="42" y="132"/>
                    </a:lnTo>
                    <a:lnTo>
                      <a:pt x="39" y="132"/>
                    </a:lnTo>
                    <a:lnTo>
                      <a:pt x="38" y="132"/>
                    </a:lnTo>
                    <a:lnTo>
                      <a:pt x="36" y="132"/>
                    </a:lnTo>
                    <a:lnTo>
                      <a:pt x="34" y="130"/>
                    </a:lnTo>
                    <a:lnTo>
                      <a:pt x="32" y="129"/>
                    </a:lnTo>
                    <a:lnTo>
                      <a:pt x="31" y="128"/>
                    </a:lnTo>
                    <a:lnTo>
                      <a:pt x="30" y="125"/>
                    </a:lnTo>
                    <a:lnTo>
                      <a:pt x="30" y="124"/>
                    </a:lnTo>
                    <a:lnTo>
                      <a:pt x="30" y="121"/>
                    </a:lnTo>
                    <a:lnTo>
                      <a:pt x="30" y="119"/>
                    </a:lnTo>
                    <a:lnTo>
                      <a:pt x="31" y="116"/>
                    </a:lnTo>
                    <a:lnTo>
                      <a:pt x="32" y="115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0"/>
                    </a:lnTo>
                    <a:lnTo>
                      <a:pt x="105" y="88"/>
                    </a:lnTo>
                    <a:lnTo>
                      <a:pt x="103" y="80"/>
                    </a:lnTo>
                    <a:lnTo>
                      <a:pt x="36" y="102"/>
                    </a:lnTo>
                    <a:lnTo>
                      <a:pt x="34" y="103"/>
                    </a:lnTo>
                    <a:lnTo>
                      <a:pt x="32" y="104"/>
                    </a:lnTo>
                    <a:lnTo>
                      <a:pt x="30" y="105"/>
                    </a:lnTo>
                    <a:lnTo>
                      <a:pt x="29" y="107"/>
                    </a:lnTo>
                    <a:lnTo>
                      <a:pt x="27" y="108"/>
                    </a:lnTo>
                    <a:lnTo>
                      <a:pt x="26" y="109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3" y="115"/>
                    </a:lnTo>
                    <a:lnTo>
                      <a:pt x="22" y="117"/>
                    </a:lnTo>
                    <a:lnTo>
                      <a:pt x="22" y="119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3" y="128"/>
                    </a:lnTo>
                    <a:lnTo>
                      <a:pt x="23" y="128"/>
                    </a:lnTo>
                    <a:close/>
                    <a:moveTo>
                      <a:pt x="110" y="122"/>
                    </a:moveTo>
                    <a:lnTo>
                      <a:pt x="116" y="119"/>
                    </a:lnTo>
                    <a:lnTo>
                      <a:pt x="130" y="151"/>
                    </a:lnTo>
                    <a:lnTo>
                      <a:pt x="123" y="153"/>
                    </a:lnTo>
                    <a:lnTo>
                      <a:pt x="118" y="141"/>
                    </a:lnTo>
                    <a:lnTo>
                      <a:pt x="42" y="172"/>
                    </a:lnTo>
                    <a:lnTo>
                      <a:pt x="38" y="164"/>
                    </a:lnTo>
                    <a:lnTo>
                      <a:pt x="114" y="133"/>
                    </a:lnTo>
                    <a:lnTo>
                      <a:pt x="110" y="122"/>
                    </a:lnTo>
                    <a:lnTo>
                      <a:pt x="110" y="122"/>
                    </a:lnTo>
                    <a:close/>
                    <a:moveTo>
                      <a:pt x="73" y="232"/>
                    </a:moveTo>
                    <a:lnTo>
                      <a:pt x="153" y="190"/>
                    </a:lnTo>
                    <a:lnTo>
                      <a:pt x="149" y="183"/>
                    </a:lnTo>
                    <a:lnTo>
                      <a:pt x="115" y="200"/>
                    </a:lnTo>
                    <a:lnTo>
                      <a:pt x="103" y="177"/>
                    </a:lnTo>
                    <a:lnTo>
                      <a:pt x="137" y="163"/>
                    </a:lnTo>
                    <a:lnTo>
                      <a:pt x="133" y="15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95" y="180"/>
                    </a:lnTo>
                    <a:lnTo>
                      <a:pt x="108" y="204"/>
                    </a:lnTo>
                    <a:lnTo>
                      <a:pt x="69" y="225"/>
                    </a:lnTo>
                    <a:lnTo>
                      <a:pt x="73" y="2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ṩ1íḋé"/>
              <p:cNvSpPr/>
              <p:nvPr userDrawn="1"/>
            </p:nvSpPr>
            <p:spPr bwMode="auto">
              <a:xfrm>
                <a:off x="2192338" y="3840163"/>
                <a:ext cx="303213" cy="306388"/>
              </a:xfrm>
              <a:custGeom>
                <a:avLst/>
                <a:gdLst>
                  <a:gd name="T0" fmla="*/ 20 w 191"/>
                  <a:gd name="T1" fmla="*/ 59 h 193"/>
                  <a:gd name="T2" fmla="*/ 13 w 191"/>
                  <a:gd name="T3" fmla="*/ 60 h 193"/>
                  <a:gd name="T4" fmla="*/ 9 w 191"/>
                  <a:gd name="T5" fmla="*/ 56 h 193"/>
                  <a:gd name="T6" fmla="*/ 8 w 191"/>
                  <a:gd name="T7" fmla="*/ 50 h 193"/>
                  <a:gd name="T8" fmla="*/ 10 w 191"/>
                  <a:gd name="T9" fmla="*/ 45 h 193"/>
                  <a:gd name="T10" fmla="*/ 14 w 191"/>
                  <a:gd name="T11" fmla="*/ 39 h 193"/>
                  <a:gd name="T12" fmla="*/ 24 w 191"/>
                  <a:gd name="T13" fmla="*/ 30 h 193"/>
                  <a:gd name="T14" fmla="*/ 38 w 191"/>
                  <a:gd name="T15" fmla="*/ 19 h 193"/>
                  <a:gd name="T16" fmla="*/ 52 w 191"/>
                  <a:gd name="T17" fmla="*/ 12 h 193"/>
                  <a:gd name="T18" fmla="*/ 60 w 191"/>
                  <a:gd name="T19" fmla="*/ 10 h 193"/>
                  <a:gd name="T20" fmla="*/ 65 w 191"/>
                  <a:gd name="T21" fmla="*/ 10 h 193"/>
                  <a:gd name="T22" fmla="*/ 69 w 191"/>
                  <a:gd name="T23" fmla="*/ 12 h 193"/>
                  <a:gd name="T24" fmla="*/ 71 w 191"/>
                  <a:gd name="T25" fmla="*/ 18 h 193"/>
                  <a:gd name="T26" fmla="*/ 69 w 191"/>
                  <a:gd name="T27" fmla="*/ 24 h 193"/>
                  <a:gd name="T28" fmla="*/ 61 w 191"/>
                  <a:gd name="T29" fmla="*/ 32 h 193"/>
                  <a:gd name="T30" fmla="*/ 69 w 191"/>
                  <a:gd name="T31" fmla="*/ 36 h 193"/>
                  <a:gd name="T32" fmla="*/ 75 w 191"/>
                  <a:gd name="T33" fmla="*/ 31 h 193"/>
                  <a:gd name="T34" fmla="*/ 77 w 191"/>
                  <a:gd name="T35" fmla="*/ 25 h 193"/>
                  <a:gd name="T36" fmla="*/ 79 w 191"/>
                  <a:gd name="T37" fmla="*/ 19 h 193"/>
                  <a:gd name="T38" fmla="*/ 78 w 191"/>
                  <a:gd name="T39" fmla="*/ 13 h 193"/>
                  <a:gd name="T40" fmla="*/ 75 w 191"/>
                  <a:gd name="T41" fmla="*/ 7 h 193"/>
                  <a:gd name="T42" fmla="*/ 71 w 191"/>
                  <a:gd name="T43" fmla="*/ 3 h 193"/>
                  <a:gd name="T44" fmla="*/ 64 w 191"/>
                  <a:gd name="T45" fmla="*/ 0 h 193"/>
                  <a:gd name="T46" fmla="*/ 55 w 191"/>
                  <a:gd name="T47" fmla="*/ 2 h 193"/>
                  <a:gd name="T48" fmla="*/ 42 w 191"/>
                  <a:gd name="T49" fmla="*/ 7 h 193"/>
                  <a:gd name="T50" fmla="*/ 29 w 191"/>
                  <a:gd name="T51" fmla="*/ 16 h 193"/>
                  <a:gd name="T52" fmla="*/ 17 w 191"/>
                  <a:gd name="T53" fmla="*/ 25 h 193"/>
                  <a:gd name="T54" fmla="*/ 8 w 191"/>
                  <a:gd name="T55" fmla="*/ 35 h 193"/>
                  <a:gd name="T56" fmla="*/ 2 w 191"/>
                  <a:gd name="T57" fmla="*/ 43 h 193"/>
                  <a:gd name="T58" fmla="*/ 0 w 191"/>
                  <a:gd name="T59" fmla="*/ 51 h 193"/>
                  <a:gd name="T60" fmla="*/ 2 w 191"/>
                  <a:gd name="T61" fmla="*/ 58 h 193"/>
                  <a:gd name="T62" fmla="*/ 5 w 191"/>
                  <a:gd name="T63" fmla="*/ 64 h 193"/>
                  <a:gd name="T64" fmla="*/ 9 w 191"/>
                  <a:gd name="T65" fmla="*/ 67 h 193"/>
                  <a:gd name="T66" fmla="*/ 14 w 191"/>
                  <a:gd name="T67" fmla="*/ 69 h 193"/>
                  <a:gd name="T68" fmla="*/ 20 w 191"/>
                  <a:gd name="T69" fmla="*/ 68 h 193"/>
                  <a:gd name="T70" fmla="*/ 28 w 191"/>
                  <a:gd name="T71" fmla="*/ 65 h 193"/>
                  <a:gd name="T72" fmla="*/ 29 w 191"/>
                  <a:gd name="T73" fmla="*/ 55 h 193"/>
                  <a:gd name="T74" fmla="*/ 43 w 191"/>
                  <a:gd name="T75" fmla="*/ 107 h 193"/>
                  <a:gd name="T76" fmla="*/ 27 w 191"/>
                  <a:gd name="T77" fmla="*/ 89 h 193"/>
                  <a:gd name="T78" fmla="*/ 97 w 191"/>
                  <a:gd name="T79" fmla="*/ 33 h 193"/>
                  <a:gd name="T80" fmla="*/ 110 w 191"/>
                  <a:gd name="T81" fmla="*/ 47 h 193"/>
                  <a:gd name="T82" fmla="*/ 48 w 191"/>
                  <a:gd name="T83" fmla="*/ 112 h 193"/>
                  <a:gd name="T84" fmla="*/ 124 w 191"/>
                  <a:gd name="T85" fmla="*/ 60 h 193"/>
                  <a:gd name="T86" fmla="*/ 64 w 191"/>
                  <a:gd name="T87" fmla="*/ 127 h 193"/>
                  <a:gd name="T88" fmla="*/ 169 w 191"/>
                  <a:gd name="T89" fmla="*/ 95 h 193"/>
                  <a:gd name="T90" fmla="*/ 149 w 191"/>
                  <a:gd name="T91" fmla="*/ 82 h 193"/>
                  <a:gd name="T92" fmla="*/ 82 w 191"/>
                  <a:gd name="T93" fmla="*/ 143 h 193"/>
                  <a:gd name="T94" fmla="*/ 99 w 191"/>
                  <a:gd name="T95" fmla="*/ 156 h 193"/>
                  <a:gd name="T96" fmla="*/ 145 w 191"/>
                  <a:gd name="T97" fmla="*/ 188 h 193"/>
                  <a:gd name="T98" fmla="*/ 182 w 191"/>
                  <a:gd name="T99" fmla="*/ 105 h 193"/>
                  <a:gd name="T100" fmla="*/ 147 w 191"/>
                  <a:gd name="T101" fmla="*/ 148 h 193"/>
                  <a:gd name="T102" fmla="*/ 153 w 191"/>
                  <a:gd name="T103" fmla="*/ 14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1" h="193">
                    <a:moveTo>
                      <a:pt x="29" y="55"/>
                    </a:moveTo>
                    <a:lnTo>
                      <a:pt x="24" y="57"/>
                    </a:lnTo>
                    <a:lnTo>
                      <a:pt x="20" y="59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3" y="60"/>
                    </a:lnTo>
                    <a:lnTo>
                      <a:pt x="12" y="59"/>
                    </a:lnTo>
                    <a:lnTo>
                      <a:pt x="10" y="58"/>
                    </a:lnTo>
                    <a:lnTo>
                      <a:pt x="9" y="56"/>
                    </a:lnTo>
                    <a:lnTo>
                      <a:pt x="8" y="54"/>
                    </a:lnTo>
                    <a:lnTo>
                      <a:pt x="8" y="51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9" y="47"/>
                    </a:lnTo>
                    <a:lnTo>
                      <a:pt x="10" y="45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4" y="39"/>
                    </a:lnTo>
                    <a:lnTo>
                      <a:pt x="16" y="37"/>
                    </a:lnTo>
                    <a:lnTo>
                      <a:pt x="20" y="33"/>
                    </a:lnTo>
                    <a:lnTo>
                      <a:pt x="24" y="30"/>
                    </a:lnTo>
                    <a:lnTo>
                      <a:pt x="28" y="27"/>
                    </a:lnTo>
                    <a:lnTo>
                      <a:pt x="33" y="23"/>
                    </a:lnTo>
                    <a:lnTo>
                      <a:pt x="38" y="19"/>
                    </a:lnTo>
                    <a:lnTo>
                      <a:pt x="43" y="17"/>
                    </a:lnTo>
                    <a:lnTo>
                      <a:pt x="48" y="15"/>
                    </a:lnTo>
                    <a:lnTo>
                      <a:pt x="52" y="12"/>
                    </a:lnTo>
                    <a:lnTo>
                      <a:pt x="56" y="11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7" y="11"/>
                    </a:lnTo>
                    <a:lnTo>
                      <a:pt x="69" y="12"/>
                    </a:lnTo>
                    <a:lnTo>
                      <a:pt x="70" y="14"/>
                    </a:lnTo>
                    <a:lnTo>
                      <a:pt x="71" y="16"/>
                    </a:lnTo>
                    <a:lnTo>
                      <a:pt x="71" y="18"/>
                    </a:lnTo>
                    <a:lnTo>
                      <a:pt x="71" y="19"/>
                    </a:lnTo>
                    <a:lnTo>
                      <a:pt x="71" y="22"/>
                    </a:lnTo>
                    <a:lnTo>
                      <a:pt x="69" y="24"/>
                    </a:lnTo>
                    <a:lnTo>
                      <a:pt x="68" y="27"/>
                    </a:lnTo>
                    <a:lnTo>
                      <a:pt x="65" y="29"/>
                    </a:lnTo>
                    <a:lnTo>
                      <a:pt x="61" y="32"/>
                    </a:lnTo>
                    <a:lnTo>
                      <a:pt x="65" y="39"/>
                    </a:lnTo>
                    <a:lnTo>
                      <a:pt x="67" y="38"/>
                    </a:lnTo>
                    <a:lnTo>
                      <a:pt x="69" y="36"/>
                    </a:lnTo>
                    <a:lnTo>
                      <a:pt x="71" y="35"/>
                    </a:lnTo>
                    <a:lnTo>
                      <a:pt x="73" y="33"/>
                    </a:lnTo>
                    <a:lnTo>
                      <a:pt x="75" y="31"/>
                    </a:lnTo>
                    <a:lnTo>
                      <a:pt x="76" y="29"/>
                    </a:lnTo>
                    <a:lnTo>
                      <a:pt x="77" y="27"/>
                    </a:lnTo>
                    <a:lnTo>
                      <a:pt x="77" y="25"/>
                    </a:lnTo>
                    <a:lnTo>
                      <a:pt x="78" y="23"/>
                    </a:lnTo>
                    <a:lnTo>
                      <a:pt x="79" y="21"/>
                    </a:lnTo>
                    <a:lnTo>
                      <a:pt x="79" y="19"/>
                    </a:lnTo>
                    <a:lnTo>
                      <a:pt x="79" y="17"/>
                    </a:lnTo>
                    <a:lnTo>
                      <a:pt x="78" y="15"/>
                    </a:lnTo>
                    <a:lnTo>
                      <a:pt x="78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5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8" y="1"/>
                    </a:lnTo>
                    <a:lnTo>
                      <a:pt x="55" y="2"/>
                    </a:lnTo>
                    <a:lnTo>
                      <a:pt x="51" y="3"/>
                    </a:lnTo>
                    <a:lnTo>
                      <a:pt x="47" y="5"/>
                    </a:lnTo>
                    <a:lnTo>
                      <a:pt x="42" y="7"/>
                    </a:lnTo>
                    <a:lnTo>
                      <a:pt x="38" y="10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20" y="22"/>
                    </a:lnTo>
                    <a:lnTo>
                      <a:pt x="17" y="25"/>
                    </a:lnTo>
                    <a:lnTo>
                      <a:pt x="13" y="29"/>
                    </a:lnTo>
                    <a:lnTo>
                      <a:pt x="10" y="32"/>
                    </a:lnTo>
                    <a:lnTo>
                      <a:pt x="8" y="35"/>
                    </a:lnTo>
                    <a:lnTo>
                      <a:pt x="5" y="38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3" y="60"/>
                    </a:lnTo>
                    <a:lnTo>
                      <a:pt x="4" y="63"/>
                    </a:lnTo>
                    <a:lnTo>
                      <a:pt x="5" y="64"/>
                    </a:lnTo>
                    <a:lnTo>
                      <a:pt x="6" y="66"/>
                    </a:lnTo>
                    <a:lnTo>
                      <a:pt x="8" y="67"/>
                    </a:lnTo>
                    <a:lnTo>
                      <a:pt x="9" y="67"/>
                    </a:lnTo>
                    <a:lnTo>
                      <a:pt x="11" y="68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9" y="69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5" y="67"/>
                    </a:lnTo>
                    <a:lnTo>
                      <a:pt x="28" y="65"/>
                    </a:lnTo>
                    <a:lnTo>
                      <a:pt x="30" y="63"/>
                    </a:lnTo>
                    <a:lnTo>
                      <a:pt x="33" y="62"/>
                    </a:lnTo>
                    <a:lnTo>
                      <a:pt x="29" y="55"/>
                    </a:lnTo>
                    <a:lnTo>
                      <a:pt x="29" y="55"/>
                    </a:lnTo>
                    <a:close/>
                    <a:moveTo>
                      <a:pt x="48" y="112"/>
                    </a:moveTo>
                    <a:lnTo>
                      <a:pt x="43" y="107"/>
                    </a:lnTo>
                    <a:lnTo>
                      <a:pt x="78" y="76"/>
                    </a:lnTo>
                    <a:lnTo>
                      <a:pt x="64" y="59"/>
                    </a:lnTo>
                    <a:lnTo>
                      <a:pt x="27" y="89"/>
                    </a:lnTo>
                    <a:lnTo>
                      <a:pt x="21" y="83"/>
                    </a:lnTo>
                    <a:lnTo>
                      <a:pt x="91" y="27"/>
                    </a:lnTo>
                    <a:lnTo>
                      <a:pt x="97" y="33"/>
                    </a:lnTo>
                    <a:lnTo>
                      <a:pt x="70" y="54"/>
                    </a:lnTo>
                    <a:lnTo>
                      <a:pt x="84" y="71"/>
                    </a:lnTo>
                    <a:lnTo>
                      <a:pt x="110" y="47"/>
                    </a:lnTo>
                    <a:lnTo>
                      <a:pt x="116" y="53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  <a:moveTo>
                      <a:pt x="64" y="127"/>
                    </a:moveTo>
                    <a:lnTo>
                      <a:pt x="58" y="121"/>
                    </a:lnTo>
                    <a:lnTo>
                      <a:pt x="124" y="60"/>
                    </a:lnTo>
                    <a:lnTo>
                      <a:pt x="130" y="66"/>
                    </a:lnTo>
                    <a:lnTo>
                      <a:pt x="64" y="127"/>
                    </a:lnTo>
                    <a:lnTo>
                      <a:pt x="64" y="127"/>
                    </a:lnTo>
                    <a:close/>
                    <a:moveTo>
                      <a:pt x="99" y="156"/>
                    </a:moveTo>
                    <a:lnTo>
                      <a:pt x="105" y="161"/>
                    </a:lnTo>
                    <a:lnTo>
                      <a:pt x="169" y="95"/>
                    </a:lnTo>
                    <a:lnTo>
                      <a:pt x="163" y="91"/>
                    </a:lnTo>
                    <a:lnTo>
                      <a:pt x="122" y="131"/>
                    </a:lnTo>
                    <a:lnTo>
                      <a:pt x="149" y="82"/>
                    </a:lnTo>
                    <a:lnTo>
                      <a:pt x="139" y="74"/>
                    </a:lnTo>
                    <a:lnTo>
                      <a:pt x="75" y="136"/>
                    </a:lnTo>
                    <a:lnTo>
                      <a:pt x="82" y="143"/>
                    </a:lnTo>
                    <a:lnTo>
                      <a:pt x="137" y="86"/>
                    </a:lnTo>
                    <a:lnTo>
                      <a:pt x="99" y="156"/>
                    </a:lnTo>
                    <a:lnTo>
                      <a:pt x="99" y="156"/>
                    </a:lnTo>
                    <a:close/>
                    <a:moveTo>
                      <a:pt x="147" y="148"/>
                    </a:moveTo>
                    <a:lnTo>
                      <a:pt x="160" y="159"/>
                    </a:lnTo>
                    <a:lnTo>
                      <a:pt x="145" y="188"/>
                    </a:lnTo>
                    <a:lnTo>
                      <a:pt x="153" y="193"/>
                    </a:lnTo>
                    <a:lnTo>
                      <a:pt x="191" y="111"/>
                    </a:lnTo>
                    <a:lnTo>
                      <a:pt x="182" y="105"/>
                    </a:lnTo>
                    <a:lnTo>
                      <a:pt x="115" y="168"/>
                    </a:lnTo>
                    <a:lnTo>
                      <a:pt x="121" y="173"/>
                    </a:lnTo>
                    <a:lnTo>
                      <a:pt x="147" y="148"/>
                    </a:lnTo>
                    <a:lnTo>
                      <a:pt x="147" y="148"/>
                    </a:lnTo>
                    <a:close/>
                    <a:moveTo>
                      <a:pt x="163" y="151"/>
                    </a:moveTo>
                    <a:lnTo>
                      <a:pt x="153" y="143"/>
                    </a:lnTo>
                    <a:lnTo>
                      <a:pt x="178" y="119"/>
                    </a:lnTo>
                    <a:lnTo>
                      <a:pt x="163" y="15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ś1ïḋe"/>
              <p:cNvSpPr/>
              <p:nvPr userDrawn="1"/>
            </p:nvSpPr>
            <p:spPr bwMode="auto">
              <a:xfrm>
                <a:off x="2944813" y="3957638"/>
                <a:ext cx="39688" cy="73025"/>
              </a:xfrm>
              <a:custGeom>
                <a:avLst/>
                <a:gdLst>
                  <a:gd name="T0" fmla="*/ 13 w 25"/>
                  <a:gd name="T1" fmla="*/ 0 h 46"/>
                  <a:gd name="T2" fmla="*/ 20 w 25"/>
                  <a:gd name="T3" fmla="*/ 29 h 46"/>
                  <a:gd name="T4" fmla="*/ 24 w 25"/>
                  <a:gd name="T5" fmla="*/ 28 h 46"/>
                  <a:gd name="T6" fmla="*/ 25 w 25"/>
                  <a:gd name="T7" fmla="*/ 32 h 46"/>
                  <a:gd name="T8" fmla="*/ 21 w 25"/>
                  <a:gd name="T9" fmla="*/ 33 h 46"/>
                  <a:gd name="T10" fmla="*/ 24 w 25"/>
                  <a:gd name="T11" fmla="*/ 45 h 46"/>
                  <a:gd name="T12" fmla="*/ 20 w 25"/>
                  <a:gd name="T13" fmla="*/ 46 h 46"/>
                  <a:gd name="T14" fmla="*/ 17 w 25"/>
                  <a:gd name="T15" fmla="*/ 33 h 46"/>
                  <a:gd name="T16" fmla="*/ 2 w 25"/>
                  <a:gd name="T17" fmla="*/ 37 h 46"/>
                  <a:gd name="T18" fmla="*/ 0 w 25"/>
                  <a:gd name="T19" fmla="*/ 33 h 46"/>
                  <a:gd name="T20" fmla="*/ 11 w 25"/>
                  <a:gd name="T21" fmla="*/ 0 h 46"/>
                  <a:gd name="T22" fmla="*/ 13 w 25"/>
                  <a:gd name="T23" fmla="*/ 0 h 46"/>
                  <a:gd name="T24" fmla="*/ 13 w 25"/>
                  <a:gd name="T25" fmla="*/ 0 h 46"/>
                  <a:gd name="T26" fmla="*/ 16 w 25"/>
                  <a:gd name="T27" fmla="*/ 29 h 46"/>
                  <a:gd name="T28" fmla="*/ 11 w 25"/>
                  <a:gd name="T29" fmla="*/ 7 h 46"/>
                  <a:gd name="T30" fmla="*/ 3 w 25"/>
                  <a:gd name="T31" fmla="*/ 33 h 46"/>
                  <a:gd name="T32" fmla="*/ 16 w 25"/>
                  <a:gd name="T33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46">
                    <a:moveTo>
                      <a:pt x="13" y="0"/>
                    </a:moveTo>
                    <a:lnTo>
                      <a:pt x="20" y="29"/>
                    </a:lnTo>
                    <a:lnTo>
                      <a:pt x="24" y="28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4" y="45"/>
                    </a:lnTo>
                    <a:lnTo>
                      <a:pt x="20" y="46"/>
                    </a:lnTo>
                    <a:lnTo>
                      <a:pt x="17" y="33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  <a:moveTo>
                      <a:pt x="16" y="29"/>
                    </a:moveTo>
                    <a:lnTo>
                      <a:pt x="11" y="7"/>
                    </a:lnTo>
                    <a:lnTo>
                      <a:pt x="3" y="33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s1íďe"/>
              <p:cNvSpPr/>
              <p:nvPr userDrawn="1"/>
            </p:nvSpPr>
            <p:spPr bwMode="auto">
              <a:xfrm>
                <a:off x="2720976" y="3960813"/>
                <a:ext cx="38100" cy="71438"/>
              </a:xfrm>
              <a:custGeom>
                <a:avLst/>
                <a:gdLst>
                  <a:gd name="T0" fmla="*/ 16 w 24"/>
                  <a:gd name="T1" fmla="*/ 10 h 45"/>
                  <a:gd name="T2" fmla="*/ 16 w 24"/>
                  <a:gd name="T3" fmla="*/ 8 h 45"/>
                  <a:gd name="T4" fmla="*/ 16 w 24"/>
                  <a:gd name="T5" fmla="*/ 7 h 45"/>
                  <a:gd name="T6" fmla="*/ 16 w 24"/>
                  <a:gd name="T7" fmla="*/ 6 h 45"/>
                  <a:gd name="T8" fmla="*/ 15 w 24"/>
                  <a:gd name="T9" fmla="*/ 5 h 45"/>
                  <a:gd name="T10" fmla="*/ 12 w 24"/>
                  <a:gd name="T11" fmla="*/ 5 h 45"/>
                  <a:gd name="T12" fmla="*/ 9 w 24"/>
                  <a:gd name="T13" fmla="*/ 5 h 45"/>
                  <a:gd name="T14" fmla="*/ 10 w 24"/>
                  <a:gd name="T15" fmla="*/ 3 h 45"/>
                  <a:gd name="T16" fmla="*/ 13 w 24"/>
                  <a:gd name="T17" fmla="*/ 3 h 45"/>
                  <a:gd name="T18" fmla="*/ 17 w 24"/>
                  <a:gd name="T19" fmla="*/ 3 h 45"/>
                  <a:gd name="T20" fmla="*/ 20 w 24"/>
                  <a:gd name="T21" fmla="*/ 2 h 45"/>
                  <a:gd name="T22" fmla="*/ 24 w 24"/>
                  <a:gd name="T23" fmla="*/ 0 h 45"/>
                  <a:gd name="T24" fmla="*/ 14 w 24"/>
                  <a:gd name="T25" fmla="*/ 39 h 45"/>
                  <a:gd name="T26" fmla="*/ 14 w 24"/>
                  <a:gd name="T27" fmla="*/ 39 h 45"/>
                  <a:gd name="T28" fmla="*/ 14 w 24"/>
                  <a:gd name="T29" fmla="*/ 40 h 45"/>
                  <a:gd name="T30" fmla="*/ 14 w 24"/>
                  <a:gd name="T31" fmla="*/ 41 h 45"/>
                  <a:gd name="T32" fmla="*/ 14 w 24"/>
                  <a:gd name="T33" fmla="*/ 42 h 45"/>
                  <a:gd name="T34" fmla="*/ 16 w 24"/>
                  <a:gd name="T35" fmla="*/ 43 h 45"/>
                  <a:gd name="T36" fmla="*/ 18 w 24"/>
                  <a:gd name="T37" fmla="*/ 43 h 45"/>
                  <a:gd name="T38" fmla="*/ 18 w 24"/>
                  <a:gd name="T39" fmla="*/ 45 h 45"/>
                  <a:gd name="T40" fmla="*/ 0 w 24"/>
                  <a:gd name="T41" fmla="*/ 40 h 45"/>
                  <a:gd name="T42" fmla="*/ 1 w 24"/>
                  <a:gd name="T43" fmla="*/ 39 h 45"/>
                  <a:gd name="T44" fmla="*/ 4 w 24"/>
                  <a:gd name="T45" fmla="*/ 39 h 45"/>
                  <a:gd name="T46" fmla="*/ 6 w 24"/>
                  <a:gd name="T47" fmla="*/ 39 h 45"/>
                  <a:gd name="T48" fmla="*/ 7 w 24"/>
                  <a:gd name="T49" fmla="*/ 39 h 45"/>
                  <a:gd name="T50" fmla="*/ 8 w 24"/>
                  <a:gd name="T51" fmla="*/ 39 h 45"/>
                  <a:gd name="T52" fmla="*/ 8 w 24"/>
                  <a:gd name="T53" fmla="*/ 39 h 45"/>
                  <a:gd name="T54" fmla="*/ 8 w 24"/>
                  <a:gd name="T55" fmla="*/ 39 h 45"/>
                  <a:gd name="T56" fmla="*/ 16 w 24"/>
                  <a:gd name="T5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45">
                    <a:moveTo>
                      <a:pt x="16" y="10"/>
                    </a:move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14" y="39"/>
                    </a:lnTo>
                    <a:lnTo>
                      <a:pt x="14" y="39"/>
                    </a:lnTo>
                    <a:lnTo>
                      <a:pt x="14" y="40"/>
                    </a:lnTo>
                    <a:lnTo>
                      <a:pt x="14" y="41"/>
                    </a:lnTo>
                    <a:lnTo>
                      <a:pt x="14" y="42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5"/>
                    </a:lnTo>
                    <a:lnTo>
                      <a:pt x="0" y="40"/>
                    </a:lnTo>
                    <a:lnTo>
                      <a:pt x="1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ľide"/>
              <p:cNvSpPr/>
              <p:nvPr userDrawn="1"/>
            </p:nvSpPr>
            <p:spPr bwMode="auto">
              <a:xfrm>
                <a:off x="2797176" y="3963988"/>
                <a:ext cx="36513" cy="71438"/>
              </a:xfrm>
              <a:custGeom>
                <a:avLst/>
                <a:gdLst>
                  <a:gd name="T0" fmla="*/ 1 w 23"/>
                  <a:gd name="T1" fmla="*/ 45 h 45"/>
                  <a:gd name="T2" fmla="*/ 6 w 23"/>
                  <a:gd name="T3" fmla="*/ 42 h 45"/>
                  <a:gd name="T4" fmla="*/ 10 w 23"/>
                  <a:gd name="T5" fmla="*/ 39 h 45"/>
                  <a:gd name="T6" fmla="*/ 14 w 23"/>
                  <a:gd name="T7" fmla="*/ 33 h 45"/>
                  <a:gd name="T8" fmla="*/ 16 w 23"/>
                  <a:gd name="T9" fmla="*/ 25 h 45"/>
                  <a:gd name="T10" fmla="*/ 12 w 23"/>
                  <a:gd name="T11" fmla="*/ 28 h 45"/>
                  <a:gd name="T12" fmla="*/ 11 w 23"/>
                  <a:gd name="T13" fmla="*/ 29 h 45"/>
                  <a:gd name="T14" fmla="*/ 8 w 23"/>
                  <a:gd name="T15" fmla="*/ 29 h 45"/>
                  <a:gd name="T16" fmla="*/ 5 w 23"/>
                  <a:gd name="T17" fmla="*/ 27 h 45"/>
                  <a:gd name="T18" fmla="*/ 3 w 23"/>
                  <a:gd name="T19" fmla="*/ 24 h 45"/>
                  <a:gd name="T20" fmla="*/ 1 w 23"/>
                  <a:gd name="T21" fmla="*/ 20 h 45"/>
                  <a:gd name="T22" fmla="*/ 0 w 23"/>
                  <a:gd name="T23" fmla="*/ 14 h 45"/>
                  <a:gd name="T24" fmla="*/ 1 w 23"/>
                  <a:gd name="T25" fmla="*/ 9 h 45"/>
                  <a:gd name="T26" fmla="*/ 4 w 23"/>
                  <a:gd name="T27" fmla="*/ 5 h 45"/>
                  <a:gd name="T28" fmla="*/ 5 w 23"/>
                  <a:gd name="T29" fmla="*/ 2 h 45"/>
                  <a:gd name="T30" fmla="*/ 8 w 23"/>
                  <a:gd name="T31" fmla="*/ 1 h 45"/>
                  <a:gd name="T32" fmla="*/ 12 w 23"/>
                  <a:gd name="T33" fmla="*/ 0 h 45"/>
                  <a:gd name="T34" fmla="*/ 14 w 23"/>
                  <a:gd name="T35" fmla="*/ 0 h 45"/>
                  <a:gd name="T36" fmla="*/ 16 w 23"/>
                  <a:gd name="T37" fmla="*/ 1 h 45"/>
                  <a:gd name="T38" fmla="*/ 20 w 23"/>
                  <a:gd name="T39" fmla="*/ 6 h 45"/>
                  <a:gd name="T40" fmla="*/ 23 w 23"/>
                  <a:gd name="T41" fmla="*/ 13 h 45"/>
                  <a:gd name="T42" fmla="*/ 23 w 23"/>
                  <a:gd name="T43" fmla="*/ 21 h 45"/>
                  <a:gd name="T44" fmla="*/ 22 w 23"/>
                  <a:gd name="T45" fmla="*/ 29 h 45"/>
                  <a:gd name="T46" fmla="*/ 20 w 23"/>
                  <a:gd name="T47" fmla="*/ 33 h 45"/>
                  <a:gd name="T48" fmla="*/ 18 w 23"/>
                  <a:gd name="T49" fmla="*/ 37 h 45"/>
                  <a:gd name="T50" fmla="*/ 15 w 23"/>
                  <a:gd name="T51" fmla="*/ 40 h 45"/>
                  <a:gd name="T52" fmla="*/ 11 w 23"/>
                  <a:gd name="T53" fmla="*/ 42 h 45"/>
                  <a:gd name="T54" fmla="*/ 7 w 23"/>
                  <a:gd name="T55" fmla="*/ 45 h 45"/>
                  <a:gd name="T56" fmla="*/ 1 w 23"/>
                  <a:gd name="T57" fmla="*/ 45 h 45"/>
                  <a:gd name="T58" fmla="*/ 16 w 23"/>
                  <a:gd name="T59" fmla="*/ 7 h 45"/>
                  <a:gd name="T60" fmla="*/ 13 w 23"/>
                  <a:gd name="T61" fmla="*/ 4 h 45"/>
                  <a:gd name="T62" fmla="*/ 12 w 23"/>
                  <a:gd name="T63" fmla="*/ 3 h 45"/>
                  <a:gd name="T64" fmla="*/ 9 w 23"/>
                  <a:gd name="T65" fmla="*/ 3 h 45"/>
                  <a:gd name="T66" fmla="*/ 8 w 23"/>
                  <a:gd name="T67" fmla="*/ 4 h 45"/>
                  <a:gd name="T68" fmla="*/ 6 w 23"/>
                  <a:gd name="T69" fmla="*/ 5 h 45"/>
                  <a:gd name="T70" fmla="*/ 5 w 23"/>
                  <a:gd name="T71" fmla="*/ 9 h 45"/>
                  <a:gd name="T72" fmla="*/ 5 w 23"/>
                  <a:gd name="T73" fmla="*/ 13 h 45"/>
                  <a:gd name="T74" fmla="*/ 5 w 23"/>
                  <a:gd name="T75" fmla="*/ 21 h 45"/>
                  <a:gd name="T76" fmla="*/ 7 w 23"/>
                  <a:gd name="T77" fmla="*/ 25 h 45"/>
                  <a:gd name="T78" fmla="*/ 8 w 23"/>
                  <a:gd name="T79" fmla="*/ 25 h 45"/>
                  <a:gd name="T80" fmla="*/ 11 w 23"/>
                  <a:gd name="T81" fmla="*/ 25 h 45"/>
                  <a:gd name="T82" fmla="*/ 15 w 23"/>
                  <a:gd name="T83" fmla="*/ 24 h 45"/>
                  <a:gd name="T84" fmla="*/ 16 w 23"/>
                  <a:gd name="T85" fmla="*/ 23 h 45"/>
                  <a:gd name="T86" fmla="*/ 17 w 23"/>
                  <a:gd name="T87" fmla="*/ 21 h 45"/>
                  <a:gd name="T88" fmla="*/ 18 w 23"/>
                  <a:gd name="T89" fmla="*/ 16 h 45"/>
                  <a:gd name="T90" fmla="*/ 17 w 23"/>
                  <a:gd name="T91" fmla="*/ 11 h 45"/>
                  <a:gd name="T92" fmla="*/ 16 w 23"/>
                  <a:gd name="T9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" h="45">
                    <a:moveTo>
                      <a:pt x="1" y="45"/>
                    </a:moveTo>
                    <a:lnTo>
                      <a:pt x="1" y="45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10" y="39"/>
                    </a:lnTo>
                    <a:lnTo>
                      <a:pt x="12" y="36"/>
                    </a:lnTo>
                    <a:lnTo>
                      <a:pt x="14" y="33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4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9" y="4"/>
                    </a:lnTo>
                    <a:lnTo>
                      <a:pt x="20" y="6"/>
                    </a:lnTo>
                    <a:lnTo>
                      <a:pt x="22" y="9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23" y="21"/>
                    </a:lnTo>
                    <a:lnTo>
                      <a:pt x="23" y="25"/>
                    </a:lnTo>
                    <a:lnTo>
                      <a:pt x="22" y="29"/>
                    </a:lnTo>
                    <a:lnTo>
                      <a:pt x="21" y="31"/>
                    </a:lnTo>
                    <a:lnTo>
                      <a:pt x="20" y="33"/>
                    </a:lnTo>
                    <a:lnTo>
                      <a:pt x="19" y="35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8" y="44"/>
                    </a:lnTo>
                    <a:lnTo>
                      <a:pt x="7" y="45"/>
                    </a:lnTo>
                    <a:lnTo>
                      <a:pt x="4" y="45"/>
                    </a:lnTo>
                    <a:lnTo>
                      <a:pt x="1" y="45"/>
                    </a:lnTo>
                    <a:lnTo>
                      <a:pt x="1" y="45"/>
                    </a:lnTo>
                    <a:close/>
                    <a:moveTo>
                      <a:pt x="16" y="7"/>
                    </a:moveTo>
                    <a:lnTo>
                      <a:pt x="15" y="5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6" y="23"/>
                    </a:lnTo>
                    <a:lnTo>
                      <a:pt x="7" y="25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22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8" y="16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lïḓé"/>
              <p:cNvSpPr/>
              <p:nvPr userDrawn="1"/>
            </p:nvSpPr>
            <p:spPr bwMode="auto">
              <a:xfrm>
                <a:off x="2874963" y="3962401"/>
                <a:ext cx="34925" cy="74613"/>
              </a:xfrm>
              <a:custGeom>
                <a:avLst/>
                <a:gdLst>
                  <a:gd name="T0" fmla="*/ 0 w 22"/>
                  <a:gd name="T1" fmla="*/ 10 h 47"/>
                  <a:gd name="T2" fmla="*/ 1 w 22"/>
                  <a:gd name="T3" fmla="*/ 6 h 47"/>
                  <a:gd name="T4" fmla="*/ 4 w 22"/>
                  <a:gd name="T5" fmla="*/ 2 h 47"/>
                  <a:gd name="T6" fmla="*/ 8 w 22"/>
                  <a:gd name="T7" fmla="*/ 1 h 47"/>
                  <a:gd name="T8" fmla="*/ 12 w 22"/>
                  <a:gd name="T9" fmla="*/ 1 h 47"/>
                  <a:gd name="T10" fmla="*/ 16 w 22"/>
                  <a:gd name="T11" fmla="*/ 2 h 47"/>
                  <a:gd name="T12" fmla="*/ 18 w 22"/>
                  <a:gd name="T13" fmla="*/ 6 h 47"/>
                  <a:gd name="T14" fmla="*/ 20 w 22"/>
                  <a:gd name="T15" fmla="*/ 10 h 47"/>
                  <a:gd name="T16" fmla="*/ 19 w 22"/>
                  <a:gd name="T17" fmla="*/ 14 h 47"/>
                  <a:gd name="T18" fmla="*/ 16 w 22"/>
                  <a:gd name="T19" fmla="*/ 18 h 47"/>
                  <a:gd name="T20" fmla="*/ 15 w 22"/>
                  <a:gd name="T21" fmla="*/ 22 h 47"/>
                  <a:gd name="T22" fmla="*/ 17 w 22"/>
                  <a:gd name="T23" fmla="*/ 24 h 47"/>
                  <a:gd name="T24" fmla="*/ 20 w 22"/>
                  <a:gd name="T25" fmla="*/ 26 h 47"/>
                  <a:gd name="T26" fmla="*/ 21 w 22"/>
                  <a:gd name="T27" fmla="*/ 29 h 47"/>
                  <a:gd name="T28" fmla="*/ 22 w 22"/>
                  <a:gd name="T29" fmla="*/ 33 h 47"/>
                  <a:gd name="T30" fmla="*/ 21 w 22"/>
                  <a:gd name="T31" fmla="*/ 38 h 47"/>
                  <a:gd name="T32" fmla="*/ 18 w 22"/>
                  <a:gd name="T33" fmla="*/ 42 h 47"/>
                  <a:gd name="T34" fmla="*/ 14 w 22"/>
                  <a:gd name="T35" fmla="*/ 46 h 47"/>
                  <a:gd name="T36" fmla="*/ 10 w 22"/>
                  <a:gd name="T37" fmla="*/ 47 h 47"/>
                  <a:gd name="T38" fmla="*/ 6 w 22"/>
                  <a:gd name="T39" fmla="*/ 47 h 47"/>
                  <a:gd name="T40" fmla="*/ 4 w 22"/>
                  <a:gd name="T41" fmla="*/ 46 h 47"/>
                  <a:gd name="T42" fmla="*/ 1 w 22"/>
                  <a:gd name="T43" fmla="*/ 45 h 47"/>
                  <a:gd name="T44" fmla="*/ 0 w 22"/>
                  <a:gd name="T45" fmla="*/ 42 h 47"/>
                  <a:gd name="T46" fmla="*/ 1 w 22"/>
                  <a:gd name="T47" fmla="*/ 40 h 47"/>
                  <a:gd name="T48" fmla="*/ 4 w 22"/>
                  <a:gd name="T49" fmla="*/ 39 h 47"/>
                  <a:gd name="T50" fmla="*/ 5 w 22"/>
                  <a:gd name="T51" fmla="*/ 40 h 47"/>
                  <a:gd name="T52" fmla="*/ 7 w 22"/>
                  <a:gd name="T53" fmla="*/ 42 h 47"/>
                  <a:gd name="T54" fmla="*/ 9 w 22"/>
                  <a:gd name="T55" fmla="*/ 43 h 47"/>
                  <a:gd name="T56" fmla="*/ 12 w 22"/>
                  <a:gd name="T57" fmla="*/ 42 h 47"/>
                  <a:gd name="T58" fmla="*/ 14 w 22"/>
                  <a:gd name="T59" fmla="*/ 41 h 47"/>
                  <a:gd name="T60" fmla="*/ 16 w 22"/>
                  <a:gd name="T61" fmla="*/ 38 h 47"/>
                  <a:gd name="T62" fmla="*/ 17 w 22"/>
                  <a:gd name="T63" fmla="*/ 36 h 47"/>
                  <a:gd name="T64" fmla="*/ 17 w 22"/>
                  <a:gd name="T65" fmla="*/ 34 h 47"/>
                  <a:gd name="T66" fmla="*/ 17 w 22"/>
                  <a:gd name="T67" fmla="*/ 30 h 47"/>
                  <a:gd name="T68" fmla="*/ 16 w 22"/>
                  <a:gd name="T69" fmla="*/ 28 h 47"/>
                  <a:gd name="T70" fmla="*/ 13 w 22"/>
                  <a:gd name="T71" fmla="*/ 26 h 47"/>
                  <a:gd name="T72" fmla="*/ 9 w 22"/>
                  <a:gd name="T73" fmla="*/ 24 h 47"/>
                  <a:gd name="T74" fmla="*/ 6 w 22"/>
                  <a:gd name="T75" fmla="*/ 22 h 47"/>
                  <a:gd name="T76" fmla="*/ 9 w 22"/>
                  <a:gd name="T77" fmla="*/ 22 h 47"/>
                  <a:gd name="T78" fmla="*/ 12 w 22"/>
                  <a:gd name="T79" fmla="*/ 19 h 47"/>
                  <a:gd name="T80" fmla="*/ 14 w 22"/>
                  <a:gd name="T81" fmla="*/ 16 h 47"/>
                  <a:gd name="T82" fmla="*/ 14 w 22"/>
                  <a:gd name="T83" fmla="*/ 13 h 47"/>
                  <a:gd name="T84" fmla="*/ 14 w 22"/>
                  <a:gd name="T85" fmla="*/ 9 h 47"/>
                  <a:gd name="T86" fmla="*/ 12 w 22"/>
                  <a:gd name="T87" fmla="*/ 6 h 47"/>
                  <a:gd name="T88" fmla="*/ 11 w 22"/>
                  <a:gd name="T89" fmla="*/ 6 h 47"/>
                  <a:gd name="T90" fmla="*/ 8 w 22"/>
                  <a:gd name="T91" fmla="*/ 5 h 47"/>
                  <a:gd name="T92" fmla="*/ 6 w 22"/>
                  <a:gd name="T93" fmla="*/ 6 h 47"/>
                  <a:gd name="T94" fmla="*/ 4 w 22"/>
                  <a:gd name="T95" fmla="*/ 6 h 47"/>
                  <a:gd name="T96" fmla="*/ 3 w 22"/>
                  <a:gd name="T97" fmla="*/ 8 h 47"/>
                  <a:gd name="T98" fmla="*/ 2 w 22"/>
                  <a:gd name="T99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" h="47">
                    <a:moveTo>
                      <a:pt x="0" y="11"/>
                    </a:move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4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3" y="21"/>
                    </a:lnTo>
                    <a:lnTo>
                      <a:pt x="15" y="22"/>
                    </a:lnTo>
                    <a:lnTo>
                      <a:pt x="16" y="22"/>
                    </a:lnTo>
                    <a:lnTo>
                      <a:pt x="17" y="24"/>
                    </a:lnTo>
                    <a:lnTo>
                      <a:pt x="19" y="25"/>
                    </a:lnTo>
                    <a:lnTo>
                      <a:pt x="20" y="26"/>
                    </a:lnTo>
                    <a:lnTo>
                      <a:pt x="20" y="27"/>
                    </a:lnTo>
                    <a:lnTo>
                      <a:pt x="21" y="29"/>
                    </a:lnTo>
                    <a:lnTo>
                      <a:pt x="21" y="30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1" y="38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0" y="47"/>
                    </a:lnTo>
                    <a:lnTo>
                      <a:pt x="7" y="47"/>
                    </a:lnTo>
                    <a:lnTo>
                      <a:pt x="6" y="47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1" y="40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5" y="40"/>
                    </a:lnTo>
                    <a:lnTo>
                      <a:pt x="6" y="41"/>
                    </a:lnTo>
                    <a:lnTo>
                      <a:pt x="7" y="42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3" y="42"/>
                    </a:lnTo>
                    <a:lnTo>
                      <a:pt x="14" y="41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6" y="29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3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ṧļïďê"/>
            <p:cNvGrpSpPr/>
            <p:nvPr userDrawn="1"/>
          </p:nvGrpSpPr>
          <p:grpSpPr>
            <a:xfrm>
              <a:off x="4119563" y="2551113"/>
              <a:ext cx="6130925" cy="1306513"/>
              <a:chOff x="4119563" y="2551113"/>
              <a:chExt cx="6130925" cy="1306513"/>
            </a:xfrm>
          </p:grpSpPr>
          <p:sp>
            <p:nvSpPr>
              <p:cNvPr id="53" name="ïṩḷïḋê"/>
              <p:cNvSpPr/>
              <p:nvPr userDrawn="1"/>
            </p:nvSpPr>
            <p:spPr bwMode="auto">
              <a:xfrm>
                <a:off x="9555163" y="2644776"/>
                <a:ext cx="695325" cy="1212850"/>
              </a:xfrm>
              <a:custGeom>
                <a:avLst/>
                <a:gdLst>
                  <a:gd name="T0" fmla="*/ 199 w 438"/>
                  <a:gd name="T1" fmla="*/ 337 h 764"/>
                  <a:gd name="T2" fmla="*/ 183 w 438"/>
                  <a:gd name="T3" fmla="*/ 308 h 764"/>
                  <a:gd name="T4" fmla="*/ 126 w 438"/>
                  <a:gd name="T5" fmla="*/ 371 h 764"/>
                  <a:gd name="T6" fmla="*/ 78 w 438"/>
                  <a:gd name="T7" fmla="*/ 348 h 764"/>
                  <a:gd name="T8" fmla="*/ 55 w 438"/>
                  <a:gd name="T9" fmla="*/ 290 h 764"/>
                  <a:gd name="T10" fmla="*/ 103 w 438"/>
                  <a:gd name="T11" fmla="*/ 283 h 764"/>
                  <a:gd name="T12" fmla="*/ 78 w 438"/>
                  <a:gd name="T13" fmla="*/ 216 h 764"/>
                  <a:gd name="T14" fmla="*/ 83 w 438"/>
                  <a:gd name="T15" fmla="*/ 183 h 764"/>
                  <a:gd name="T16" fmla="*/ 159 w 438"/>
                  <a:gd name="T17" fmla="*/ 189 h 764"/>
                  <a:gd name="T18" fmla="*/ 233 w 438"/>
                  <a:gd name="T19" fmla="*/ 120 h 764"/>
                  <a:gd name="T20" fmla="*/ 250 w 438"/>
                  <a:gd name="T21" fmla="*/ 27 h 764"/>
                  <a:gd name="T22" fmla="*/ 319 w 438"/>
                  <a:gd name="T23" fmla="*/ 21 h 764"/>
                  <a:gd name="T24" fmla="*/ 276 w 438"/>
                  <a:gd name="T25" fmla="*/ 123 h 764"/>
                  <a:gd name="T26" fmla="*/ 255 w 438"/>
                  <a:gd name="T27" fmla="*/ 180 h 764"/>
                  <a:gd name="T28" fmla="*/ 315 w 438"/>
                  <a:gd name="T29" fmla="*/ 172 h 764"/>
                  <a:gd name="T30" fmla="*/ 409 w 438"/>
                  <a:gd name="T31" fmla="*/ 132 h 764"/>
                  <a:gd name="T32" fmla="*/ 435 w 438"/>
                  <a:gd name="T33" fmla="*/ 194 h 764"/>
                  <a:gd name="T34" fmla="*/ 396 w 438"/>
                  <a:gd name="T35" fmla="*/ 231 h 764"/>
                  <a:gd name="T36" fmla="*/ 364 w 438"/>
                  <a:gd name="T37" fmla="*/ 260 h 764"/>
                  <a:gd name="T38" fmla="*/ 321 w 438"/>
                  <a:gd name="T39" fmla="*/ 307 h 764"/>
                  <a:gd name="T40" fmla="*/ 356 w 438"/>
                  <a:gd name="T41" fmla="*/ 387 h 764"/>
                  <a:gd name="T42" fmla="*/ 292 w 438"/>
                  <a:gd name="T43" fmla="*/ 434 h 764"/>
                  <a:gd name="T44" fmla="*/ 251 w 438"/>
                  <a:gd name="T45" fmla="*/ 469 h 764"/>
                  <a:gd name="T46" fmla="*/ 225 w 438"/>
                  <a:gd name="T47" fmla="*/ 504 h 764"/>
                  <a:gd name="T48" fmla="*/ 306 w 438"/>
                  <a:gd name="T49" fmla="*/ 484 h 764"/>
                  <a:gd name="T50" fmla="*/ 326 w 438"/>
                  <a:gd name="T51" fmla="*/ 532 h 764"/>
                  <a:gd name="T52" fmla="*/ 282 w 438"/>
                  <a:gd name="T53" fmla="*/ 553 h 764"/>
                  <a:gd name="T54" fmla="*/ 243 w 438"/>
                  <a:gd name="T55" fmla="*/ 541 h 764"/>
                  <a:gd name="T56" fmla="*/ 251 w 438"/>
                  <a:gd name="T57" fmla="*/ 613 h 764"/>
                  <a:gd name="T58" fmla="*/ 263 w 438"/>
                  <a:gd name="T59" fmla="*/ 691 h 764"/>
                  <a:gd name="T60" fmla="*/ 245 w 438"/>
                  <a:gd name="T61" fmla="*/ 760 h 764"/>
                  <a:gd name="T62" fmla="*/ 196 w 438"/>
                  <a:gd name="T63" fmla="*/ 749 h 764"/>
                  <a:gd name="T64" fmla="*/ 142 w 438"/>
                  <a:gd name="T65" fmla="*/ 719 h 764"/>
                  <a:gd name="T66" fmla="*/ 207 w 438"/>
                  <a:gd name="T67" fmla="*/ 700 h 764"/>
                  <a:gd name="T68" fmla="*/ 217 w 438"/>
                  <a:gd name="T69" fmla="*/ 634 h 764"/>
                  <a:gd name="T70" fmla="*/ 163 w 438"/>
                  <a:gd name="T71" fmla="*/ 584 h 764"/>
                  <a:gd name="T72" fmla="*/ 71 w 438"/>
                  <a:gd name="T73" fmla="*/ 634 h 764"/>
                  <a:gd name="T74" fmla="*/ 3 w 438"/>
                  <a:gd name="T75" fmla="*/ 622 h 764"/>
                  <a:gd name="T76" fmla="*/ 68 w 438"/>
                  <a:gd name="T77" fmla="*/ 588 h 764"/>
                  <a:gd name="T78" fmla="*/ 151 w 438"/>
                  <a:gd name="T79" fmla="*/ 536 h 764"/>
                  <a:gd name="T80" fmla="*/ 195 w 438"/>
                  <a:gd name="T81" fmla="*/ 496 h 764"/>
                  <a:gd name="T82" fmla="*/ 262 w 438"/>
                  <a:gd name="T83" fmla="*/ 432 h 764"/>
                  <a:gd name="T84" fmla="*/ 238 w 438"/>
                  <a:gd name="T85" fmla="*/ 413 h 764"/>
                  <a:gd name="T86" fmla="*/ 176 w 438"/>
                  <a:gd name="T87" fmla="*/ 445 h 764"/>
                  <a:gd name="T88" fmla="*/ 113 w 438"/>
                  <a:gd name="T89" fmla="*/ 449 h 764"/>
                  <a:gd name="T90" fmla="*/ 213 w 438"/>
                  <a:gd name="T91" fmla="*/ 395 h 764"/>
                  <a:gd name="T92" fmla="*/ 277 w 438"/>
                  <a:gd name="T93" fmla="*/ 361 h 764"/>
                  <a:gd name="T94" fmla="*/ 300 w 438"/>
                  <a:gd name="T95" fmla="*/ 303 h 764"/>
                  <a:gd name="T96" fmla="*/ 335 w 438"/>
                  <a:gd name="T97" fmla="*/ 263 h 764"/>
                  <a:gd name="T98" fmla="*/ 368 w 438"/>
                  <a:gd name="T99" fmla="*/ 191 h 764"/>
                  <a:gd name="T100" fmla="*/ 309 w 438"/>
                  <a:gd name="T101" fmla="*/ 206 h 764"/>
                  <a:gd name="T102" fmla="*/ 313 w 438"/>
                  <a:gd name="T103" fmla="*/ 245 h 764"/>
                  <a:gd name="T104" fmla="*/ 284 w 438"/>
                  <a:gd name="T105" fmla="*/ 301 h 764"/>
                  <a:gd name="T106" fmla="*/ 243 w 438"/>
                  <a:gd name="T107" fmla="*/ 356 h 764"/>
                  <a:gd name="T108" fmla="*/ 134 w 438"/>
                  <a:gd name="T109" fmla="*/ 220 h 764"/>
                  <a:gd name="T110" fmla="*/ 131 w 438"/>
                  <a:gd name="T111" fmla="*/ 279 h 764"/>
                  <a:gd name="T112" fmla="*/ 153 w 438"/>
                  <a:gd name="T113" fmla="*/ 279 h 764"/>
                  <a:gd name="T114" fmla="*/ 167 w 438"/>
                  <a:gd name="T115" fmla="*/ 224 h 764"/>
                  <a:gd name="T116" fmla="*/ 179 w 438"/>
                  <a:gd name="T117" fmla="*/ 250 h 764"/>
                  <a:gd name="T118" fmla="*/ 226 w 438"/>
                  <a:gd name="T119" fmla="*/ 228 h 764"/>
                  <a:gd name="T120" fmla="*/ 248 w 438"/>
                  <a:gd name="T121" fmla="*/ 279 h 764"/>
                  <a:gd name="T122" fmla="*/ 274 w 438"/>
                  <a:gd name="T123" fmla="*/ 25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8" h="764">
                    <a:moveTo>
                      <a:pt x="244" y="325"/>
                    </a:moveTo>
                    <a:lnTo>
                      <a:pt x="239" y="324"/>
                    </a:lnTo>
                    <a:lnTo>
                      <a:pt x="235" y="324"/>
                    </a:lnTo>
                    <a:lnTo>
                      <a:pt x="231" y="323"/>
                    </a:lnTo>
                    <a:lnTo>
                      <a:pt x="227" y="321"/>
                    </a:lnTo>
                    <a:lnTo>
                      <a:pt x="223" y="320"/>
                    </a:lnTo>
                    <a:lnTo>
                      <a:pt x="219" y="320"/>
                    </a:lnTo>
                    <a:lnTo>
                      <a:pt x="216" y="320"/>
                    </a:lnTo>
                    <a:lnTo>
                      <a:pt x="214" y="320"/>
                    </a:lnTo>
                    <a:lnTo>
                      <a:pt x="211" y="320"/>
                    </a:lnTo>
                    <a:lnTo>
                      <a:pt x="209" y="320"/>
                    </a:lnTo>
                    <a:lnTo>
                      <a:pt x="209" y="323"/>
                    </a:lnTo>
                    <a:lnTo>
                      <a:pt x="208" y="325"/>
                    </a:lnTo>
                    <a:lnTo>
                      <a:pt x="207" y="328"/>
                    </a:lnTo>
                    <a:lnTo>
                      <a:pt x="206" y="330"/>
                    </a:lnTo>
                    <a:lnTo>
                      <a:pt x="204" y="332"/>
                    </a:lnTo>
                    <a:lnTo>
                      <a:pt x="203" y="334"/>
                    </a:lnTo>
                    <a:lnTo>
                      <a:pt x="201" y="336"/>
                    </a:lnTo>
                    <a:lnTo>
                      <a:pt x="199" y="337"/>
                    </a:lnTo>
                    <a:lnTo>
                      <a:pt x="195" y="341"/>
                    </a:lnTo>
                    <a:lnTo>
                      <a:pt x="189" y="343"/>
                    </a:lnTo>
                    <a:lnTo>
                      <a:pt x="184" y="345"/>
                    </a:lnTo>
                    <a:lnTo>
                      <a:pt x="179" y="347"/>
                    </a:lnTo>
                    <a:lnTo>
                      <a:pt x="178" y="344"/>
                    </a:lnTo>
                    <a:lnTo>
                      <a:pt x="177" y="341"/>
                    </a:lnTo>
                    <a:lnTo>
                      <a:pt x="176" y="340"/>
                    </a:lnTo>
                    <a:lnTo>
                      <a:pt x="175" y="339"/>
                    </a:lnTo>
                    <a:lnTo>
                      <a:pt x="175" y="337"/>
                    </a:lnTo>
                    <a:lnTo>
                      <a:pt x="175" y="335"/>
                    </a:lnTo>
                    <a:lnTo>
                      <a:pt x="177" y="332"/>
                    </a:lnTo>
                    <a:lnTo>
                      <a:pt x="179" y="330"/>
                    </a:lnTo>
                    <a:lnTo>
                      <a:pt x="181" y="327"/>
                    </a:lnTo>
                    <a:lnTo>
                      <a:pt x="183" y="323"/>
                    </a:lnTo>
                    <a:lnTo>
                      <a:pt x="184" y="320"/>
                    </a:lnTo>
                    <a:lnTo>
                      <a:pt x="185" y="316"/>
                    </a:lnTo>
                    <a:lnTo>
                      <a:pt x="186" y="312"/>
                    </a:lnTo>
                    <a:lnTo>
                      <a:pt x="186" y="309"/>
                    </a:lnTo>
                    <a:lnTo>
                      <a:pt x="183" y="308"/>
                    </a:lnTo>
                    <a:lnTo>
                      <a:pt x="179" y="307"/>
                    </a:lnTo>
                    <a:lnTo>
                      <a:pt x="175" y="307"/>
                    </a:lnTo>
                    <a:lnTo>
                      <a:pt x="170" y="306"/>
                    </a:lnTo>
                    <a:lnTo>
                      <a:pt x="169" y="308"/>
                    </a:lnTo>
                    <a:lnTo>
                      <a:pt x="168" y="311"/>
                    </a:lnTo>
                    <a:lnTo>
                      <a:pt x="167" y="312"/>
                    </a:lnTo>
                    <a:lnTo>
                      <a:pt x="167" y="314"/>
                    </a:lnTo>
                    <a:lnTo>
                      <a:pt x="163" y="317"/>
                    </a:lnTo>
                    <a:lnTo>
                      <a:pt x="161" y="320"/>
                    </a:lnTo>
                    <a:lnTo>
                      <a:pt x="155" y="326"/>
                    </a:lnTo>
                    <a:lnTo>
                      <a:pt x="149" y="332"/>
                    </a:lnTo>
                    <a:lnTo>
                      <a:pt x="147" y="335"/>
                    </a:lnTo>
                    <a:lnTo>
                      <a:pt x="144" y="339"/>
                    </a:lnTo>
                    <a:lnTo>
                      <a:pt x="142" y="343"/>
                    </a:lnTo>
                    <a:lnTo>
                      <a:pt x="140" y="347"/>
                    </a:lnTo>
                    <a:lnTo>
                      <a:pt x="135" y="355"/>
                    </a:lnTo>
                    <a:lnTo>
                      <a:pt x="131" y="363"/>
                    </a:lnTo>
                    <a:lnTo>
                      <a:pt x="128" y="367"/>
                    </a:lnTo>
                    <a:lnTo>
                      <a:pt x="126" y="371"/>
                    </a:lnTo>
                    <a:lnTo>
                      <a:pt x="122" y="374"/>
                    </a:lnTo>
                    <a:lnTo>
                      <a:pt x="119" y="376"/>
                    </a:lnTo>
                    <a:lnTo>
                      <a:pt x="116" y="378"/>
                    </a:lnTo>
                    <a:lnTo>
                      <a:pt x="115" y="379"/>
                    </a:lnTo>
                    <a:lnTo>
                      <a:pt x="112" y="380"/>
                    </a:lnTo>
                    <a:lnTo>
                      <a:pt x="110" y="380"/>
                    </a:lnTo>
                    <a:lnTo>
                      <a:pt x="107" y="380"/>
                    </a:lnTo>
                    <a:lnTo>
                      <a:pt x="105" y="381"/>
                    </a:lnTo>
                    <a:lnTo>
                      <a:pt x="102" y="381"/>
                    </a:lnTo>
                    <a:lnTo>
                      <a:pt x="99" y="380"/>
                    </a:lnTo>
                    <a:lnTo>
                      <a:pt x="97" y="376"/>
                    </a:lnTo>
                    <a:lnTo>
                      <a:pt x="95" y="373"/>
                    </a:lnTo>
                    <a:lnTo>
                      <a:pt x="93" y="369"/>
                    </a:lnTo>
                    <a:lnTo>
                      <a:pt x="91" y="365"/>
                    </a:lnTo>
                    <a:lnTo>
                      <a:pt x="87" y="364"/>
                    </a:lnTo>
                    <a:lnTo>
                      <a:pt x="84" y="363"/>
                    </a:lnTo>
                    <a:lnTo>
                      <a:pt x="82" y="358"/>
                    </a:lnTo>
                    <a:lnTo>
                      <a:pt x="79" y="354"/>
                    </a:lnTo>
                    <a:lnTo>
                      <a:pt x="78" y="348"/>
                    </a:lnTo>
                    <a:lnTo>
                      <a:pt x="76" y="344"/>
                    </a:lnTo>
                    <a:lnTo>
                      <a:pt x="75" y="339"/>
                    </a:lnTo>
                    <a:lnTo>
                      <a:pt x="73" y="334"/>
                    </a:lnTo>
                    <a:lnTo>
                      <a:pt x="72" y="332"/>
                    </a:lnTo>
                    <a:lnTo>
                      <a:pt x="71" y="329"/>
                    </a:lnTo>
                    <a:lnTo>
                      <a:pt x="70" y="328"/>
                    </a:lnTo>
                    <a:lnTo>
                      <a:pt x="68" y="325"/>
                    </a:lnTo>
                    <a:lnTo>
                      <a:pt x="64" y="321"/>
                    </a:lnTo>
                    <a:lnTo>
                      <a:pt x="60" y="317"/>
                    </a:lnTo>
                    <a:lnTo>
                      <a:pt x="55" y="314"/>
                    </a:lnTo>
                    <a:lnTo>
                      <a:pt x="51" y="310"/>
                    </a:lnTo>
                    <a:lnTo>
                      <a:pt x="51" y="305"/>
                    </a:lnTo>
                    <a:lnTo>
                      <a:pt x="51" y="300"/>
                    </a:lnTo>
                    <a:lnTo>
                      <a:pt x="51" y="298"/>
                    </a:lnTo>
                    <a:lnTo>
                      <a:pt x="51" y="296"/>
                    </a:lnTo>
                    <a:lnTo>
                      <a:pt x="52" y="295"/>
                    </a:lnTo>
                    <a:lnTo>
                      <a:pt x="53" y="292"/>
                    </a:lnTo>
                    <a:lnTo>
                      <a:pt x="54" y="291"/>
                    </a:lnTo>
                    <a:lnTo>
                      <a:pt x="55" y="290"/>
                    </a:lnTo>
                    <a:lnTo>
                      <a:pt x="57" y="288"/>
                    </a:lnTo>
                    <a:lnTo>
                      <a:pt x="59" y="287"/>
                    </a:lnTo>
                    <a:lnTo>
                      <a:pt x="61" y="287"/>
                    </a:lnTo>
                    <a:lnTo>
                      <a:pt x="63" y="286"/>
                    </a:lnTo>
                    <a:lnTo>
                      <a:pt x="66" y="286"/>
                    </a:lnTo>
                    <a:lnTo>
                      <a:pt x="69" y="286"/>
                    </a:lnTo>
                    <a:lnTo>
                      <a:pt x="71" y="288"/>
                    </a:lnTo>
                    <a:lnTo>
                      <a:pt x="73" y="291"/>
                    </a:lnTo>
                    <a:lnTo>
                      <a:pt x="76" y="292"/>
                    </a:lnTo>
                    <a:lnTo>
                      <a:pt x="79" y="294"/>
                    </a:lnTo>
                    <a:lnTo>
                      <a:pt x="83" y="295"/>
                    </a:lnTo>
                    <a:lnTo>
                      <a:pt x="87" y="296"/>
                    </a:lnTo>
                    <a:lnTo>
                      <a:pt x="91" y="296"/>
                    </a:lnTo>
                    <a:lnTo>
                      <a:pt x="95" y="297"/>
                    </a:lnTo>
                    <a:lnTo>
                      <a:pt x="97" y="295"/>
                    </a:lnTo>
                    <a:lnTo>
                      <a:pt x="99" y="292"/>
                    </a:lnTo>
                    <a:lnTo>
                      <a:pt x="101" y="290"/>
                    </a:lnTo>
                    <a:lnTo>
                      <a:pt x="102" y="287"/>
                    </a:lnTo>
                    <a:lnTo>
                      <a:pt x="103" y="283"/>
                    </a:lnTo>
                    <a:lnTo>
                      <a:pt x="103" y="279"/>
                    </a:lnTo>
                    <a:lnTo>
                      <a:pt x="103" y="276"/>
                    </a:lnTo>
                    <a:lnTo>
                      <a:pt x="103" y="272"/>
                    </a:lnTo>
                    <a:lnTo>
                      <a:pt x="103" y="268"/>
                    </a:lnTo>
                    <a:lnTo>
                      <a:pt x="102" y="265"/>
                    </a:lnTo>
                    <a:lnTo>
                      <a:pt x="101" y="261"/>
                    </a:lnTo>
                    <a:lnTo>
                      <a:pt x="100" y="257"/>
                    </a:lnTo>
                    <a:lnTo>
                      <a:pt x="98" y="254"/>
                    </a:lnTo>
                    <a:lnTo>
                      <a:pt x="96" y="250"/>
                    </a:lnTo>
                    <a:lnTo>
                      <a:pt x="95" y="247"/>
                    </a:lnTo>
                    <a:lnTo>
                      <a:pt x="92" y="243"/>
                    </a:lnTo>
                    <a:lnTo>
                      <a:pt x="91" y="240"/>
                    </a:lnTo>
                    <a:lnTo>
                      <a:pt x="88" y="237"/>
                    </a:lnTo>
                    <a:lnTo>
                      <a:pt x="88" y="233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87" y="220"/>
                    </a:lnTo>
                    <a:lnTo>
                      <a:pt x="82" y="219"/>
                    </a:lnTo>
                    <a:lnTo>
                      <a:pt x="78" y="216"/>
                    </a:lnTo>
                    <a:lnTo>
                      <a:pt x="75" y="215"/>
                    </a:lnTo>
                    <a:lnTo>
                      <a:pt x="74" y="211"/>
                    </a:lnTo>
                    <a:lnTo>
                      <a:pt x="71" y="207"/>
                    </a:lnTo>
                    <a:lnTo>
                      <a:pt x="68" y="203"/>
                    </a:lnTo>
                    <a:lnTo>
                      <a:pt x="65" y="199"/>
                    </a:lnTo>
                    <a:lnTo>
                      <a:pt x="63" y="195"/>
                    </a:lnTo>
                    <a:lnTo>
                      <a:pt x="61" y="191"/>
                    </a:lnTo>
                    <a:lnTo>
                      <a:pt x="61" y="188"/>
                    </a:lnTo>
                    <a:lnTo>
                      <a:pt x="62" y="185"/>
                    </a:lnTo>
                    <a:lnTo>
                      <a:pt x="63" y="183"/>
                    </a:lnTo>
                    <a:lnTo>
                      <a:pt x="67" y="182"/>
                    </a:lnTo>
                    <a:lnTo>
                      <a:pt x="69" y="180"/>
                    </a:lnTo>
                    <a:lnTo>
                      <a:pt x="70" y="179"/>
                    </a:lnTo>
                    <a:lnTo>
                      <a:pt x="72" y="179"/>
                    </a:lnTo>
                    <a:lnTo>
                      <a:pt x="74" y="179"/>
                    </a:lnTo>
                    <a:lnTo>
                      <a:pt x="76" y="178"/>
                    </a:lnTo>
                    <a:lnTo>
                      <a:pt x="79" y="179"/>
                    </a:lnTo>
                    <a:lnTo>
                      <a:pt x="81" y="181"/>
                    </a:lnTo>
                    <a:lnTo>
                      <a:pt x="83" y="183"/>
                    </a:lnTo>
                    <a:lnTo>
                      <a:pt x="86" y="184"/>
                    </a:lnTo>
                    <a:lnTo>
                      <a:pt x="89" y="187"/>
                    </a:lnTo>
                    <a:lnTo>
                      <a:pt x="93" y="192"/>
                    </a:lnTo>
                    <a:lnTo>
                      <a:pt x="96" y="196"/>
                    </a:lnTo>
                    <a:lnTo>
                      <a:pt x="100" y="200"/>
                    </a:lnTo>
                    <a:lnTo>
                      <a:pt x="103" y="202"/>
                    </a:lnTo>
                    <a:lnTo>
                      <a:pt x="105" y="203"/>
                    </a:lnTo>
                    <a:lnTo>
                      <a:pt x="107" y="205"/>
                    </a:lnTo>
                    <a:lnTo>
                      <a:pt x="111" y="206"/>
                    </a:lnTo>
                    <a:lnTo>
                      <a:pt x="112" y="207"/>
                    </a:lnTo>
                    <a:lnTo>
                      <a:pt x="115" y="207"/>
                    </a:lnTo>
                    <a:lnTo>
                      <a:pt x="117" y="206"/>
                    </a:lnTo>
                    <a:lnTo>
                      <a:pt x="119" y="206"/>
                    </a:lnTo>
                    <a:lnTo>
                      <a:pt x="126" y="203"/>
                    </a:lnTo>
                    <a:lnTo>
                      <a:pt x="131" y="201"/>
                    </a:lnTo>
                    <a:lnTo>
                      <a:pt x="143" y="195"/>
                    </a:lnTo>
                    <a:lnTo>
                      <a:pt x="150" y="191"/>
                    </a:lnTo>
                    <a:lnTo>
                      <a:pt x="155" y="190"/>
                    </a:lnTo>
                    <a:lnTo>
                      <a:pt x="159" y="189"/>
                    </a:lnTo>
                    <a:lnTo>
                      <a:pt x="163" y="189"/>
                    </a:lnTo>
                    <a:lnTo>
                      <a:pt x="167" y="188"/>
                    </a:lnTo>
                    <a:lnTo>
                      <a:pt x="172" y="185"/>
                    </a:lnTo>
                    <a:lnTo>
                      <a:pt x="176" y="181"/>
                    </a:lnTo>
                    <a:lnTo>
                      <a:pt x="185" y="178"/>
                    </a:lnTo>
                    <a:lnTo>
                      <a:pt x="192" y="175"/>
                    </a:lnTo>
                    <a:lnTo>
                      <a:pt x="196" y="174"/>
                    </a:lnTo>
                    <a:lnTo>
                      <a:pt x="199" y="172"/>
                    </a:lnTo>
                    <a:lnTo>
                      <a:pt x="203" y="170"/>
                    </a:lnTo>
                    <a:lnTo>
                      <a:pt x="207" y="167"/>
                    </a:lnTo>
                    <a:lnTo>
                      <a:pt x="209" y="165"/>
                    </a:lnTo>
                    <a:lnTo>
                      <a:pt x="211" y="163"/>
                    </a:lnTo>
                    <a:lnTo>
                      <a:pt x="212" y="160"/>
                    </a:lnTo>
                    <a:lnTo>
                      <a:pt x="214" y="157"/>
                    </a:lnTo>
                    <a:lnTo>
                      <a:pt x="216" y="151"/>
                    </a:lnTo>
                    <a:lnTo>
                      <a:pt x="219" y="144"/>
                    </a:lnTo>
                    <a:lnTo>
                      <a:pt x="223" y="136"/>
                    </a:lnTo>
                    <a:lnTo>
                      <a:pt x="228" y="128"/>
                    </a:lnTo>
                    <a:lnTo>
                      <a:pt x="233" y="120"/>
                    </a:lnTo>
                    <a:lnTo>
                      <a:pt x="239" y="111"/>
                    </a:lnTo>
                    <a:lnTo>
                      <a:pt x="244" y="103"/>
                    </a:lnTo>
                    <a:lnTo>
                      <a:pt x="250" y="95"/>
                    </a:lnTo>
                    <a:lnTo>
                      <a:pt x="255" y="87"/>
                    </a:lnTo>
                    <a:lnTo>
                      <a:pt x="260" y="79"/>
                    </a:lnTo>
                    <a:lnTo>
                      <a:pt x="261" y="77"/>
                    </a:lnTo>
                    <a:lnTo>
                      <a:pt x="262" y="75"/>
                    </a:lnTo>
                    <a:lnTo>
                      <a:pt x="263" y="72"/>
                    </a:lnTo>
                    <a:lnTo>
                      <a:pt x="262" y="69"/>
                    </a:lnTo>
                    <a:lnTo>
                      <a:pt x="262" y="67"/>
                    </a:lnTo>
                    <a:lnTo>
                      <a:pt x="261" y="63"/>
                    </a:lnTo>
                    <a:lnTo>
                      <a:pt x="260" y="60"/>
                    </a:lnTo>
                    <a:lnTo>
                      <a:pt x="259" y="58"/>
                    </a:lnTo>
                    <a:lnTo>
                      <a:pt x="257" y="52"/>
                    </a:lnTo>
                    <a:lnTo>
                      <a:pt x="255" y="47"/>
                    </a:lnTo>
                    <a:lnTo>
                      <a:pt x="252" y="44"/>
                    </a:lnTo>
                    <a:lnTo>
                      <a:pt x="251" y="41"/>
                    </a:lnTo>
                    <a:lnTo>
                      <a:pt x="251" y="37"/>
                    </a:lnTo>
                    <a:lnTo>
                      <a:pt x="250" y="27"/>
                    </a:lnTo>
                    <a:lnTo>
                      <a:pt x="249" y="16"/>
                    </a:lnTo>
                    <a:lnTo>
                      <a:pt x="248" y="9"/>
                    </a:lnTo>
                    <a:lnTo>
                      <a:pt x="250" y="9"/>
                    </a:lnTo>
                    <a:lnTo>
                      <a:pt x="251" y="8"/>
                    </a:lnTo>
                    <a:lnTo>
                      <a:pt x="252" y="7"/>
                    </a:lnTo>
                    <a:lnTo>
                      <a:pt x="254" y="6"/>
                    </a:lnTo>
                    <a:lnTo>
                      <a:pt x="255" y="3"/>
                    </a:lnTo>
                    <a:lnTo>
                      <a:pt x="257" y="1"/>
                    </a:lnTo>
                    <a:lnTo>
                      <a:pt x="265" y="0"/>
                    </a:lnTo>
                    <a:lnTo>
                      <a:pt x="272" y="1"/>
                    </a:lnTo>
                    <a:lnTo>
                      <a:pt x="280" y="2"/>
                    </a:lnTo>
                    <a:lnTo>
                      <a:pt x="286" y="3"/>
                    </a:lnTo>
                    <a:lnTo>
                      <a:pt x="292" y="4"/>
                    </a:lnTo>
                    <a:lnTo>
                      <a:pt x="297" y="6"/>
                    </a:lnTo>
                    <a:lnTo>
                      <a:pt x="302" y="8"/>
                    </a:lnTo>
                    <a:lnTo>
                      <a:pt x="307" y="11"/>
                    </a:lnTo>
                    <a:lnTo>
                      <a:pt x="311" y="14"/>
                    </a:lnTo>
                    <a:lnTo>
                      <a:pt x="315" y="17"/>
                    </a:lnTo>
                    <a:lnTo>
                      <a:pt x="319" y="21"/>
                    </a:lnTo>
                    <a:lnTo>
                      <a:pt x="323" y="25"/>
                    </a:lnTo>
                    <a:lnTo>
                      <a:pt x="331" y="34"/>
                    </a:lnTo>
                    <a:lnTo>
                      <a:pt x="339" y="43"/>
                    </a:lnTo>
                    <a:lnTo>
                      <a:pt x="338" y="50"/>
                    </a:lnTo>
                    <a:lnTo>
                      <a:pt x="336" y="55"/>
                    </a:lnTo>
                    <a:lnTo>
                      <a:pt x="334" y="60"/>
                    </a:lnTo>
                    <a:lnTo>
                      <a:pt x="332" y="65"/>
                    </a:lnTo>
                    <a:lnTo>
                      <a:pt x="328" y="69"/>
                    </a:lnTo>
                    <a:lnTo>
                      <a:pt x="324" y="73"/>
                    </a:lnTo>
                    <a:lnTo>
                      <a:pt x="321" y="77"/>
                    </a:lnTo>
                    <a:lnTo>
                      <a:pt x="317" y="81"/>
                    </a:lnTo>
                    <a:lnTo>
                      <a:pt x="309" y="87"/>
                    </a:lnTo>
                    <a:lnTo>
                      <a:pt x="301" y="95"/>
                    </a:lnTo>
                    <a:lnTo>
                      <a:pt x="297" y="98"/>
                    </a:lnTo>
                    <a:lnTo>
                      <a:pt x="293" y="102"/>
                    </a:lnTo>
                    <a:lnTo>
                      <a:pt x="289" y="105"/>
                    </a:lnTo>
                    <a:lnTo>
                      <a:pt x="286" y="109"/>
                    </a:lnTo>
                    <a:lnTo>
                      <a:pt x="280" y="116"/>
                    </a:lnTo>
                    <a:lnTo>
                      <a:pt x="276" y="123"/>
                    </a:lnTo>
                    <a:lnTo>
                      <a:pt x="273" y="127"/>
                    </a:lnTo>
                    <a:lnTo>
                      <a:pt x="271" y="130"/>
                    </a:lnTo>
                    <a:lnTo>
                      <a:pt x="267" y="133"/>
                    </a:lnTo>
                    <a:lnTo>
                      <a:pt x="265" y="136"/>
                    </a:lnTo>
                    <a:lnTo>
                      <a:pt x="255" y="143"/>
                    </a:lnTo>
                    <a:lnTo>
                      <a:pt x="246" y="151"/>
                    </a:lnTo>
                    <a:lnTo>
                      <a:pt x="243" y="153"/>
                    </a:lnTo>
                    <a:lnTo>
                      <a:pt x="242" y="155"/>
                    </a:lnTo>
                    <a:lnTo>
                      <a:pt x="239" y="158"/>
                    </a:lnTo>
                    <a:lnTo>
                      <a:pt x="238" y="160"/>
                    </a:lnTo>
                    <a:lnTo>
                      <a:pt x="237" y="163"/>
                    </a:lnTo>
                    <a:lnTo>
                      <a:pt x="235" y="166"/>
                    </a:lnTo>
                    <a:lnTo>
                      <a:pt x="235" y="169"/>
                    </a:lnTo>
                    <a:lnTo>
                      <a:pt x="235" y="172"/>
                    </a:lnTo>
                    <a:lnTo>
                      <a:pt x="237" y="175"/>
                    </a:lnTo>
                    <a:lnTo>
                      <a:pt x="239" y="177"/>
                    </a:lnTo>
                    <a:lnTo>
                      <a:pt x="244" y="178"/>
                    </a:lnTo>
                    <a:lnTo>
                      <a:pt x="250" y="179"/>
                    </a:lnTo>
                    <a:lnTo>
                      <a:pt x="255" y="180"/>
                    </a:lnTo>
                    <a:lnTo>
                      <a:pt x="260" y="181"/>
                    </a:lnTo>
                    <a:lnTo>
                      <a:pt x="263" y="183"/>
                    </a:lnTo>
                    <a:lnTo>
                      <a:pt x="265" y="185"/>
                    </a:lnTo>
                    <a:lnTo>
                      <a:pt x="267" y="186"/>
                    </a:lnTo>
                    <a:lnTo>
                      <a:pt x="268" y="187"/>
                    </a:lnTo>
                    <a:lnTo>
                      <a:pt x="270" y="187"/>
                    </a:lnTo>
                    <a:lnTo>
                      <a:pt x="272" y="188"/>
                    </a:lnTo>
                    <a:lnTo>
                      <a:pt x="274" y="189"/>
                    </a:lnTo>
                    <a:lnTo>
                      <a:pt x="277" y="189"/>
                    </a:lnTo>
                    <a:lnTo>
                      <a:pt x="280" y="189"/>
                    </a:lnTo>
                    <a:lnTo>
                      <a:pt x="282" y="189"/>
                    </a:lnTo>
                    <a:lnTo>
                      <a:pt x="285" y="188"/>
                    </a:lnTo>
                    <a:lnTo>
                      <a:pt x="288" y="187"/>
                    </a:lnTo>
                    <a:lnTo>
                      <a:pt x="291" y="187"/>
                    </a:lnTo>
                    <a:lnTo>
                      <a:pt x="293" y="185"/>
                    </a:lnTo>
                    <a:lnTo>
                      <a:pt x="299" y="183"/>
                    </a:lnTo>
                    <a:lnTo>
                      <a:pt x="304" y="179"/>
                    </a:lnTo>
                    <a:lnTo>
                      <a:pt x="309" y="176"/>
                    </a:lnTo>
                    <a:lnTo>
                      <a:pt x="315" y="172"/>
                    </a:lnTo>
                    <a:lnTo>
                      <a:pt x="325" y="165"/>
                    </a:lnTo>
                    <a:lnTo>
                      <a:pt x="335" y="157"/>
                    </a:lnTo>
                    <a:lnTo>
                      <a:pt x="339" y="154"/>
                    </a:lnTo>
                    <a:lnTo>
                      <a:pt x="344" y="151"/>
                    </a:lnTo>
                    <a:lnTo>
                      <a:pt x="347" y="148"/>
                    </a:lnTo>
                    <a:lnTo>
                      <a:pt x="351" y="146"/>
                    </a:lnTo>
                    <a:lnTo>
                      <a:pt x="355" y="145"/>
                    </a:lnTo>
                    <a:lnTo>
                      <a:pt x="359" y="144"/>
                    </a:lnTo>
                    <a:lnTo>
                      <a:pt x="364" y="143"/>
                    </a:lnTo>
                    <a:lnTo>
                      <a:pt x="367" y="142"/>
                    </a:lnTo>
                    <a:lnTo>
                      <a:pt x="378" y="136"/>
                    </a:lnTo>
                    <a:lnTo>
                      <a:pt x="388" y="131"/>
                    </a:lnTo>
                    <a:lnTo>
                      <a:pt x="391" y="130"/>
                    </a:lnTo>
                    <a:lnTo>
                      <a:pt x="394" y="129"/>
                    </a:lnTo>
                    <a:lnTo>
                      <a:pt x="396" y="128"/>
                    </a:lnTo>
                    <a:lnTo>
                      <a:pt x="400" y="128"/>
                    </a:lnTo>
                    <a:lnTo>
                      <a:pt x="403" y="129"/>
                    </a:lnTo>
                    <a:lnTo>
                      <a:pt x="406" y="131"/>
                    </a:lnTo>
                    <a:lnTo>
                      <a:pt x="409" y="132"/>
                    </a:lnTo>
                    <a:lnTo>
                      <a:pt x="413" y="135"/>
                    </a:lnTo>
                    <a:lnTo>
                      <a:pt x="416" y="137"/>
                    </a:lnTo>
                    <a:lnTo>
                      <a:pt x="418" y="140"/>
                    </a:lnTo>
                    <a:lnTo>
                      <a:pt x="420" y="143"/>
                    </a:lnTo>
                    <a:lnTo>
                      <a:pt x="424" y="146"/>
                    </a:lnTo>
                    <a:lnTo>
                      <a:pt x="426" y="150"/>
                    </a:lnTo>
                    <a:lnTo>
                      <a:pt x="428" y="154"/>
                    </a:lnTo>
                    <a:lnTo>
                      <a:pt x="431" y="158"/>
                    </a:lnTo>
                    <a:lnTo>
                      <a:pt x="433" y="162"/>
                    </a:lnTo>
                    <a:lnTo>
                      <a:pt x="435" y="167"/>
                    </a:lnTo>
                    <a:lnTo>
                      <a:pt x="436" y="171"/>
                    </a:lnTo>
                    <a:lnTo>
                      <a:pt x="437" y="176"/>
                    </a:lnTo>
                    <a:lnTo>
                      <a:pt x="438" y="180"/>
                    </a:lnTo>
                    <a:lnTo>
                      <a:pt x="437" y="183"/>
                    </a:lnTo>
                    <a:lnTo>
                      <a:pt x="437" y="185"/>
                    </a:lnTo>
                    <a:lnTo>
                      <a:pt x="437" y="187"/>
                    </a:lnTo>
                    <a:lnTo>
                      <a:pt x="436" y="189"/>
                    </a:lnTo>
                    <a:lnTo>
                      <a:pt x="436" y="191"/>
                    </a:lnTo>
                    <a:lnTo>
                      <a:pt x="435" y="194"/>
                    </a:lnTo>
                    <a:lnTo>
                      <a:pt x="434" y="196"/>
                    </a:lnTo>
                    <a:lnTo>
                      <a:pt x="432" y="198"/>
                    </a:lnTo>
                    <a:lnTo>
                      <a:pt x="430" y="200"/>
                    </a:lnTo>
                    <a:lnTo>
                      <a:pt x="428" y="202"/>
                    </a:lnTo>
                    <a:lnTo>
                      <a:pt x="425" y="203"/>
                    </a:lnTo>
                    <a:lnTo>
                      <a:pt x="422" y="205"/>
                    </a:lnTo>
                    <a:lnTo>
                      <a:pt x="419" y="207"/>
                    </a:lnTo>
                    <a:lnTo>
                      <a:pt x="416" y="208"/>
                    </a:lnTo>
                    <a:lnTo>
                      <a:pt x="413" y="210"/>
                    </a:lnTo>
                    <a:lnTo>
                      <a:pt x="411" y="211"/>
                    </a:lnTo>
                    <a:lnTo>
                      <a:pt x="409" y="214"/>
                    </a:lnTo>
                    <a:lnTo>
                      <a:pt x="408" y="216"/>
                    </a:lnTo>
                    <a:lnTo>
                      <a:pt x="406" y="219"/>
                    </a:lnTo>
                    <a:lnTo>
                      <a:pt x="404" y="221"/>
                    </a:lnTo>
                    <a:lnTo>
                      <a:pt x="403" y="223"/>
                    </a:lnTo>
                    <a:lnTo>
                      <a:pt x="401" y="226"/>
                    </a:lnTo>
                    <a:lnTo>
                      <a:pt x="400" y="228"/>
                    </a:lnTo>
                    <a:lnTo>
                      <a:pt x="397" y="230"/>
                    </a:lnTo>
                    <a:lnTo>
                      <a:pt x="396" y="231"/>
                    </a:lnTo>
                    <a:lnTo>
                      <a:pt x="394" y="231"/>
                    </a:lnTo>
                    <a:lnTo>
                      <a:pt x="392" y="231"/>
                    </a:lnTo>
                    <a:lnTo>
                      <a:pt x="390" y="231"/>
                    </a:lnTo>
                    <a:lnTo>
                      <a:pt x="388" y="232"/>
                    </a:lnTo>
                    <a:lnTo>
                      <a:pt x="387" y="233"/>
                    </a:lnTo>
                    <a:lnTo>
                      <a:pt x="385" y="234"/>
                    </a:lnTo>
                    <a:lnTo>
                      <a:pt x="384" y="235"/>
                    </a:lnTo>
                    <a:lnTo>
                      <a:pt x="384" y="237"/>
                    </a:lnTo>
                    <a:lnTo>
                      <a:pt x="384" y="239"/>
                    </a:lnTo>
                    <a:lnTo>
                      <a:pt x="381" y="242"/>
                    </a:lnTo>
                    <a:lnTo>
                      <a:pt x="379" y="243"/>
                    </a:lnTo>
                    <a:lnTo>
                      <a:pt x="376" y="246"/>
                    </a:lnTo>
                    <a:lnTo>
                      <a:pt x="374" y="247"/>
                    </a:lnTo>
                    <a:lnTo>
                      <a:pt x="372" y="249"/>
                    </a:lnTo>
                    <a:lnTo>
                      <a:pt x="368" y="251"/>
                    </a:lnTo>
                    <a:lnTo>
                      <a:pt x="367" y="253"/>
                    </a:lnTo>
                    <a:lnTo>
                      <a:pt x="364" y="255"/>
                    </a:lnTo>
                    <a:lnTo>
                      <a:pt x="364" y="258"/>
                    </a:lnTo>
                    <a:lnTo>
                      <a:pt x="364" y="260"/>
                    </a:lnTo>
                    <a:lnTo>
                      <a:pt x="362" y="263"/>
                    </a:lnTo>
                    <a:lnTo>
                      <a:pt x="359" y="267"/>
                    </a:lnTo>
                    <a:lnTo>
                      <a:pt x="356" y="269"/>
                    </a:lnTo>
                    <a:lnTo>
                      <a:pt x="352" y="271"/>
                    </a:lnTo>
                    <a:lnTo>
                      <a:pt x="345" y="276"/>
                    </a:lnTo>
                    <a:lnTo>
                      <a:pt x="339" y="281"/>
                    </a:lnTo>
                    <a:lnTo>
                      <a:pt x="338" y="282"/>
                    </a:lnTo>
                    <a:lnTo>
                      <a:pt x="337" y="283"/>
                    </a:lnTo>
                    <a:lnTo>
                      <a:pt x="336" y="285"/>
                    </a:lnTo>
                    <a:lnTo>
                      <a:pt x="336" y="287"/>
                    </a:lnTo>
                    <a:lnTo>
                      <a:pt x="336" y="291"/>
                    </a:lnTo>
                    <a:lnTo>
                      <a:pt x="335" y="294"/>
                    </a:lnTo>
                    <a:lnTo>
                      <a:pt x="333" y="295"/>
                    </a:lnTo>
                    <a:lnTo>
                      <a:pt x="332" y="296"/>
                    </a:lnTo>
                    <a:lnTo>
                      <a:pt x="331" y="298"/>
                    </a:lnTo>
                    <a:lnTo>
                      <a:pt x="329" y="299"/>
                    </a:lnTo>
                    <a:lnTo>
                      <a:pt x="326" y="300"/>
                    </a:lnTo>
                    <a:lnTo>
                      <a:pt x="324" y="303"/>
                    </a:lnTo>
                    <a:lnTo>
                      <a:pt x="321" y="307"/>
                    </a:lnTo>
                    <a:lnTo>
                      <a:pt x="319" y="314"/>
                    </a:lnTo>
                    <a:lnTo>
                      <a:pt x="316" y="322"/>
                    </a:lnTo>
                    <a:lnTo>
                      <a:pt x="314" y="326"/>
                    </a:lnTo>
                    <a:lnTo>
                      <a:pt x="323" y="331"/>
                    </a:lnTo>
                    <a:lnTo>
                      <a:pt x="332" y="336"/>
                    </a:lnTo>
                    <a:lnTo>
                      <a:pt x="336" y="337"/>
                    </a:lnTo>
                    <a:lnTo>
                      <a:pt x="340" y="340"/>
                    </a:lnTo>
                    <a:lnTo>
                      <a:pt x="343" y="343"/>
                    </a:lnTo>
                    <a:lnTo>
                      <a:pt x="347" y="346"/>
                    </a:lnTo>
                    <a:lnTo>
                      <a:pt x="350" y="349"/>
                    </a:lnTo>
                    <a:lnTo>
                      <a:pt x="352" y="352"/>
                    </a:lnTo>
                    <a:lnTo>
                      <a:pt x="355" y="356"/>
                    </a:lnTo>
                    <a:lnTo>
                      <a:pt x="356" y="361"/>
                    </a:lnTo>
                    <a:lnTo>
                      <a:pt x="358" y="365"/>
                    </a:lnTo>
                    <a:lnTo>
                      <a:pt x="360" y="371"/>
                    </a:lnTo>
                    <a:lnTo>
                      <a:pt x="360" y="376"/>
                    </a:lnTo>
                    <a:lnTo>
                      <a:pt x="360" y="383"/>
                    </a:lnTo>
                    <a:lnTo>
                      <a:pt x="358" y="384"/>
                    </a:lnTo>
                    <a:lnTo>
                      <a:pt x="356" y="387"/>
                    </a:lnTo>
                    <a:lnTo>
                      <a:pt x="354" y="389"/>
                    </a:lnTo>
                    <a:lnTo>
                      <a:pt x="352" y="391"/>
                    </a:lnTo>
                    <a:lnTo>
                      <a:pt x="350" y="396"/>
                    </a:lnTo>
                    <a:lnTo>
                      <a:pt x="346" y="400"/>
                    </a:lnTo>
                    <a:lnTo>
                      <a:pt x="342" y="401"/>
                    </a:lnTo>
                    <a:lnTo>
                      <a:pt x="337" y="402"/>
                    </a:lnTo>
                    <a:lnTo>
                      <a:pt x="334" y="407"/>
                    </a:lnTo>
                    <a:lnTo>
                      <a:pt x="330" y="412"/>
                    </a:lnTo>
                    <a:lnTo>
                      <a:pt x="328" y="412"/>
                    </a:lnTo>
                    <a:lnTo>
                      <a:pt x="326" y="413"/>
                    </a:lnTo>
                    <a:lnTo>
                      <a:pt x="324" y="414"/>
                    </a:lnTo>
                    <a:lnTo>
                      <a:pt x="322" y="415"/>
                    </a:lnTo>
                    <a:lnTo>
                      <a:pt x="317" y="416"/>
                    </a:lnTo>
                    <a:lnTo>
                      <a:pt x="313" y="418"/>
                    </a:lnTo>
                    <a:lnTo>
                      <a:pt x="309" y="423"/>
                    </a:lnTo>
                    <a:lnTo>
                      <a:pt x="306" y="428"/>
                    </a:lnTo>
                    <a:lnTo>
                      <a:pt x="300" y="430"/>
                    </a:lnTo>
                    <a:lnTo>
                      <a:pt x="296" y="433"/>
                    </a:lnTo>
                    <a:lnTo>
                      <a:pt x="292" y="434"/>
                    </a:lnTo>
                    <a:lnTo>
                      <a:pt x="291" y="436"/>
                    </a:lnTo>
                    <a:lnTo>
                      <a:pt x="288" y="437"/>
                    </a:lnTo>
                    <a:lnTo>
                      <a:pt x="286" y="439"/>
                    </a:lnTo>
                    <a:lnTo>
                      <a:pt x="283" y="442"/>
                    </a:lnTo>
                    <a:lnTo>
                      <a:pt x="280" y="446"/>
                    </a:lnTo>
                    <a:lnTo>
                      <a:pt x="279" y="448"/>
                    </a:lnTo>
                    <a:lnTo>
                      <a:pt x="277" y="450"/>
                    </a:lnTo>
                    <a:lnTo>
                      <a:pt x="276" y="452"/>
                    </a:lnTo>
                    <a:lnTo>
                      <a:pt x="274" y="452"/>
                    </a:lnTo>
                    <a:lnTo>
                      <a:pt x="272" y="453"/>
                    </a:lnTo>
                    <a:lnTo>
                      <a:pt x="268" y="453"/>
                    </a:lnTo>
                    <a:lnTo>
                      <a:pt x="266" y="456"/>
                    </a:lnTo>
                    <a:lnTo>
                      <a:pt x="263" y="460"/>
                    </a:lnTo>
                    <a:lnTo>
                      <a:pt x="262" y="462"/>
                    </a:lnTo>
                    <a:lnTo>
                      <a:pt x="261" y="464"/>
                    </a:lnTo>
                    <a:lnTo>
                      <a:pt x="259" y="465"/>
                    </a:lnTo>
                    <a:lnTo>
                      <a:pt x="258" y="467"/>
                    </a:lnTo>
                    <a:lnTo>
                      <a:pt x="254" y="468"/>
                    </a:lnTo>
                    <a:lnTo>
                      <a:pt x="251" y="469"/>
                    </a:lnTo>
                    <a:lnTo>
                      <a:pt x="250" y="470"/>
                    </a:lnTo>
                    <a:lnTo>
                      <a:pt x="248" y="472"/>
                    </a:lnTo>
                    <a:lnTo>
                      <a:pt x="247" y="475"/>
                    </a:lnTo>
                    <a:lnTo>
                      <a:pt x="244" y="476"/>
                    </a:lnTo>
                    <a:lnTo>
                      <a:pt x="243" y="478"/>
                    </a:lnTo>
                    <a:lnTo>
                      <a:pt x="240" y="480"/>
                    </a:lnTo>
                    <a:lnTo>
                      <a:pt x="235" y="482"/>
                    </a:lnTo>
                    <a:lnTo>
                      <a:pt x="231" y="484"/>
                    </a:lnTo>
                    <a:lnTo>
                      <a:pt x="229" y="486"/>
                    </a:lnTo>
                    <a:lnTo>
                      <a:pt x="227" y="488"/>
                    </a:lnTo>
                    <a:lnTo>
                      <a:pt x="225" y="489"/>
                    </a:lnTo>
                    <a:lnTo>
                      <a:pt x="223" y="492"/>
                    </a:lnTo>
                    <a:lnTo>
                      <a:pt x="222" y="494"/>
                    </a:lnTo>
                    <a:lnTo>
                      <a:pt x="221" y="496"/>
                    </a:lnTo>
                    <a:lnTo>
                      <a:pt x="221" y="500"/>
                    </a:lnTo>
                    <a:lnTo>
                      <a:pt x="221" y="504"/>
                    </a:lnTo>
                    <a:lnTo>
                      <a:pt x="222" y="504"/>
                    </a:lnTo>
                    <a:lnTo>
                      <a:pt x="224" y="504"/>
                    </a:lnTo>
                    <a:lnTo>
                      <a:pt x="225" y="504"/>
                    </a:lnTo>
                    <a:lnTo>
                      <a:pt x="227" y="504"/>
                    </a:lnTo>
                    <a:lnTo>
                      <a:pt x="229" y="504"/>
                    </a:lnTo>
                    <a:lnTo>
                      <a:pt x="232" y="504"/>
                    </a:lnTo>
                    <a:lnTo>
                      <a:pt x="239" y="502"/>
                    </a:lnTo>
                    <a:lnTo>
                      <a:pt x="246" y="500"/>
                    </a:lnTo>
                    <a:lnTo>
                      <a:pt x="259" y="494"/>
                    </a:lnTo>
                    <a:lnTo>
                      <a:pt x="267" y="490"/>
                    </a:lnTo>
                    <a:lnTo>
                      <a:pt x="272" y="489"/>
                    </a:lnTo>
                    <a:lnTo>
                      <a:pt x="276" y="488"/>
                    </a:lnTo>
                    <a:lnTo>
                      <a:pt x="280" y="488"/>
                    </a:lnTo>
                    <a:lnTo>
                      <a:pt x="284" y="488"/>
                    </a:lnTo>
                    <a:lnTo>
                      <a:pt x="287" y="487"/>
                    </a:lnTo>
                    <a:lnTo>
                      <a:pt x="290" y="485"/>
                    </a:lnTo>
                    <a:lnTo>
                      <a:pt x="292" y="485"/>
                    </a:lnTo>
                    <a:lnTo>
                      <a:pt x="296" y="484"/>
                    </a:lnTo>
                    <a:lnTo>
                      <a:pt x="298" y="484"/>
                    </a:lnTo>
                    <a:lnTo>
                      <a:pt x="301" y="484"/>
                    </a:lnTo>
                    <a:lnTo>
                      <a:pt x="304" y="484"/>
                    </a:lnTo>
                    <a:lnTo>
                      <a:pt x="306" y="484"/>
                    </a:lnTo>
                    <a:lnTo>
                      <a:pt x="308" y="485"/>
                    </a:lnTo>
                    <a:lnTo>
                      <a:pt x="311" y="485"/>
                    </a:lnTo>
                    <a:lnTo>
                      <a:pt x="313" y="486"/>
                    </a:lnTo>
                    <a:lnTo>
                      <a:pt x="315" y="487"/>
                    </a:lnTo>
                    <a:lnTo>
                      <a:pt x="320" y="489"/>
                    </a:lnTo>
                    <a:lnTo>
                      <a:pt x="323" y="492"/>
                    </a:lnTo>
                    <a:lnTo>
                      <a:pt x="327" y="495"/>
                    </a:lnTo>
                    <a:lnTo>
                      <a:pt x="330" y="499"/>
                    </a:lnTo>
                    <a:lnTo>
                      <a:pt x="332" y="502"/>
                    </a:lnTo>
                    <a:lnTo>
                      <a:pt x="335" y="506"/>
                    </a:lnTo>
                    <a:lnTo>
                      <a:pt x="337" y="511"/>
                    </a:lnTo>
                    <a:lnTo>
                      <a:pt x="339" y="515"/>
                    </a:lnTo>
                    <a:lnTo>
                      <a:pt x="340" y="520"/>
                    </a:lnTo>
                    <a:lnTo>
                      <a:pt x="342" y="524"/>
                    </a:lnTo>
                    <a:lnTo>
                      <a:pt x="338" y="528"/>
                    </a:lnTo>
                    <a:lnTo>
                      <a:pt x="335" y="532"/>
                    </a:lnTo>
                    <a:lnTo>
                      <a:pt x="332" y="532"/>
                    </a:lnTo>
                    <a:lnTo>
                      <a:pt x="328" y="532"/>
                    </a:lnTo>
                    <a:lnTo>
                      <a:pt x="326" y="532"/>
                    </a:lnTo>
                    <a:lnTo>
                      <a:pt x="323" y="532"/>
                    </a:lnTo>
                    <a:lnTo>
                      <a:pt x="319" y="533"/>
                    </a:lnTo>
                    <a:lnTo>
                      <a:pt x="315" y="536"/>
                    </a:lnTo>
                    <a:lnTo>
                      <a:pt x="311" y="539"/>
                    </a:lnTo>
                    <a:lnTo>
                      <a:pt x="307" y="541"/>
                    </a:lnTo>
                    <a:lnTo>
                      <a:pt x="304" y="541"/>
                    </a:lnTo>
                    <a:lnTo>
                      <a:pt x="302" y="541"/>
                    </a:lnTo>
                    <a:lnTo>
                      <a:pt x="300" y="542"/>
                    </a:lnTo>
                    <a:lnTo>
                      <a:pt x="297" y="542"/>
                    </a:lnTo>
                    <a:lnTo>
                      <a:pt x="296" y="542"/>
                    </a:lnTo>
                    <a:lnTo>
                      <a:pt x="293" y="542"/>
                    </a:lnTo>
                    <a:lnTo>
                      <a:pt x="292" y="542"/>
                    </a:lnTo>
                    <a:lnTo>
                      <a:pt x="290" y="543"/>
                    </a:lnTo>
                    <a:lnTo>
                      <a:pt x="290" y="544"/>
                    </a:lnTo>
                    <a:lnTo>
                      <a:pt x="290" y="545"/>
                    </a:lnTo>
                    <a:lnTo>
                      <a:pt x="289" y="546"/>
                    </a:lnTo>
                    <a:lnTo>
                      <a:pt x="288" y="548"/>
                    </a:lnTo>
                    <a:lnTo>
                      <a:pt x="285" y="550"/>
                    </a:lnTo>
                    <a:lnTo>
                      <a:pt x="282" y="553"/>
                    </a:lnTo>
                    <a:lnTo>
                      <a:pt x="278" y="556"/>
                    </a:lnTo>
                    <a:lnTo>
                      <a:pt x="274" y="558"/>
                    </a:lnTo>
                    <a:lnTo>
                      <a:pt x="271" y="559"/>
                    </a:lnTo>
                    <a:lnTo>
                      <a:pt x="267" y="560"/>
                    </a:lnTo>
                    <a:lnTo>
                      <a:pt x="267" y="559"/>
                    </a:lnTo>
                    <a:lnTo>
                      <a:pt x="267" y="558"/>
                    </a:lnTo>
                    <a:lnTo>
                      <a:pt x="264" y="556"/>
                    </a:lnTo>
                    <a:lnTo>
                      <a:pt x="261" y="552"/>
                    </a:lnTo>
                    <a:lnTo>
                      <a:pt x="260" y="551"/>
                    </a:lnTo>
                    <a:lnTo>
                      <a:pt x="260" y="549"/>
                    </a:lnTo>
                    <a:lnTo>
                      <a:pt x="260" y="548"/>
                    </a:lnTo>
                    <a:lnTo>
                      <a:pt x="261" y="546"/>
                    </a:lnTo>
                    <a:lnTo>
                      <a:pt x="261" y="545"/>
                    </a:lnTo>
                    <a:lnTo>
                      <a:pt x="261" y="544"/>
                    </a:lnTo>
                    <a:lnTo>
                      <a:pt x="261" y="542"/>
                    </a:lnTo>
                    <a:lnTo>
                      <a:pt x="260" y="541"/>
                    </a:lnTo>
                    <a:lnTo>
                      <a:pt x="255" y="541"/>
                    </a:lnTo>
                    <a:lnTo>
                      <a:pt x="248" y="541"/>
                    </a:lnTo>
                    <a:lnTo>
                      <a:pt x="243" y="541"/>
                    </a:lnTo>
                    <a:lnTo>
                      <a:pt x="237" y="541"/>
                    </a:lnTo>
                    <a:lnTo>
                      <a:pt x="235" y="543"/>
                    </a:lnTo>
                    <a:lnTo>
                      <a:pt x="235" y="546"/>
                    </a:lnTo>
                    <a:lnTo>
                      <a:pt x="235" y="548"/>
                    </a:lnTo>
                    <a:lnTo>
                      <a:pt x="235" y="551"/>
                    </a:lnTo>
                    <a:lnTo>
                      <a:pt x="235" y="553"/>
                    </a:lnTo>
                    <a:lnTo>
                      <a:pt x="235" y="556"/>
                    </a:lnTo>
                    <a:lnTo>
                      <a:pt x="236" y="561"/>
                    </a:lnTo>
                    <a:lnTo>
                      <a:pt x="239" y="567"/>
                    </a:lnTo>
                    <a:lnTo>
                      <a:pt x="243" y="576"/>
                    </a:lnTo>
                    <a:lnTo>
                      <a:pt x="247" y="586"/>
                    </a:lnTo>
                    <a:lnTo>
                      <a:pt x="247" y="589"/>
                    </a:lnTo>
                    <a:lnTo>
                      <a:pt x="248" y="593"/>
                    </a:lnTo>
                    <a:lnTo>
                      <a:pt x="248" y="596"/>
                    </a:lnTo>
                    <a:lnTo>
                      <a:pt x="248" y="600"/>
                    </a:lnTo>
                    <a:lnTo>
                      <a:pt x="248" y="603"/>
                    </a:lnTo>
                    <a:lnTo>
                      <a:pt x="249" y="606"/>
                    </a:lnTo>
                    <a:lnTo>
                      <a:pt x="250" y="609"/>
                    </a:lnTo>
                    <a:lnTo>
                      <a:pt x="251" y="613"/>
                    </a:lnTo>
                    <a:lnTo>
                      <a:pt x="253" y="616"/>
                    </a:lnTo>
                    <a:lnTo>
                      <a:pt x="255" y="618"/>
                    </a:lnTo>
                    <a:lnTo>
                      <a:pt x="256" y="620"/>
                    </a:lnTo>
                    <a:lnTo>
                      <a:pt x="257" y="622"/>
                    </a:lnTo>
                    <a:lnTo>
                      <a:pt x="257" y="624"/>
                    </a:lnTo>
                    <a:lnTo>
                      <a:pt x="257" y="625"/>
                    </a:lnTo>
                    <a:lnTo>
                      <a:pt x="257" y="628"/>
                    </a:lnTo>
                    <a:lnTo>
                      <a:pt x="257" y="629"/>
                    </a:lnTo>
                    <a:lnTo>
                      <a:pt x="257" y="632"/>
                    </a:lnTo>
                    <a:lnTo>
                      <a:pt x="258" y="634"/>
                    </a:lnTo>
                    <a:lnTo>
                      <a:pt x="261" y="639"/>
                    </a:lnTo>
                    <a:lnTo>
                      <a:pt x="263" y="643"/>
                    </a:lnTo>
                    <a:lnTo>
                      <a:pt x="265" y="645"/>
                    </a:lnTo>
                    <a:lnTo>
                      <a:pt x="265" y="648"/>
                    </a:lnTo>
                    <a:lnTo>
                      <a:pt x="266" y="652"/>
                    </a:lnTo>
                    <a:lnTo>
                      <a:pt x="266" y="657"/>
                    </a:lnTo>
                    <a:lnTo>
                      <a:pt x="266" y="668"/>
                    </a:lnTo>
                    <a:lnTo>
                      <a:pt x="265" y="679"/>
                    </a:lnTo>
                    <a:lnTo>
                      <a:pt x="263" y="691"/>
                    </a:lnTo>
                    <a:lnTo>
                      <a:pt x="263" y="700"/>
                    </a:lnTo>
                    <a:lnTo>
                      <a:pt x="261" y="708"/>
                    </a:lnTo>
                    <a:lnTo>
                      <a:pt x="260" y="713"/>
                    </a:lnTo>
                    <a:lnTo>
                      <a:pt x="259" y="716"/>
                    </a:lnTo>
                    <a:lnTo>
                      <a:pt x="259" y="720"/>
                    </a:lnTo>
                    <a:lnTo>
                      <a:pt x="259" y="723"/>
                    </a:lnTo>
                    <a:lnTo>
                      <a:pt x="259" y="727"/>
                    </a:lnTo>
                    <a:lnTo>
                      <a:pt x="258" y="732"/>
                    </a:lnTo>
                    <a:lnTo>
                      <a:pt x="258" y="739"/>
                    </a:lnTo>
                    <a:lnTo>
                      <a:pt x="258" y="741"/>
                    </a:lnTo>
                    <a:lnTo>
                      <a:pt x="257" y="744"/>
                    </a:lnTo>
                    <a:lnTo>
                      <a:pt x="257" y="747"/>
                    </a:lnTo>
                    <a:lnTo>
                      <a:pt x="256" y="749"/>
                    </a:lnTo>
                    <a:lnTo>
                      <a:pt x="255" y="752"/>
                    </a:lnTo>
                    <a:lnTo>
                      <a:pt x="254" y="754"/>
                    </a:lnTo>
                    <a:lnTo>
                      <a:pt x="251" y="756"/>
                    </a:lnTo>
                    <a:lnTo>
                      <a:pt x="249" y="758"/>
                    </a:lnTo>
                    <a:lnTo>
                      <a:pt x="247" y="760"/>
                    </a:lnTo>
                    <a:lnTo>
                      <a:pt x="245" y="760"/>
                    </a:lnTo>
                    <a:lnTo>
                      <a:pt x="243" y="762"/>
                    </a:lnTo>
                    <a:lnTo>
                      <a:pt x="239" y="763"/>
                    </a:lnTo>
                    <a:lnTo>
                      <a:pt x="236" y="764"/>
                    </a:lnTo>
                    <a:lnTo>
                      <a:pt x="233" y="764"/>
                    </a:lnTo>
                    <a:lnTo>
                      <a:pt x="230" y="764"/>
                    </a:lnTo>
                    <a:lnTo>
                      <a:pt x="226" y="764"/>
                    </a:lnTo>
                    <a:lnTo>
                      <a:pt x="223" y="763"/>
                    </a:lnTo>
                    <a:lnTo>
                      <a:pt x="219" y="763"/>
                    </a:lnTo>
                    <a:lnTo>
                      <a:pt x="216" y="762"/>
                    </a:lnTo>
                    <a:lnTo>
                      <a:pt x="213" y="761"/>
                    </a:lnTo>
                    <a:lnTo>
                      <a:pt x="210" y="760"/>
                    </a:lnTo>
                    <a:lnTo>
                      <a:pt x="207" y="760"/>
                    </a:lnTo>
                    <a:lnTo>
                      <a:pt x="205" y="758"/>
                    </a:lnTo>
                    <a:lnTo>
                      <a:pt x="203" y="757"/>
                    </a:lnTo>
                    <a:lnTo>
                      <a:pt x="201" y="756"/>
                    </a:lnTo>
                    <a:lnTo>
                      <a:pt x="200" y="754"/>
                    </a:lnTo>
                    <a:lnTo>
                      <a:pt x="199" y="752"/>
                    </a:lnTo>
                    <a:lnTo>
                      <a:pt x="197" y="751"/>
                    </a:lnTo>
                    <a:lnTo>
                      <a:pt x="196" y="749"/>
                    </a:lnTo>
                    <a:lnTo>
                      <a:pt x="195" y="748"/>
                    </a:lnTo>
                    <a:lnTo>
                      <a:pt x="193" y="746"/>
                    </a:lnTo>
                    <a:lnTo>
                      <a:pt x="191" y="745"/>
                    </a:lnTo>
                    <a:lnTo>
                      <a:pt x="187" y="744"/>
                    </a:lnTo>
                    <a:lnTo>
                      <a:pt x="182" y="742"/>
                    </a:lnTo>
                    <a:lnTo>
                      <a:pt x="177" y="740"/>
                    </a:lnTo>
                    <a:lnTo>
                      <a:pt x="172" y="740"/>
                    </a:lnTo>
                    <a:lnTo>
                      <a:pt x="168" y="738"/>
                    </a:lnTo>
                    <a:lnTo>
                      <a:pt x="163" y="736"/>
                    </a:lnTo>
                    <a:lnTo>
                      <a:pt x="162" y="736"/>
                    </a:lnTo>
                    <a:lnTo>
                      <a:pt x="159" y="734"/>
                    </a:lnTo>
                    <a:lnTo>
                      <a:pt x="158" y="733"/>
                    </a:lnTo>
                    <a:lnTo>
                      <a:pt x="156" y="732"/>
                    </a:lnTo>
                    <a:lnTo>
                      <a:pt x="151" y="728"/>
                    </a:lnTo>
                    <a:lnTo>
                      <a:pt x="146" y="724"/>
                    </a:lnTo>
                    <a:lnTo>
                      <a:pt x="144" y="723"/>
                    </a:lnTo>
                    <a:lnTo>
                      <a:pt x="143" y="721"/>
                    </a:lnTo>
                    <a:lnTo>
                      <a:pt x="143" y="720"/>
                    </a:lnTo>
                    <a:lnTo>
                      <a:pt x="142" y="719"/>
                    </a:lnTo>
                    <a:lnTo>
                      <a:pt x="142" y="717"/>
                    </a:lnTo>
                    <a:lnTo>
                      <a:pt x="142" y="716"/>
                    </a:lnTo>
                    <a:lnTo>
                      <a:pt x="143" y="716"/>
                    </a:lnTo>
                    <a:lnTo>
                      <a:pt x="144" y="714"/>
                    </a:lnTo>
                    <a:lnTo>
                      <a:pt x="145" y="713"/>
                    </a:lnTo>
                    <a:lnTo>
                      <a:pt x="147" y="712"/>
                    </a:lnTo>
                    <a:lnTo>
                      <a:pt x="149" y="712"/>
                    </a:lnTo>
                    <a:lnTo>
                      <a:pt x="151" y="711"/>
                    </a:lnTo>
                    <a:lnTo>
                      <a:pt x="159" y="709"/>
                    </a:lnTo>
                    <a:lnTo>
                      <a:pt x="166" y="708"/>
                    </a:lnTo>
                    <a:lnTo>
                      <a:pt x="179" y="706"/>
                    </a:lnTo>
                    <a:lnTo>
                      <a:pt x="188" y="705"/>
                    </a:lnTo>
                    <a:lnTo>
                      <a:pt x="191" y="705"/>
                    </a:lnTo>
                    <a:lnTo>
                      <a:pt x="195" y="705"/>
                    </a:lnTo>
                    <a:lnTo>
                      <a:pt x="199" y="705"/>
                    </a:lnTo>
                    <a:lnTo>
                      <a:pt x="202" y="705"/>
                    </a:lnTo>
                    <a:lnTo>
                      <a:pt x="203" y="704"/>
                    </a:lnTo>
                    <a:lnTo>
                      <a:pt x="206" y="702"/>
                    </a:lnTo>
                    <a:lnTo>
                      <a:pt x="207" y="700"/>
                    </a:lnTo>
                    <a:lnTo>
                      <a:pt x="210" y="697"/>
                    </a:lnTo>
                    <a:lnTo>
                      <a:pt x="212" y="695"/>
                    </a:lnTo>
                    <a:lnTo>
                      <a:pt x="214" y="693"/>
                    </a:lnTo>
                    <a:lnTo>
                      <a:pt x="215" y="692"/>
                    </a:lnTo>
                    <a:lnTo>
                      <a:pt x="217" y="692"/>
                    </a:lnTo>
                    <a:lnTo>
                      <a:pt x="217" y="688"/>
                    </a:lnTo>
                    <a:lnTo>
                      <a:pt x="217" y="684"/>
                    </a:lnTo>
                    <a:lnTo>
                      <a:pt x="218" y="679"/>
                    </a:lnTo>
                    <a:lnTo>
                      <a:pt x="219" y="675"/>
                    </a:lnTo>
                    <a:lnTo>
                      <a:pt x="221" y="665"/>
                    </a:lnTo>
                    <a:lnTo>
                      <a:pt x="223" y="657"/>
                    </a:lnTo>
                    <a:lnTo>
                      <a:pt x="223" y="655"/>
                    </a:lnTo>
                    <a:lnTo>
                      <a:pt x="224" y="653"/>
                    </a:lnTo>
                    <a:lnTo>
                      <a:pt x="224" y="652"/>
                    </a:lnTo>
                    <a:lnTo>
                      <a:pt x="224" y="649"/>
                    </a:lnTo>
                    <a:lnTo>
                      <a:pt x="223" y="647"/>
                    </a:lnTo>
                    <a:lnTo>
                      <a:pt x="222" y="644"/>
                    </a:lnTo>
                    <a:lnTo>
                      <a:pt x="219" y="638"/>
                    </a:lnTo>
                    <a:lnTo>
                      <a:pt x="217" y="634"/>
                    </a:lnTo>
                    <a:lnTo>
                      <a:pt x="217" y="628"/>
                    </a:lnTo>
                    <a:lnTo>
                      <a:pt x="217" y="622"/>
                    </a:lnTo>
                    <a:lnTo>
                      <a:pt x="217" y="616"/>
                    </a:lnTo>
                    <a:lnTo>
                      <a:pt x="217" y="611"/>
                    </a:lnTo>
                    <a:lnTo>
                      <a:pt x="214" y="602"/>
                    </a:lnTo>
                    <a:lnTo>
                      <a:pt x="211" y="592"/>
                    </a:lnTo>
                    <a:lnTo>
                      <a:pt x="211" y="587"/>
                    </a:lnTo>
                    <a:lnTo>
                      <a:pt x="209" y="582"/>
                    </a:lnTo>
                    <a:lnTo>
                      <a:pt x="208" y="578"/>
                    </a:lnTo>
                    <a:lnTo>
                      <a:pt x="207" y="574"/>
                    </a:lnTo>
                    <a:lnTo>
                      <a:pt x="201" y="573"/>
                    </a:lnTo>
                    <a:lnTo>
                      <a:pt x="196" y="573"/>
                    </a:lnTo>
                    <a:lnTo>
                      <a:pt x="191" y="574"/>
                    </a:lnTo>
                    <a:lnTo>
                      <a:pt x="186" y="575"/>
                    </a:lnTo>
                    <a:lnTo>
                      <a:pt x="181" y="576"/>
                    </a:lnTo>
                    <a:lnTo>
                      <a:pt x="178" y="576"/>
                    </a:lnTo>
                    <a:lnTo>
                      <a:pt x="174" y="578"/>
                    </a:lnTo>
                    <a:lnTo>
                      <a:pt x="170" y="580"/>
                    </a:lnTo>
                    <a:lnTo>
                      <a:pt x="163" y="584"/>
                    </a:lnTo>
                    <a:lnTo>
                      <a:pt x="155" y="589"/>
                    </a:lnTo>
                    <a:lnTo>
                      <a:pt x="149" y="594"/>
                    </a:lnTo>
                    <a:lnTo>
                      <a:pt x="143" y="599"/>
                    </a:lnTo>
                    <a:lnTo>
                      <a:pt x="140" y="600"/>
                    </a:lnTo>
                    <a:lnTo>
                      <a:pt x="138" y="600"/>
                    </a:lnTo>
                    <a:lnTo>
                      <a:pt x="135" y="601"/>
                    </a:lnTo>
                    <a:lnTo>
                      <a:pt x="133" y="602"/>
                    </a:lnTo>
                    <a:lnTo>
                      <a:pt x="131" y="602"/>
                    </a:lnTo>
                    <a:lnTo>
                      <a:pt x="128" y="603"/>
                    </a:lnTo>
                    <a:lnTo>
                      <a:pt x="126" y="604"/>
                    </a:lnTo>
                    <a:lnTo>
                      <a:pt x="123" y="605"/>
                    </a:lnTo>
                    <a:lnTo>
                      <a:pt x="119" y="609"/>
                    </a:lnTo>
                    <a:lnTo>
                      <a:pt x="115" y="612"/>
                    </a:lnTo>
                    <a:lnTo>
                      <a:pt x="108" y="616"/>
                    </a:lnTo>
                    <a:lnTo>
                      <a:pt x="102" y="620"/>
                    </a:lnTo>
                    <a:lnTo>
                      <a:pt x="95" y="624"/>
                    </a:lnTo>
                    <a:lnTo>
                      <a:pt x="87" y="628"/>
                    </a:lnTo>
                    <a:lnTo>
                      <a:pt x="79" y="631"/>
                    </a:lnTo>
                    <a:lnTo>
                      <a:pt x="71" y="634"/>
                    </a:lnTo>
                    <a:lnTo>
                      <a:pt x="62" y="637"/>
                    </a:lnTo>
                    <a:lnTo>
                      <a:pt x="54" y="640"/>
                    </a:lnTo>
                    <a:lnTo>
                      <a:pt x="45" y="641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8" y="643"/>
                    </a:lnTo>
                    <a:lnTo>
                      <a:pt x="24" y="643"/>
                    </a:lnTo>
                    <a:lnTo>
                      <a:pt x="20" y="643"/>
                    </a:lnTo>
                    <a:lnTo>
                      <a:pt x="16" y="642"/>
                    </a:lnTo>
                    <a:lnTo>
                      <a:pt x="13" y="641"/>
                    </a:lnTo>
                    <a:lnTo>
                      <a:pt x="9" y="641"/>
                    </a:lnTo>
                    <a:lnTo>
                      <a:pt x="5" y="640"/>
                    </a:lnTo>
                    <a:lnTo>
                      <a:pt x="3" y="636"/>
                    </a:lnTo>
                    <a:lnTo>
                      <a:pt x="3" y="633"/>
                    </a:lnTo>
                    <a:lnTo>
                      <a:pt x="2" y="632"/>
                    </a:lnTo>
                    <a:lnTo>
                      <a:pt x="1" y="629"/>
                    </a:lnTo>
                    <a:lnTo>
                      <a:pt x="1" y="628"/>
                    </a:lnTo>
                    <a:lnTo>
                      <a:pt x="0" y="625"/>
                    </a:lnTo>
                    <a:lnTo>
                      <a:pt x="3" y="622"/>
                    </a:lnTo>
                    <a:lnTo>
                      <a:pt x="5" y="618"/>
                    </a:lnTo>
                    <a:lnTo>
                      <a:pt x="7" y="615"/>
                    </a:lnTo>
                    <a:lnTo>
                      <a:pt x="10" y="611"/>
                    </a:lnTo>
                    <a:lnTo>
                      <a:pt x="15" y="610"/>
                    </a:lnTo>
                    <a:lnTo>
                      <a:pt x="21" y="608"/>
                    </a:lnTo>
                    <a:lnTo>
                      <a:pt x="27" y="606"/>
                    </a:lnTo>
                    <a:lnTo>
                      <a:pt x="32" y="603"/>
                    </a:lnTo>
                    <a:lnTo>
                      <a:pt x="37" y="600"/>
                    </a:lnTo>
                    <a:lnTo>
                      <a:pt x="42" y="597"/>
                    </a:lnTo>
                    <a:lnTo>
                      <a:pt x="47" y="595"/>
                    </a:lnTo>
                    <a:lnTo>
                      <a:pt x="51" y="592"/>
                    </a:lnTo>
                    <a:lnTo>
                      <a:pt x="53" y="591"/>
                    </a:lnTo>
                    <a:lnTo>
                      <a:pt x="55" y="590"/>
                    </a:lnTo>
                    <a:lnTo>
                      <a:pt x="57" y="589"/>
                    </a:lnTo>
                    <a:lnTo>
                      <a:pt x="59" y="589"/>
                    </a:lnTo>
                    <a:lnTo>
                      <a:pt x="62" y="589"/>
                    </a:lnTo>
                    <a:lnTo>
                      <a:pt x="64" y="589"/>
                    </a:lnTo>
                    <a:lnTo>
                      <a:pt x="67" y="588"/>
                    </a:lnTo>
                    <a:lnTo>
                      <a:pt x="68" y="588"/>
                    </a:lnTo>
                    <a:lnTo>
                      <a:pt x="73" y="584"/>
                    </a:lnTo>
                    <a:lnTo>
                      <a:pt x="78" y="579"/>
                    </a:lnTo>
                    <a:lnTo>
                      <a:pt x="83" y="575"/>
                    </a:lnTo>
                    <a:lnTo>
                      <a:pt x="87" y="572"/>
                    </a:lnTo>
                    <a:lnTo>
                      <a:pt x="93" y="568"/>
                    </a:lnTo>
                    <a:lnTo>
                      <a:pt x="99" y="566"/>
                    </a:lnTo>
                    <a:lnTo>
                      <a:pt x="105" y="564"/>
                    </a:lnTo>
                    <a:lnTo>
                      <a:pt x="111" y="561"/>
                    </a:lnTo>
                    <a:lnTo>
                      <a:pt x="117" y="560"/>
                    </a:lnTo>
                    <a:lnTo>
                      <a:pt x="123" y="557"/>
                    </a:lnTo>
                    <a:lnTo>
                      <a:pt x="129" y="555"/>
                    </a:lnTo>
                    <a:lnTo>
                      <a:pt x="135" y="552"/>
                    </a:lnTo>
                    <a:lnTo>
                      <a:pt x="136" y="550"/>
                    </a:lnTo>
                    <a:lnTo>
                      <a:pt x="138" y="548"/>
                    </a:lnTo>
                    <a:lnTo>
                      <a:pt x="139" y="547"/>
                    </a:lnTo>
                    <a:lnTo>
                      <a:pt x="141" y="545"/>
                    </a:lnTo>
                    <a:lnTo>
                      <a:pt x="143" y="541"/>
                    </a:lnTo>
                    <a:lnTo>
                      <a:pt x="147" y="539"/>
                    </a:lnTo>
                    <a:lnTo>
                      <a:pt x="151" y="536"/>
                    </a:lnTo>
                    <a:lnTo>
                      <a:pt x="156" y="534"/>
                    </a:lnTo>
                    <a:lnTo>
                      <a:pt x="163" y="532"/>
                    </a:lnTo>
                    <a:lnTo>
                      <a:pt x="170" y="529"/>
                    </a:lnTo>
                    <a:lnTo>
                      <a:pt x="176" y="526"/>
                    </a:lnTo>
                    <a:lnTo>
                      <a:pt x="183" y="524"/>
                    </a:lnTo>
                    <a:lnTo>
                      <a:pt x="185" y="523"/>
                    </a:lnTo>
                    <a:lnTo>
                      <a:pt x="187" y="521"/>
                    </a:lnTo>
                    <a:lnTo>
                      <a:pt x="189" y="520"/>
                    </a:lnTo>
                    <a:lnTo>
                      <a:pt x="191" y="518"/>
                    </a:lnTo>
                    <a:lnTo>
                      <a:pt x="191" y="516"/>
                    </a:lnTo>
                    <a:lnTo>
                      <a:pt x="191" y="514"/>
                    </a:lnTo>
                    <a:lnTo>
                      <a:pt x="191" y="512"/>
                    </a:lnTo>
                    <a:lnTo>
                      <a:pt x="191" y="509"/>
                    </a:lnTo>
                    <a:lnTo>
                      <a:pt x="192" y="507"/>
                    </a:lnTo>
                    <a:lnTo>
                      <a:pt x="192" y="504"/>
                    </a:lnTo>
                    <a:lnTo>
                      <a:pt x="192" y="502"/>
                    </a:lnTo>
                    <a:lnTo>
                      <a:pt x="193" y="500"/>
                    </a:lnTo>
                    <a:lnTo>
                      <a:pt x="194" y="498"/>
                    </a:lnTo>
                    <a:lnTo>
                      <a:pt x="195" y="496"/>
                    </a:lnTo>
                    <a:lnTo>
                      <a:pt x="196" y="496"/>
                    </a:lnTo>
                    <a:lnTo>
                      <a:pt x="197" y="494"/>
                    </a:lnTo>
                    <a:lnTo>
                      <a:pt x="199" y="492"/>
                    </a:lnTo>
                    <a:lnTo>
                      <a:pt x="203" y="490"/>
                    </a:lnTo>
                    <a:lnTo>
                      <a:pt x="206" y="488"/>
                    </a:lnTo>
                    <a:lnTo>
                      <a:pt x="208" y="487"/>
                    </a:lnTo>
                    <a:lnTo>
                      <a:pt x="211" y="484"/>
                    </a:lnTo>
                    <a:lnTo>
                      <a:pt x="213" y="483"/>
                    </a:lnTo>
                    <a:lnTo>
                      <a:pt x="218" y="476"/>
                    </a:lnTo>
                    <a:lnTo>
                      <a:pt x="222" y="469"/>
                    </a:lnTo>
                    <a:lnTo>
                      <a:pt x="226" y="464"/>
                    </a:lnTo>
                    <a:lnTo>
                      <a:pt x="231" y="457"/>
                    </a:lnTo>
                    <a:lnTo>
                      <a:pt x="234" y="454"/>
                    </a:lnTo>
                    <a:lnTo>
                      <a:pt x="236" y="452"/>
                    </a:lnTo>
                    <a:lnTo>
                      <a:pt x="239" y="449"/>
                    </a:lnTo>
                    <a:lnTo>
                      <a:pt x="243" y="447"/>
                    </a:lnTo>
                    <a:lnTo>
                      <a:pt x="249" y="442"/>
                    </a:lnTo>
                    <a:lnTo>
                      <a:pt x="255" y="437"/>
                    </a:lnTo>
                    <a:lnTo>
                      <a:pt x="262" y="432"/>
                    </a:lnTo>
                    <a:lnTo>
                      <a:pt x="267" y="426"/>
                    </a:lnTo>
                    <a:lnTo>
                      <a:pt x="270" y="424"/>
                    </a:lnTo>
                    <a:lnTo>
                      <a:pt x="272" y="420"/>
                    </a:lnTo>
                    <a:lnTo>
                      <a:pt x="275" y="417"/>
                    </a:lnTo>
                    <a:lnTo>
                      <a:pt x="276" y="413"/>
                    </a:lnTo>
                    <a:lnTo>
                      <a:pt x="276" y="408"/>
                    </a:lnTo>
                    <a:lnTo>
                      <a:pt x="276" y="404"/>
                    </a:lnTo>
                    <a:lnTo>
                      <a:pt x="272" y="403"/>
                    </a:lnTo>
                    <a:lnTo>
                      <a:pt x="267" y="402"/>
                    </a:lnTo>
                    <a:lnTo>
                      <a:pt x="263" y="402"/>
                    </a:lnTo>
                    <a:lnTo>
                      <a:pt x="256" y="402"/>
                    </a:lnTo>
                    <a:lnTo>
                      <a:pt x="256" y="402"/>
                    </a:lnTo>
                    <a:lnTo>
                      <a:pt x="255" y="402"/>
                    </a:lnTo>
                    <a:lnTo>
                      <a:pt x="253" y="405"/>
                    </a:lnTo>
                    <a:lnTo>
                      <a:pt x="250" y="408"/>
                    </a:lnTo>
                    <a:lnTo>
                      <a:pt x="247" y="411"/>
                    </a:lnTo>
                    <a:lnTo>
                      <a:pt x="244" y="413"/>
                    </a:lnTo>
                    <a:lnTo>
                      <a:pt x="241" y="413"/>
                    </a:lnTo>
                    <a:lnTo>
                      <a:pt x="238" y="413"/>
                    </a:lnTo>
                    <a:lnTo>
                      <a:pt x="235" y="413"/>
                    </a:lnTo>
                    <a:lnTo>
                      <a:pt x="231" y="413"/>
                    </a:lnTo>
                    <a:lnTo>
                      <a:pt x="225" y="416"/>
                    </a:lnTo>
                    <a:lnTo>
                      <a:pt x="218" y="420"/>
                    </a:lnTo>
                    <a:lnTo>
                      <a:pt x="211" y="424"/>
                    </a:lnTo>
                    <a:lnTo>
                      <a:pt x="205" y="428"/>
                    </a:lnTo>
                    <a:lnTo>
                      <a:pt x="203" y="428"/>
                    </a:lnTo>
                    <a:lnTo>
                      <a:pt x="200" y="428"/>
                    </a:lnTo>
                    <a:lnTo>
                      <a:pt x="198" y="429"/>
                    </a:lnTo>
                    <a:lnTo>
                      <a:pt x="196" y="429"/>
                    </a:lnTo>
                    <a:lnTo>
                      <a:pt x="194" y="429"/>
                    </a:lnTo>
                    <a:lnTo>
                      <a:pt x="192" y="430"/>
                    </a:lnTo>
                    <a:lnTo>
                      <a:pt x="190" y="430"/>
                    </a:lnTo>
                    <a:lnTo>
                      <a:pt x="188" y="432"/>
                    </a:lnTo>
                    <a:lnTo>
                      <a:pt x="186" y="434"/>
                    </a:lnTo>
                    <a:lnTo>
                      <a:pt x="183" y="437"/>
                    </a:lnTo>
                    <a:lnTo>
                      <a:pt x="181" y="440"/>
                    </a:lnTo>
                    <a:lnTo>
                      <a:pt x="179" y="443"/>
                    </a:lnTo>
                    <a:lnTo>
                      <a:pt x="176" y="445"/>
                    </a:lnTo>
                    <a:lnTo>
                      <a:pt x="174" y="448"/>
                    </a:lnTo>
                    <a:lnTo>
                      <a:pt x="171" y="451"/>
                    </a:lnTo>
                    <a:lnTo>
                      <a:pt x="167" y="452"/>
                    </a:lnTo>
                    <a:lnTo>
                      <a:pt x="163" y="452"/>
                    </a:lnTo>
                    <a:lnTo>
                      <a:pt x="157" y="452"/>
                    </a:lnTo>
                    <a:lnTo>
                      <a:pt x="151" y="452"/>
                    </a:lnTo>
                    <a:lnTo>
                      <a:pt x="147" y="452"/>
                    </a:lnTo>
                    <a:lnTo>
                      <a:pt x="142" y="454"/>
                    </a:lnTo>
                    <a:lnTo>
                      <a:pt x="136" y="456"/>
                    </a:lnTo>
                    <a:lnTo>
                      <a:pt x="133" y="456"/>
                    </a:lnTo>
                    <a:lnTo>
                      <a:pt x="131" y="456"/>
                    </a:lnTo>
                    <a:lnTo>
                      <a:pt x="127" y="456"/>
                    </a:lnTo>
                    <a:lnTo>
                      <a:pt x="125" y="456"/>
                    </a:lnTo>
                    <a:lnTo>
                      <a:pt x="122" y="456"/>
                    </a:lnTo>
                    <a:lnTo>
                      <a:pt x="120" y="456"/>
                    </a:lnTo>
                    <a:lnTo>
                      <a:pt x="118" y="455"/>
                    </a:lnTo>
                    <a:lnTo>
                      <a:pt x="115" y="453"/>
                    </a:lnTo>
                    <a:lnTo>
                      <a:pt x="114" y="452"/>
                    </a:lnTo>
                    <a:lnTo>
                      <a:pt x="113" y="449"/>
                    </a:lnTo>
                    <a:lnTo>
                      <a:pt x="112" y="447"/>
                    </a:lnTo>
                    <a:lnTo>
                      <a:pt x="111" y="443"/>
                    </a:lnTo>
                    <a:lnTo>
                      <a:pt x="122" y="439"/>
                    </a:lnTo>
                    <a:lnTo>
                      <a:pt x="132" y="435"/>
                    </a:lnTo>
                    <a:lnTo>
                      <a:pt x="142" y="430"/>
                    </a:lnTo>
                    <a:lnTo>
                      <a:pt x="151" y="425"/>
                    </a:lnTo>
                    <a:lnTo>
                      <a:pt x="161" y="420"/>
                    </a:lnTo>
                    <a:lnTo>
                      <a:pt x="171" y="415"/>
                    </a:lnTo>
                    <a:lnTo>
                      <a:pt x="179" y="409"/>
                    </a:lnTo>
                    <a:lnTo>
                      <a:pt x="188" y="404"/>
                    </a:lnTo>
                    <a:lnTo>
                      <a:pt x="191" y="403"/>
                    </a:lnTo>
                    <a:lnTo>
                      <a:pt x="192" y="402"/>
                    </a:lnTo>
                    <a:lnTo>
                      <a:pt x="195" y="402"/>
                    </a:lnTo>
                    <a:lnTo>
                      <a:pt x="198" y="401"/>
                    </a:lnTo>
                    <a:lnTo>
                      <a:pt x="200" y="401"/>
                    </a:lnTo>
                    <a:lnTo>
                      <a:pt x="202" y="400"/>
                    </a:lnTo>
                    <a:lnTo>
                      <a:pt x="204" y="400"/>
                    </a:lnTo>
                    <a:lnTo>
                      <a:pt x="207" y="399"/>
                    </a:lnTo>
                    <a:lnTo>
                      <a:pt x="213" y="395"/>
                    </a:lnTo>
                    <a:lnTo>
                      <a:pt x="219" y="389"/>
                    </a:lnTo>
                    <a:lnTo>
                      <a:pt x="222" y="387"/>
                    </a:lnTo>
                    <a:lnTo>
                      <a:pt x="226" y="384"/>
                    </a:lnTo>
                    <a:lnTo>
                      <a:pt x="229" y="383"/>
                    </a:lnTo>
                    <a:lnTo>
                      <a:pt x="232" y="380"/>
                    </a:lnTo>
                    <a:lnTo>
                      <a:pt x="235" y="380"/>
                    </a:lnTo>
                    <a:lnTo>
                      <a:pt x="239" y="380"/>
                    </a:lnTo>
                    <a:lnTo>
                      <a:pt x="241" y="379"/>
                    </a:lnTo>
                    <a:lnTo>
                      <a:pt x="244" y="378"/>
                    </a:lnTo>
                    <a:lnTo>
                      <a:pt x="250" y="376"/>
                    </a:lnTo>
                    <a:lnTo>
                      <a:pt x="255" y="372"/>
                    </a:lnTo>
                    <a:lnTo>
                      <a:pt x="259" y="368"/>
                    </a:lnTo>
                    <a:lnTo>
                      <a:pt x="265" y="364"/>
                    </a:lnTo>
                    <a:lnTo>
                      <a:pt x="267" y="364"/>
                    </a:lnTo>
                    <a:lnTo>
                      <a:pt x="268" y="363"/>
                    </a:lnTo>
                    <a:lnTo>
                      <a:pt x="271" y="363"/>
                    </a:lnTo>
                    <a:lnTo>
                      <a:pt x="273" y="363"/>
                    </a:lnTo>
                    <a:lnTo>
                      <a:pt x="276" y="362"/>
                    </a:lnTo>
                    <a:lnTo>
                      <a:pt x="277" y="361"/>
                    </a:lnTo>
                    <a:lnTo>
                      <a:pt x="280" y="361"/>
                    </a:lnTo>
                    <a:lnTo>
                      <a:pt x="280" y="360"/>
                    </a:lnTo>
                    <a:lnTo>
                      <a:pt x="283" y="357"/>
                    </a:lnTo>
                    <a:lnTo>
                      <a:pt x="284" y="353"/>
                    </a:lnTo>
                    <a:lnTo>
                      <a:pt x="285" y="349"/>
                    </a:lnTo>
                    <a:lnTo>
                      <a:pt x="287" y="344"/>
                    </a:lnTo>
                    <a:lnTo>
                      <a:pt x="288" y="336"/>
                    </a:lnTo>
                    <a:lnTo>
                      <a:pt x="290" y="328"/>
                    </a:lnTo>
                    <a:lnTo>
                      <a:pt x="290" y="327"/>
                    </a:lnTo>
                    <a:lnTo>
                      <a:pt x="290" y="325"/>
                    </a:lnTo>
                    <a:lnTo>
                      <a:pt x="292" y="324"/>
                    </a:lnTo>
                    <a:lnTo>
                      <a:pt x="292" y="323"/>
                    </a:lnTo>
                    <a:lnTo>
                      <a:pt x="293" y="321"/>
                    </a:lnTo>
                    <a:lnTo>
                      <a:pt x="294" y="320"/>
                    </a:lnTo>
                    <a:lnTo>
                      <a:pt x="295" y="317"/>
                    </a:lnTo>
                    <a:lnTo>
                      <a:pt x="296" y="313"/>
                    </a:lnTo>
                    <a:lnTo>
                      <a:pt x="297" y="310"/>
                    </a:lnTo>
                    <a:lnTo>
                      <a:pt x="298" y="308"/>
                    </a:lnTo>
                    <a:lnTo>
                      <a:pt x="300" y="303"/>
                    </a:lnTo>
                    <a:lnTo>
                      <a:pt x="302" y="301"/>
                    </a:lnTo>
                    <a:lnTo>
                      <a:pt x="305" y="298"/>
                    </a:lnTo>
                    <a:lnTo>
                      <a:pt x="308" y="295"/>
                    </a:lnTo>
                    <a:lnTo>
                      <a:pt x="312" y="292"/>
                    </a:lnTo>
                    <a:lnTo>
                      <a:pt x="316" y="290"/>
                    </a:lnTo>
                    <a:lnTo>
                      <a:pt x="317" y="287"/>
                    </a:lnTo>
                    <a:lnTo>
                      <a:pt x="318" y="286"/>
                    </a:lnTo>
                    <a:lnTo>
                      <a:pt x="319" y="283"/>
                    </a:lnTo>
                    <a:lnTo>
                      <a:pt x="320" y="282"/>
                    </a:lnTo>
                    <a:lnTo>
                      <a:pt x="321" y="278"/>
                    </a:lnTo>
                    <a:lnTo>
                      <a:pt x="323" y="274"/>
                    </a:lnTo>
                    <a:lnTo>
                      <a:pt x="324" y="272"/>
                    </a:lnTo>
                    <a:lnTo>
                      <a:pt x="325" y="271"/>
                    </a:lnTo>
                    <a:lnTo>
                      <a:pt x="326" y="271"/>
                    </a:lnTo>
                    <a:lnTo>
                      <a:pt x="328" y="270"/>
                    </a:lnTo>
                    <a:lnTo>
                      <a:pt x="330" y="268"/>
                    </a:lnTo>
                    <a:lnTo>
                      <a:pt x="332" y="267"/>
                    </a:lnTo>
                    <a:lnTo>
                      <a:pt x="333" y="265"/>
                    </a:lnTo>
                    <a:lnTo>
                      <a:pt x="335" y="263"/>
                    </a:lnTo>
                    <a:lnTo>
                      <a:pt x="336" y="262"/>
                    </a:lnTo>
                    <a:lnTo>
                      <a:pt x="336" y="259"/>
                    </a:lnTo>
                    <a:lnTo>
                      <a:pt x="336" y="257"/>
                    </a:lnTo>
                    <a:lnTo>
                      <a:pt x="337" y="255"/>
                    </a:lnTo>
                    <a:lnTo>
                      <a:pt x="338" y="253"/>
                    </a:lnTo>
                    <a:lnTo>
                      <a:pt x="339" y="251"/>
                    </a:lnTo>
                    <a:lnTo>
                      <a:pt x="344" y="244"/>
                    </a:lnTo>
                    <a:lnTo>
                      <a:pt x="348" y="239"/>
                    </a:lnTo>
                    <a:lnTo>
                      <a:pt x="353" y="231"/>
                    </a:lnTo>
                    <a:lnTo>
                      <a:pt x="358" y="225"/>
                    </a:lnTo>
                    <a:lnTo>
                      <a:pt x="360" y="222"/>
                    </a:lnTo>
                    <a:lnTo>
                      <a:pt x="363" y="218"/>
                    </a:lnTo>
                    <a:lnTo>
                      <a:pt x="365" y="215"/>
                    </a:lnTo>
                    <a:lnTo>
                      <a:pt x="367" y="211"/>
                    </a:lnTo>
                    <a:lnTo>
                      <a:pt x="368" y="206"/>
                    </a:lnTo>
                    <a:lnTo>
                      <a:pt x="368" y="202"/>
                    </a:lnTo>
                    <a:lnTo>
                      <a:pt x="369" y="198"/>
                    </a:lnTo>
                    <a:lnTo>
                      <a:pt x="369" y="192"/>
                    </a:lnTo>
                    <a:lnTo>
                      <a:pt x="368" y="191"/>
                    </a:lnTo>
                    <a:lnTo>
                      <a:pt x="366" y="189"/>
                    </a:lnTo>
                    <a:lnTo>
                      <a:pt x="362" y="189"/>
                    </a:lnTo>
                    <a:lnTo>
                      <a:pt x="358" y="188"/>
                    </a:lnTo>
                    <a:lnTo>
                      <a:pt x="354" y="189"/>
                    </a:lnTo>
                    <a:lnTo>
                      <a:pt x="352" y="189"/>
                    </a:lnTo>
                    <a:lnTo>
                      <a:pt x="348" y="190"/>
                    </a:lnTo>
                    <a:lnTo>
                      <a:pt x="345" y="191"/>
                    </a:lnTo>
                    <a:lnTo>
                      <a:pt x="342" y="191"/>
                    </a:lnTo>
                    <a:lnTo>
                      <a:pt x="340" y="193"/>
                    </a:lnTo>
                    <a:lnTo>
                      <a:pt x="334" y="195"/>
                    </a:lnTo>
                    <a:lnTo>
                      <a:pt x="328" y="198"/>
                    </a:lnTo>
                    <a:lnTo>
                      <a:pt x="324" y="199"/>
                    </a:lnTo>
                    <a:lnTo>
                      <a:pt x="321" y="199"/>
                    </a:lnTo>
                    <a:lnTo>
                      <a:pt x="317" y="200"/>
                    </a:lnTo>
                    <a:lnTo>
                      <a:pt x="313" y="200"/>
                    </a:lnTo>
                    <a:lnTo>
                      <a:pt x="312" y="202"/>
                    </a:lnTo>
                    <a:lnTo>
                      <a:pt x="312" y="203"/>
                    </a:lnTo>
                    <a:lnTo>
                      <a:pt x="311" y="204"/>
                    </a:lnTo>
                    <a:lnTo>
                      <a:pt x="309" y="206"/>
                    </a:lnTo>
                    <a:lnTo>
                      <a:pt x="307" y="207"/>
                    </a:lnTo>
                    <a:lnTo>
                      <a:pt x="304" y="210"/>
                    </a:lnTo>
                    <a:lnTo>
                      <a:pt x="301" y="211"/>
                    </a:lnTo>
                    <a:lnTo>
                      <a:pt x="299" y="213"/>
                    </a:lnTo>
                    <a:lnTo>
                      <a:pt x="298" y="215"/>
                    </a:lnTo>
                    <a:lnTo>
                      <a:pt x="297" y="215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19"/>
                    </a:lnTo>
                    <a:lnTo>
                      <a:pt x="296" y="222"/>
                    </a:lnTo>
                    <a:lnTo>
                      <a:pt x="296" y="224"/>
                    </a:lnTo>
                    <a:lnTo>
                      <a:pt x="298" y="226"/>
                    </a:lnTo>
                    <a:lnTo>
                      <a:pt x="301" y="230"/>
                    </a:lnTo>
                    <a:lnTo>
                      <a:pt x="305" y="234"/>
                    </a:lnTo>
                    <a:lnTo>
                      <a:pt x="308" y="236"/>
                    </a:lnTo>
                    <a:lnTo>
                      <a:pt x="309" y="238"/>
                    </a:lnTo>
                    <a:lnTo>
                      <a:pt x="312" y="240"/>
                    </a:lnTo>
                    <a:lnTo>
                      <a:pt x="312" y="243"/>
                    </a:lnTo>
                    <a:lnTo>
                      <a:pt x="313" y="245"/>
                    </a:lnTo>
                    <a:lnTo>
                      <a:pt x="314" y="247"/>
                    </a:lnTo>
                    <a:lnTo>
                      <a:pt x="314" y="250"/>
                    </a:lnTo>
                    <a:lnTo>
                      <a:pt x="313" y="253"/>
                    </a:lnTo>
                    <a:lnTo>
                      <a:pt x="312" y="256"/>
                    </a:lnTo>
                    <a:lnTo>
                      <a:pt x="309" y="259"/>
                    </a:lnTo>
                    <a:lnTo>
                      <a:pt x="307" y="262"/>
                    </a:lnTo>
                    <a:lnTo>
                      <a:pt x="304" y="265"/>
                    </a:lnTo>
                    <a:lnTo>
                      <a:pt x="303" y="268"/>
                    </a:lnTo>
                    <a:lnTo>
                      <a:pt x="301" y="275"/>
                    </a:lnTo>
                    <a:lnTo>
                      <a:pt x="300" y="281"/>
                    </a:lnTo>
                    <a:lnTo>
                      <a:pt x="297" y="286"/>
                    </a:lnTo>
                    <a:lnTo>
                      <a:pt x="296" y="287"/>
                    </a:lnTo>
                    <a:lnTo>
                      <a:pt x="295" y="289"/>
                    </a:lnTo>
                    <a:lnTo>
                      <a:pt x="293" y="291"/>
                    </a:lnTo>
                    <a:lnTo>
                      <a:pt x="292" y="292"/>
                    </a:lnTo>
                    <a:lnTo>
                      <a:pt x="288" y="295"/>
                    </a:lnTo>
                    <a:lnTo>
                      <a:pt x="286" y="298"/>
                    </a:lnTo>
                    <a:lnTo>
                      <a:pt x="285" y="299"/>
                    </a:lnTo>
                    <a:lnTo>
                      <a:pt x="284" y="301"/>
                    </a:lnTo>
                    <a:lnTo>
                      <a:pt x="284" y="303"/>
                    </a:lnTo>
                    <a:lnTo>
                      <a:pt x="284" y="305"/>
                    </a:lnTo>
                    <a:lnTo>
                      <a:pt x="284" y="307"/>
                    </a:lnTo>
                    <a:lnTo>
                      <a:pt x="283" y="308"/>
                    </a:lnTo>
                    <a:lnTo>
                      <a:pt x="282" y="310"/>
                    </a:lnTo>
                    <a:lnTo>
                      <a:pt x="282" y="312"/>
                    </a:lnTo>
                    <a:lnTo>
                      <a:pt x="277" y="315"/>
                    </a:lnTo>
                    <a:lnTo>
                      <a:pt x="273" y="319"/>
                    </a:lnTo>
                    <a:lnTo>
                      <a:pt x="268" y="322"/>
                    </a:lnTo>
                    <a:lnTo>
                      <a:pt x="265" y="325"/>
                    </a:lnTo>
                    <a:lnTo>
                      <a:pt x="264" y="328"/>
                    </a:lnTo>
                    <a:lnTo>
                      <a:pt x="263" y="332"/>
                    </a:lnTo>
                    <a:lnTo>
                      <a:pt x="263" y="336"/>
                    </a:lnTo>
                    <a:lnTo>
                      <a:pt x="263" y="339"/>
                    </a:lnTo>
                    <a:lnTo>
                      <a:pt x="259" y="344"/>
                    </a:lnTo>
                    <a:lnTo>
                      <a:pt x="254" y="348"/>
                    </a:lnTo>
                    <a:lnTo>
                      <a:pt x="248" y="353"/>
                    </a:lnTo>
                    <a:lnTo>
                      <a:pt x="244" y="357"/>
                    </a:lnTo>
                    <a:lnTo>
                      <a:pt x="243" y="356"/>
                    </a:lnTo>
                    <a:lnTo>
                      <a:pt x="241" y="356"/>
                    </a:lnTo>
                    <a:lnTo>
                      <a:pt x="239" y="355"/>
                    </a:lnTo>
                    <a:lnTo>
                      <a:pt x="239" y="353"/>
                    </a:lnTo>
                    <a:lnTo>
                      <a:pt x="238" y="352"/>
                    </a:lnTo>
                    <a:lnTo>
                      <a:pt x="238" y="348"/>
                    </a:lnTo>
                    <a:lnTo>
                      <a:pt x="240" y="343"/>
                    </a:lnTo>
                    <a:lnTo>
                      <a:pt x="243" y="337"/>
                    </a:lnTo>
                    <a:lnTo>
                      <a:pt x="243" y="335"/>
                    </a:lnTo>
                    <a:lnTo>
                      <a:pt x="243" y="332"/>
                    </a:lnTo>
                    <a:lnTo>
                      <a:pt x="244" y="329"/>
                    </a:lnTo>
                    <a:lnTo>
                      <a:pt x="244" y="325"/>
                    </a:lnTo>
                    <a:lnTo>
                      <a:pt x="244" y="325"/>
                    </a:lnTo>
                    <a:close/>
                    <a:moveTo>
                      <a:pt x="147" y="217"/>
                    </a:moveTo>
                    <a:lnTo>
                      <a:pt x="146" y="218"/>
                    </a:lnTo>
                    <a:lnTo>
                      <a:pt x="144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7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1"/>
                    </a:lnTo>
                    <a:lnTo>
                      <a:pt x="128" y="222"/>
                    </a:lnTo>
                    <a:lnTo>
                      <a:pt x="127" y="223"/>
                    </a:lnTo>
                    <a:lnTo>
                      <a:pt x="125" y="224"/>
                    </a:lnTo>
                    <a:lnTo>
                      <a:pt x="124" y="226"/>
                    </a:lnTo>
                    <a:lnTo>
                      <a:pt x="123" y="227"/>
                    </a:lnTo>
                    <a:lnTo>
                      <a:pt x="121" y="230"/>
                    </a:lnTo>
                    <a:lnTo>
                      <a:pt x="121" y="231"/>
                    </a:lnTo>
                    <a:lnTo>
                      <a:pt x="120" y="233"/>
                    </a:lnTo>
                    <a:lnTo>
                      <a:pt x="120" y="235"/>
                    </a:lnTo>
                    <a:lnTo>
                      <a:pt x="120" y="236"/>
                    </a:lnTo>
                    <a:lnTo>
                      <a:pt x="120" y="241"/>
                    </a:lnTo>
                    <a:lnTo>
                      <a:pt x="122" y="246"/>
                    </a:lnTo>
                    <a:lnTo>
                      <a:pt x="123" y="251"/>
                    </a:lnTo>
                    <a:lnTo>
                      <a:pt x="124" y="256"/>
                    </a:lnTo>
                    <a:lnTo>
                      <a:pt x="126" y="263"/>
                    </a:lnTo>
                    <a:lnTo>
                      <a:pt x="127" y="268"/>
                    </a:lnTo>
                    <a:lnTo>
                      <a:pt x="131" y="279"/>
                    </a:lnTo>
                    <a:lnTo>
                      <a:pt x="135" y="288"/>
                    </a:lnTo>
                    <a:lnTo>
                      <a:pt x="137" y="292"/>
                    </a:lnTo>
                    <a:lnTo>
                      <a:pt x="139" y="295"/>
                    </a:lnTo>
                    <a:lnTo>
                      <a:pt x="139" y="297"/>
                    </a:lnTo>
                    <a:lnTo>
                      <a:pt x="140" y="298"/>
                    </a:lnTo>
                    <a:lnTo>
                      <a:pt x="142" y="299"/>
                    </a:lnTo>
                    <a:lnTo>
                      <a:pt x="143" y="299"/>
                    </a:lnTo>
                    <a:lnTo>
                      <a:pt x="145" y="299"/>
                    </a:lnTo>
                    <a:lnTo>
                      <a:pt x="147" y="298"/>
                    </a:lnTo>
                    <a:lnTo>
                      <a:pt x="148" y="297"/>
                    </a:lnTo>
                    <a:lnTo>
                      <a:pt x="150" y="296"/>
                    </a:lnTo>
                    <a:lnTo>
                      <a:pt x="151" y="295"/>
                    </a:lnTo>
                    <a:lnTo>
                      <a:pt x="152" y="294"/>
                    </a:lnTo>
                    <a:lnTo>
                      <a:pt x="155" y="291"/>
                    </a:lnTo>
                    <a:lnTo>
                      <a:pt x="157" y="287"/>
                    </a:lnTo>
                    <a:lnTo>
                      <a:pt x="156" y="284"/>
                    </a:lnTo>
                    <a:lnTo>
                      <a:pt x="155" y="282"/>
                    </a:lnTo>
                    <a:lnTo>
                      <a:pt x="154" y="280"/>
                    </a:lnTo>
                    <a:lnTo>
                      <a:pt x="153" y="279"/>
                    </a:lnTo>
                    <a:lnTo>
                      <a:pt x="151" y="277"/>
                    </a:lnTo>
                    <a:lnTo>
                      <a:pt x="150" y="276"/>
                    </a:lnTo>
                    <a:lnTo>
                      <a:pt x="147" y="275"/>
                    </a:lnTo>
                    <a:lnTo>
                      <a:pt x="144" y="274"/>
                    </a:lnTo>
                    <a:lnTo>
                      <a:pt x="144" y="271"/>
                    </a:lnTo>
                    <a:lnTo>
                      <a:pt x="144" y="267"/>
                    </a:lnTo>
                    <a:lnTo>
                      <a:pt x="145" y="263"/>
                    </a:lnTo>
                    <a:lnTo>
                      <a:pt x="146" y="260"/>
                    </a:lnTo>
                    <a:lnTo>
                      <a:pt x="147" y="256"/>
                    </a:lnTo>
                    <a:lnTo>
                      <a:pt x="148" y="253"/>
                    </a:lnTo>
                    <a:lnTo>
                      <a:pt x="150" y="250"/>
                    </a:lnTo>
                    <a:lnTo>
                      <a:pt x="151" y="247"/>
                    </a:lnTo>
                    <a:lnTo>
                      <a:pt x="153" y="243"/>
                    </a:lnTo>
                    <a:lnTo>
                      <a:pt x="155" y="241"/>
                    </a:lnTo>
                    <a:lnTo>
                      <a:pt x="157" y="238"/>
                    </a:lnTo>
                    <a:lnTo>
                      <a:pt x="159" y="235"/>
                    </a:lnTo>
                    <a:lnTo>
                      <a:pt x="163" y="231"/>
                    </a:lnTo>
                    <a:lnTo>
                      <a:pt x="167" y="227"/>
                    </a:lnTo>
                    <a:lnTo>
                      <a:pt x="167" y="224"/>
                    </a:lnTo>
                    <a:lnTo>
                      <a:pt x="167" y="221"/>
                    </a:lnTo>
                    <a:lnTo>
                      <a:pt x="163" y="219"/>
                    </a:lnTo>
                    <a:lnTo>
                      <a:pt x="159" y="219"/>
                    </a:lnTo>
                    <a:lnTo>
                      <a:pt x="155" y="218"/>
                    </a:lnTo>
                    <a:lnTo>
                      <a:pt x="154" y="217"/>
                    </a:lnTo>
                    <a:lnTo>
                      <a:pt x="151" y="217"/>
                    </a:lnTo>
                    <a:lnTo>
                      <a:pt x="147" y="217"/>
                    </a:lnTo>
                    <a:lnTo>
                      <a:pt x="147" y="217"/>
                    </a:lnTo>
                    <a:close/>
                    <a:moveTo>
                      <a:pt x="195" y="216"/>
                    </a:moveTo>
                    <a:lnTo>
                      <a:pt x="193" y="220"/>
                    </a:lnTo>
                    <a:lnTo>
                      <a:pt x="191" y="224"/>
                    </a:lnTo>
                    <a:lnTo>
                      <a:pt x="188" y="227"/>
                    </a:lnTo>
                    <a:lnTo>
                      <a:pt x="185" y="231"/>
                    </a:lnTo>
                    <a:lnTo>
                      <a:pt x="183" y="235"/>
                    </a:lnTo>
                    <a:lnTo>
                      <a:pt x="181" y="240"/>
                    </a:lnTo>
                    <a:lnTo>
                      <a:pt x="180" y="243"/>
                    </a:lnTo>
                    <a:lnTo>
                      <a:pt x="179" y="245"/>
                    </a:lnTo>
                    <a:lnTo>
                      <a:pt x="179" y="247"/>
                    </a:lnTo>
                    <a:lnTo>
                      <a:pt x="179" y="250"/>
                    </a:lnTo>
                    <a:lnTo>
                      <a:pt x="180" y="252"/>
                    </a:lnTo>
                    <a:lnTo>
                      <a:pt x="182" y="253"/>
                    </a:lnTo>
                    <a:lnTo>
                      <a:pt x="185" y="254"/>
                    </a:lnTo>
                    <a:lnTo>
                      <a:pt x="188" y="254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9" y="252"/>
                    </a:lnTo>
                    <a:lnTo>
                      <a:pt x="202" y="251"/>
                    </a:lnTo>
                    <a:lnTo>
                      <a:pt x="205" y="250"/>
                    </a:lnTo>
                    <a:lnTo>
                      <a:pt x="208" y="248"/>
                    </a:lnTo>
                    <a:lnTo>
                      <a:pt x="211" y="247"/>
                    </a:lnTo>
                    <a:lnTo>
                      <a:pt x="214" y="244"/>
                    </a:lnTo>
                    <a:lnTo>
                      <a:pt x="217" y="242"/>
                    </a:lnTo>
                    <a:lnTo>
                      <a:pt x="219" y="240"/>
                    </a:lnTo>
                    <a:lnTo>
                      <a:pt x="221" y="238"/>
                    </a:lnTo>
                    <a:lnTo>
                      <a:pt x="223" y="235"/>
                    </a:lnTo>
                    <a:lnTo>
                      <a:pt x="224" y="233"/>
                    </a:lnTo>
                    <a:lnTo>
                      <a:pt x="226" y="231"/>
                    </a:lnTo>
                    <a:lnTo>
                      <a:pt x="226" y="228"/>
                    </a:lnTo>
                    <a:lnTo>
                      <a:pt x="225" y="226"/>
                    </a:lnTo>
                    <a:lnTo>
                      <a:pt x="219" y="222"/>
                    </a:lnTo>
                    <a:lnTo>
                      <a:pt x="213" y="219"/>
                    </a:lnTo>
                    <a:lnTo>
                      <a:pt x="209" y="218"/>
                    </a:lnTo>
                    <a:lnTo>
                      <a:pt x="205" y="217"/>
                    </a:lnTo>
                    <a:lnTo>
                      <a:pt x="201" y="216"/>
                    </a:lnTo>
                    <a:lnTo>
                      <a:pt x="195" y="216"/>
                    </a:lnTo>
                    <a:lnTo>
                      <a:pt x="195" y="216"/>
                    </a:lnTo>
                    <a:close/>
                    <a:moveTo>
                      <a:pt x="256" y="238"/>
                    </a:moveTo>
                    <a:lnTo>
                      <a:pt x="253" y="241"/>
                    </a:lnTo>
                    <a:lnTo>
                      <a:pt x="249" y="244"/>
                    </a:lnTo>
                    <a:lnTo>
                      <a:pt x="248" y="246"/>
                    </a:lnTo>
                    <a:lnTo>
                      <a:pt x="248" y="248"/>
                    </a:lnTo>
                    <a:lnTo>
                      <a:pt x="247" y="250"/>
                    </a:lnTo>
                    <a:lnTo>
                      <a:pt x="247" y="253"/>
                    </a:lnTo>
                    <a:lnTo>
                      <a:pt x="247" y="259"/>
                    </a:lnTo>
                    <a:lnTo>
                      <a:pt x="247" y="267"/>
                    </a:lnTo>
                    <a:lnTo>
                      <a:pt x="247" y="273"/>
                    </a:lnTo>
                    <a:lnTo>
                      <a:pt x="248" y="279"/>
                    </a:lnTo>
                    <a:lnTo>
                      <a:pt x="249" y="282"/>
                    </a:lnTo>
                    <a:lnTo>
                      <a:pt x="250" y="283"/>
                    </a:lnTo>
                    <a:lnTo>
                      <a:pt x="250" y="285"/>
                    </a:lnTo>
                    <a:lnTo>
                      <a:pt x="251" y="286"/>
                    </a:lnTo>
                    <a:lnTo>
                      <a:pt x="251" y="287"/>
                    </a:lnTo>
                    <a:lnTo>
                      <a:pt x="252" y="288"/>
                    </a:lnTo>
                    <a:lnTo>
                      <a:pt x="253" y="288"/>
                    </a:lnTo>
                    <a:lnTo>
                      <a:pt x="255" y="288"/>
                    </a:lnTo>
                    <a:lnTo>
                      <a:pt x="257" y="288"/>
                    </a:lnTo>
                    <a:lnTo>
                      <a:pt x="260" y="288"/>
                    </a:lnTo>
                    <a:lnTo>
                      <a:pt x="263" y="288"/>
                    </a:lnTo>
                    <a:lnTo>
                      <a:pt x="267" y="288"/>
                    </a:lnTo>
                    <a:lnTo>
                      <a:pt x="269" y="283"/>
                    </a:lnTo>
                    <a:lnTo>
                      <a:pt x="272" y="278"/>
                    </a:lnTo>
                    <a:lnTo>
                      <a:pt x="273" y="271"/>
                    </a:lnTo>
                    <a:lnTo>
                      <a:pt x="274" y="264"/>
                    </a:lnTo>
                    <a:lnTo>
                      <a:pt x="274" y="260"/>
                    </a:lnTo>
                    <a:lnTo>
                      <a:pt x="274" y="257"/>
                    </a:lnTo>
                    <a:lnTo>
                      <a:pt x="274" y="254"/>
                    </a:lnTo>
                    <a:lnTo>
                      <a:pt x="273" y="251"/>
                    </a:lnTo>
                    <a:lnTo>
                      <a:pt x="272" y="248"/>
                    </a:lnTo>
                    <a:lnTo>
                      <a:pt x="271" y="246"/>
                    </a:lnTo>
                    <a:lnTo>
                      <a:pt x="269" y="243"/>
                    </a:lnTo>
                    <a:lnTo>
                      <a:pt x="267" y="242"/>
                    </a:lnTo>
                    <a:lnTo>
                      <a:pt x="266" y="241"/>
                    </a:lnTo>
                    <a:lnTo>
                      <a:pt x="265" y="240"/>
                    </a:lnTo>
                    <a:lnTo>
                      <a:pt x="263" y="239"/>
                    </a:lnTo>
                    <a:lnTo>
                      <a:pt x="263" y="239"/>
                    </a:lnTo>
                    <a:lnTo>
                      <a:pt x="259" y="238"/>
                    </a:lnTo>
                    <a:lnTo>
                      <a:pt x="256" y="23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ṧḻidè"/>
              <p:cNvSpPr/>
              <p:nvPr userDrawn="1"/>
            </p:nvSpPr>
            <p:spPr bwMode="auto">
              <a:xfrm>
                <a:off x="4119563" y="2551113"/>
                <a:ext cx="879475" cy="1211263"/>
              </a:xfrm>
              <a:custGeom>
                <a:avLst/>
                <a:gdLst>
                  <a:gd name="T0" fmla="*/ 343 w 554"/>
                  <a:gd name="T1" fmla="*/ 23 h 763"/>
                  <a:gd name="T2" fmla="*/ 345 w 554"/>
                  <a:gd name="T3" fmla="*/ 54 h 763"/>
                  <a:gd name="T4" fmla="*/ 339 w 554"/>
                  <a:gd name="T5" fmla="*/ 90 h 763"/>
                  <a:gd name="T6" fmla="*/ 392 w 554"/>
                  <a:gd name="T7" fmla="*/ 84 h 763"/>
                  <a:gd name="T8" fmla="*/ 424 w 554"/>
                  <a:gd name="T9" fmla="*/ 58 h 763"/>
                  <a:gd name="T10" fmla="*/ 480 w 554"/>
                  <a:gd name="T11" fmla="*/ 3 h 763"/>
                  <a:gd name="T12" fmla="*/ 527 w 554"/>
                  <a:gd name="T13" fmla="*/ 16 h 763"/>
                  <a:gd name="T14" fmla="*/ 493 w 554"/>
                  <a:gd name="T15" fmla="*/ 52 h 763"/>
                  <a:gd name="T16" fmla="*/ 417 w 554"/>
                  <a:gd name="T17" fmla="*/ 94 h 763"/>
                  <a:gd name="T18" fmla="*/ 333 w 554"/>
                  <a:gd name="T19" fmla="*/ 134 h 763"/>
                  <a:gd name="T20" fmla="*/ 307 w 554"/>
                  <a:gd name="T21" fmla="*/ 200 h 763"/>
                  <a:gd name="T22" fmla="*/ 328 w 554"/>
                  <a:gd name="T23" fmla="*/ 242 h 763"/>
                  <a:gd name="T24" fmla="*/ 372 w 554"/>
                  <a:gd name="T25" fmla="*/ 207 h 763"/>
                  <a:gd name="T26" fmla="*/ 435 w 554"/>
                  <a:gd name="T27" fmla="*/ 164 h 763"/>
                  <a:gd name="T28" fmla="*/ 475 w 554"/>
                  <a:gd name="T29" fmla="*/ 138 h 763"/>
                  <a:gd name="T30" fmla="*/ 519 w 554"/>
                  <a:gd name="T31" fmla="*/ 155 h 763"/>
                  <a:gd name="T32" fmla="*/ 526 w 554"/>
                  <a:gd name="T33" fmla="*/ 186 h 763"/>
                  <a:gd name="T34" fmla="*/ 460 w 554"/>
                  <a:gd name="T35" fmla="*/ 211 h 763"/>
                  <a:gd name="T36" fmla="*/ 383 w 554"/>
                  <a:gd name="T37" fmla="*/ 273 h 763"/>
                  <a:gd name="T38" fmla="*/ 363 w 554"/>
                  <a:gd name="T39" fmla="*/ 342 h 763"/>
                  <a:gd name="T40" fmla="*/ 435 w 554"/>
                  <a:gd name="T41" fmla="*/ 318 h 763"/>
                  <a:gd name="T42" fmla="*/ 511 w 554"/>
                  <a:gd name="T43" fmla="*/ 278 h 763"/>
                  <a:gd name="T44" fmla="*/ 542 w 554"/>
                  <a:gd name="T45" fmla="*/ 305 h 763"/>
                  <a:gd name="T46" fmla="*/ 472 w 554"/>
                  <a:gd name="T47" fmla="*/ 329 h 763"/>
                  <a:gd name="T48" fmla="*/ 362 w 554"/>
                  <a:gd name="T49" fmla="*/ 371 h 763"/>
                  <a:gd name="T50" fmla="*/ 337 w 554"/>
                  <a:gd name="T51" fmla="*/ 461 h 763"/>
                  <a:gd name="T52" fmla="*/ 401 w 554"/>
                  <a:gd name="T53" fmla="*/ 480 h 763"/>
                  <a:gd name="T54" fmla="*/ 381 w 554"/>
                  <a:gd name="T55" fmla="*/ 527 h 763"/>
                  <a:gd name="T56" fmla="*/ 337 w 554"/>
                  <a:gd name="T57" fmla="*/ 571 h 763"/>
                  <a:gd name="T58" fmla="*/ 343 w 554"/>
                  <a:gd name="T59" fmla="*/ 648 h 763"/>
                  <a:gd name="T60" fmla="*/ 342 w 554"/>
                  <a:gd name="T61" fmla="*/ 730 h 763"/>
                  <a:gd name="T62" fmla="*/ 315 w 554"/>
                  <a:gd name="T63" fmla="*/ 757 h 763"/>
                  <a:gd name="T64" fmla="*/ 274 w 554"/>
                  <a:gd name="T65" fmla="*/ 705 h 763"/>
                  <a:gd name="T66" fmla="*/ 296 w 554"/>
                  <a:gd name="T67" fmla="*/ 659 h 763"/>
                  <a:gd name="T68" fmla="*/ 287 w 554"/>
                  <a:gd name="T69" fmla="*/ 569 h 763"/>
                  <a:gd name="T70" fmla="*/ 244 w 554"/>
                  <a:gd name="T71" fmla="*/ 604 h 763"/>
                  <a:gd name="T72" fmla="*/ 194 w 554"/>
                  <a:gd name="T73" fmla="*/ 575 h 763"/>
                  <a:gd name="T74" fmla="*/ 264 w 554"/>
                  <a:gd name="T75" fmla="*/ 522 h 763"/>
                  <a:gd name="T76" fmla="*/ 307 w 554"/>
                  <a:gd name="T77" fmla="*/ 479 h 763"/>
                  <a:gd name="T78" fmla="*/ 307 w 554"/>
                  <a:gd name="T79" fmla="*/ 394 h 763"/>
                  <a:gd name="T80" fmla="*/ 262 w 554"/>
                  <a:gd name="T81" fmla="*/ 410 h 763"/>
                  <a:gd name="T82" fmla="*/ 227 w 554"/>
                  <a:gd name="T83" fmla="*/ 430 h 763"/>
                  <a:gd name="T84" fmla="*/ 146 w 554"/>
                  <a:gd name="T85" fmla="*/ 486 h 763"/>
                  <a:gd name="T86" fmla="*/ 106 w 554"/>
                  <a:gd name="T87" fmla="*/ 535 h 763"/>
                  <a:gd name="T88" fmla="*/ 44 w 554"/>
                  <a:gd name="T89" fmla="*/ 559 h 763"/>
                  <a:gd name="T90" fmla="*/ 1 w 554"/>
                  <a:gd name="T91" fmla="*/ 526 h 763"/>
                  <a:gd name="T92" fmla="*/ 34 w 554"/>
                  <a:gd name="T93" fmla="*/ 505 h 763"/>
                  <a:gd name="T94" fmla="*/ 62 w 554"/>
                  <a:gd name="T95" fmla="*/ 488 h 763"/>
                  <a:gd name="T96" fmla="*/ 108 w 554"/>
                  <a:gd name="T97" fmla="*/ 471 h 763"/>
                  <a:gd name="T98" fmla="*/ 160 w 554"/>
                  <a:gd name="T99" fmla="*/ 442 h 763"/>
                  <a:gd name="T100" fmla="*/ 196 w 554"/>
                  <a:gd name="T101" fmla="*/ 423 h 763"/>
                  <a:gd name="T102" fmla="*/ 294 w 554"/>
                  <a:gd name="T103" fmla="*/ 376 h 763"/>
                  <a:gd name="T104" fmla="*/ 316 w 554"/>
                  <a:gd name="T105" fmla="*/ 352 h 763"/>
                  <a:gd name="T106" fmla="*/ 309 w 554"/>
                  <a:gd name="T107" fmla="*/ 274 h 763"/>
                  <a:gd name="T108" fmla="*/ 262 w 554"/>
                  <a:gd name="T109" fmla="*/ 313 h 763"/>
                  <a:gd name="T110" fmla="*/ 206 w 554"/>
                  <a:gd name="T111" fmla="*/ 336 h 763"/>
                  <a:gd name="T112" fmla="*/ 198 w 554"/>
                  <a:gd name="T113" fmla="*/ 303 h 763"/>
                  <a:gd name="T114" fmla="*/ 263 w 554"/>
                  <a:gd name="T115" fmla="*/ 250 h 763"/>
                  <a:gd name="T116" fmla="*/ 290 w 554"/>
                  <a:gd name="T117" fmla="*/ 153 h 763"/>
                  <a:gd name="T118" fmla="*/ 268 w 554"/>
                  <a:gd name="T119" fmla="*/ 129 h 763"/>
                  <a:gd name="T120" fmla="*/ 291 w 554"/>
                  <a:gd name="T121" fmla="*/ 90 h 763"/>
                  <a:gd name="T122" fmla="*/ 288 w 554"/>
                  <a:gd name="T123" fmla="*/ 4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4" h="763">
                    <a:moveTo>
                      <a:pt x="303" y="20"/>
                    </a:moveTo>
                    <a:lnTo>
                      <a:pt x="306" y="20"/>
                    </a:lnTo>
                    <a:lnTo>
                      <a:pt x="308" y="20"/>
                    </a:lnTo>
                    <a:lnTo>
                      <a:pt x="308" y="18"/>
                    </a:lnTo>
                    <a:lnTo>
                      <a:pt x="309" y="17"/>
                    </a:lnTo>
                    <a:lnTo>
                      <a:pt x="310" y="14"/>
                    </a:lnTo>
                    <a:lnTo>
                      <a:pt x="312" y="13"/>
                    </a:lnTo>
                    <a:lnTo>
                      <a:pt x="314" y="12"/>
                    </a:lnTo>
                    <a:lnTo>
                      <a:pt x="316" y="11"/>
                    </a:lnTo>
                    <a:lnTo>
                      <a:pt x="319" y="10"/>
                    </a:lnTo>
                    <a:lnTo>
                      <a:pt x="322" y="10"/>
                    </a:lnTo>
                    <a:lnTo>
                      <a:pt x="326" y="10"/>
                    </a:lnTo>
                    <a:lnTo>
                      <a:pt x="329" y="10"/>
                    </a:lnTo>
                    <a:lnTo>
                      <a:pt x="335" y="15"/>
                    </a:lnTo>
                    <a:lnTo>
                      <a:pt x="342" y="22"/>
                    </a:lnTo>
                    <a:lnTo>
                      <a:pt x="343" y="23"/>
                    </a:lnTo>
                    <a:lnTo>
                      <a:pt x="345" y="25"/>
                    </a:lnTo>
                    <a:lnTo>
                      <a:pt x="346" y="26"/>
                    </a:lnTo>
                    <a:lnTo>
                      <a:pt x="347" y="28"/>
                    </a:lnTo>
                    <a:lnTo>
                      <a:pt x="347" y="30"/>
                    </a:lnTo>
                    <a:lnTo>
                      <a:pt x="348" y="33"/>
                    </a:lnTo>
                    <a:lnTo>
                      <a:pt x="347" y="34"/>
                    </a:lnTo>
                    <a:lnTo>
                      <a:pt x="347" y="37"/>
                    </a:lnTo>
                    <a:lnTo>
                      <a:pt x="347" y="39"/>
                    </a:lnTo>
                    <a:lnTo>
                      <a:pt x="348" y="42"/>
                    </a:lnTo>
                    <a:lnTo>
                      <a:pt x="348" y="44"/>
                    </a:lnTo>
                    <a:lnTo>
                      <a:pt x="347" y="46"/>
                    </a:lnTo>
                    <a:lnTo>
                      <a:pt x="347" y="48"/>
                    </a:lnTo>
                    <a:lnTo>
                      <a:pt x="347" y="50"/>
                    </a:lnTo>
                    <a:lnTo>
                      <a:pt x="346" y="51"/>
                    </a:lnTo>
                    <a:lnTo>
                      <a:pt x="345" y="52"/>
                    </a:lnTo>
                    <a:lnTo>
                      <a:pt x="345" y="54"/>
                    </a:lnTo>
                    <a:lnTo>
                      <a:pt x="345" y="54"/>
                    </a:lnTo>
                    <a:lnTo>
                      <a:pt x="345" y="55"/>
                    </a:lnTo>
                    <a:lnTo>
                      <a:pt x="345" y="57"/>
                    </a:lnTo>
                    <a:lnTo>
                      <a:pt x="345" y="58"/>
                    </a:lnTo>
                    <a:lnTo>
                      <a:pt x="346" y="61"/>
                    </a:lnTo>
                    <a:lnTo>
                      <a:pt x="346" y="63"/>
                    </a:lnTo>
                    <a:lnTo>
                      <a:pt x="347" y="66"/>
                    </a:lnTo>
                    <a:lnTo>
                      <a:pt x="346" y="67"/>
                    </a:lnTo>
                    <a:lnTo>
                      <a:pt x="346" y="70"/>
                    </a:lnTo>
                    <a:lnTo>
                      <a:pt x="345" y="71"/>
                    </a:lnTo>
                    <a:lnTo>
                      <a:pt x="344" y="74"/>
                    </a:lnTo>
                    <a:lnTo>
                      <a:pt x="343" y="77"/>
                    </a:lnTo>
                    <a:lnTo>
                      <a:pt x="340" y="80"/>
                    </a:lnTo>
                    <a:lnTo>
                      <a:pt x="340" y="83"/>
                    </a:lnTo>
                    <a:lnTo>
                      <a:pt x="339" y="86"/>
                    </a:lnTo>
                    <a:lnTo>
                      <a:pt x="339" y="90"/>
                    </a:lnTo>
                    <a:lnTo>
                      <a:pt x="339" y="94"/>
                    </a:lnTo>
                    <a:lnTo>
                      <a:pt x="340" y="101"/>
                    </a:lnTo>
                    <a:lnTo>
                      <a:pt x="340" y="106"/>
                    </a:lnTo>
                    <a:lnTo>
                      <a:pt x="343" y="106"/>
                    </a:lnTo>
                    <a:lnTo>
                      <a:pt x="347" y="106"/>
                    </a:lnTo>
                    <a:lnTo>
                      <a:pt x="350" y="106"/>
                    </a:lnTo>
                    <a:lnTo>
                      <a:pt x="352" y="106"/>
                    </a:lnTo>
                    <a:lnTo>
                      <a:pt x="357" y="102"/>
                    </a:lnTo>
                    <a:lnTo>
                      <a:pt x="366" y="96"/>
                    </a:lnTo>
                    <a:lnTo>
                      <a:pt x="375" y="90"/>
                    </a:lnTo>
                    <a:lnTo>
                      <a:pt x="380" y="87"/>
                    </a:lnTo>
                    <a:lnTo>
                      <a:pt x="383" y="86"/>
                    </a:lnTo>
                    <a:lnTo>
                      <a:pt x="387" y="86"/>
                    </a:lnTo>
                    <a:lnTo>
                      <a:pt x="389" y="85"/>
                    </a:lnTo>
                    <a:lnTo>
                      <a:pt x="391" y="85"/>
                    </a:lnTo>
                    <a:lnTo>
                      <a:pt x="392" y="84"/>
                    </a:lnTo>
                    <a:lnTo>
                      <a:pt x="394" y="83"/>
                    </a:lnTo>
                    <a:lnTo>
                      <a:pt x="396" y="81"/>
                    </a:lnTo>
                    <a:lnTo>
                      <a:pt x="398" y="79"/>
                    </a:lnTo>
                    <a:lnTo>
                      <a:pt x="399" y="77"/>
                    </a:lnTo>
                    <a:lnTo>
                      <a:pt x="401" y="74"/>
                    </a:lnTo>
                    <a:lnTo>
                      <a:pt x="403" y="72"/>
                    </a:lnTo>
                    <a:lnTo>
                      <a:pt x="404" y="70"/>
                    </a:lnTo>
                    <a:lnTo>
                      <a:pt x="407" y="68"/>
                    </a:lnTo>
                    <a:lnTo>
                      <a:pt x="408" y="66"/>
                    </a:lnTo>
                    <a:lnTo>
                      <a:pt x="411" y="64"/>
                    </a:lnTo>
                    <a:lnTo>
                      <a:pt x="415" y="63"/>
                    </a:lnTo>
                    <a:lnTo>
                      <a:pt x="417" y="62"/>
                    </a:lnTo>
                    <a:lnTo>
                      <a:pt x="419" y="62"/>
                    </a:lnTo>
                    <a:lnTo>
                      <a:pt x="420" y="61"/>
                    </a:lnTo>
                    <a:lnTo>
                      <a:pt x="422" y="60"/>
                    </a:lnTo>
                    <a:lnTo>
                      <a:pt x="424" y="58"/>
                    </a:lnTo>
                    <a:lnTo>
                      <a:pt x="427" y="55"/>
                    </a:lnTo>
                    <a:lnTo>
                      <a:pt x="428" y="53"/>
                    </a:lnTo>
                    <a:lnTo>
                      <a:pt x="431" y="50"/>
                    </a:lnTo>
                    <a:lnTo>
                      <a:pt x="434" y="46"/>
                    </a:lnTo>
                    <a:lnTo>
                      <a:pt x="439" y="41"/>
                    </a:lnTo>
                    <a:lnTo>
                      <a:pt x="443" y="38"/>
                    </a:lnTo>
                    <a:lnTo>
                      <a:pt x="447" y="37"/>
                    </a:lnTo>
                    <a:lnTo>
                      <a:pt x="451" y="33"/>
                    </a:lnTo>
                    <a:lnTo>
                      <a:pt x="455" y="29"/>
                    </a:lnTo>
                    <a:lnTo>
                      <a:pt x="459" y="24"/>
                    </a:lnTo>
                    <a:lnTo>
                      <a:pt x="463" y="20"/>
                    </a:lnTo>
                    <a:lnTo>
                      <a:pt x="466" y="15"/>
                    </a:lnTo>
                    <a:lnTo>
                      <a:pt x="470" y="11"/>
                    </a:lnTo>
                    <a:lnTo>
                      <a:pt x="474" y="7"/>
                    </a:lnTo>
                    <a:lnTo>
                      <a:pt x="478" y="4"/>
                    </a:lnTo>
                    <a:lnTo>
                      <a:pt x="480" y="3"/>
                    </a:lnTo>
                    <a:lnTo>
                      <a:pt x="483" y="2"/>
                    </a:lnTo>
                    <a:lnTo>
                      <a:pt x="486" y="1"/>
                    </a:lnTo>
                    <a:lnTo>
                      <a:pt x="488" y="0"/>
                    </a:lnTo>
                    <a:lnTo>
                      <a:pt x="491" y="0"/>
                    </a:lnTo>
                    <a:lnTo>
                      <a:pt x="493" y="0"/>
                    </a:lnTo>
                    <a:lnTo>
                      <a:pt x="496" y="0"/>
                    </a:lnTo>
                    <a:lnTo>
                      <a:pt x="499" y="1"/>
                    </a:lnTo>
                    <a:lnTo>
                      <a:pt x="503" y="2"/>
                    </a:lnTo>
                    <a:lnTo>
                      <a:pt x="508" y="5"/>
                    </a:lnTo>
                    <a:lnTo>
                      <a:pt x="513" y="8"/>
                    </a:lnTo>
                    <a:lnTo>
                      <a:pt x="517" y="10"/>
                    </a:lnTo>
                    <a:lnTo>
                      <a:pt x="520" y="13"/>
                    </a:lnTo>
                    <a:lnTo>
                      <a:pt x="523" y="14"/>
                    </a:lnTo>
                    <a:lnTo>
                      <a:pt x="525" y="14"/>
                    </a:lnTo>
                    <a:lnTo>
                      <a:pt x="526" y="15"/>
                    </a:lnTo>
                    <a:lnTo>
                      <a:pt x="527" y="16"/>
                    </a:lnTo>
                    <a:lnTo>
                      <a:pt x="528" y="18"/>
                    </a:lnTo>
                    <a:lnTo>
                      <a:pt x="529" y="19"/>
                    </a:lnTo>
                    <a:lnTo>
                      <a:pt x="530" y="21"/>
                    </a:lnTo>
                    <a:lnTo>
                      <a:pt x="530" y="22"/>
                    </a:lnTo>
                    <a:lnTo>
                      <a:pt x="530" y="24"/>
                    </a:lnTo>
                    <a:lnTo>
                      <a:pt x="529" y="26"/>
                    </a:lnTo>
                    <a:lnTo>
                      <a:pt x="529" y="27"/>
                    </a:lnTo>
                    <a:lnTo>
                      <a:pt x="527" y="29"/>
                    </a:lnTo>
                    <a:lnTo>
                      <a:pt x="527" y="30"/>
                    </a:lnTo>
                    <a:lnTo>
                      <a:pt x="525" y="33"/>
                    </a:lnTo>
                    <a:lnTo>
                      <a:pt x="522" y="36"/>
                    </a:lnTo>
                    <a:lnTo>
                      <a:pt x="519" y="38"/>
                    </a:lnTo>
                    <a:lnTo>
                      <a:pt x="515" y="41"/>
                    </a:lnTo>
                    <a:lnTo>
                      <a:pt x="507" y="46"/>
                    </a:lnTo>
                    <a:lnTo>
                      <a:pt x="499" y="49"/>
                    </a:lnTo>
                    <a:lnTo>
                      <a:pt x="493" y="52"/>
                    </a:lnTo>
                    <a:lnTo>
                      <a:pt x="488" y="54"/>
                    </a:lnTo>
                    <a:lnTo>
                      <a:pt x="481" y="59"/>
                    </a:lnTo>
                    <a:lnTo>
                      <a:pt x="474" y="64"/>
                    </a:lnTo>
                    <a:lnTo>
                      <a:pt x="467" y="69"/>
                    </a:lnTo>
                    <a:lnTo>
                      <a:pt x="459" y="74"/>
                    </a:lnTo>
                    <a:lnTo>
                      <a:pt x="457" y="77"/>
                    </a:lnTo>
                    <a:lnTo>
                      <a:pt x="454" y="80"/>
                    </a:lnTo>
                    <a:lnTo>
                      <a:pt x="450" y="82"/>
                    </a:lnTo>
                    <a:lnTo>
                      <a:pt x="446" y="83"/>
                    </a:lnTo>
                    <a:lnTo>
                      <a:pt x="441" y="85"/>
                    </a:lnTo>
                    <a:lnTo>
                      <a:pt x="437" y="86"/>
                    </a:lnTo>
                    <a:lnTo>
                      <a:pt x="432" y="87"/>
                    </a:lnTo>
                    <a:lnTo>
                      <a:pt x="427" y="89"/>
                    </a:lnTo>
                    <a:lnTo>
                      <a:pt x="423" y="90"/>
                    </a:lnTo>
                    <a:lnTo>
                      <a:pt x="420" y="92"/>
                    </a:lnTo>
                    <a:lnTo>
                      <a:pt x="417" y="94"/>
                    </a:lnTo>
                    <a:lnTo>
                      <a:pt x="415" y="97"/>
                    </a:lnTo>
                    <a:lnTo>
                      <a:pt x="411" y="99"/>
                    </a:lnTo>
                    <a:lnTo>
                      <a:pt x="408" y="102"/>
                    </a:lnTo>
                    <a:lnTo>
                      <a:pt x="405" y="102"/>
                    </a:lnTo>
                    <a:lnTo>
                      <a:pt x="402" y="102"/>
                    </a:lnTo>
                    <a:lnTo>
                      <a:pt x="398" y="103"/>
                    </a:lnTo>
                    <a:lnTo>
                      <a:pt x="395" y="104"/>
                    </a:lnTo>
                    <a:lnTo>
                      <a:pt x="387" y="108"/>
                    </a:lnTo>
                    <a:lnTo>
                      <a:pt x="379" y="113"/>
                    </a:lnTo>
                    <a:lnTo>
                      <a:pt x="371" y="117"/>
                    </a:lnTo>
                    <a:lnTo>
                      <a:pt x="363" y="122"/>
                    </a:lnTo>
                    <a:lnTo>
                      <a:pt x="355" y="126"/>
                    </a:lnTo>
                    <a:lnTo>
                      <a:pt x="347" y="130"/>
                    </a:lnTo>
                    <a:lnTo>
                      <a:pt x="343" y="131"/>
                    </a:lnTo>
                    <a:lnTo>
                      <a:pt x="338" y="132"/>
                    </a:lnTo>
                    <a:lnTo>
                      <a:pt x="333" y="134"/>
                    </a:lnTo>
                    <a:lnTo>
                      <a:pt x="327" y="134"/>
                    </a:lnTo>
                    <a:lnTo>
                      <a:pt x="325" y="142"/>
                    </a:lnTo>
                    <a:lnTo>
                      <a:pt x="322" y="149"/>
                    </a:lnTo>
                    <a:lnTo>
                      <a:pt x="318" y="155"/>
                    </a:lnTo>
                    <a:lnTo>
                      <a:pt x="315" y="162"/>
                    </a:lnTo>
                    <a:lnTo>
                      <a:pt x="314" y="163"/>
                    </a:lnTo>
                    <a:lnTo>
                      <a:pt x="314" y="166"/>
                    </a:lnTo>
                    <a:lnTo>
                      <a:pt x="313" y="169"/>
                    </a:lnTo>
                    <a:lnTo>
                      <a:pt x="312" y="173"/>
                    </a:lnTo>
                    <a:lnTo>
                      <a:pt x="312" y="176"/>
                    </a:lnTo>
                    <a:lnTo>
                      <a:pt x="310" y="180"/>
                    </a:lnTo>
                    <a:lnTo>
                      <a:pt x="310" y="184"/>
                    </a:lnTo>
                    <a:lnTo>
                      <a:pt x="308" y="187"/>
                    </a:lnTo>
                    <a:lnTo>
                      <a:pt x="307" y="191"/>
                    </a:lnTo>
                    <a:lnTo>
                      <a:pt x="307" y="195"/>
                    </a:lnTo>
                    <a:lnTo>
                      <a:pt x="307" y="200"/>
                    </a:lnTo>
                    <a:lnTo>
                      <a:pt x="307" y="203"/>
                    </a:lnTo>
                    <a:lnTo>
                      <a:pt x="305" y="209"/>
                    </a:lnTo>
                    <a:lnTo>
                      <a:pt x="303" y="214"/>
                    </a:lnTo>
                    <a:lnTo>
                      <a:pt x="302" y="219"/>
                    </a:lnTo>
                    <a:lnTo>
                      <a:pt x="301" y="224"/>
                    </a:lnTo>
                    <a:lnTo>
                      <a:pt x="299" y="230"/>
                    </a:lnTo>
                    <a:lnTo>
                      <a:pt x="299" y="237"/>
                    </a:lnTo>
                    <a:lnTo>
                      <a:pt x="298" y="242"/>
                    </a:lnTo>
                    <a:lnTo>
                      <a:pt x="299" y="250"/>
                    </a:lnTo>
                    <a:lnTo>
                      <a:pt x="301" y="250"/>
                    </a:lnTo>
                    <a:lnTo>
                      <a:pt x="302" y="251"/>
                    </a:lnTo>
                    <a:lnTo>
                      <a:pt x="304" y="251"/>
                    </a:lnTo>
                    <a:lnTo>
                      <a:pt x="307" y="251"/>
                    </a:lnTo>
                    <a:lnTo>
                      <a:pt x="316" y="248"/>
                    </a:lnTo>
                    <a:lnTo>
                      <a:pt x="324" y="244"/>
                    </a:lnTo>
                    <a:lnTo>
                      <a:pt x="328" y="242"/>
                    </a:lnTo>
                    <a:lnTo>
                      <a:pt x="331" y="240"/>
                    </a:lnTo>
                    <a:lnTo>
                      <a:pt x="335" y="238"/>
                    </a:lnTo>
                    <a:lnTo>
                      <a:pt x="338" y="236"/>
                    </a:lnTo>
                    <a:lnTo>
                      <a:pt x="341" y="233"/>
                    </a:lnTo>
                    <a:lnTo>
                      <a:pt x="343" y="230"/>
                    </a:lnTo>
                    <a:lnTo>
                      <a:pt x="346" y="227"/>
                    </a:lnTo>
                    <a:lnTo>
                      <a:pt x="348" y="224"/>
                    </a:lnTo>
                    <a:lnTo>
                      <a:pt x="351" y="221"/>
                    </a:lnTo>
                    <a:lnTo>
                      <a:pt x="353" y="217"/>
                    </a:lnTo>
                    <a:lnTo>
                      <a:pt x="355" y="213"/>
                    </a:lnTo>
                    <a:lnTo>
                      <a:pt x="357" y="208"/>
                    </a:lnTo>
                    <a:lnTo>
                      <a:pt x="360" y="208"/>
                    </a:lnTo>
                    <a:lnTo>
                      <a:pt x="363" y="207"/>
                    </a:lnTo>
                    <a:lnTo>
                      <a:pt x="364" y="206"/>
                    </a:lnTo>
                    <a:lnTo>
                      <a:pt x="367" y="205"/>
                    </a:lnTo>
                    <a:lnTo>
                      <a:pt x="372" y="207"/>
                    </a:lnTo>
                    <a:lnTo>
                      <a:pt x="378" y="211"/>
                    </a:lnTo>
                    <a:lnTo>
                      <a:pt x="381" y="213"/>
                    </a:lnTo>
                    <a:lnTo>
                      <a:pt x="385" y="214"/>
                    </a:lnTo>
                    <a:lnTo>
                      <a:pt x="387" y="214"/>
                    </a:lnTo>
                    <a:lnTo>
                      <a:pt x="389" y="214"/>
                    </a:lnTo>
                    <a:lnTo>
                      <a:pt x="391" y="213"/>
                    </a:lnTo>
                    <a:lnTo>
                      <a:pt x="394" y="213"/>
                    </a:lnTo>
                    <a:lnTo>
                      <a:pt x="395" y="211"/>
                    </a:lnTo>
                    <a:lnTo>
                      <a:pt x="398" y="210"/>
                    </a:lnTo>
                    <a:lnTo>
                      <a:pt x="400" y="207"/>
                    </a:lnTo>
                    <a:lnTo>
                      <a:pt x="403" y="204"/>
                    </a:lnTo>
                    <a:lnTo>
                      <a:pt x="410" y="197"/>
                    </a:lnTo>
                    <a:lnTo>
                      <a:pt x="417" y="188"/>
                    </a:lnTo>
                    <a:lnTo>
                      <a:pt x="424" y="179"/>
                    </a:lnTo>
                    <a:lnTo>
                      <a:pt x="431" y="170"/>
                    </a:lnTo>
                    <a:lnTo>
                      <a:pt x="435" y="164"/>
                    </a:lnTo>
                    <a:lnTo>
                      <a:pt x="439" y="159"/>
                    </a:lnTo>
                    <a:lnTo>
                      <a:pt x="442" y="150"/>
                    </a:lnTo>
                    <a:lnTo>
                      <a:pt x="444" y="141"/>
                    </a:lnTo>
                    <a:lnTo>
                      <a:pt x="446" y="137"/>
                    </a:lnTo>
                    <a:lnTo>
                      <a:pt x="447" y="134"/>
                    </a:lnTo>
                    <a:lnTo>
                      <a:pt x="448" y="131"/>
                    </a:lnTo>
                    <a:lnTo>
                      <a:pt x="450" y="130"/>
                    </a:lnTo>
                    <a:lnTo>
                      <a:pt x="451" y="128"/>
                    </a:lnTo>
                    <a:lnTo>
                      <a:pt x="454" y="126"/>
                    </a:lnTo>
                    <a:lnTo>
                      <a:pt x="457" y="127"/>
                    </a:lnTo>
                    <a:lnTo>
                      <a:pt x="461" y="127"/>
                    </a:lnTo>
                    <a:lnTo>
                      <a:pt x="465" y="128"/>
                    </a:lnTo>
                    <a:lnTo>
                      <a:pt x="469" y="129"/>
                    </a:lnTo>
                    <a:lnTo>
                      <a:pt x="471" y="132"/>
                    </a:lnTo>
                    <a:lnTo>
                      <a:pt x="473" y="134"/>
                    </a:lnTo>
                    <a:lnTo>
                      <a:pt x="475" y="138"/>
                    </a:lnTo>
                    <a:lnTo>
                      <a:pt x="478" y="140"/>
                    </a:lnTo>
                    <a:lnTo>
                      <a:pt x="478" y="144"/>
                    </a:lnTo>
                    <a:lnTo>
                      <a:pt x="479" y="147"/>
                    </a:lnTo>
                    <a:lnTo>
                      <a:pt x="479" y="151"/>
                    </a:lnTo>
                    <a:lnTo>
                      <a:pt x="478" y="155"/>
                    </a:lnTo>
                    <a:lnTo>
                      <a:pt x="478" y="162"/>
                    </a:lnTo>
                    <a:lnTo>
                      <a:pt x="478" y="168"/>
                    </a:lnTo>
                    <a:lnTo>
                      <a:pt x="480" y="169"/>
                    </a:lnTo>
                    <a:lnTo>
                      <a:pt x="483" y="170"/>
                    </a:lnTo>
                    <a:lnTo>
                      <a:pt x="486" y="168"/>
                    </a:lnTo>
                    <a:lnTo>
                      <a:pt x="491" y="166"/>
                    </a:lnTo>
                    <a:lnTo>
                      <a:pt x="498" y="162"/>
                    </a:lnTo>
                    <a:lnTo>
                      <a:pt x="506" y="159"/>
                    </a:lnTo>
                    <a:lnTo>
                      <a:pt x="511" y="158"/>
                    </a:lnTo>
                    <a:lnTo>
                      <a:pt x="515" y="156"/>
                    </a:lnTo>
                    <a:lnTo>
                      <a:pt x="519" y="155"/>
                    </a:lnTo>
                    <a:lnTo>
                      <a:pt x="523" y="154"/>
                    </a:lnTo>
                    <a:lnTo>
                      <a:pt x="527" y="154"/>
                    </a:lnTo>
                    <a:lnTo>
                      <a:pt x="531" y="154"/>
                    </a:lnTo>
                    <a:lnTo>
                      <a:pt x="535" y="154"/>
                    </a:lnTo>
                    <a:lnTo>
                      <a:pt x="537" y="155"/>
                    </a:lnTo>
                    <a:lnTo>
                      <a:pt x="539" y="156"/>
                    </a:lnTo>
                    <a:lnTo>
                      <a:pt x="542" y="158"/>
                    </a:lnTo>
                    <a:lnTo>
                      <a:pt x="544" y="159"/>
                    </a:lnTo>
                    <a:lnTo>
                      <a:pt x="547" y="162"/>
                    </a:lnTo>
                    <a:lnTo>
                      <a:pt x="548" y="164"/>
                    </a:lnTo>
                    <a:lnTo>
                      <a:pt x="550" y="166"/>
                    </a:lnTo>
                    <a:lnTo>
                      <a:pt x="551" y="170"/>
                    </a:lnTo>
                    <a:lnTo>
                      <a:pt x="551" y="174"/>
                    </a:lnTo>
                    <a:lnTo>
                      <a:pt x="542" y="178"/>
                    </a:lnTo>
                    <a:lnTo>
                      <a:pt x="531" y="183"/>
                    </a:lnTo>
                    <a:lnTo>
                      <a:pt x="526" y="186"/>
                    </a:lnTo>
                    <a:lnTo>
                      <a:pt x="521" y="189"/>
                    </a:lnTo>
                    <a:lnTo>
                      <a:pt x="516" y="191"/>
                    </a:lnTo>
                    <a:lnTo>
                      <a:pt x="512" y="194"/>
                    </a:lnTo>
                    <a:lnTo>
                      <a:pt x="511" y="195"/>
                    </a:lnTo>
                    <a:lnTo>
                      <a:pt x="509" y="196"/>
                    </a:lnTo>
                    <a:lnTo>
                      <a:pt x="507" y="196"/>
                    </a:lnTo>
                    <a:lnTo>
                      <a:pt x="504" y="196"/>
                    </a:lnTo>
                    <a:lnTo>
                      <a:pt x="502" y="195"/>
                    </a:lnTo>
                    <a:lnTo>
                      <a:pt x="499" y="195"/>
                    </a:lnTo>
                    <a:lnTo>
                      <a:pt x="498" y="196"/>
                    </a:lnTo>
                    <a:lnTo>
                      <a:pt x="495" y="196"/>
                    </a:lnTo>
                    <a:lnTo>
                      <a:pt x="488" y="200"/>
                    </a:lnTo>
                    <a:lnTo>
                      <a:pt x="479" y="203"/>
                    </a:lnTo>
                    <a:lnTo>
                      <a:pt x="471" y="207"/>
                    </a:lnTo>
                    <a:lnTo>
                      <a:pt x="464" y="210"/>
                    </a:lnTo>
                    <a:lnTo>
                      <a:pt x="460" y="211"/>
                    </a:lnTo>
                    <a:lnTo>
                      <a:pt x="455" y="212"/>
                    </a:lnTo>
                    <a:lnTo>
                      <a:pt x="451" y="213"/>
                    </a:lnTo>
                    <a:lnTo>
                      <a:pt x="446" y="213"/>
                    </a:lnTo>
                    <a:lnTo>
                      <a:pt x="439" y="215"/>
                    </a:lnTo>
                    <a:lnTo>
                      <a:pt x="431" y="219"/>
                    </a:lnTo>
                    <a:lnTo>
                      <a:pt x="427" y="221"/>
                    </a:lnTo>
                    <a:lnTo>
                      <a:pt x="423" y="223"/>
                    </a:lnTo>
                    <a:lnTo>
                      <a:pt x="419" y="225"/>
                    </a:lnTo>
                    <a:lnTo>
                      <a:pt x="417" y="226"/>
                    </a:lnTo>
                    <a:lnTo>
                      <a:pt x="413" y="230"/>
                    </a:lnTo>
                    <a:lnTo>
                      <a:pt x="409" y="234"/>
                    </a:lnTo>
                    <a:lnTo>
                      <a:pt x="405" y="238"/>
                    </a:lnTo>
                    <a:lnTo>
                      <a:pt x="402" y="243"/>
                    </a:lnTo>
                    <a:lnTo>
                      <a:pt x="395" y="253"/>
                    </a:lnTo>
                    <a:lnTo>
                      <a:pt x="389" y="263"/>
                    </a:lnTo>
                    <a:lnTo>
                      <a:pt x="383" y="273"/>
                    </a:lnTo>
                    <a:lnTo>
                      <a:pt x="378" y="282"/>
                    </a:lnTo>
                    <a:lnTo>
                      <a:pt x="375" y="287"/>
                    </a:lnTo>
                    <a:lnTo>
                      <a:pt x="371" y="291"/>
                    </a:lnTo>
                    <a:lnTo>
                      <a:pt x="368" y="295"/>
                    </a:lnTo>
                    <a:lnTo>
                      <a:pt x="364" y="298"/>
                    </a:lnTo>
                    <a:lnTo>
                      <a:pt x="363" y="303"/>
                    </a:lnTo>
                    <a:lnTo>
                      <a:pt x="363" y="309"/>
                    </a:lnTo>
                    <a:lnTo>
                      <a:pt x="362" y="314"/>
                    </a:lnTo>
                    <a:lnTo>
                      <a:pt x="361" y="320"/>
                    </a:lnTo>
                    <a:lnTo>
                      <a:pt x="359" y="326"/>
                    </a:lnTo>
                    <a:lnTo>
                      <a:pt x="359" y="332"/>
                    </a:lnTo>
                    <a:lnTo>
                      <a:pt x="359" y="334"/>
                    </a:lnTo>
                    <a:lnTo>
                      <a:pt x="359" y="337"/>
                    </a:lnTo>
                    <a:lnTo>
                      <a:pt x="359" y="338"/>
                    </a:lnTo>
                    <a:lnTo>
                      <a:pt x="360" y="340"/>
                    </a:lnTo>
                    <a:lnTo>
                      <a:pt x="363" y="342"/>
                    </a:lnTo>
                    <a:lnTo>
                      <a:pt x="364" y="345"/>
                    </a:lnTo>
                    <a:lnTo>
                      <a:pt x="367" y="345"/>
                    </a:lnTo>
                    <a:lnTo>
                      <a:pt x="371" y="344"/>
                    </a:lnTo>
                    <a:lnTo>
                      <a:pt x="374" y="343"/>
                    </a:lnTo>
                    <a:lnTo>
                      <a:pt x="378" y="342"/>
                    </a:lnTo>
                    <a:lnTo>
                      <a:pt x="383" y="340"/>
                    </a:lnTo>
                    <a:lnTo>
                      <a:pt x="390" y="337"/>
                    </a:lnTo>
                    <a:lnTo>
                      <a:pt x="401" y="330"/>
                    </a:lnTo>
                    <a:lnTo>
                      <a:pt x="411" y="324"/>
                    </a:lnTo>
                    <a:lnTo>
                      <a:pt x="415" y="322"/>
                    </a:lnTo>
                    <a:lnTo>
                      <a:pt x="418" y="322"/>
                    </a:lnTo>
                    <a:lnTo>
                      <a:pt x="422" y="321"/>
                    </a:lnTo>
                    <a:lnTo>
                      <a:pt x="425" y="320"/>
                    </a:lnTo>
                    <a:lnTo>
                      <a:pt x="428" y="320"/>
                    </a:lnTo>
                    <a:lnTo>
                      <a:pt x="431" y="318"/>
                    </a:lnTo>
                    <a:lnTo>
                      <a:pt x="435" y="318"/>
                    </a:lnTo>
                    <a:lnTo>
                      <a:pt x="439" y="316"/>
                    </a:lnTo>
                    <a:lnTo>
                      <a:pt x="442" y="314"/>
                    </a:lnTo>
                    <a:lnTo>
                      <a:pt x="446" y="312"/>
                    </a:lnTo>
                    <a:lnTo>
                      <a:pt x="450" y="310"/>
                    </a:lnTo>
                    <a:lnTo>
                      <a:pt x="454" y="308"/>
                    </a:lnTo>
                    <a:lnTo>
                      <a:pt x="457" y="307"/>
                    </a:lnTo>
                    <a:lnTo>
                      <a:pt x="461" y="306"/>
                    </a:lnTo>
                    <a:lnTo>
                      <a:pt x="464" y="306"/>
                    </a:lnTo>
                    <a:lnTo>
                      <a:pt x="468" y="306"/>
                    </a:lnTo>
                    <a:lnTo>
                      <a:pt x="478" y="299"/>
                    </a:lnTo>
                    <a:lnTo>
                      <a:pt x="487" y="293"/>
                    </a:lnTo>
                    <a:lnTo>
                      <a:pt x="498" y="286"/>
                    </a:lnTo>
                    <a:lnTo>
                      <a:pt x="507" y="279"/>
                    </a:lnTo>
                    <a:lnTo>
                      <a:pt x="508" y="279"/>
                    </a:lnTo>
                    <a:lnTo>
                      <a:pt x="510" y="278"/>
                    </a:lnTo>
                    <a:lnTo>
                      <a:pt x="511" y="278"/>
                    </a:lnTo>
                    <a:lnTo>
                      <a:pt x="514" y="278"/>
                    </a:lnTo>
                    <a:lnTo>
                      <a:pt x="519" y="278"/>
                    </a:lnTo>
                    <a:lnTo>
                      <a:pt x="523" y="278"/>
                    </a:lnTo>
                    <a:lnTo>
                      <a:pt x="534" y="279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4" y="282"/>
                    </a:lnTo>
                    <a:lnTo>
                      <a:pt x="546" y="283"/>
                    </a:lnTo>
                    <a:lnTo>
                      <a:pt x="547" y="285"/>
                    </a:lnTo>
                    <a:lnTo>
                      <a:pt x="551" y="287"/>
                    </a:lnTo>
                    <a:lnTo>
                      <a:pt x="554" y="289"/>
                    </a:lnTo>
                    <a:lnTo>
                      <a:pt x="554" y="292"/>
                    </a:lnTo>
                    <a:lnTo>
                      <a:pt x="554" y="296"/>
                    </a:lnTo>
                    <a:lnTo>
                      <a:pt x="550" y="298"/>
                    </a:lnTo>
                    <a:lnTo>
                      <a:pt x="546" y="302"/>
                    </a:lnTo>
                    <a:lnTo>
                      <a:pt x="542" y="305"/>
                    </a:lnTo>
                    <a:lnTo>
                      <a:pt x="538" y="308"/>
                    </a:lnTo>
                    <a:lnTo>
                      <a:pt x="533" y="309"/>
                    </a:lnTo>
                    <a:lnTo>
                      <a:pt x="528" y="310"/>
                    </a:lnTo>
                    <a:lnTo>
                      <a:pt x="524" y="311"/>
                    </a:lnTo>
                    <a:lnTo>
                      <a:pt x="519" y="312"/>
                    </a:lnTo>
                    <a:lnTo>
                      <a:pt x="516" y="314"/>
                    </a:lnTo>
                    <a:lnTo>
                      <a:pt x="513" y="315"/>
                    </a:lnTo>
                    <a:lnTo>
                      <a:pt x="511" y="318"/>
                    </a:lnTo>
                    <a:lnTo>
                      <a:pt x="508" y="319"/>
                    </a:lnTo>
                    <a:lnTo>
                      <a:pt x="504" y="319"/>
                    </a:lnTo>
                    <a:lnTo>
                      <a:pt x="501" y="319"/>
                    </a:lnTo>
                    <a:lnTo>
                      <a:pt x="495" y="322"/>
                    </a:lnTo>
                    <a:lnTo>
                      <a:pt x="488" y="324"/>
                    </a:lnTo>
                    <a:lnTo>
                      <a:pt x="481" y="327"/>
                    </a:lnTo>
                    <a:lnTo>
                      <a:pt x="475" y="329"/>
                    </a:lnTo>
                    <a:lnTo>
                      <a:pt x="472" y="329"/>
                    </a:lnTo>
                    <a:lnTo>
                      <a:pt x="470" y="329"/>
                    </a:lnTo>
                    <a:lnTo>
                      <a:pt x="467" y="329"/>
                    </a:lnTo>
                    <a:lnTo>
                      <a:pt x="464" y="329"/>
                    </a:lnTo>
                    <a:lnTo>
                      <a:pt x="454" y="334"/>
                    </a:lnTo>
                    <a:lnTo>
                      <a:pt x="443" y="341"/>
                    </a:lnTo>
                    <a:lnTo>
                      <a:pt x="431" y="346"/>
                    </a:lnTo>
                    <a:lnTo>
                      <a:pt x="420" y="351"/>
                    </a:lnTo>
                    <a:lnTo>
                      <a:pt x="411" y="354"/>
                    </a:lnTo>
                    <a:lnTo>
                      <a:pt x="402" y="357"/>
                    </a:lnTo>
                    <a:lnTo>
                      <a:pt x="392" y="359"/>
                    </a:lnTo>
                    <a:lnTo>
                      <a:pt x="383" y="362"/>
                    </a:lnTo>
                    <a:lnTo>
                      <a:pt x="378" y="363"/>
                    </a:lnTo>
                    <a:lnTo>
                      <a:pt x="374" y="365"/>
                    </a:lnTo>
                    <a:lnTo>
                      <a:pt x="370" y="367"/>
                    </a:lnTo>
                    <a:lnTo>
                      <a:pt x="365" y="368"/>
                    </a:lnTo>
                    <a:lnTo>
                      <a:pt x="362" y="371"/>
                    </a:lnTo>
                    <a:lnTo>
                      <a:pt x="358" y="373"/>
                    </a:lnTo>
                    <a:lnTo>
                      <a:pt x="355" y="375"/>
                    </a:lnTo>
                    <a:lnTo>
                      <a:pt x="352" y="379"/>
                    </a:lnTo>
                    <a:lnTo>
                      <a:pt x="351" y="382"/>
                    </a:lnTo>
                    <a:lnTo>
                      <a:pt x="349" y="385"/>
                    </a:lnTo>
                    <a:lnTo>
                      <a:pt x="347" y="390"/>
                    </a:lnTo>
                    <a:lnTo>
                      <a:pt x="346" y="395"/>
                    </a:lnTo>
                    <a:lnTo>
                      <a:pt x="344" y="405"/>
                    </a:lnTo>
                    <a:lnTo>
                      <a:pt x="343" y="416"/>
                    </a:lnTo>
                    <a:lnTo>
                      <a:pt x="343" y="427"/>
                    </a:lnTo>
                    <a:lnTo>
                      <a:pt x="341" y="439"/>
                    </a:lnTo>
                    <a:lnTo>
                      <a:pt x="340" y="444"/>
                    </a:lnTo>
                    <a:lnTo>
                      <a:pt x="339" y="449"/>
                    </a:lnTo>
                    <a:lnTo>
                      <a:pt x="339" y="453"/>
                    </a:lnTo>
                    <a:lnTo>
                      <a:pt x="337" y="457"/>
                    </a:lnTo>
                    <a:lnTo>
                      <a:pt x="337" y="461"/>
                    </a:lnTo>
                    <a:lnTo>
                      <a:pt x="337" y="465"/>
                    </a:lnTo>
                    <a:lnTo>
                      <a:pt x="337" y="469"/>
                    </a:lnTo>
                    <a:lnTo>
                      <a:pt x="336" y="473"/>
                    </a:lnTo>
                    <a:lnTo>
                      <a:pt x="339" y="476"/>
                    </a:lnTo>
                    <a:lnTo>
                      <a:pt x="340" y="479"/>
                    </a:lnTo>
                    <a:lnTo>
                      <a:pt x="346" y="479"/>
                    </a:lnTo>
                    <a:lnTo>
                      <a:pt x="353" y="479"/>
                    </a:lnTo>
                    <a:lnTo>
                      <a:pt x="362" y="477"/>
                    </a:lnTo>
                    <a:lnTo>
                      <a:pt x="371" y="476"/>
                    </a:lnTo>
                    <a:lnTo>
                      <a:pt x="379" y="475"/>
                    </a:lnTo>
                    <a:lnTo>
                      <a:pt x="387" y="475"/>
                    </a:lnTo>
                    <a:lnTo>
                      <a:pt x="390" y="475"/>
                    </a:lnTo>
                    <a:lnTo>
                      <a:pt x="393" y="475"/>
                    </a:lnTo>
                    <a:lnTo>
                      <a:pt x="395" y="476"/>
                    </a:lnTo>
                    <a:lnTo>
                      <a:pt x="397" y="477"/>
                    </a:lnTo>
                    <a:lnTo>
                      <a:pt x="401" y="480"/>
                    </a:lnTo>
                    <a:lnTo>
                      <a:pt x="405" y="483"/>
                    </a:lnTo>
                    <a:lnTo>
                      <a:pt x="410" y="487"/>
                    </a:lnTo>
                    <a:lnTo>
                      <a:pt x="415" y="490"/>
                    </a:lnTo>
                    <a:lnTo>
                      <a:pt x="415" y="493"/>
                    </a:lnTo>
                    <a:lnTo>
                      <a:pt x="415" y="495"/>
                    </a:lnTo>
                    <a:lnTo>
                      <a:pt x="415" y="497"/>
                    </a:lnTo>
                    <a:lnTo>
                      <a:pt x="414" y="499"/>
                    </a:lnTo>
                    <a:lnTo>
                      <a:pt x="413" y="502"/>
                    </a:lnTo>
                    <a:lnTo>
                      <a:pt x="412" y="503"/>
                    </a:lnTo>
                    <a:lnTo>
                      <a:pt x="411" y="506"/>
                    </a:lnTo>
                    <a:lnTo>
                      <a:pt x="410" y="507"/>
                    </a:lnTo>
                    <a:lnTo>
                      <a:pt x="407" y="511"/>
                    </a:lnTo>
                    <a:lnTo>
                      <a:pt x="404" y="513"/>
                    </a:lnTo>
                    <a:lnTo>
                      <a:pt x="401" y="516"/>
                    </a:lnTo>
                    <a:lnTo>
                      <a:pt x="397" y="519"/>
                    </a:lnTo>
                    <a:lnTo>
                      <a:pt x="381" y="527"/>
                    </a:lnTo>
                    <a:lnTo>
                      <a:pt x="367" y="535"/>
                    </a:lnTo>
                    <a:lnTo>
                      <a:pt x="361" y="535"/>
                    </a:lnTo>
                    <a:lnTo>
                      <a:pt x="357" y="535"/>
                    </a:lnTo>
                    <a:lnTo>
                      <a:pt x="351" y="538"/>
                    </a:lnTo>
                    <a:lnTo>
                      <a:pt x="345" y="541"/>
                    </a:lnTo>
                    <a:lnTo>
                      <a:pt x="342" y="543"/>
                    </a:lnTo>
                    <a:lnTo>
                      <a:pt x="339" y="544"/>
                    </a:lnTo>
                    <a:lnTo>
                      <a:pt x="337" y="547"/>
                    </a:lnTo>
                    <a:lnTo>
                      <a:pt x="335" y="549"/>
                    </a:lnTo>
                    <a:lnTo>
                      <a:pt x="334" y="551"/>
                    </a:lnTo>
                    <a:lnTo>
                      <a:pt x="334" y="553"/>
                    </a:lnTo>
                    <a:lnTo>
                      <a:pt x="333" y="555"/>
                    </a:lnTo>
                    <a:lnTo>
                      <a:pt x="334" y="557"/>
                    </a:lnTo>
                    <a:lnTo>
                      <a:pt x="335" y="561"/>
                    </a:lnTo>
                    <a:lnTo>
                      <a:pt x="335" y="566"/>
                    </a:lnTo>
                    <a:lnTo>
                      <a:pt x="337" y="571"/>
                    </a:lnTo>
                    <a:lnTo>
                      <a:pt x="337" y="575"/>
                    </a:lnTo>
                    <a:lnTo>
                      <a:pt x="337" y="578"/>
                    </a:lnTo>
                    <a:lnTo>
                      <a:pt x="337" y="581"/>
                    </a:lnTo>
                    <a:lnTo>
                      <a:pt x="337" y="583"/>
                    </a:lnTo>
                    <a:lnTo>
                      <a:pt x="336" y="586"/>
                    </a:lnTo>
                    <a:lnTo>
                      <a:pt x="335" y="589"/>
                    </a:lnTo>
                    <a:lnTo>
                      <a:pt x="335" y="591"/>
                    </a:lnTo>
                    <a:lnTo>
                      <a:pt x="335" y="595"/>
                    </a:lnTo>
                    <a:lnTo>
                      <a:pt x="335" y="597"/>
                    </a:lnTo>
                    <a:lnTo>
                      <a:pt x="335" y="603"/>
                    </a:lnTo>
                    <a:lnTo>
                      <a:pt x="335" y="609"/>
                    </a:lnTo>
                    <a:lnTo>
                      <a:pt x="338" y="621"/>
                    </a:lnTo>
                    <a:lnTo>
                      <a:pt x="340" y="631"/>
                    </a:lnTo>
                    <a:lnTo>
                      <a:pt x="341" y="635"/>
                    </a:lnTo>
                    <a:lnTo>
                      <a:pt x="342" y="641"/>
                    </a:lnTo>
                    <a:lnTo>
                      <a:pt x="343" y="648"/>
                    </a:lnTo>
                    <a:lnTo>
                      <a:pt x="343" y="655"/>
                    </a:lnTo>
                    <a:lnTo>
                      <a:pt x="343" y="671"/>
                    </a:lnTo>
                    <a:lnTo>
                      <a:pt x="343" y="680"/>
                    </a:lnTo>
                    <a:lnTo>
                      <a:pt x="342" y="683"/>
                    </a:lnTo>
                    <a:lnTo>
                      <a:pt x="342" y="687"/>
                    </a:lnTo>
                    <a:lnTo>
                      <a:pt x="341" y="690"/>
                    </a:lnTo>
                    <a:lnTo>
                      <a:pt x="340" y="693"/>
                    </a:lnTo>
                    <a:lnTo>
                      <a:pt x="343" y="699"/>
                    </a:lnTo>
                    <a:lnTo>
                      <a:pt x="343" y="704"/>
                    </a:lnTo>
                    <a:lnTo>
                      <a:pt x="344" y="707"/>
                    </a:lnTo>
                    <a:lnTo>
                      <a:pt x="344" y="710"/>
                    </a:lnTo>
                    <a:lnTo>
                      <a:pt x="343" y="713"/>
                    </a:lnTo>
                    <a:lnTo>
                      <a:pt x="343" y="716"/>
                    </a:lnTo>
                    <a:lnTo>
                      <a:pt x="342" y="721"/>
                    </a:lnTo>
                    <a:lnTo>
                      <a:pt x="342" y="726"/>
                    </a:lnTo>
                    <a:lnTo>
                      <a:pt x="342" y="730"/>
                    </a:lnTo>
                    <a:lnTo>
                      <a:pt x="342" y="735"/>
                    </a:lnTo>
                    <a:lnTo>
                      <a:pt x="342" y="743"/>
                    </a:lnTo>
                    <a:lnTo>
                      <a:pt x="342" y="750"/>
                    </a:lnTo>
                    <a:lnTo>
                      <a:pt x="341" y="753"/>
                    </a:lnTo>
                    <a:lnTo>
                      <a:pt x="340" y="755"/>
                    </a:lnTo>
                    <a:lnTo>
                      <a:pt x="339" y="757"/>
                    </a:lnTo>
                    <a:lnTo>
                      <a:pt x="339" y="758"/>
                    </a:lnTo>
                    <a:lnTo>
                      <a:pt x="338" y="759"/>
                    </a:lnTo>
                    <a:lnTo>
                      <a:pt x="337" y="759"/>
                    </a:lnTo>
                    <a:lnTo>
                      <a:pt x="335" y="760"/>
                    </a:lnTo>
                    <a:lnTo>
                      <a:pt x="334" y="761"/>
                    </a:lnTo>
                    <a:lnTo>
                      <a:pt x="332" y="762"/>
                    </a:lnTo>
                    <a:lnTo>
                      <a:pt x="330" y="762"/>
                    </a:lnTo>
                    <a:lnTo>
                      <a:pt x="326" y="763"/>
                    </a:lnTo>
                    <a:lnTo>
                      <a:pt x="319" y="763"/>
                    </a:lnTo>
                    <a:lnTo>
                      <a:pt x="315" y="757"/>
                    </a:lnTo>
                    <a:lnTo>
                      <a:pt x="312" y="751"/>
                    </a:lnTo>
                    <a:lnTo>
                      <a:pt x="309" y="744"/>
                    </a:lnTo>
                    <a:lnTo>
                      <a:pt x="306" y="736"/>
                    </a:lnTo>
                    <a:lnTo>
                      <a:pt x="302" y="736"/>
                    </a:lnTo>
                    <a:lnTo>
                      <a:pt x="299" y="736"/>
                    </a:lnTo>
                    <a:lnTo>
                      <a:pt x="296" y="737"/>
                    </a:lnTo>
                    <a:lnTo>
                      <a:pt x="292" y="737"/>
                    </a:lnTo>
                    <a:lnTo>
                      <a:pt x="290" y="734"/>
                    </a:lnTo>
                    <a:lnTo>
                      <a:pt x="290" y="730"/>
                    </a:lnTo>
                    <a:lnTo>
                      <a:pt x="288" y="726"/>
                    </a:lnTo>
                    <a:lnTo>
                      <a:pt x="287" y="723"/>
                    </a:lnTo>
                    <a:lnTo>
                      <a:pt x="281" y="716"/>
                    </a:lnTo>
                    <a:lnTo>
                      <a:pt x="276" y="711"/>
                    </a:lnTo>
                    <a:lnTo>
                      <a:pt x="275" y="709"/>
                    </a:lnTo>
                    <a:lnTo>
                      <a:pt x="274" y="707"/>
                    </a:lnTo>
                    <a:lnTo>
                      <a:pt x="274" y="705"/>
                    </a:lnTo>
                    <a:lnTo>
                      <a:pt x="273" y="703"/>
                    </a:lnTo>
                    <a:lnTo>
                      <a:pt x="272" y="700"/>
                    </a:lnTo>
                    <a:lnTo>
                      <a:pt x="272" y="697"/>
                    </a:lnTo>
                    <a:lnTo>
                      <a:pt x="272" y="694"/>
                    </a:lnTo>
                    <a:lnTo>
                      <a:pt x="271" y="690"/>
                    </a:lnTo>
                    <a:lnTo>
                      <a:pt x="275" y="688"/>
                    </a:lnTo>
                    <a:lnTo>
                      <a:pt x="278" y="686"/>
                    </a:lnTo>
                    <a:lnTo>
                      <a:pt x="281" y="684"/>
                    </a:lnTo>
                    <a:lnTo>
                      <a:pt x="283" y="682"/>
                    </a:lnTo>
                    <a:lnTo>
                      <a:pt x="286" y="679"/>
                    </a:lnTo>
                    <a:lnTo>
                      <a:pt x="288" y="676"/>
                    </a:lnTo>
                    <a:lnTo>
                      <a:pt x="290" y="673"/>
                    </a:lnTo>
                    <a:lnTo>
                      <a:pt x="292" y="670"/>
                    </a:lnTo>
                    <a:lnTo>
                      <a:pt x="294" y="667"/>
                    </a:lnTo>
                    <a:lnTo>
                      <a:pt x="295" y="663"/>
                    </a:lnTo>
                    <a:lnTo>
                      <a:pt x="296" y="659"/>
                    </a:lnTo>
                    <a:lnTo>
                      <a:pt x="298" y="656"/>
                    </a:lnTo>
                    <a:lnTo>
                      <a:pt x="299" y="648"/>
                    </a:lnTo>
                    <a:lnTo>
                      <a:pt x="301" y="640"/>
                    </a:lnTo>
                    <a:lnTo>
                      <a:pt x="302" y="632"/>
                    </a:lnTo>
                    <a:lnTo>
                      <a:pt x="302" y="623"/>
                    </a:lnTo>
                    <a:lnTo>
                      <a:pt x="302" y="615"/>
                    </a:lnTo>
                    <a:lnTo>
                      <a:pt x="302" y="606"/>
                    </a:lnTo>
                    <a:lnTo>
                      <a:pt x="301" y="589"/>
                    </a:lnTo>
                    <a:lnTo>
                      <a:pt x="299" y="572"/>
                    </a:lnTo>
                    <a:lnTo>
                      <a:pt x="298" y="571"/>
                    </a:lnTo>
                    <a:lnTo>
                      <a:pt x="296" y="571"/>
                    </a:lnTo>
                    <a:lnTo>
                      <a:pt x="295" y="571"/>
                    </a:lnTo>
                    <a:lnTo>
                      <a:pt x="292" y="570"/>
                    </a:lnTo>
                    <a:lnTo>
                      <a:pt x="290" y="569"/>
                    </a:lnTo>
                    <a:lnTo>
                      <a:pt x="289" y="569"/>
                    </a:lnTo>
                    <a:lnTo>
                      <a:pt x="287" y="569"/>
                    </a:lnTo>
                    <a:lnTo>
                      <a:pt x="286" y="569"/>
                    </a:lnTo>
                    <a:lnTo>
                      <a:pt x="283" y="569"/>
                    </a:lnTo>
                    <a:lnTo>
                      <a:pt x="282" y="569"/>
                    </a:lnTo>
                    <a:lnTo>
                      <a:pt x="280" y="570"/>
                    </a:lnTo>
                    <a:lnTo>
                      <a:pt x="278" y="571"/>
                    </a:lnTo>
                    <a:lnTo>
                      <a:pt x="274" y="572"/>
                    </a:lnTo>
                    <a:lnTo>
                      <a:pt x="270" y="575"/>
                    </a:lnTo>
                    <a:lnTo>
                      <a:pt x="266" y="578"/>
                    </a:lnTo>
                    <a:lnTo>
                      <a:pt x="262" y="581"/>
                    </a:lnTo>
                    <a:lnTo>
                      <a:pt x="259" y="584"/>
                    </a:lnTo>
                    <a:lnTo>
                      <a:pt x="256" y="588"/>
                    </a:lnTo>
                    <a:lnTo>
                      <a:pt x="253" y="591"/>
                    </a:lnTo>
                    <a:lnTo>
                      <a:pt x="250" y="595"/>
                    </a:lnTo>
                    <a:lnTo>
                      <a:pt x="247" y="599"/>
                    </a:lnTo>
                    <a:lnTo>
                      <a:pt x="246" y="602"/>
                    </a:lnTo>
                    <a:lnTo>
                      <a:pt x="244" y="604"/>
                    </a:lnTo>
                    <a:lnTo>
                      <a:pt x="243" y="607"/>
                    </a:lnTo>
                    <a:lnTo>
                      <a:pt x="238" y="607"/>
                    </a:lnTo>
                    <a:lnTo>
                      <a:pt x="234" y="607"/>
                    </a:lnTo>
                    <a:lnTo>
                      <a:pt x="229" y="607"/>
                    </a:lnTo>
                    <a:lnTo>
                      <a:pt x="225" y="607"/>
                    </a:lnTo>
                    <a:lnTo>
                      <a:pt x="216" y="606"/>
                    </a:lnTo>
                    <a:lnTo>
                      <a:pt x="206" y="605"/>
                    </a:lnTo>
                    <a:lnTo>
                      <a:pt x="206" y="602"/>
                    </a:lnTo>
                    <a:lnTo>
                      <a:pt x="204" y="599"/>
                    </a:lnTo>
                    <a:lnTo>
                      <a:pt x="202" y="597"/>
                    </a:lnTo>
                    <a:lnTo>
                      <a:pt x="200" y="595"/>
                    </a:lnTo>
                    <a:lnTo>
                      <a:pt x="196" y="591"/>
                    </a:lnTo>
                    <a:lnTo>
                      <a:pt x="192" y="587"/>
                    </a:lnTo>
                    <a:lnTo>
                      <a:pt x="192" y="583"/>
                    </a:lnTo>
                    <a:lnTo>
                      <a:pt x="193" y="579"/>
                    </a:lnTo>
                    <a:lnTo>
                      <a:pt x="194" y="575"/>
                    </a:lnTo>
                    <a:lnTo>
                      <a:pt x="194" y="571"/>
                    </a:lnTo>
                    <a:lnTo>
                      <a:pt x="196" y="568"/>
                    </a:lnTo>
                    <a:lnTo>
                      <a:pt x="198" y="565"/>
                    </a:lnTo>
                    <a:lnTo>
                      <a:pt x="200" y="562"/>
                    </a:lnTo>
                    <a:lnTo>
                      <a:pt x="202" y="559"/>
                    </a:lnTo>
                    <a:lnTo>
                      <a:pt x="205" y="556"/>
                    </a:lnTo>
                    <a:lnTo>
                      <a:pt x="207" y="554"/>
                    </a:lnTo>
                    <a:lnTo>
                      <a:pt x="210" y="551"/>
                    </a:lnTo>
                    <a:lnTo>
                      <a:pt x="214" y="548"/>
                    </a:lnTo>
                    <a:lnTo>
                      <a:pt x="220" y="544"/>
                    </a:lnTo>
                    <a:lnTo>
                      <a:pt x="226" y="539"/>
                    </a:lnTo>
                    <a:lnTo>
                      <a:pt x="234" y="535"/>
                    </a:lnTo>
                    <a:lnTo>
                      <a:pt x="242" y="532"/>
                    </a:lnTo>
                    <a:lnTo>
                      <a:pt x="249" y="529"/>
                    </a:lnTo>
                    <a:lnTo>
                      <a:pt x="257" y="526"/>
                    </a:lnTo>
                    <a:lnTo>
                      <a:pt x="264" y="522"/>
                    </a:lnTo>
                    <a:lnTo>
                      <a:pt x="270" y="519"/>
                    </a:lnTo>
                    <a:lnTo>
                      <a:pt x="277" y="515"/>
                    </a:lnTo>
                    <a:lnTo>
                      <a:pt x="282" y="511"/>
                    </a:lnTo>
                    <a:lnTo>
                      <a:pt x="286" y="509"/>
                    </a:lnTo>
                    <a:lnTo>
                      <a:pt x="290" y="507"/>
                    </a:lnTo>
                    <a:lnTo>
                      <a:pt x="294" y="507"/>
                    </a:lnTo>
                    <a:lnTo>
                      <a:pt x="297" y="506"/>
                    </a:lnTo>
                    <a:lnTo>
                      <a:pt x="300" y="503"/>
                    </a:lnTo>
                    <a:lnTo>
                      <a:pt x="303" y="502"/>
                    </a:lnTo>
                    <a:lnTo>
                      <a:pt x="304" y="501"/>
                    </a:lnTo>
                    <a:lnTo>
                      <a:pt x="306" y="499"/>
                    </a:lnTo>
                    <a:lnTo>
                      <a:pt x="306" y="498"/>
                    </a:lnTo>
                    <a:lnTo>
                      <a:pt x="308" y="495"/>
                    </a:lnTo>
                    <a:lnTo>
                      <a:pt x="307" y="491"/>
                    </a:lnTo>
                    <a:lnTo>
                      <a:pt x="307" y="485"/>
                    </a:lnTo>
                    <a:lnTo>
                      <a:pt x="307" y="479"/>
                    </a:lnTo>
                    <a:lnTo>
                      <a:pt x="307" y="475"/>
                    </a:lnTo>
                    <a:lnTo>
                      <a:pt x="309" y="465"/>
                    </a:lnTo>
                    <a:lnTo>
                      <a:pt x="310" y="453"/>
                    </a:lnTo>
                    <a:lnTo>
                      <a:pt x="312" y="447"/>
                    </a:lnTo>
                    <a:lnTo>
                      <a:pt x="312" y="439"/>
                    </a:lnTo>
                    <a:lnTo>
                      <a:pt x="313" y="433"/>
                    </a:lnTo>
                    <a:lnTo>
                      <a:pt x="314" y="426"/>
                    </a:lnTo>
                    <a:lnTo>
                      <a:pt x="314" y="419"/>
                    </a:lnTo>
                    <a:lnTo>
                      <a:pt x="314" y="413"/>
                    </a:lnTo>
                    <a:lnTo>
                      <a:pt x="313" y="407"/>
                    </a:lnTo>
                    <a:lnTo>
                      <a:pt x="312" y="403"/>
                    </a:lnTo>
                    <a:lnTo>
                      <a:pt x="311" y="400"/>
                    </a:lnTo>
                    <a:lnTo>
                      <a:pt x="310" y="398"/>
                    </a:lnTo>
                    <a:lnTo>
                      <a:pt x="309" y="396"/>
                    </a:lnTo>
                    <a:lnTo>
                      <a:pt x="308" y="395"/>
                    </a:lnTo>
                    <a:lnTo>
                      <a:pt x="307" y="394"/>
                    </a:lnTo>
                    <a:lnTo>
                      <a:pt x="305" y="392"/>
                    </a:lnTo>
                    <a:lnTo>
                      <a:pt x="304" y="392"/>
                    </a:lnTo>
                    <a:lnTo>
                      <a:pt x="302" y="391"/>
                    </a:lnTo>
                    <a:lnTo>
                      <a:pt x="301" y="392"/>
                    </a:lnTo>
                    <a:lnTo>
                      <a:pt x="299" y="393"/>
                    </a:lnTo>
                    <a:lnTo>
                      <a:pt x="298" y="393"/>
                    </a:lnTo>
                    <a:lnTo>
                      <a:pt x="296" y="393"/>
                    </a:lnTo>
                    <a:lnTo>
                      <a:pt x="294" y="393"/>
                    </a:lnTo>
                    <a:lnTo>
                      <a:pt x="293" y="393"/>
                    </a:lnTo>
                    <a:lnTo>
                      <a:pt x="291" y="393"/>
                    </a:lnTo>
                    <a:lnTo>
                      <a:pt x="290" y="394"/>
                    </a:lnTo>
                    <a:lnTo>
                      <a:pt x="283" y="398"/>
                    </a:lnTo>
                    <a:lnTo>
                      <a:pt x="278" y="402"/>
                    </a:lnTo>
                    <a:lnTo>
                      <a:pt x="272" y="406"/>
                    </a:lnTo>
                    <a:lnTo>
                      <a:pt x="266" y="410"/>
                    </a:lnTo>
                    <a:lnTo>
                      <a:pt x="262" y="410"/>
                    </a:lnTo>
                    <a:lnTo>
                      <a:pt x="257" y="410"/>
                    </a:lnTo>
                    <a:lnTo>
                      <a:pt x="255" y="411"/>
                    </a:lnTo>
                    <a:lnTo>
                      <a:pt x="254" y="411"/>
                    </a:lnTo>
                    <a:lnTo>
                      <a:pt x="253" y="413"/>
                    </a:lnTo>
                    <a:lnTo>
                      <a:pt x="252" y="415"/>
                    </a:lnTo>
                    <a:lnTo>
                      <a:pt x="250" y="417"/>
                    </a:lnTo>
                    <a:lnTo>
                      <a:pt x="248" y="419"/>
                    </a:lnTo>
                    <a:lnTo>
                      <a:pt x="246" y="420"/>
                    </a:lnTo>
                    <a:lnTo>
                      <a:pt x="244" y="422"/>
                    </a:lnTo>
                    <a:lnTo>
                      <a:pt x="242" y="423"/>
                    </a:lnTo>
                    <a:lnTo>
                      <a:pt x="239" y="423"/>
                    </a:lnTo>
                    <a:lnTo>
                      <a:pt x="237" y="424"/>
                    </a:lnTo>
                    <a:lnTo>
                      <a:pt x="234" y="424"/>
                    </a:lnTo>
                    <a:lnTo>
                      <a:pt x="232" y="426"/>
                    </a:lnTo>
                    <a:lnTo>
                      <a:pt x="230" y="427"/>
                    </a:lnTo>
                    <a:lnTo>
                      <a:pt x="227" y="430"/>
                    </a:lnTo>
                    <a:lnTo>
                      <a:pt x="225" y="433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6" y="435"/>
                    </a:lnTo>
                    <a:lnTo>
                      <a:pt x="214" y="436"/>
                    </a:lnTo>
                    <a:lnTo>
                      <a:pt x="213" y="437"/>
                    </a:lnTo>
                    <a:lnTo>
                      <a:pt x="211" y="437"/>
                    </a:lnTo>
                    <a:lnTo>
                      <a:pt x="202" y="444"/>
                    </a:lnTo>
                    <a:lnTo>
                      <a:pt x="192" y="452"/>
                    </a:lnTo>
                    <a:lnTo>
                      <a:pt x="183" y="460"/>
                    </a:lnTo>
                    <a:lnTo>
                      <a:pt x="174" y="468"/>
                    </a:lnTo>
                    <a:lnTo>
                      <a:pt x="171" y="468"/>
                    </a:lnTo>
                    <a:lnTo>
                      <a:pt x="169" y="468"/>
                    </a:lnTo>
                    <a:lnTo>
                      <a:pt x="163" y="472"/>
                    </a:lnTo>
                    <a:lnTo>
                      <a:pt x="155" y="479"/>
                    </a:lnTo>
                    <a:lnTo>
                      <a:pt x="146" y="486"/>
                    </a:lnTo>
                    <a:lnTo>
                      <a:pt x="141" y="491"/>
                    </a:lnTo>
                    <a:lnTo>
                      <a:pt x="140" y="492"/>
                    </a:lnTo>
                    <a:lnTo>
                      <a:pt x="139" y="494"/>
                    </a:lnTo>
                    <a:lnTo>
                      <a:pt x="138" y="496"/>
                    </a:lnTo>
                    <a:lnTo>
                      <a:pt x="138" y="498"/>
                    </a:lnTo>
                    <a:lnTo>
                      <a:pt x="137" y="500"/>
                    </a:lnTo>
                    <a:lnTo>
                      <a:pt x="136" y="502"/>
                    </a:lnTo>
                    <a:lnTo>
                      <a:pt x="136" y="504"/>
                    </a:lnTo>
                    <a:lnTo>
                      <a:pt x="134" y="506"/>
                    </a:lnTo>
                    <a:lnTo>
                      <a:pt x="131" y="511"/>
                    </a:lnTo>
                    <a:lnTo>
                      <a:pt x="127" y="515"/>
                    </a:lnTo>
                    <a:lnTo>
                      <a:pt x="124" y="519"/>
                    </a:lnTo>
                    <a:lnTo>
                      <a:pt x="120" y="524"/>
                    </a:lnTo>
                    <a:lnTo>
                      <a:pt x="116" y="528"/>
                    </a:lnTo>
                    <a:lnTo>
                      <a:pt x="111" y="531"/>
                    </a:lnTo>
                    <a:lnTo>
                      <a:pt x="106" y="535"/>
                    </a:lnTo>
                    <a:lnTo>
                      <a:pt x="102" y="539"/>
                    </a:lnTo>
                    <a:lnTo>
                      <a:pt x="99" y="541"/>
                    </a:lnTo>
                    <a:lnTo>
                      <a:pt x="96" y="543"/>
                    </a:lnTo>
                    <a:lnTo>
                      <a:pt x="93" y="543"/>
                    </a:lnTo>
                    <a:lnTo>
                      <a:pt x="90" y="544"/>
                    </a:lnTo>
                    <a:lnTo>
                      <a:pt x="82" y="546"/>
                    </a:lnTo>
                    <a:lnTo>
                      <a:pt x="75" y="547"/>
                    </a:lnTo>
                    <a:lnTo>
                      <a:pt x="67" y="547"/>
                    </a:lnTo>
                    <a:lnTo>
                      <a:pt x="60" y="548"/>
                    </a:lnTo>
                    <a:lnTo>
                      <a:pt x="58" y="549"/>
                    </a:lnTo>
                    <a:lnTo>
                      <a:pt x="54" y="550"/>
                    </a:lnTo>
                    <a:lnTo>
                      <a:pt x="52" y="551"/>
                    </a:lnTo>
                    <a:lnTo>
                      <a:pt x="50" y="552"/>
                    </a:lnTo>
                    <a:lnTo>
                      <a:pt x="50" y="555"/>
                    </a:lnTo>
                    <a:lnTo>
                      <a:pt x="49" y="559"/>
                    </a:lnTo>
                    <a:lnTo>
                      <a:pt x="44" y="559"/>
                    </a:lnTo>
                    <a:lnTo>
                      <a:pt x="39" y="559"/>
                    </a:lnTo>
                    <a:lnTo>
                      <a:pt x="34" y="559"/>
                    </a:lnTo>
                    <a:lnTo>
                      <a:pt x="28" y="558"/>
                    </a:lnTo>
                    <a:lnTo>
                      <a:pt x="22" y="556"/>
                    </a:lnTo>
                    <a:lnTo>
                      <a:pt x="18" y="554"/>
                    </a:lnTo>
                    <a:lnTo>
                      <a:pt x="16" y="553"/>
                    </a:lnTo>
                    <a:lnTo>
                      <a:pt x="14" y="551"/>
                    </a:lnTo>
                    <a:lnTo>
                      <a:pt x="13" y="550"/>
                    </a:lnTo>
                    <a:lnTo>
                      <a:pt x="12" y="549"/>
                    </a:lnTo>
                    <a:lnTo>
                      <a:pt x="10" y="547"/>
                    </a:lnTo>
                    <a:lnTo>
                      <a:pt x="9" y="545"/>
                    </a:lnTo>
                    <a:lnTo>
                      <a:pt x="7" y="541"/>
                    </a:lnTo>
                    <a:lnTo>
                      <a:pt x="5" y="537"/>
                    </a:lnTo>
                    <a:lnTo>
                      <a:pt x="3" y="533"/>
                    </a:lnTo>
                    <a:lnTo>
                      <a:pt x="2" y="529"/>
                    </a:lnTo>
                    <a:lnTo>
                      <a:pt x="1" y="526"/>
                    </a:lnTo>
                    <a:lnTo>
                      <a:pt x="0" y="523"/>
                    </a:lnTo>
                    <a:lnTo>
                      <a:pt x="3" y="522"/>
                    </a:lnTo>
                    <a:lnTo>
                      <a:pt x="6" y="520"/>
                    </a:lnTo>
                    <a:lnTo>
                      <a:pt x="9" y="518"/>
                    </a:lnTo>
                    <a:lnTo>
                      <a:pt x="12" y="516"/>
                    </a:lnTo>
                    <a:lnTo>
                      <a:pt x="16" y="516"/>
                    </a:lnTo>
                    <a:lnTo>
                      <a:pt x="21" y="516"/>
                    </a:lnTo>
                    <a:lnTo>
                      <a:pt x="22" y="515"/>
                    </a:lnTo>
                    <a:lnTo>
                      <a:pt x="23" y="514"/>
                    </a:lnTo>
                    <a:lnTo>
                      <a:pt x="25" y="512"/>
                    </a:lnTo>
                    <a:lnTo>
                      <a:pt x="26" y="511"/>
                    </a:lnTo>
                    <a:lnTo>
                      <a:pt x="26" y="509"/>
                    </a:lnTo>
                    <a:lnTo>
                      <a:pt x="27" y="507"/>
                    </a:lnTo>
                    <a:lnTo>
                      <a:pt x="29" y="506"/>
                    </a:lnTo>
                    <a:lnTo>
                      <a:pt x="30" y="505"/>
                    </a:lnTo>
                    <a:lnTo>
                      <a:pt x="34" y="505"/>
                    </a:lnTo>
                    <a:lnTo>
                      <a:pt x="37" y="505"/>
                    </a:lnTo>
                    <a:lnTo>
                      <a:pt x="38" y="503"/>
                    </a:lnTo>
                    <a:lnTo>
                      <a:pt x="39" y="500"/>
                    </a:lnTo>
                    <a:lnTo>
                      <a:pt x="41" y="499"/>
                    </a:lnTo>
                    <a:lnTo>
                      <a:pt x="42" y="499"/>
                    </a:lnTo>
                    <a:lnTo>
                      <a:pt x="44" y="499"/>
                    </a:lnTo>
                    <a:lnTo>
                      <a:pt x="46" y="499"/>
                    </a:lnTo>
                    <a:lnTo>
                      <a:pt x="48" y="499"/>
                    </a:lnTo>
                    <a:lnTo>
                      <a:pt x="50" y="499"/>
                    </a:lnTo>
                    <a:lnTo>
                      <a:pt x="51" y="499"/>
                    </a:lnTo>
                    <a:lnTo>
                      <a:pt x="53" y="498"/>
                    </a:lnTo>
                    <a:lnTo>
                      <a:pt x="55" y="495"/>
                    </a:lnTo>
                    <a:lnTo>
                      <a:pt x="58" y="491"/>
                    </a:lnTo>
                    <a:lnTo>
                      <a:pt x="58" y="490"/>
                    </a:lnTo>
                    <a:lnTo>
                      <a:pt x="60" y="489"/>
                    </a:lnTo>
                    <a:lnTo>
                      <a:pt x="62" y="488"/>
                    </a:lnTo>
                    <a:lnTo>
                      <a:pt x="63" y="488"/>
                    </a:lnTo>
                    <a:lnTo>
                      <a:pt x="66" y="487"/>
                    </a:lnTo>
                    <a:lnTo>
                      <a:pt x="70" y="487"/>
                    </a:lnTo>
                    <a:lnTo>
                      <a:pt x="74" y="487"/>
                    </a:lnTo>
                    <a:lnTo>
                      <a:pt x="78" y="486"/>
                    </a:lnTo>
                    <a:lnTo>
                      <a:pt x="81" y="485"/>
                    </a:lnTo>
                    <a:lnTo>
                      <a:pt x="84" y="484"/>
                    </a:lnTo>
                    <a:lnTo>
                      <a:pt x="86" y="482"/>
                    </a:lnTo>
                    <a:lnTo>
                      <a:pt x="89" y="479"/>
                    </a:lnTo>
                    <a:lnTo>
                      <a:pt x="92" y="476"/>
                    </a:lnTo>
                    <a:lnTo>
                      <a:pt x="94" y="475"/>
                    </a:lnTo>
                    <a:lnTo>
                      <a:pt x="97" y="474"/>
                    </a:lnTo>
                    <a:lnTo>
                      <a:pt x="99" y="473"/>
                    </a:lnTo>
                    <a:lnTo>
                      <a:pt x="102" y="472"/>
                    </a:lnTo>
                    <a:lnTo>
                      <a:pt x="105" y="471"/>
                    </a:lnTo>
                    <a:lnTo>
                      <a:pt x="108" y="471"/>
                    </a:lnTo>
                    <a:lnTo>
                      <a:pt x="111" y="471"/>
                    </a:lnTo>
                    <a:lnTo>
                      <a:pt x="114" y="469"/>
                    </a:lnTo>
                    <a:lnTo>
                      <a:pt x="116" y="468"/>
                    </a:lnTo>
                    <a:lnTo>
                      <a:pt x="117" y="466"/>
                    </a:lnTo>
                    <a:lnTo>
                      <a:pt x="118" y="463"/>
                    </a:lnTo>
                    <a:lnTo>
                      <a:pt x="122" y="462"/>
                    </a:lnTo>
                    <a:lnTo>
                      <a:pt x="126" y="461"/>
                    </a:lnTo>
                    <a:lnTo>
                      <a:pt x="130" y="459"/>
                    </a:lnTo>
                    <a:lnTo>
                      <a:pt x="134" y="459"/>
                    </a:lnTo>
                    <a:lnTo>
                      <a:pt x="138" y="457"/>
                    </a:lnTo>
                    <a:lnTo>
                      <a:pt x="141" y="455"/>
                    </a:lnTo>
                    <a:lnTo>
                      <a:pt x="144" y="453"/>
                    </a:lnTo>
                    <a:lnTo>
                      <a:pt x="146" y="451"/>
                    </a:lnTo>
                    <a:lnTo>
                      <a:pt x="152" y="447"/>
                    </a:lnTo>
                    <a:lnTo>
                      <a:pt x="158" y="443"/>
                    </a:lnTo>
                    <a:lnTo>
                      <a:pt x="160" y="442"/>
                    </a:lnTo>
                    <a:lnTo>
                      <a:pt x="162" y="441"/>
                    </a:lnTo>
                    <a:lnTo>
                      <a:pt x="164" y="441"/>
                    </a:lnTo>
                    <a:lnTo>
                      <a:pt x="166" y="441"/>
                    </a:lnTo>
                    <a:lnTo>
                      <a:pt x="168" y="441"/>
                    </a:lnTo>
                    <a:lnTo>
                      <a:pt x="170" y="441"/>
                    </a:lnTo>
                    <a:lnTo>
                      <a:pt x="171" y="440"/>
                    </a:lnTo>
                    <a:lnTo>
                      <a:pt x="174" y="439"/>
                    </a:lnTo>
                    <a:lnTo>
                      <a:pt x="175" y="435"/>
                    </a:lnTo>
                    <a:lnTo>
                      <a:pt x="178" y="431"/>
                    </a:lnTo>
                    <a:lnTo>
                      <a:pt x="179" y="430"/>
                    </a:lnTo>
                    <a:lnTo>
                      <a:pt x="181" y="430"/>
                    </a:lnTo>
                    <a:lnTo>
                      <a:pt x="182" y="429"/>
                    </a:lnTo>
                    <a:lnTo>
                      <a:pt x="183" y="429"/>
                    </a:lnTo>
                    <a:lnTo>
                      <a:pt x="186" y="428"/>
                    </a:lnTo>
                    <a:lnTo>
                      <a:pt x="189" y="427"/>
                    </a:lnTo>
                    <a:lnTo>
                      <a:pt x="196" y="423"/>
                    </a:lnTo>
                    <a:lnTo>
                      <a:pt x="203" y="417"/>
                    </a:lnTo>
                    <a:lnTo>
                      <a:pt x="206" y="415"/>
                    </a:lnTo>
                    <a:lnTo>
                      <a:pt x="210" y="411"/>
                    </a:lnTo>
                    <a:lnTo>
                      <a:pt x="214" y="409"/>
                    </a:lnTo>
                    <a:lnTo>
                      <a:pt x="217" y="407"/>
                    </a:lnTo>
                    <a:lnTo>
                      <a:pt x="226" y="403"/>
                    </a:lnTo>
                    <a:lnTo>
                      <a:pt x="234" y="400"/>
                    </a:lnTo>
                    <a:lnTo>
                      <a:pt x="242" y="397"/>
                    </a:lnTo>
                    <a:lnTo>
                      <a:pt x="251" y="395"/>
                    </a:lnTo>
                    <a:lnTo>
                      <a:pt x="260" y="391"/>
                    </a:lnTo>
                    <a:lnTo>
                      <a:pt x="268" y="387"/>
                    </a:lnTo>
                    <a:lnTo>
                      <a:pt x="276" y="383"/>
                    </a:lnTo>
                    <a:lnTo>
                      <a:pt x="285" y="379"/>
                    </a:lnTo>
                    <a:lnTo>
                      <a:pt x="287" y="378"/>
                    </a:lnTo>
                    <a:lnTo>
                      <a:pt x="290" y="377"/>
                    </a:lnTo>
                    <a:lnTo>
                      <a:pt x="294" y="376"/>
                    </a:lnTo>
                    <a:lnTo>
                      <a:pt x="298" y="375"/>
                    </a:lnTo>
                    <a:lnTo>
                      <a:pt x="302" y="374"/>
                    </a:lnTo>
                    <a:lnTo>
                      <a:pt x="306" y="372"/>
                    </a:lnTo>
                    <a:lnTo>
                      <a:pt x="307" y="371"/>
                    </a:lnTo>
                    <a:lnTo>
                      <a:pt x="309" y="371"/>
                    </a:lnTo>
                    <a:lnTo>
                      <a:pt x="310" y="370"/>
                    </a:lnTo>
                    <a:lnTo>
                      <a:pt x="310" y="368"/>
                    </a:lnTo>
                    <a:lnTo>
                      <a:pt x="312" y="367"/>
                    </a:lnTo>
                    <a:lnTo>
                      <a:pt x="313" y="367"/>
                    </a:lnTo>
                    <a:lnTo>
                      <a:pt x="314" y="366"/>
                    </a:lnTo>
                    <a:lnTo>
                      <a:pt x="314" y="365"/>
                    </a:lnTo>
                    <a:lnTo>
                      <a:pt x="315" y="362"/>
                    </a:lnTo>
                    <a:lnTo>
                      <a:pt x="316" y="361"/>
                    </a:lnTo>
                    <a:lnTo>
                      <a:pt x="316" y="358"/>
                    </a:lnTo>
                    <a:lnTo>
                      <a:pt x="316" y="355"/>
                    </a:lnTo>
                    <a:lnTo>
                      <a:pt x="316" y="352"/>
                    </a:lnTo>
                    <a:lnTo>
                      <a:pt x="318" y="350"/>
                    </a:lnTo>
                    <a:lnTo>
                      <a:pt x="319" y="344"/>
                    </a:lnTo>
                    <a:lnTo>
                      <a:pt x="322" y="335"/>
                    </a:lnTo>
                    <a:lnTo>
                      <a:pt x="325" y="324"/>
                    </a:lnTo>
                    <a:lnTo>
                      <a:pt x="328" y="311"/>
                    </a:lnTo>
                    <a:lnTo>
                      <a:pt x="330" y="299"/>
                    </a:lnTo>
                    <a:lnTo>
                      <a:pt x="333" y="288"/>
                    </a:lnTo>
                    <a:lnTo>
                      <a:pt x="334" y="283"/>
                    </a:lnTo>
                    <a:lnTo>
                      <a:pt x="334" y="279"/>
                    </a:lnTo>
                    <a:lnTo>
                      <a:pt x="334" y="276"/>
                    </a:lnTo>
                    <a:lnTo>
                      <a:pt x="333" y="274"/>
                    </a:lnTo>
                    <a:lnTo>
                      <a:pt x="330" y="271"/>
                    </a:lnTo>
                    <a:lnTo>
                      <a:pt x="327" y="270"/>
                    </a:lnTo>
                    <a:lnTo>
                      <a:pt x="320" y="270"/>
                    </a:lnTo>
                    <a:lnTo>
                      <a:pt x="314" y="272"/>
                    </a:lnTo>
                    <a:lnTo>
                      <a:pt x="309" y="274"/>
                    </a:lnTo>
                    <a:lnTo>
                      <a:pt x="304" y="276"/>
                    </a:lnTo>
                    <a:lnTo>
                      <a:pt x="300" y="278"/>
                    </a:lnTo>
                    <a:lnTo>
                      <a:pt x="297" y="281"/>
                    </a:lnTo>
                    <a:lnTo>
                      <a:pt x="294" y="283"/>
                    </a:lnTo>
                    <a:lnTo>
                      <a:pt x="291" y="286"/>
                    </a:lnTo>
                    <a:lnTo>
                      <a:pt x="287" y="292"/>
                    </a:lnTo>
                    <a:lnTo>
                      <a:pt x="282" y="300"/>
                    </a:lnTo>
                    <a:lnTo>
                      <a:pt x="281" y="304"/>
                    </a:lnTo>
                    <a:lnTo>
                      <a:pt x="278" y="308"/>
                    </a:lnTo>
                    <a:lnTo>
                      <a:pt x="275" y="313"/>
                    </a:lnTo>
                    <a:lnTo>
                      <a:pt x="271" y="318"/>
                    </a:lnTo>
                    <a:lnTo>
                      <a:pt x="270" y="318"/>
                    </a:lnTo>
                    <a:lnTo>
                      <a:pt x="267" y="316"/>
                    </a:lnTo>
                    <a:lnTo>
                      <a:pt x="266" y="315"/>
                    </a:lnTo>
                    <a:lnTo>
                      <a:pt x="264" y="314"/>
                    </a:lnTo>
                    <a:lnTo>
                      <a:pt x="262" y="313"/>
                    </a:lnTo>
                    <a:lnTo>
                      <a:pt x="259" y="311"/>
                    </a:lnTo>
                    <a:lnTo>
                      <a:pt x="254" y="311"/>
                    </a:lnTo>
                    <a:lnTo>
                      <a:pt x="249" y="311"/>
                    </a:lnTo>
                    <a:lnTo>
                      <a:pt x="244" y="312"/>
                    </a:lnTo>
                    <a:lnTo>
                      <a:pt x="238" y="312"/>
                    </a:lnTo>
                    <a:lnTo>
                      <a:pt x="237" y="315"/>
                    </a:lnTo>
                    <a:lnTo>
                      <a:pt x="234" y="318"/>
                    </a:lnTo>
                    <a:lnTo>
                      <a:pt x="231" y="322"/>
                    </a:lnTo>
                    <a:lnTo>
                      <a:pt x="227" y="326"/>
                    </a:lnTo>
                    <a:lnTo>
                      <a:pt x="223" y="329"/>
                    </a:lnTo>
                    <a:lnTo>
                      <a:pt x="220" y="331"/>
                    </a:lnTo>
                    <a:lnTo>
                      <a:pt x="216" y="334"/>
                    </a:lnTo>
                    <a:lnTo>
                      <a:pt x="213" y="335"/>
                    </a:lnTo>
                    <a:lnTo>
                      <a:pt x="211" y="336"/>
                    </a:lnTo>
                    <a:lnTo>
                      <a:pt x="209" y="336"/>
                    </a:lnTo>
                    <a:lnTo>
                      <a:pt x="206" y="336"/>
                    </a:lnTo>
                    <a:lnTo>
                      <a:pt x="204" y="336"/>
                    </a:lnTo>
                    <a:lnTo>
                      <a:pt x="199" y="335"/>
                    </a:lnTo>
                    <a:lnTo>
                      <a:pt x="195" y="335"/>
                    </a:lnTo>
                    <a:lnTo>
                      <a:pt x="191" y="331"/>
                    </a:lnTo>
                    <a:lnTo>
                      <a:pt x="186" y="327"/>
                    </a:lnTo>
                    <a:lnTo>
                      <a:pt x="185" y="326"/>
                    </a:lnTo>
                    <a:lnTo>
                      <a:pt x="183" y="323"/>
                    </a:lnTo>
                    <a:lnTo>
                      <a:pt x="182" y="322"/>
                    </a:lnTo>
                    <a:lnTo>
                      <a:pt x="182" y="320"/>
                    </a:lnTo>
                    <a:lnTo>
                      <a:pt x="182" y="318"/>
                    </a:lnTo>
                    <a:lnTo>
                      <a:pt x="181" y="316"/>
                    </a:lnTo>
                    <a:lnTo>
                      <a:pt x="185" y="314"/>
                    </a:lnTo>
                    <a:lnTo>
                      <a:pt x="188" y="311"/>
                    </a:lnTo>
                    <a:lnTo>
                      <a:pt x="191" y="309"/>
                    </a:lnTo>
                    <a:lnTo>
                      <a:pt x="194" y="306"/>
                    </a:lnTo>
                    <a:lnTo>
                      <a:pt x="198" y="303"/>
                    </a:lnTo>
                    <a:lnTo>
                      <a:pt x="201" y="300"/>
                    </a:lnTo>
                    <a:lnTo>
                      <a:pt x="205" y="298"/>
                    </a:lnTo>
                    <a:lnTo>
                      <a:pt x="208" y="296"/>
                    </a:lnTo>
                    <a:lnTo>
                      <a:pt x="212" y="296"/>
                    </a:lnTo>
                    <a:lnTo>
                      <a:pt x="215" y="296"/>
                    </a:lnTo>
                    <a:lnTo>
                      <a:pt x="221" y="294"/>
                    </a:lnTo>
                    <a:lnTo>
                      <a:pt x="227" y="290"/>
                    </a:lnTo>
                    <a:lnTo>
                      <a:pt x="233" y="287"/>
                    </a:lnTo>
                    <a:lnTo>
                      <a:pt x="238" y="285"/>
                    </a:lnTo>
                    <a:lnTo>
                      <a:pt x="242" y="282"/>
                    </a:lnTo>
                    <a:lnTo>
                      <a:pt x="247" y="279"/>
                    </a:lnTo>
                    <a:lnTo>
                      <a:pt x="253" y="276"/>
                    </a:lnTo>
                    <a:lnTo>
                      <a:pt x="254" y="275"/>
                    </a:lnTo>
                    <a:lnTo>
                      <a:pt x="258" y="267"/>
                    </a:lnTo>
                    <a:lnTo>
                      <a:pt x="261" y="259"/>
                    </a:lnTo>
                    <a:lnTo>
                      <a:pt x="263" y="250"/>
                    </a:lnTo>
                    <a:lnTo>
                      <a:pt x="266" y="242"/>
                    </a:lnTo>
                    <a:lnTo>
                      <a:pt x="268" y="234"/>
                    </a:lnTo>
                    <a:lnTo>
                      <a:pt x="270" y="225"/>
                    </a:lnTo>
                    <a:lnTo>
                      <a:pt x="273" y="216"/>
                    </a:lnTo>
                    <a:lnTo>
                      <a:pt x="276" y="208"/>
                    </a:lnTo>
                    <a:lnTo>
                      <a:pt x="277" y="204"/>
                    </a:lnTo>
                    <a:lnTo>
                      <a:pt x="280" y="198"/>
                    </a:lnTo>
                    <a:lnTo>
                      <a:pt x="282" y="190"/>
                    </a:lnTo>
                    <a:lnTo>
                      <a:pt x="286" y="181"/>
                    </a:lnTo>
                    <a:lnTo>
                      <a:pt x="288" y="172"/>
                    </a:lnTo>
                    <a:lnTo>
                      <a:pt x="290" y="165"/>
                    </a:lnTo>
                    <a:lnTo>
                      <a:pt x="291" y="161"/>
                    </a:lnTo>
                    <a:lnTo>
                      <a:pt x="291" y="158"/>
                    </a:lnTo>
                    <a:lnTo>
                      <a:pt x="291" y="156"/>
                    </a:lnTo>
                    <a:lnTo>
                      <a:pt x="291" y="154"/>
                    </a:lnTo>
                    <a:lnTo>
                      <a:pt x="290" y="153"/>
                    </a:lnTo>
                    <a:lnTo>
                      <a:pt x="289" y="150"/>
                    </a:lnTo>
                    <a:lnTo>
                      <a:pt x="285" y="151"/>
                    </a:lnTo>
                    <a:lnTo>
                      <a:pt x="282" y="150"/>
                    </a:lnTo>
                    <a:lnTo>
                      <a:pt x="279" y="150"/>
                    </a:lnTo>
                    <a:lnTo>
                      <a:pt x="276" y="149"/>
                    </a:lnTo>
                    <a:lnTo>
                      <a:pt x="274" y="148"/>
                    </a:lnTo>
                    <a:lnTo>
                      <a:pt x="270" y="146"/>
                    </a:lnTo>
                    <a:lnTo>
                      <a:pt x="268" y="146"/>
                    </a:lnTo>
                    <a:lnTo>
                      <a:pt x="264" y="146"/>
                    </a:lnTo>
                    <a:lnTo>
                      <a:pt x="262" y="141"/>
                    </a:lnTo>
                    <a:lnTo>
                      <a:pt x="261" y="138"/>
                    </a:lnTo>
                    <a:lnTo>
                      <a:pt x="261" y="136"/>
                    </a:lnTo>
                    <a:lnTo>
                      <a:pt x="261" y="134"/>
                    </a:lnTo>
                    <a:lnTo>
                      <a:pt x="261" y="132"/>
                    </a:lnTo>
                    <a:lnTo>
                      <a:pt x="262" y="129"/>
                    </a:lnTo>
                    <a:lnTo>
                      <a:pt x="268" y="129"/>
                    </a:lnTo>
                    <a:lnTo>
                      <a:pt x="274" y="128"/>
                    </a:lnTo>
                    <a:lnTo>
                      <a:pt x="278" y="127"/>
                    </a:lnTo>
                    <a:lnTo>
                      <a:pt x="281" y="127"/>
                    </a:lnTo>
                    <a:lnTo>
                      <a:pt x="285" y="126"/>
                    </a:lnTo>
                    <a:lnTo>
                      <a:pt x="288" y="125"/>
                    </a:lnTo>
                    <a:lnTo>
                      <a:pt x="292" y="122"/>
                    </a:lnTo>
                    <a:lnTo>
                      <a:pt x="297" y="120"/>
                    </a:lnTo>
                    <a:lnTo>
                      <a:pt x="298" y="114"/>
                    </a:lnTo>
                    <a:lnTo>
                      <a:pt x="299" y="107"/>
                    </a:lnTo>
                    <a:lnTo>
                      <a:pt x="299" y="103"/>
                    </a:lnTo>
                    <a:lnTo>
                      <a:pt x="299" y="100"/>
                    </a:lnTo>
                    <a:lnTo>
                      <a:pt x="299" y="98"/>
                    </a:lnTo>
                    <a:lnTo>
                      <a:pt x="298" y="98"/>
                    </a:lnTo>
                    <a:lnTo>
                      <a:pt x="298" y="96"/>
                    </a:lnTo>
                    <a:lnTo>
                      <a:pt x="297" y="94"/>
                    </a:lnTo>
                    <a:lnTo>
                      <a:pt x="291" y="90"/>
                    </a:lnTo>
                    <a:lnTo>
                      <a:pt x="285" y="84"/>
                    </a:lnTo>
                    <a:lnTo>
                      <a:pt x="282" y="82"/>
                    </a:lnTo>
                    <a:lnTo>
                      <a:pt x="281" y="81"/>
                    </a:lnTo>
                    <a:lnTo>
                      <a:pt x="280" y="79"/>
                    </a:lnTo>
                    <a:lnTo>
                      <a:pt x="278" y="77"/>
                    </a:lnTo>
                    <a:lnTo>
                      <a:pt x="278" y="75"/>
                    </a:lnTo>
                    <a:lnTo>
                      <a:pt x="278" y="73"/>
                    </a:lnTo>
                    <a:lnTo>
                      <a:pt x="278" y="70"/>
                    </a:lnTo>
                    <a:lnTo>
                      <a:pt x="278" y="68"/>
                    </a:lnTo>
                    <a:lnTo>
                      <a:pt x="279" y="62"/>
                    </a:lnTo>
                    <a:lnTo>
                      <a:pt x="281" y="56"/>
                    </a:lnTo>
                    <a:lnTo>
                      <a:pt x="282" y="52"/>
                    </a:lnTo>
                    <a:lnTo>
                      <a:pt x="283" y="49"/>
                    </a:lnTo>
                    <a:lnTo>
                      <a:pt x="285" y="46"/>
                    </a:lnTo>
                    <a:lnTo>
                      <a:pt x="286" y="43"/>
                    </a:lnTo>
                    <a:lnTo>
                      <a:pt x="288" y="40"/>
                    </a:lnTo>
                    <a:lnTo>
                      <a:pt x="290" y="38"/>
                    </a:lnTo>
                    <a:lnTo>
                      <a:pt x="293" y="35"/>
                    </a:lnTo>
                    <a:lnTo>
                      <a:pt x="296" y="33"/>
                    </a:lnTo>
                    <a:lnTo>
                      <a:pt x="298" y="30"/>
                    </a:lnTo>
                    <a:lnTo>
                      <a:pt x="301" y="27"/>
                    </a:lnTo>
                    <a:lnTo>
                      <a:pt x="302" y="26"/>
                    </a:lnTo>
                    <a:lnTo>
                      <a:pt x="302" y="24"/>
                    </a:lnTo>
                    <a:lnTo>
                      <a:pt x="303" y="22"/>
                    </a:lnTo>
                    <a:lnTo>
                      <a:pt x="303" y="2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ḷïďê"/>
              <p:cNvSpPr/>
              <p:nvPr userDrawn="1"/>
            </p:nvSpPr>
            <p:spPr bwMode="auto">
              <a:xfrm>
                <a:off x="6780213" y="2770188"/>
                <a:ext cx="398463" cy="820738"/>
              </a:xfrm>
              <a:custGeom>
                <a:avLst/>
                <a:gdLst>
                  <a:gd name="T0" fmla="*/ 157 w 251"/>
                  <a:gd name="T1" fmla="*/ 40 h 517"/>
                  <a:gd name="T2" fmla="*/ 205 w 251"/>
                  <a:gd name="T3" fmla="*/ 1 h 517"/>
                  <a:gd name="T4" fmla="*/ 225 w 251"/>
                  <a:gd name="T5" fmla="*/ 10 h 517"/>
                  <a:gd name="T6" fmla="*/ 250 w 251"/>
                  <a:gd name="T7" fmla="*/ 44 h 517"/>
                  <a:gd name="T8" fmla="*/ 233 w 251"/>
                  <a:gd name="T9" fmla="*/ 72 h 517"/>
                  <a:gd name="T10" fmla="*/ 202 w 251"/>
                  <a:gd name="T11" fmla="*/ 123 h 517"/>
                  <a:gd name="T12" fmla="*/ 181 w 251"/>
                  <a:gd name="T13" fmla="*/ 164 h 517"/>
                  <a:gd name="T14" fmla="*/ 150 w 251"/>
                  <a:gd name="T15" fmla="*/ 222 h 517"/>
                  <a:gd name="T16" fmla="*/ 140 w 251"/>
                  <a:gd name="T17" fmla="*/ 251 h 517"/>
                  <a:gd name="T18" fmla="*/ 110 w 251"/>
                  <a:gd name="T19" fmla="*/ 275 h 517"/>
                  <a:gd name="T20" fmla="*/ 102 w 251"/>
                  <a:gd name="T21" fmla="*/ 313 h 517"/>
                  <a:gd name="T22" fmla="*/ 118 w 251"/>
                  <a:gd name="T23" fmla="*/ 347 h 517"/>
                  <a:gd name="T24" fmla="*/ 148 w 251"/>
                  <a:gd name="T25" fmla="*/ 351 h 517"/>
                  <a:gd name="T26" fmla="*/ 153 w 251"/>
                  <a:gd name="T27" fmla="*/ 371 h 517"/>
                  <a:gd name="T28" fmla="*/ 142 w 251"/>
                  <a:gd name="T29" fmla="*/ 397 h 517"/>
                  <a:gd name="T30" fmla="*/ 125 w 251"/>
                  <a:gd name="T31" fmla="*/ 409 h 517"/>
                  <a:gd name="T32" fmla="*/ 97 w 251"/>
                  <a:gd name="T33" fmla="*/ 446 h 517"/>
                  <a:gd name="T34" fmla="*/ 99 w 251"/>
                  <a:gd name="T35" fmla="*/ 463 h 517"/>
                  <a:gd name="T36" fmla="*/ 147 w 251"/>
                  <a:gd name="T37" fmla="*/ 456 h 517"/>
                  <a:gd name="T38" fmla="*/ 174 w 251"/>
                  <a:gd name="T39" fmla="*/ 454 h 517"/>
                  <a:gd name="T40" fmla="*/ 191 w 251"/>
                  <a:gd name="T41" fmla="*/ 479 h 517"/>
                  <a:gd name="T42" fmla="*/ 175 w 251"/>
                  <a:gd name="T43" fmla="*/ 497 h 517"/>
                  <a:gd name="T44" fmla="*/ 134 w 251"/>
                  <a:gd name="T45" fmla="*/ 504 h 517"/>
                  <a:gd name="T46" fmla="*/ 85 w 251"/>
                  <a:gd name="T47" fmla="*/ 517 h 517"/>
                  <a:gd name="T48" fmla="*/ 61 w 251"/>
                  <a:gd name="T49" fmla="*/ 510 h 517"/>
                  <a:gd name="T50" fmla="*/ 50 w 251"/>
                  <a:gd name="T51" fmla="*/ 497 h 517"/>
                  <a:gd name="T52" fmla="*/ 67 w 251"/>
                  <a:gd name="T53" fmla="*/ 452 h 517"/>
                  <a:gd name="T54" fmla="*/ 78 w 251"/>
                  <a:gd name="T55" fmla="*/ 420 h 517"/>
                  <a:gd name="T56" fmla="*/ 70 w 251"/>
                  <a:gd name="T57" fmla="*/ 409 h 517"/>
                  <a:gd name="T58" fmla="*/ 50 w 251"/>
                  <a:gd name="T59" fmla="*/ 388 h 517"/>
                  <a:gd name="T60" fmla="*/ 74 w 251"/>
                  <a:gd name="T61" fmla="*/ 367 h 517"/>
                  <a:gd name="T62" fmla="*/ 65 w 251"/>
                  <a:gd name="T63" fmla="*/ 313 h 517"/>
                  <a:gd name="T64" fmla="*/ 58 w 251"/>
                  <a:gd name="T65" fmla="*/ 275 h 517"/>
                  <a:gd name="T66" fmla="*/ 86 w 251"/>
                  <a:gd name="T67" fmla="*/ 238 h 517"/>
                  <a:gd name="T68" fmla="*/ 58 w 251"/>
                  <a:gd name="T69" fmla="*/ 206 h 517"/>
                  <a:gd name="T70" fmla="*/ 82 w 251"/>
                  <a:gd name="T71" fmla="*/ 191 h 517"/>
                  <a:gd name="T72" fmla="*/ 100 w 251"/>
                  <a:gd name="T73" fmla="*/ 165 h 517"/>
                  <a:gd name="T74" fmla="*/ 105 w 251"/>
                  <a:gd name="T75" fmla="*/ 126 h 517"/>
                  <a:gd name="T76" fmla="*/ 123 w 251"/>
                  <a:gd name="T77" fmla="*/ 132 h 517"/>
                  <a:gd name="T78" fmla="*/ 118 w 251"/>
                  <a:gd name="T79" fmla="*/ 165 h 517"/>
                  <a:gd name="T80" fmla="*/ 139 w 251"/>
                  <a:gd name="T81" fmla="*/ 171 h 517"/>
                  <a:gd name="T82" fmla="*/ 181 w 251"/>
                  <a:gd name="T83" fmla="*/ 106 h 517"/>
                  <a:gd name="T84" fmla="*/ 206 w 251"/>
                  <a:gd name="T85" fmla="*/ 59 h 517"/>
                  <a:gd name="T86" fmla="*/ 167 w 251"/>
                  <a:gd name="T87" fmla="*/ 50 h 517"/>
                  <a:gd name="T88" fmla="*/ 150 w 251"/>
                  <a:gd name="T89" fmla="*/ 60 h 517"/>
                  <a:gd name="T90" fmla="*/ 126 w 251"/>
                  <a:gd name="T91" fmla="*/ 77 h 517"/>
                  <a:gd name="T92" fmla="*/ 73 w 251"/>
                  <a:gd name="T93" fmla="*/ 112 h 517"/>
                  <a:gd name="T94" fmla="*/ 46 w 251"/>
                  <a:gd name="T95" fmla="*/ 136 h 517"/>
                  <a:gd name="T96" fmla="*/ 38 w 251"/>
                  <a:gd name="T97" fmla="*/ 168 h 517"/>
                  <a:gd name="T98" fmla="*/ 27 w 251"/>
                  <a:gd name="T99" fmla="*/ 230 h 517"/>
                  <a:gd name="T100" fmla="*/ 9 w 251"/>
                  <a:gd name="T101" fmla="*/ 221 h 517"/>
                  <a:gd name="T102" fmla="*/ 9 w 251"/>
                  <a:gd name="T103" fmla="*/ 167 h 517"/>
                  <a:gd name="T104" fmla="*/ 7 w 251"/>
                  <a:gd name="T105" fmla="*/ 141 h 517"/>
                  <a:gd name="T106" fmla="*/ 2 w 251"/>
                  <a:gd name="T107" fmla="*/ 114 h 517"/>
                  <a:gd name="T108" fmla="*/ 28 w 251"/>
                  <a:gd name="T109" fmla="*/ 123 h 517"/>
                  <a:gd name="T110" fmla="*/ 51 w 251"/>
                  <a:gd name="T111" fmla="*/ 116 h 517"/>
                  <a:gd name="T112" fmla="*/ 79 w 251"/>
                  <a:gd name="T113" fmla="*/ 96 h 517"/>
                  <a:gd name="T114" fmla="*/ 110 w 251"/>
                  <a:gd name="T115" fmla="*/ 75 h 517"/>
                  <a:gd name="T116" fmla="*/ 135 w 251"/>
                  <a:gd name="T117" fmla="*/ 5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517">
                    <a:moveTo>
                      <a:pt x="139" y="56"/>
                    </a:moveTo>
                    <a:lnTo>
                      <a:pt x="139" y="54"/>
                    </a:lnTo>
                    <a:lnTo>
                      <a:pt x="139" y="52"/>
                    </a:lnTo>
                    <a:lnTo>
                      <a:pt x="142" y="51"/>
                    </a:lnTo>
                    <a:lnTo>
                      <a:pt x="143" y="50"/>
                    </a:lnTo>
                    <a:lnTo>
                      <a:pt x="146" y="48"/>
                    </a:lnTo>
                    <a:lnTo>
                      <a:pt x="147" y="47"/>
                    </a:lnTo>
                    <a:lnTo>
                      <a:pt x="152" y="44"/>
                    </a:lnTo>
                    <a:lnTo>
                      <a:pt x="157" y="40"/>
                    </a:lnTo>
                    <a:lnTo>
                      <a:pt x="167" y="30"/>
                    </a:lnTo>
                    <a:lnTo>
                      <a:pt x="177" y="20"/>
                    </a:lnTo>
                    <a:lnTo>
                      <a:pt x="183" y="16"/>
                    </a:lnTo>
                    <a:lnTo>
                      <a:pt x="187" y="11"/>
                    </a:lnTo>
                    <a:lnTo>
                      <a:pt x="192" y="7"/>
                    </a:lnTo>
                    <a:lnTo>
                      <a:pt x="198" y="4"/>
                    </a:lnTo>
                    <a:lnTo>
                      <a:pt x="200" y="3"/>
                    </a:lnTo>
                    <a:lnTo>
                      <a:pt x="203" y="2"/>
                    </a:lnTo>
                    <a:lnTo>
                      <a:pt x="205" y="1"/>
                    </a:lnTo>
                    <a:lnTo>
                      <a:pt x="207" y="0"/>
                    </a:lnTo>
                    <a:lnTo>
                      <a:pt x="210" y="0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21" y="5"/>
                    </a:lnTo>
                    <a:lnTo>
                      <a:pt x="223" y="8"/>
                    </a:lnTo>
                    <a:lnTo>
                      <a:pt x="225" y="10"/>
                    </a:lnTo>
                    <a:lnTo>
                      <a:pt x="229" y="16"/>
                    </a:lnTo>
                    <a:lnTo>
                      <a:pt x="233" y="21"/>
                    </a:lnTo>
                    <a:lnTo>
                      <a:pt x="237" y="28"/>
                    </a:lnTo>
                    <a:lnTo>
                      <a:pt x="241" y="33"/>
                    </a:lnTo>
                    <a:lnTo>
                      <a:pt x="243" y="36"/>
                    </a:lnTo>
                    <a:lnTo>
                      <a:pt x="245" y="37"/>
                    </a:lnTo>
                    <a:lnTo>
                      <a:pt x="247" y="39"/>
                    </a:lnTo>
                    <a:lnTo>
                      <a:pt x="249" y="40"/>
                    </a:lnTo>
                    <a:lnTo>
                      <a:pt x="250" y="44"/>
                    </a:lnTo>
                    <a:lnTo>
                      <a:pt x="251" y="48"/>
                    </a:lnTo>
                    <a:lnTo>
                      <a:pt x="250" y="51"/>
                    </a:lnTo>
                    <a:lnTo>
                      <a:pt x="249" y="52"/>
                    </a:lnTo>
                    <a:lnTo>
                      <a:pt x="247" y="55"/>
                    </a:lnTo>
                    <a:lnTo>
                      <a:pt x="247" y="56"/>
                    </a:lnTo>
                    <a:lnTo>
                      <a:pt x="243" y="60"/>
                    </a:lnTo>
                    <a:lnTo>
                      <a:pt x="240" y="64"/>
                    </a:lnTo>
                    <a:lnTo>
                      <a:pt x="236" y="68"/>
                    </a:lnTo>
                    <a:lnTo>
                      <a:pt x="233" y="72"/>
                    </a:lnTo>
                    <a:lnTo>
                      <a:pt x="230" y="75"/>
                    </a:lnTo>
                    <a:lnTo>
                      <a:pt x="227" y="79"/>
                    </a:lnTo>
                    <a:lnTo>
                      <a:pt x="227" y="82"/>
                    </a:lnTo>
                    <a:lnTo>
                      <a:pt x="227" y="86"/>
                    </a:lnTo>
                    <a:lnTo>
                      <a:pt x="223" y="92"/>
                    </a:lnTo>
                    <a:lnTo>
                      <a:pt x="219" y="99"/>
                    </a:lnTo>
                    <a:lnTo>
                      <a:pt x="215" y="105"/>
                    </a:lnTo>
                    <a:lnTo>
                      <a:pt x="211" y="111"/>
                    </a:lnTo>
                    <a:lnTo>
                      <a:pt x="202" y="123"/>
                    </a:lnTo>
                    <a:lnTo>
                      <a:pt x="193" y="135"/>
                    </a:lnTo>
                    <a:lnTo>
                      <a:pt x="192" y="140"/>
                    </a:lnTo>
                    <a:lnTo>
                      <a:pt x="191" y="144"/>
                    </a:lnTo>
                    <a:lnTo>
                      <a:pt x="191" y="148"/>
                    </a:lnTo>
                    <a:lnTo>
                      <a:pt x="191" y="152"/>
                    </a:lnTo>
                    <a:lnTo>
                      <a:pt x="188" y="156"/>
                    </a:lnTo>
                    <a:lnTo>
                      <a:pt x="186" y="158"/>
                    </a:lnTo>
                    <a:lnTo>
                      <a:pt x="183" y="161"/>
                    </a:lnTo>
                    <a:lnTo>
                      <a:pt x="181" y="164"/>
                    </a:lnTo>
                    <a:lnTo>
                      <a:pt x="178" y="171"/>
                    </a:lnTo>
                    <a:lnTo>
                      <a:pt x="175" y="178"/>
                    </a:lnTo>
                    <a:lnTo>
                      <a:pt x="171" y="186"/>
                    </a:lnTo>
                    <a:lnTo>
                      <a:pt x="168" y="193"/>
                    </a:lnTo>
                    <a:lnTo>
                      <a:pt x="164" y="200"/>
                    </a:lnTo>
                    <a:lnTo>
                      <a:pt x="160" y="208"/>
                    </a:lnTo>
                    <a:lnTo>
                      <a:pt x="156" y="214"/>
                    </a:lnTo>
                    <a:lnTo>
                      <a:pt x="151" y="221"/>
                    </a:lnTo>
                    <a:lnTo>
                      <a:pt x="150" y="222"/>
                    </a:lnTo>
                    <a:lnTo>
                      <a:pt x="149" y="224"/>
                    </a:lnTo>
                    <a:lnTo>
                      <a:pt x="148" y="225"/>
                    </a:lnTo>
                    <a:lnTo>
                      <a:pt x="147" y="228"/>
                    </a:lnTo>
                    <a:lnTo>
                      <a:pt x="146" y="232"/>
                    </a:lnTo>
                    <a:lnTo>
                      <a:pt x="146" y="236"/>
                    </a:lnTo>
                    <a:lnTo>
                      <a:pt x="144" y="240"/>
                    </a:lnTo>
                    <a:lnTo>
                      <a:pt x="143" y="244"/>
                    </a:lnTo>
                    <a:lnTo>
                      <a:pt x="142" y="247"/>
                    </a:lnTo>
                    <a:lnTo>
                      <a:pt x="140" y="251"/>
                    </a:lnTo>
                    <a:lnTo>
                      <a:pt x="138" y="253"/>
                    </a:lnTo>
                    <a:lnTo>
                      <a:pt x="136" y="256"/>
                    </a:lnTo>
                    <a:lnTo>
                      <a:pt x="134" y="258"/>
                    </a:lnTo>
                    <a:lnTo>
                      <a:pt x="132" y="260"/>
                    </a:lnTo>
                    <a:lnTo>
                      <a:pt x="127" y="263"/>
                    </a:lnTo>
                    <a:lnTo>
                      <a:pt x="122" y="266"/>
                    </a:lnTo>
                    <a:lnTo>
                      <a:pt x="118" y="269"/>
                    </a:lnTo>
                    <a:lnTo>
                      <a:pt x="112" y="273"/>
                    </a:lnTo>
                    <a:lnTo>
                      <a:pt x="110" y="275"/>
                    </a:lnTo>
                    <a:lnTo>
                      <a:pt x="108" y="277"/>
                    </a:lnTo>
                    <a:lnTo>
                      <a:pt x="106" y="279"/>
                    </a:lnTo>
                    <a:lnTo>
                      <a:pt x="105" y="281"/>
                    </a:lnTo>
                    <a:lnTo>
                      <a:pt x="104" y="283"/>
                    </a:lnTo>
                    <a:lnTo>
                      <a:pt x="103" y="285"/>
                    </a:lnTo>
                    <a:lnTo>
                      <a:pt x="103" y="289"/>
                    </a:lnTo>
                    <a:lnTo>
                      <a:pt x="102" y="293"/>
                    </a:lnTo>
                    <a:lnTo>
                      <a:pt x="102" y="302"/>
                    </a:lnTo>
                    <a:lnTo>
                      <a:pt x="102" y="313"/>
                    </a:lnTo>
                    <a:lnTo>
                      <a:pt x="102" y="323"/>
                    </a:lnTo>
                    <a:lnTo>
                      <a:pt x="102" y="333"/>
                    </a:lnTo>
                    <a:lnTo>
                      <a:pt x="102" y="340"/>
                    </a:lnTo>
                    <a:lnTo>
                      <a:pt x="102" y="344"/>
                    </a:lnTo>
                    <a:lnTo>
                      <a:pt x="105" y="345"/>
                    </a:lnTo>
                    <a:lnTo>
                      <a:pt x="106" y="346"/>
                    </a:lnTo>
                    <a:lnTo>
                      <a:pt x="110" y="347"/>
                    </a:lnTo>
                    <a:lnTo>
                      <a:pt x="114" y="347"/>
                    </a:lnTo>
                    <a:lnTo>
                      <a:pt x="118" y="347"/>
                    </a:lnTo>
                    <a:lnTo>
                      <a:pt x="122" y="347"/>
                    </a:lnTo>
                    <a:lnTo>
                      <a:pt x="127" y="345"/>
                    </a:lnTo>
                    <a:lnTo>
                      <a:pt x="133" y="345"/>
                    </a:lnTo>
                    <a:lnTo>
                      <a:pt x="136" y="345"/>
                    </a:lnTo>
                    <a:lnTo>
                      <a:pt x="138" y="345"/>
                    </a:lnTo>
                    <a:lnTo>
                      <a:pt x="141" y="345"/>
                    </a:lnTo>
                    <a:lnTo>
                      <a:pt x="143" y="347"/>
                    </a:lnTo>
                    <a:lnTo>
                      <a:pt x="146" y="349"/>
                    </a:lnTo>
                    <a:lnTo>
                      <a:pt x="148" y="351"/>
                    </a:lnTo>
                    <a:lnTo>
                      <a:pt x="150" y="353"/>
                    </a:lnTo>
                    <a:lnTo>
                      <a:pt x="153" y="357"/>
                    </a:lnTo>
                    <a:lnTo>
                      <a:pt x="155" y="360"/>
                    </a:lnTo>
                    <a:lnTo>
                      <a:pt x="157" y="362"/>
                    </a:lnTo>
                    <a:lnTo>
                      <a:pt x="157" y="363"/>
                    </a:lnTo>
                    <a:lnTo>
                      <a:pt x="158" y="365"/>
                    </a:lnTo>
                    <a:lnTo>
                      <a:pt x="158" y="366"/>
                    </a:lnTo>
                    <a:lnTo>
                      <a:pt x="157" y="368"/>
                    </a:lnTo>
                    <a:lnTo>
                      <a:pt x="153" y="371"/>
                    </a:lnTo>
                    <a:lnTo>
                      <a:pt x="149" y="373"/>
                    </a:lnTo>
                    <a:lnTo>
                      <a:pt x="147" y="377"/>
                    </a:lnTo>
                    <a:lnTo>
                      <a:pt x="146" y="379"/>
                    </a:lnTo>
                    <a:lnTo>
                      <a:pt x="146" y="382"/>
                    </a:lnTo>
                    <a:lnTo>
                      <a:pt x="146" y="385"/>
                    </a:lnTo>
                    <a:lnTo>
                      <a:pt x="145" y="389"/>
                    </a:lnTo>
                    <a:lnTo>
                      <a:pt x="144" y="392"/>
                    </a:lnTo>
                    <a:lnTo>
                      <a:pt x="143" y="394"/>
                    </a:lnTo>
                    <a:lnTo>
                      <a:pt x="142" y="397"/>
                    </a:lnTo>
                    <a:lnTo>
                      <a:pt x="140" y="398"/>
                    </a:lnTo>
                    <a:lnTo>
                      <a:pt x="138" y="399"/>
                    </a:lnTo>
                    <a:lnTo>
                      <a:pt x="137" y="400"/>
                    </a:lnTo>
                    <a:lnTo>
                      <a:pt x="135" y="401"/>
                    </a:lnTo>
                    <a:lnTo>
                      <a:pt x="131" y="402"/>
                    </a:lnTo>
                    <a:lnTo>
                      <a:pt x="128" y="405"/>
                    </a:lnTo>
                    <a:lnTo>
                      <a:pt x="126" y="405"/>
                    </a:lnTo>
                    <a:lnTo>
                      <a:pt x="126" y="407"/>
                    </a:lnTo>
                    <a:lnTo>
                      <a:pt x="125" y="409"/>
                    </a:lnTo>
                    <a:lnTo>
                      <a:pt x="124" y="410"/>
                    </a:lnTo>
                    <a:lnTo>
                      <a:pt x="122" y="414"/>
                    </a:lnTo>
                    <a:lnTo>
                      <a:pt x="121" y="417"/>
                    </a:lnTo>
                    <a:lnTo>
                      <a:pt x="118" y="419"/>
                    </a:lnTo>
                    <a:lnTo>
                      <a:pt x="114" y="421"/>
                    </a:lnTo>
                    <a:lnTo>
                      <a:pt x="109" y="427"/>
                    </a:lnTo>
                    <a:lnTo>
                      <a:pt x="102" y="436"/>
                    </a:lnTo>
                    <a:lnTo>
                      <a:pt x="99" y="441"/>
                    </a:lnTo>
                    <a:lnTo>
                      <a:pt x="97" y="446"/>
                    </a:lnTo>
                    <a:lnTo>
                      <a:pt x="96" y="448"/>
                    </a:lnTo>
                    <a:lnTo>
                      <a:pt x="95" y="450"/>
                    </a:lnTo>
                    <a:lnTo>
                      <a:pt x="94" y="452"/>
                    </a:lnTo>
                    <a:lnTo>
                      <a:pt x="94" y="453"/>
                    </a:lnTo>
                    <a:lnTo>
                      <a:pt x="94" y="455"/>
                    </a:lnTo>
                    <a:lnTo>
                      <a:pt x="95" y="457"/>
                    </a:lnTo>
                    <a:lnTo>
                      <a:pt x="96" y="458"/>
                    </a:lnTo>
                    <a:lnTo>
                      <a:pt x="97" y="461"/>
                    </a:lnTo>
                    <a:lnTo>
                      <a:pt x="99" y="463"/>
                    </a:lnTo>
                    <a:lnTo>
                      <a:pt x="101" y="466"/>
                    </a:lnTo>
                    <a:lnTo>
                      <a:pt x="105" y="466"/>
                    </a:lnTo>
                    <a:lnTo>
                      <a:pt x="110" y="466"/>
                    </a:lnTo>
                    <a:lnTo>
                      <a:pt x="114" y="467"/>
                    </a:lnTo>
                    <a:lnTo>
                      <a:pt x="118" y="467"/>
                    </a:lnTo>
                    <a:lnTo>
                      <a:pt x="122" y="465"/>
                    </a:lnTo>
                    <a:lnTo>
                      <a:pt x="130" y="462"/>
                    </a:lnTo>
                    <a:lnTo>
                      <a:pt x="138" y="459"/>
                    </a:lnTo>
                    <a:lnTo>
                      <a:pt x="147" y="456"/>
                    </a:lnTo>
                    <a:lnTo>
                      <a:pt x="151" y="454"/>
                    </a:lnTo>
                    <a:lnTo>
                      <a:pt x="156" y="453"/>
                    </a:lnTo>
                    <a:lnTo>
                      <a:pt x="161" y="452"/>
                    </a:lnTo>
                    <a:lnTo>
                      <a:pt x="164" y="451"/>
                    </a:lnTo>
                    <a:lnTo>
                      <a:pt x="168" y="452"/>
                    </a:lnTo>
                    <a:lnTo>
                      <a:pt x="171" y="452"/>
                    </a:lnTo>
                    <a:lnTo>
                      <a:pt x="172" y="453"/>
                    </a:lnTo>
                    <a:lnTo>
                      <a:pt x="173" y="453"/>
                    </a:lnTo>
                    <a:lnTo>
                      <a:pt x="174" y="454"/>
                    </a:lnTo>
                    <a:lnTo>
                      <a:pt x="175" y="455"/>
                    </a:lnTo>
                    <a:lnTo>
                      <a:pt x="176" y="457"/>
                    </a:lnTo>
                    <a:lnTo>
                      <a:pt x="178" y="457"/>
                    </a:lnTo>
                    <a:lnTo>
                      <a:pt x="179" y="459"/>
                    </a:lnTo>
                    <a:lnTo>
                      <a:pt x="181" y="461"/>
                    </a:lnTo>
                    <a:lnTo>
                      <a:pt x="184" y="465"/>
                    </a:lnTo>
                    <a:lnTo>
                      <a:pt x="187" y="469"/>
                    </a:lnTo>
                    <a:lnTo>
                      <a:pt x="189" y="473"/>
                    </a:lnTo>
                    <a:lnTo>
                      <a:pt x="191" y="479"/>
                    </a:lnTo>
                    <a:lnTo>
                      <a:pt x="193" y="484"/>
                    </a:lnTo>
                    <a:lnTo>
                      <a:pt x="194" y="488"/>
                    </a:lnTo>
                    <a:lnTo>
                      <a:pt x="192" y="490"/>
                    </a:lnTo>
                    <a:lnTo>
                      <a:pt x="189" y="492"/>
                    </a:lnTo>
                    <a:lnTo>
                      <a:pt x="187" y="493"/>
                    </a:lnTo>
                    <a:lnTo>
                      <a:pt x="184" y="495"/>
                    </a:lnTo>
                    <a:lnTo>
                      <a:pt x="181" y="496"/>
                    </a:lnTo>
                    <a:lnTo>
                      <a:pt x="178" y="497"/>
                    </a:lnTo>
                    <a:lnTo>
                      <a:pt x="175" y="497"/>
                    </a:lnTo>
                    <a:lnTo>
                      <a:pt x="171" y="498"/>
                    </a:lnTo>
                    <a:lnTo>
                      <a:pt x="164" y="499"/>
                    </a:lnTo>
                    <a:lnTo>
                      <a:pt x="158" y="501"/>
                    </a:lnTo>
                    <a:lnTo>
                      <a:pt x="154" y="501"/>
                    </a:lnTo>
                    <a:lnTo>
                      <a:pt x="150" y="502"/>
                    </a:lnTo>
                    <a:lnTo>
                      <a:pt x="147" y="503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4" y="504"/>
                    </a:lnTo>
                    <a:lnTo>
                      <a:pt x="129" y="504"/>
                    </a:lnTo>
                    <a:lnTo>
                      <a:pt x="123" y="504"/>
                    </a:lnTo>
                    <a:lnTo>
                      <a:pt x="114" y="509"/>
                    </a:lnTo>
                    <a:lnTo>
                      <a:pt x="104" y="513"/>
                    </a:lnTo>
                    <a:lnTo>
                      <a:pt x="99" y="515"/>
                    </a:lnTo>
                    <a:lnTo>
                      <a:pt x="94" y="517"/>
                    </a:lnTo>
                    <a:lnTo>
                      <a:pt x="90" y="517"/>
                    </a:lnTo>
                    <a:lnTo>
                      <a:pt x="87" y="517"/>
                    </a:lnTo>
                    <a:lnTo>
                      <a:pt x="85" y="517"/>
                    </a:lnTo>
                    <a:lnTo>
                      <a:pt x="81" y="517"/>
                    </a:lnTo>
                    <a:lnTo>
                      <a:pt x="80" y="517"/>
                    </a:lnTo>
                    <a:lnTo>
                      <a:pt x="79" y="515"/>
                    </a:lnTo>
                    <a:lnTo>
                      <a:pt x="78" y="514"/>
                    </a:lnTo>
                    <a:lnTo>
                      <a:pt x="76" y="513"/>
                    </a:lnTo>
                    <a:lnTo>
                      <a:pt x="73" y="513"/>
                    </a:lnTo>
                    <a:lnTo>
                      <a:pt x="69" y="512"/>
                    </a:lnTo>
                    <a:lnTo>
                      <a:pt x="65" y="511"/>
                    </a:lnTo>
                    <a:lnTo>
                      <a:pt x="61" y="510"/>
                    </a:lnTo>
                    <a:lnTo>
                      <a:pt x="59" y="509"/>
                    </a:lnTo>
                    <a:lnTo>
                      <a:pt x="58" y="509"/>
                    </a:lnTo>
                    <a:lnTo>
                      <a:pt x="57" y="507"/>
                    </a:lnTo>
                    <a:lnTo>
                      <a:pt x="56" y="506"/>
                    </a:lnTo>
                    <a:lnTo>
                      <a:pt x="54" y="505"/>
                    </a:lnTo>
                    <a:lnTo>
                      <a:pt x="53" y="503"/>
                    </a:lnTo>
                    <a:lnTo>
                      <a:pt x="51" y="501"/>
                    </a:lnTo>
                    <a:lnTo>
                      <a:pt x="50" y="499"/>
                    </a:lnTo>
                    <a:lnTo>
                      <a:pt x="50" y="497"/>
                    </a:lnTo>
                    <a:lnTo>
                      <a:pt x="50" y="495"/>
                    </a:lnTo>
                    <a:lnTo>
                      <a:pt x="49" y="493"/>
                    </a:lnTo>
                    <a:lnTo>
                      <a:pt x="50" y="490"/>
                    </a:lnTo>
                    <a:lnTo>
                      <a:pt x="50" y="485"/>
                    </a:lnTo>
                    <a:lnTo>
                      <a:pt x="51" y="481"/>
                    </a:lnTo>
                    <a:lnTo>
                      <a:pt x="53" y="475"/>
                    </a:lnTo>
                    <a:lnTo>
                      <a:pt x="56" y="470"/>
                    </a:lnTo>
                    <a:lnTo>
                      <a:pt x="62" y="461"/>
                    </a:lnTo>
                    <a:lnTo>
                      <a:pt x="67" y="452"/>
                    </a:lnTo>
                    <a:lnTo>
                      <a:pt x="70" y="448"/>
                    </a:lnTo>
                    <a:lnTo>
                      <a:pt x="72" y="444"/>
                    </a:lnTo>
                    <a:lnTo>
                      <a:pt x="74" y="441"/>
                    </a:lnTo>
                    <a:lnTo>
                      <a:pt x="74" y="438"/>
                    </a:lnTo>
                    <a:lnTo>
                      <a:pt x="75" y="436"/>
                    </a:lnTo>
                    <a:lnTo>
                      <a:pt x="77" y="432"/>
                    </a:lnTo>
                    <a:lnTo>
                      <a:pt x="77" y="428"/>
                    </a:lnTo>
                    <a:lnTo>
                      <a:pt x="78" y="424"/>
                    </a:lnTo>
                    <a:lnTo>
                      <a:pt x="78" y="420"/>
                    </a:lnTo>
                    <a:lnTo>
                      <a:pt x="78" y="416"/>
                    </a:lnTo>
                    <a:lnTo>
                      <a:pt x="77" y="414"/>
                    </a:lnTo>
                    <a:lnTo>
                      <a:pt x="77" y="413"/>
                    </a:lnTo>
                    <a:lnTo>
                      <a:pt x="75" y="411"/>
                    </a:lnTo>
                    <a:lnTo>
                      <a:pt x="74" y="410"/>
                    </a:lnTo>
                    <a:lnTo>
                      <a:pt x="74" y="409"/>
                    </a:lnTo>
                    <a:lnTo>
                      <a:pt x="72" y="409"/>
                    </a:lnTo>
                    <a:lnTo>
                      <a:pt x="71" y="409"/>
                    </a:lnTo>
                    <a:lnTo>
                      <a:pt x="70" y="409"/>
                    </a:lnTo>
                    <a:lnTo>
                      <a:pt x="68" y="409"/>
                    </a:lnTo>
                    <a:lnTo>
                      <a:pt x="67" y="408"/>
                    </a:lnTo>
                    <a:lnTo>
                      <a:pt x="66" y="407"/>
                    </a:lnTo>
                    <a:lnTo>
                      <a:pt x="66" y="406"/>
                    </a:lnTo>
                    <a:lnTo>
                      <a:pt x="62" y="403"/>
                    </a:lnTo>
                    <a:lnTo>
                      <a:pt x="57" y="397"/>
                    </a:lnTo>
                    <a:lnTo>
                      <a:pt x="54" y="393"/>
                    </a:lnTo>
                    <a:lnTo>
                      <a:pt x="52" y="390"/>
                    </a:lnTo>
                    <a:lnTo>
                      <a:pt x="50" y="388"/>
                    </a:lnTo>
                    <a:lnTo>
                      <a:pt x="50" y="386"/>
                    </a:lnTo>
                    <a:lnTo>
                      <a:pt x="53" y="384"/>
                    </a:lnTo>
                    <a:lnTo>
                      <a:pt x="56" y="381"/>
                    </a:lnTo>
                    <a:lnTo>
                      <a:pt x="59" y="379"/>
                    </a:lnTo>
                    <a:lnTo>
                      <a:pt x="62" y="376"/>
                    </a:lnTo>
                    <a:lnTo>
                      <a:pt x="65" y="373"/>
                    </a:lnTo>
                    <a:lnTo>
                      <a:pt x="68" y="371"/>
                    </a:lnTo>
                    <a:lnTo>
                      <a:pt x="71" y="369"/>
                    </a:lnTo>
                    <a:lnTo>
                      <a:pt x="74" y="367"/>
                    </a:lnTo>
                    <a:lnTo>
                      <a:pt x="75" y="357"/>
                    </a:lnTo>
                    <a:lnTo>
                      <a:pt x="75" y="345"/>
                    </a:lnTo>
                    <a:lnTo>
                      <a:pt x="75" y="333"/>
                    </a:lnTo>
                    <a:lnTo>
                      <a:pt x="74" y="321"/>
                    </a:lnTo>
                    <a:lnTo>
                      <a:pt x="74" y="320"/>
                    </a:lnTo>
                    <a:lnTo>
                      <a:pt x="71" y="319"/>
                    </a:lnTo>
                    <a:lnTo>
                      <a:pt x="70" y="318"/>
                    </a:lnTo>
                    <a:lnTo>
                      <a:pt x="68" y="317"/>
                    </a:lnTo>
                    <a:lnTo>
                      <a:pt x="65" y="313"/>
                    </a:lnTo>
                    <a:lnTo>
                      <a:pt x="62" y="310"/>
                    </a:lnTo>
                    <a:lnTo>
                      <a:pt x="56" y="302"/>
                    </a:lnTo>
                    <a:lnTo>
                      <a:pt x="51" y="296"/>
                    </a:lnTo>
                    <a:lnTo>
                      <a:pt x="51" y="293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3" y="285"/>
                    </a:lnTo>
                    <a:lnTo>
                      <a:pt x="55" y="280"/>
                    </a:lnTo>
                    <a:lnTo>
                      <a:pt x="58" y="275"/>
                    </a:lnTo>
                    <a:lnTo>
                      <a:pt x="60" y="271"/>
                    </a:lnTo>
                    <a:lnTo>
                      <a:pt x="63" y="267"/>
                    </a:lnTo>
                    <a:lnTo>
                      <a:pt x="66" y="263"/>
                    </a:lnTo>
                    <a:lnTo>
                      <a:pt x="70" y="259"/>
                    </a:lnTo>
                    <a:lnTo>
                      <a:pt x="74" y="255"/>
                    </a:lnTo>
                    <a:lnTo>
                      <a:pt x="77" y="251"/>
                    </a:lnTo>
                    <a:lnTo>
                      <a:pt x="80" y="247"/>
                    </a:lnTo>
                    <a:lnTo>
                      <a:pt x="83" y="242"/>
                    </a:lnTo>
                    <a:lnTo>
                      <a:pt x="86" y="238"/>
                    </a:lnTo>
                    <a:lnTo>
                      <a:pt x="87" y="233"/>
                    </a:lnTo>
                    <a:lnTo>
                      <a:pt x="88" y="230"/>
                    </a:lnTo>
                    <a:lnTo>
                      <a:pt x="88" y="227"/>
                    </a:lnTo>
                    <a:lnTo>
                      <a:pt x="88" y="224"/>
                    </a:lnTo>
                    <a:lnTo>
                      <a:pt x="88" y="221"/>
                    </a:lnTo>
                    <a:lnTo>
                      <a:pt x="81" y="217"/>
                    </a:lnTo>
                    <a:lnTo>
                      <a:pt x="73" y="214"/>
                    </a:lnTo>
                    <a:lnTo>
                      <a:pt x="66" y="210"/>
                    </a:lnTo>
                    <a:lnTo>
                      <a:pt x="58" y="206"/>
                    </a:lnTo>
                    <a:lnTo>
                      <a:pt x="58" y="204"/>
                    </a:lnTo>
                    <a:lnTo>
                      <a:pt x="59" y="202"/>
                    </a:lnTo>
                    <a:lnTo>
                      <a:pt x="62" y="200"/>
                    </a:lnTo>
                    <a:lnTo>
                      <a:pt x="63" y="199"/>
                    </a:lnTo>
                    <a:lnTo>
                      <a:pt x="66" y="197"/>
                    </a:lnTo>
                    <a:lnTo>
                      <a:pt x="69" y="196"/>
                    </a:lnTo>
                    <a:lnTo>
                      <a:pt x="71" y="195"/>
                    </a:lnTo>
                    <a:lnTo>
                      <a:pt x="75" y="193"/>
                    </a:lnTo>
                    <a:lnTo>
                      <a:pt x="82" y="191"/>
                    </a:lnTo>
                    <a:lnTo>
                      <a:pt x="88" y="188"/>
                    </a:lnTo>
                    <a:lnTo>
                      <a:pt x="90" y="187"/>
                    </a:lnTo>
                    <a:lnTo>
                      <a:pt x="94" y="185"/>
                    </a:lnTo>
                    <a:lnTo>
                      <a:pt x="95" y="184"/>
                    </a:lnTo>
                    <a:lnTo>
                      <a:pt x="98" y="181"/>
                    </a:lnTo>
                    <a:lnTo>
                      <a:pt x="98" y="178"/>
                    </a:lnTo>
                    <a:lnTo>
                      <a:pt x="99" y="174"/>
                    </a:lnTo>
                    <a:lnTo>
                      <a:pt x="99" y="170"/>
                    </a:lnTo>
                    <a:lnTo>
                      <a:pt x="100" y="165"/>
                    </a:lnTo>
                    <a:lnTo>
                      <a:pt x="99" y="156"/>
                    </a:lnTo>
                    <a:lnTo>
                      <a:pt x="99" y="148"/>
                    </a:lnTo>
                    <a:lnTo>
                      <a:pt x="99" y="144"/>
                    </a:lnTo>
                    <a:lnTo>
                      <a:pt x="99" y="140"/>
                    </a:lnTo>
                    <a:lnTo>
                      <a:pt x="100" y="136"/>
                    </a:lnTo>
                    <a:lnTo>
                      <a:pt x="101" y="133"/>
                    </a:lnTo>
                    <a:lnTo>
                      <a:pt x="102" y="130"/>
                    </a:lnTo>
                    <a:lnTo>
                      <a:pt x="104" y="127"/>
                    </a:lnTo>
                    <a:lnTo>
                      <a:pt x="105" y="126"/>
                    </a:lnTo>
                    <a:lnTo>
                      <a:pt x="106" y="124"/>
                    </a:lnTo>
                    <a:lnTo>
                      <a:pt x="107" y="124"/>
                    </a:lnTo>
                    <a:lnTo>
                      <a:pt x="109" y="123"/>
                    </a:lnTo>
                    <a:lnTo>
                      <a:pt x="114" y="123"/>
                    </a:lnTo>
                    <a:lnTo>
                      <a:pt x="118" y="123"/>
                    </a:lnTo>
                    <a:lnTo>
                      <a:pt x="120" y="126"/>
                    </a:lnTo>
                    <a:lnTo>
                      <a:pt x="122" y="128"/>
                    </a:lnTo>
                    <a:lnTo>
                      <a:pt x="122" y="130"/>
                    </a:lnTo>
                    <a:lnTo>
                      <a:pt x="123" y="132"/>
                    </a:lnTo>
                    <a:lnTo>
                      <a:pt x="123" y="134"/>
                    </a:lnTo>
                    <a:lnTo>
                      <a:pt x="123" y="137"/>
                    </a:lnTo>
                    <a:lnTo>
                      <a:pt x="122" y="140"/>
                    </a:lnTo>
                    <a:lnTo>
                      <a:pt x="121" y="141"/>
                    </a:lnTo>
                    <a:lnTo>
                      <a:pt x="120" y="144"/>
                    </a:lnTo>
                    <a:lnTo>
                      <a:pt x="119" y="146"/>
                    </a:lnTo>
                    <a:lnTo>
                      <a:pt x="118" y="151"/>
                    </a:lnTo>
                    <a:lnTo>
                      <a:pt x="118" y="156"/>
                    </a:lnTo>
                    <a:lnTo>
                      <a:pt x="118" y="165"/>
                    </a:lnTo>
                    <a:lnTo>
                      <a:pt x="118" y="176"/>
                    </a:lnTo>
                    <a:lnTo>
                      <a:pt x="122" y="179"/>
                    </a:lnTo>
                    <a:lnTo>
                      <a:pt x="126" y="181"/>
                    </a:lnTo>
                    <a:lnTo>
                      <a:pt x="130" y="181"/>
                    </a:lnTo>
                    <a:lnTo>
                      <a:pt x="134" y="181"/>
                    </a:lnTo>
                    <a:lnTo>
                      <a:pt x="135" y="179"/>
                    </a:lnTo>
                    <a:lnTo>
                      <a:pt x="136" y="176"/>
                    </a:lnTo>
                    <a:lnTo>
                      <a:pt x="138" y="173"/>
                    </a:lnTo>
                    <a:lnTo>
                      <a:pt x="139" y="171"/>
                    </a:lnTo>
                    <a:lnTo>
                      <a:pt x="143" y="165"/>
                    </a:lnTo>
                    <a:lnTo>
                      <a:pt x="147" y="160"/>
                    </a:lnTo>
                    <a:lnTo>
                      <a:pt x="155" y="151"/>
                    </a:lnTo>
                    <a:lnTo>
                      <a:pt x="163" y="141"/>
                    </a:lnTo>
                    <a:lnTo>
                      <a:pt x="167" y="136"/>
                    </a:lnTo>
                    <a:lnTo>
                      <a:pt x="171" y="128"/>
                    </a:lnTo>
                    <a:lnTo>
                      <a:pt x="174" y="121"/>
                    </a:lnTo>
                    <a:lnTo>
                      <a:pt x="177" y="114"/>
                    </a:lnTo>
                    <a:lnTo>
                      <a:pt x="181" y="106"/>
                    </a:lnTo>
                    <a:lnTo>
                      <a:pt x="184" y="99"/>
                    </a:lnTo>
                    <a:lnTo>
                      <a:pt x="187" y="92"/>
                    </a:lnTo>
                    <a:lnTo>
                      <a:pt x="191" y="84"/>
                    </a:lnTo>
                    <a:lnTo>
                      <a:pt x="195" y="78"/>
                    </a:lnTo>
                    <a:lnTo>
                      <a:pt x="200" y="71"/>
                    </a:lnTo>
                    <a:lnTo>
                      <a:pt x="203" y="68"/>
                    </a:lnTo>
                    <a:lnTo>
                      <a:pt x="205" y="64"/>
                    </a:lnTo>
                    <a:lnTo>
                      <a:pt x="205" y="61"/>
                    </a:lnTo>
                    <a:lnTo>
                      <a:pt x="206" y="59"/>
                    </a:lnTo>
                    <a:lnTo>
                      <a:pt x="207" y="56"/>
                    </a:lnTo>
                    <a:lnTo>
                      <a:pt x="207" y="53"/>
                    </a:lnTo>
                    <a:lnTo>
                      <a:pt x="203" y="49"/>
                    </a:lnTo>
                    <a:lnTo>
                      <a:pt x="200" y="44"/>
                    </a:lnTo>
                    <a:lnTo>
                      <a:pt x="192" y="45"/>
                    </a:lnTo>
                    <a:lnTo>
                      <a:pt x="183" y="46"/>
                    </a:lnTo>
                    <a:lnTo>
                      <a:pt x="175" y="46"/>
                    </a:lnTo>
                    <a:lnTo>
                      <a:pt x="167" y="47"/>
                    </a:lnTo>
                    <a:lnTo>
                      <a:pt x="167" y="50"/>
                    </a:lnTo>
                    <a:lnTo>
                      <a:pt x="165" y="52"/>
                    </a:lnTo>
                    <a:lnTo>
                      <a:pt x="163" y="54"/>
                    </a:lnTo>
                    <a:lnTo>
                      <a:pt x="163" y="56"/>
                    </a:lnTo>
                    <a:lnTo>
                      <a:pt x="161" y="56"/>
                    </a:lnTo>
                    <a:lnTo>
                      <a:pt x="159" y="57"/>
                    </a:lnTo>
                    <a:lnTo>
                      <a:pt x="159" y="58"/>
                    </a:lnTo>
                    <a:lnTo>
                      <a:pt x="157" y="58"/>
                    </a:lnTo>
                    <a:lnTo>
                      <a:pt x="154" y="59"/>
                    </a:lnTo>
                    <a:lnTo>
                      <a:pt x="150" y="60"/>
                    </a:lnTo>
                    <a:lnTo>
                      <a:pt x="148" y="60"/>
                    </a:lnTo>
                    <a:lnTo>
                      <a:pt x="146" y="60"/>
                    </a:lnTo>
                    <a:lnTo>
                      <a:pt x="144" y="62"/>
                    </a:lnTo>
                    <a:lnTo>
                      <a:pt x="142" y="63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4" y="69"/>
                    </a:lnTo>
                    <a:lnTo>
                      <a:pt x="131" y="72"/>
                    </a:lnTo>
                    <a:lnTo>
                      <a:pt x="126" y="77"/>
                    </a:lnTo>
                    <a:lnTo>
                      <a:pt x="121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06" y="88"/>
                    </a:lnTo>
                    <a:lnTo>
                      <a:pt x="94" y="96"/>
                    </a:lnTo>
                    <a:lnTo>
                      <a:pt x="89" y="100"/>
                    </a:lnTo>
                    <a:lnTo>
                      <a:pt x="82" y="104"/>
                    </a:lnTo>
                    <a:lnTo>
                      <a:pt x="78" y="108"/>
                    </a:lnTo>
                    <a:lnTo>
                      <a:pt x="73" y="112"/>
                    </a:lnTo>
                    <a:lnTo>
                      <a:pt x="67" y="118"/>
                    </a:lnTo>
                    <a:lnTo>
                      <a:pt x="61" y="124"/>
                    </a:lnTo>
                    <a:lnTo>
                      <a:pt x="57" y="128"/>
                    </a:ln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2"/>
                    </a:lnTo>
                    <a:lnTo>
                      <a:pt x="48" y="132"/>
                    </a:lnTo>
                    <a:lnTo>
                      <a:pt x="46" y="132"/>
                    </a:lnTo>
                    <a:lnTo>
                      <a:pt x="46" y="136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2" y="142"/>
                    </a:lnTo>
                    <a:lnTo>
                      <a:pt x="41" y="145"/>
                    </a:lnTo>
                    <a:lnTo>
                      <a:pt x="40" y="148"/>
                    </a:lnTo>
                    <a:lnTo>
                      <a:pt x="39" y="151"/>
                    </a:lnTo>
                    <a:lnTo>
                      <a:pt x="39" y="154"/>
                    </a:lnTo>
                    <a:lnTo>
                      <a:pt x="39" y="159"/>
                    </a:lnTo>
                    <a:lnTo>
                      <a:pt x="38" y="168"/>
                    </a:lnTo>
                    <a:lnTo>
                      <a:pt x="38" y="180"/>
                    </a:lnTo>
                    <a:lnTo>
                      <a:pt x="38" y="192"/>
                    </a:lnTo>
                    <a:lnTo>
                      <a:pt x="36" y="205"/>
                    </a:lnTo>
                    <a:lnTo>
                      <a:pt x="34" y="216"/>
                    </a:lnTo>
                    <a:lnTo>
                      <a:pt x="34" y="221"/>
                    </a:lnTo>
                    <a:lnTo>
                      <a:pt x="33" y="225"/>
                    </a:lnTo>
                    <a:lnTo>
                      <a:pt x="31" y="229"/>
                    </a:lnTo>
                    <a:lnTo>
                      <a:pt x="30" y="230"/>
                    </a:lnTo>
                    <a:lnTo>
                      <a:pt x="27" y="230"/>
                    </a:lnTo>
                    <a:lnTo>
                      <a:pt x="25" y="230"/>
                    </a:lnTo>
                    <a:lnTo>
                      <a:pt x="22" y="230"/>
                    </a:lnTo>
                    <a:lnTo>
                      <a:pt x="18" y="230"/>
                    </a:lnTo>
                    <a:lnTo>
                      <a:pt x="18" y="229"/>
                    </a:lnTo>
                    <a:lnTo>
                      <a:pt x="17" y="227"/>
                    </a:lnTo>
                    <a:lnTo>
                      <a:pt x="16" y="225"/>
                    </a:lnTo>
                    <a:lnTo>
                      <a:pt x="14" y="224"/>
                    </a:lnTo>
                    <a:lnTo>
                      <a:pt x="12" y="223"/>
                    </a:lnTo>
                    <a:lnTo>
                      <a:pt x="9" y="221"/>
                    </a:lnTo>
                    <a:lnTo>
                      <a:pt x="9" y="214"/>
                    </a:lnTo>
                    <a:lnTo>
                      <a:pt x="9" y="208"/>
                    </a:lnTo>
                    <a:lnTo>
                      <a:pt x="9" y="200"/>
                    </a:lnTo>
                    <a:lnTo>
                      <a:pt x="9" y="194"/>
                    </a:lnTo>
                    <a:lnTo>
                      <a:pt x="9" y="188"/>
                    </a:lnTo>
                    <a:lnTo>
                      <a:pt x="9" y="180"/>
                    </a:lnTo>
                    <a:lnTo>
                      <a:pt x="9" y="174"/>
                    </a:lnTo>
                    <a:lnTo>
                      <a:pt x="9" y="168"/>
                    </a:lnTo>
                    <a:lnTo>
                      <a:pt x="9" y="167"/>
                    </a:lnTo>
                    <a:lnTo>
                      <a:pt x="8" y="165"/>
                    </a:lnTo>
                    <a:lnTo>
                      <a:pt x="7" y="164"/>
                    </a:lnTo>
                    <a:lnTo>
                      <a:pt x="7" y="163"/>
                    </a:lnTo>
                    <a:lnTo>
                      <a:pt x="7" y="160"/>
                    </a:lnTo>
                    <a:lnTo>
                      <a:pt x="7" y="156"/>
                    </a:lnTo>
                    <a:lnTo>
                      <a:pt x="8" y="152"/>
                    </a:lnTo>
                    <a:lnTo>
                      <a:pt x="8" y="148"/>
                    </a:lnTo>
                    <a:lnTo>
                      <a:pt x="8" y="145"/>
                    </a:lnTo>
                    <a:lnTo>
                      <a:pt x="7" y="141"/>
                    </a:lnTo>
                    <a:lnTo>
                      <a:pt x="4" y="136"/>
                    </a:lnTo>
                    <a:lnTo>
                      <a:pt x="1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7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4" y="113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1" y="112"/>
                    </a:lnTo>
                    <a:lnTo>
                      <a:pt x="14" y="114"/>
                    </a:lnTo>
                    <a:lnTo>
                      <a:pt x="18" y="116"/>
                    </a:lnTo>
                    <a:lnTo>
                      <a:pt x="23" y="120"/>
                    </a:lnTo>
                    <a:lnTo>
                      <a:pt x="28" y="123"/>
                    </a:lnTo>
                    <a:lnTo>
                      <a:pt x="31" y="123"/>
                    </a:lnTo>
                    <a:lnTo>
                      <a:pt x="35" y="123"/>
                    </a:lnTo>
                    <a:lnTo>
                      <a:pt x="38" y="123"/>
                    </a:lnTo>
                    <a:lnTo>
                      <a:pt x="42" y="123"/>
                    </a:lnTo>
                    <a:lnTo>
                      <a:pt x="43" y="121"/>
                    </a:lnTo>
                    <a:lnTo>
                      <a:pt x="45" y="120"/>
                    </a:lnTo>
                    <a:lnTo>
                      <a:pt x="46" y="119"/>
                    </a:lnTo>
                    <a:lnTo>
                      <a:pt x="48" y="117"/>
                    </a:lnTo>
                    <a:lnTo>
                      <a:pt x="51" y="116"/>
                    </a:lnTo>
                    <a:lnTo>
                      <a:pt x="56" y="113"/>
                    </a:lnTo>
                    <a:lnTo>
                      <a:pt x="58" y="112"/>
                    </a:lnTo>
                    <a:lnTo>
                      <a:pt x="59" y="110"/>
                    </a:lnTo>
                    <a:lnTo>
                      <a:pt x="61" y="108"/>
                    </a:lnTo>
                    <a:lnTo>
                      <a:pt x="62" y="106"/>
                    </a:lnTo>
                    <a:lnTo>
                      <a:pt x="66" y="102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9" y="96"/>
                    </a:lnTo>
                    <a:lnTo>
                      <a:pt x="84" y="92"/>
                    </a:lnTo>
                    <a:lnTo>
                      <a:pt x="89" y="87"/>
                    </a:lnTo>
                    <a:lnTo>
                      <a:pt x="94" y="83"/>
                    </a:lnTo>
                    <a:lnTo>
                      <a:pt x="99" y="79"/>
                    </a:lnTo>
                    <a:lnTo>
                      <a:pt x="102" y="78"/>
                    </a:lnTo>
                    <a:lnTo>
                      <a:pt x="103" y="76"/>
                    </a:lnTo>
                    <a:lnTo>
                      <a:pt x="106" y="76"/>
                    </a:lnTo>
                    <a:lnTo>
                      <a:pt x="108" y="76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4" y="73"/>
                    </a:lnTo>
                    <a:lnTo>
                      <a:pt x="116" y="72"/>
                    </a:lnTo>
                    <a:lnTo>
                      <a:pt x="121" y="68"/>
                    </a:lnTo>
                    <a:lnTo>
                      <a:pt x="126" y="63"/>
                    </a:lnTo>
                    <a:lnTo>
                      <a:pt x="129" y="60"/>
                    </a:lnTo>
                    <a:lnTo>
                      <a:pt x="131" y="58"/>
                    </a:lnTo>
                    <a:lnTo>
                      <a:pt x="134" y="58"/>
                    </a:lnTo>
                    <a:lnTo>
                      <a:pt x="135" y="57"/>
                    </a:lnTo>
                    <a:lnTo>
                      <a:pt x="137" y="56"/>
                    </a:lnTo>
                    <a:lnTo>
                      <a:pt x="139" y="5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şļïḑe"/>
              <p:cNvSpPr/>
              <p:nvPr userDrawn="1"/>
            </p:nvSpPr>
            <p:spPr bwMode="auto">
              <a:xfrm>
                <a:off x="6492876" y="2917826"/>
                <a:ext cx="220663" cy="603250"/>
              </a:xfrm>
              <a:custGeom>
                <a:avLst/>
                <a:gdLst>
                  <a:gd name="T0" fmla="*/ 127 w 139"/>
                  <a:gd name="T1" fmla="*/ 2 h 380"/>
                  <a:gd name="T2" fmla="*/ 135 w 139"/>
                  <a:gd name="T3" fmla="*/ 15 h 380"/>
                  <a:gd name="T4" fmla="*/ 135 w 139"/>
                  <a:gd name="T5" fmla="*/ 22 h 380"/>
                  <a:gd name="T6" fmla="*/ 123 w 139"/>
                  <a:gd name="T7" fmla="*/ 50 h 380"/>
                  <a:gd name="T8" fmla="*/ 113 w 139"/>
                  <a:gd name="T9" fmla="*/ 73 h 380"/>
                  <a:gd name="T10" fmla="*/ 107 w 139"/>
                  <a:gd name="T11" fmla="*/ 106 h 380"/>
                  <a:gd name="T12" fmla="*/ 101 w 139"/>
                  <a:gd name="T13" fmla="*/ 145 h 380"/>
                  <a:gd name="T14" fmla="*/ 103 w 139"/>
                  <a:gd name="T15" fmla="*/ 178 h 380"/>
                  <a:gd name="T16" fmla="*/ 110 w 139"/>
                  <a:gd name="T17" fmla="*/ 184 h 380"/>
                  <a:gd name="T18" fmla="*/ 117 w 139"/>
                  <a:gd name="T19" fmla="*/ 196 h 380"/>
                  <a:gd name="T20" fmla="*/ 127 w 139"/>
                  <a:gd name="T21" fmla="*/ 198 h 380"/>
                  <a:gd name="T22" fmla="*/ 133 w 139"/>
                  <a:gd name="T23" fmla="*/ 194 h 380"/>
                  <a:gd name="T24" fmla="*/ 139 w 139"/>
                  <a:gd name="T25" fmla="*/ 199 h 380"/>
                  <a:gd name="T26" fmla="*/ 135 w 139"/>
                  <a:gd name="T27" fmla="*/ 216 h 380"/>
                  <a:gd name="T28" fmla="*/ 127 w 139"/>
                  <a:gd name="T29" fmla="*/ 240 h 380"/>
                  <a:gd name="T30" fmla="*/ 119 w 139"/>
                  <a:gd name="T31" fmla="*/ 255 h 380"/>
                  <a:gd name="T32" fmla="*/ 119 w 139"/>
                  <a:gd name="T33" fmla="*/ 260 h 380"/>
                  <a:gd name="T34" fmla="*/ 108 w 139"/>
                  <a:gd name="T35" fmla="*/ 268 h 380"/>
                  <a:gd name="T36" fmla="*/ 104 w 139"/>
                  <a:gd name="T37" fmla="*/ 279 h 380"/>
                  <a:gd name="T38" fmla="*/ 98 w 139"/>
                  <a:gd name="T39" fmla="*/ 290 h 380"/>
                  <a:gd name="T40" fmla="*/ 93 w 139"/>
                  <a:gd name="T41" fmla="*/ 300 h 380"/>
                  <a:gd name="T42" fmla="*/ 92 w 139"/>
                  <a:gd name="T43" fmla="*/ 311 h 380"/>
                  <a:gd name="T44" fmla="*/ 81 w 139"/>
                  <a:gd name="T45" fmla="*/ 332 h 380"/>
                  <a:gd name="T46" fmla="*/ 79 w 139"/>
                  <a:gd name="T47" fmla="*/ 341 h 380"/>
                  <a:gd name="T48" fmla="*/ 77 w 139"/>
                  <a:gd name="T49" fmla="*/ 352 h 380"/>
                  <a:gd name="T50" fmla="*/ 72 w 139"/>
                  <a:gd name="T51" fmla="*/ 360 h 380"/>
                  <a:gd name="T52" fmla="*/ 63 w 139"/>
                  <a:gd name="T53" fmla="*/ 370 h 380"/>
                  <a:gd name="T54" fmla="*/ 52 w 139"/>
                  <a:gd name="T55" fmla="*/ 376 h 380"/>
                  <a:gd name="T56" fmla="*/ 39 w 139"/>
                  <a:gd name="T57" fmla="*/ 380 h 380"/>
                  <a:gd name="T58" fmla="*/ 15 w 139"/>
                  <a:gd name="T59" fmla="*/ 376 h 380"/>
                  <a:gd name="T60" fmla="*/ 7 w 139"/>
                  <a:gd name="T61" fmla="*/ 365 h 380"/>
                  <a:gd name="T62" fmla="*/ 7 w 139"/>
                  <a:gd name="T63" fmla="*/ 356 h 380"/>
                  <a:gd name="T64" fmla="*/ 14 w 139"/>
                  <a:gd name="T65" fmla="*/ 344 h 380"/>
                  <a:gd name="T66" fmla="*/ 19 w 139"/>
                  <a:gd name="T67" fmla="*/ 330 h 380"/>
                  <a:gd name="T68" fmla="*/ 25 w 139"/>
                  <a:gd name="T69" fmla="*/ 319 h 380"/>
                  <a:gd name="T70" fmla="*/ 47 w 139"/>
                  <a:gd name="T71" fmla="*/ 280 h 380"/>
                  <a:gd name="T72" fmla="*/ 56 w 139"/>
                  <a:gd name="T73" fmla="*/ 256 h 380"/>
                  <a:gd name="T74" fmla="*/ 43 w 139"/>
                  <a:gd name="T75" fmla="*/ 248 h 380"/>
                  <a:gd name="T76" fmla="*/ 31 w 139"/>
                  <a:gd name="T77" fmla="*/ 247 h 380"/>
                  <a:gd name="T78" fmla="*/ 19 w 139"/>
                  <a:gd name="T79" fmla="*/ 251 h 380"/>
                  <a:gd name="T80" fmla="*/ 6 w 139"/>
                  <a:gd name="T81" fmla="*/ 247 h 380"/>
                  <a:gd name="T82" fmla="*/ 0 w 139"/>
                  <a:gd name="T83" fmla="*/ 239 h 380"/>
                  <a:gd name="T84" fmla="*/ 11 w 139"/>
                  <a:gd name="T85" fmla="*/ 225 h 380"/>
                  <a:gd name="T86" fmla="*/ 38 w 139"/>
                  <a:gd name="T87" fmla="*/ 208 h 380"/>
                  <a:gd name="T88" fmla="*/ 55 w 139"/>
                  <a:gd name="T89" fmla="*/ 196 h 380"/>
                  <a:gd name="T90" fmla="*/ 67 w 139"/>
                  <a:gd name="T91" fmla="*/ 183 h 380"/>
                  <a:gd name="T92" fmla="*/ 67 w 139"/>
                  <a:gd name="T93" fmla="*/ 167 h 380"/>
                  <a:gd name="T94" fmla="*/ 66 w 139"/>
                  <a:gd name="T95" fmla="*/ 140 h 380"/>
                  <a:gd name="T96" fmla="*/ 69 w 139"/>
                  <a:gd name="T97" fmla="*/ 124 h 380"/>
                  <a:gd name="T98" fmla="*/ 71 w 139"/>
                  <a:gd name="T99" fmla="*/ 97 h 380"/>
                  <a:gd name="T100" fmla="*/ 71 w 139"/>
                  <a:gd name="T101" fmla="*/ 85 h 380"/>
                  <a:gd name="T102" fmla="*/ 68 w 139"/>
                  <a:gd name="T103" fmla="*/ 81 h 380"/>
                  <a:gd name="T104" fmla="*/ 56 w 139"/>
                  <a:gd name="T105" fmla="*/ 79 h 380"/>
                  <a:gd name="T106" fmla="*/ 39 w 139"/>
                  <a:gd name="T107" fmla="*/ 83 h 380"/>
                  <a:gd name="T108" fmla="*/ 24 w 139"/>
                  <a:gd name="T109" fmla="*/ 83 h 380"/>
                  <a:gd name="T110" fmla="*/ 11 w 139"/>
                  <a:gd name="T111" fmla="*/ 79 h 380"/>
                  <a:gd name="T112" fmla="*/ 1 w 139"/>
                  <a:gd name="T113" fmla="*/ 70 h 380"/>
                  <a:gd name="T114" fmla="*/ 10 w 139"/>
                  <a:gd name="T115" fmla="*/ 59 h 380"/>
                  <a:gd name="T116" fmla="*/ 36 w 139"/>
                  <a:gd name="T117" fmla="*/ 46 h 380"/>
                  <a:gd name="T118" fmla="*/ 55 w 139"/>
                  <a:gd name="T119" fmla="*/ 37 h 380"/>
                  <a:gd name="T120" fmla="*/ 68 w 139"/>
                  <a:gd name="T121" fmla="*/ 25 h 380"/>
                  <a:gd name="T122" fmla="*/ 85 w 139"/>
                  <a:gd name="T123" fmla="*/ 16 h 380"/>
                  <a:gd name="T124" fmla="*/ 111 w 139"/>
                  <a:gd name="T125" fmla="*/ 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380">
                    <a:moveTo>
                      <a:pt x="117" y="0"/>
                    </a:moveTo>
                    <a:lnTo>
                      <a:pt x="121" y="0"/>
                    </a:lnTo>
                    <a:lnTo>
                      <a:pt x="124" y="1"/>
                    </a:lnTo>
                    <a:lnTo>
                      <a:pt x="127" y="2"/>
                    </a:lnTo>
                    <a:lnTo>
                      <a:pt x="131" y="3"/>
                    </a:lnTo>
                    <a:lnTo>
                      <a:pt x="132" y="7"/>
                    </a:lnTo>
                    <a:lnTo>
                      <a:pt x="135" y="11"/>
                    </a:lnTo>
                    <a:lnTo>
                      <a:pt x="135" y="15"/>
                    </a:lnTo>
                    <a:lnTo>
                      <a:pt x="135" y="17"/>
                    </a:lnTo>
                    <a:lnTo>
                      <a:pt x="135" y="19"/>
                    </a:lnTo>
                    <a:lnTo>
                      <a:pt x="135" y="20"/>
                    </a:lnTo>
                    <a:lnTo>
                      <a:pt x="135" y="22"/>
                    </a:lnTo>
                    <a:lnTo>
                      <a:pt x="135" y="23"/>
                    </a:lnTo>
                    <a:lnTo>
                      <a:pt x="131" y="34"/>
                    </a:lnTo>
                    <a:lnTo>
                      <a:pt x="125" y="44"/>
                    </a:lnTo>
                    <a:lnTo>
                      <a:pt x="123" y="50"/>
                    </a:lnTo>
                    <a:lnTo>
                      <a:pt x="120" y="55"/>
                    </a:lnTo>
                    <a:lnTo>
                      <a:pt x="117" y="60"/>
                    </a:lnTo>
                    <a:lnTo>
                      <a:pt x="114" y="65"/>
                    </a:lnTo>
                    <a:lnTo>
                      <a:pt x="113" y="73"/>
                    </a:lnTo>
                    <a:lnTo>
                      <a:pt x="111" y="81"/>
                    </a:lnTo>
                    <a:lnTo>
                      <a:pt x="111" y="89"/>
                    </a:lnTo>
                    <a:lnTo>
                      <a:pt x="110" y="97"/>
                    </a:lnTo>
                    <a:lnTo>
                      <a:pt x="107" y="106"/>
                    </a:lnTo>
                    <a:lnTo>
                      <a:pt x="105" y="115"/>
                    </a:lnTo>
                    <a:lnTo>
                      <a:pt x="103" y="125"/>
                    </a:lnTo>
                    <a:lnTo>
                      <a:pt x="102" y="135"/>
                    </a:lnTo>
                    <a:lnTo>
                      <a:pt x="101" y="145"/>
                    </a:lnTo>
                    <a:lnTo>
                      <a:pt x="100" y="156"/>
                    </a:lnTo>
                    <a:lnTo>
                      <a:pt x="100" y="166"/>
                    </a:lnTo>
                    <a:lnTo>
                      <a:pt x="100" y="176"/>
                    </a:lnTo>
                    <a:lnTo>
                      <a:pt x="103" y="178"/>
                    </a:lnTo>
                    <a:lnTo>
                      <a:pt x="104" y="179"/>
                    </a:lnTo>
                    <a:lnTo>
                      <a:pt x="106" y="180"/>
                    </a:lnTo>
                    <a:lnTo>
                      <a:pt x="107" y="181"/>
                    </a:lnTo>
                    <a:lnTo>
                      <a:pt x="110" y="184"/>
                    </a:lnTo>
                    <a:lnTo>
                      <a:pt x="111" y="187"/>
                    </a:lnTo>
                    <a:lnTo>
                      <a:pt x="113" y="190"/>
                    </a:lnTo>
                    <a:lnTo>
                      <a:pt x="115" y="193"/>
                    </a:lnTo>
                    <a:lnTo>
                      <a:pt x="117" y="196"/>
                    </a:lnTo>
                    <a:lnTo>
                      <a:pt x="119" y="200"/>
                    </a:lnTo>
                    <a:lnTo>
                      <a:pt x="123" y="200"/>
                    </a:lnTo>
                    <a:lnTo>
                      <a:pt x="125" y="199"/>
                    </a:lnTo>
                    <a:lnTo>
                      <a:pt x="127" y="198"/>
                    </a:lnTo>
                    <a:lnTo>
                      <a:pt x="128" y="197"/>
                    </a:lnTo>
                    <a:lnTo>
                      <a:pt x="130" y="196"/>
                    </a:lnTo>
                    <a:lnTo>
                      <a:pt x="131" y="195"/>
                    </a:lnTo>
                    <a:lnTo>
                      <a:pt x="133" y="194"/>
                    </a:lnTo>
                    <a:lnTo>
                      <a:pt x="135" y="193"/>
                    </a:lnTo>
                    <a:lnTo>
                      <a:pt x="138" y="195"/>
                    </a:lnTo>
                    <a:lnTo>
                      <a:pt x="139" y="196"/>
                    </a:lnTo>
                    <a:lnTo>
                      <a:pt x="139" y="199"/>
                    </a:lnTo>
                    <a:lnTo>
                      <a:pt x="139" y="202"/>
                    </a:lnTo>
                    <a:lnTo>
                      <a:pt x="139" y="205"/>
                    </a:lnTo>
                    <a:lnTo>
                      <a:pt x="138" y="208"/>
                    </a:lnTo>
                    <a:lnTo>
                      <a:pt x="135" y="216"/>
                    </a:lnTo>
                    <a:lnTo>
                      <a:pt x="134" y="222"/>
                    </a:lnTo>
                    <a:lnTo>
                      <a:pt x="131" y="228"/>
                    </a:lnTo>
                    <a:lnTo>
                      <a:pt x="128" y="235"/>
                    </a:lnTo>
                    <a:lnTo>
                      <a:pt x="127" y="240"/>
                    </a:lnTo>
                    <a:lnTo>
                      <a:pt x="124" y="244"/>
                    </a:lnTo>
                    <a:lnTo>
                      <a:pt x="123" y="247"/>
                    </a:lnTo>
                    <a:lnTo>
                      <a:pt x="120" y="252"/>
                    </a:lnTo>
                    <a:lnTo>
                      <a:pt x="119" y="255"/>
                    </a:lnTo>
                    <a:lnTo>
                      <a:pt x="119" y="257"/>
                    </a:lnTo>
                    <a:lnTo>
                      <a:pt x="119" y="258"/>
                    </a:lnTo>
                    <a:lnTo>
                      <a:pt x="119" y="259"/>
                    </a:lnTo>
                    <a:lnTo>
                      <a:pt x="119" y="260"/>
                    </a:lnTo>
                    <a:lnTo>
                      <a:pt x="119" y="260"/>
                    </a:lnTo>
                    <a:lnTo>
                      <a:pt x="115" y="263"/>
                    </a:lnTo>
                    <a:lnTo>
                      <a:pt x="111" y="265"/>
                    </a:lnTo>
                    <a:lnTo>
                      <a:pt x="108" y="268"/>
                    </a:lnTo>
                    <a:lnTo>
                      <a:pt x="105" y="271"/>
                    </a:lnTo>
                    <a:lnTo>
                      <a:pt x="105" y="274"/>
                    </a:lnTo>
                    <a:lnTo>
                      <a:pt x="104" y="276"/>
                    </a:lnTo>
                    <a:lnTo>
                      <a:pt x="104" y="279"/>
                    </a:lnTo>
                    <a:lnTo>
                      <a:pt x="104" y="281"/>
                    </a:lnTo>
                    <a:lnTo>
                      <a:pt x="103" y="284"/>
                    </a:lnTo>
                    <a:lnTo>
                      <a:pt x="100" y="287"/>
                    </a:lnTo>
                    <a:lnTo>
                      <a:pt x="98" y="290"/>
                    </a:lnTo>
                    <a:lnTo>
                      <a:pt x="95" y="292"/>
                    </a:lnTo>
                    <a:lnTo>
                      <a:pt x="95" y="295"/>
                    </a:lnTo>
                    <a:lnTo>
                      <a:pt x="94" y="297"/>
                    </a:lnTo>
                    <a:lnTo>
                      <a:pt x="93" y="300"/>
                    </a:lnTo>
                    <a:lnTo>
                      <a:pt x="93" y="303"/>
                    </a:lnTo>
                    <a:lnTo>
                      <a:pt x="93" y="305"/>
                    </a:lnTo>
                    <a:lnTo>
                      <a:pt x="93" y="308"/>
                    </a:lnTo>
                    <a:lnTo>
                      <a:pt x="92" y="311"/>
                    </a:lnTo>
                    <a:lnTo>
                      <a:pt x="91" y="313"/>
                    </a:lnTo>
                    <a:lnTo>
                      <a:pt x="87" y="322"/>
                    </a:lnTo>
                    <a:lnTo>
                      <a:pt x="82" y="329"/>
                    </a:lnTo>
                    <a:lnTo>
                      <a:pt x="81" y="332"/>
                    </a:lnTo>
                    <a:lnTo>
                      <a:pt x="80" y="334"/>
                    </a:lnTo>
                    <a:lnTo>
                      <a:pt x="80" y="336"/>
                    </a:lnTo>
                    <a:lnTo>
                      <a:pt x="79" y="338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79" y="348"/>
                    </a:lnTo>
                    <a:lnTo>
                      <a:pt x="79" y="352"/>
                    </a:lnTo>
                    <a:lnTo>
                      <a:pt x="77" y="352"/>
                    </a:lnTo>
                    <a:lnTo>
                      <a:pt x="75" y="354"/>
                    </a:lnTo>
                    <a:lnTo>
                      <a:pt x="75" y="355"/>
                    </a:lnTo>
                    <a:lnTo>
                      <a:pt x="74" y="356"/>
                    </a:lnTo>
                    <a:lnTo>
                      <a:pt x="72" y="360"/>
                    </a:lnTo>
                    <a:lnTo>
                      <a:pt x="70" y="363"/>
                    </a:lnTo>
                    <a:lnTo>
                      <a:pt x="68" y="365"/>
                    </a:lnTo>
                    <a:lnTo>
                      <a:pt x="66" y="368"/>
                    </a:lnTo>
                    <a:lnTo>
                      <a:pt x="63" y="370"/>
                    </a:lnTo>
                    <a:lnTo>
                      <a:pt x="61" y="372"/>
                    </a:lnTo>
                    <a:lnTo>
                      <a:pt x="58" y="373"/>
                    </a:lnTo>
                    <a:lnTo>
                      <a:pt x="55" y="375"/>
                    </a:lnTo>
                    <a:lnTo>
                      <a:pt x="52" y="376"/>
                    </a:lnTo>
                    <a:lnTo>
                      <a:pt x="49" y="377"/>
                    </a:lnTo>
                    <a:lnTo>
                      <a:pt x="46" y="378"/>
                    </a:lnTo>
                    <a:lnTo>
                      <a:pt x="43" y="379"/>
                    </a:lnTo>
                    <a:lnTo>
                      <a:pt x="39" y="380"/>
                    </a:lnTo>
                    <a:lnTo>
                      <a:pt x="35" y="380"/>
                    </a:lnTo>
                    <a:lnTo>
                      <a:pt x="27" y="380"/>
                    </a:lnTo>
                    <a:lnTo>
                      <a:pt x="17" y="380"/>
                    </a:lnTo>
                    <a:lnTo>
                      <a:pt x="15" y="376"/>
                    </a:lnTo>
                    <a:lnTo>
                      <a:pt x="11" y="372"/>
                    </a:lnTo>
                    <a:lnTo>
                      <a:pt x="10" y="370"/>
                    </a:lnTo>
                    <a:lnTo>
                      <a:pt x="8" y="368"/>
                    </a:lnTo>
                    <a:lnTo>
                      <a:pt x="7" y="365"/>
                    </a:lnTo>
                    <a:lnTo>
                      <a:pt x="7" y="362"/>
                    </a:lnTo>
                    <a:lnTo>
                      <a:pt x="7" y="360"/>
                    </a:lnTo>
                    <a:lnTo>
                      <a:pt x="7" y="359"/>
                    </a:lnTo>
                    <a:lnTo>
                      <a:pt x="7" y="356"/>
                    </a:lnTo>
                    <a:lnTo>
                      <a:pt x="7" y="355"/>
                    </a:lnTo>
                    <a:lnTo>
                      <a:pt x="8" y="352"/>
                    </a:lnTo>
                    <a:lnTo>
                      <a:pt x="10" y="348"/>
                    </a:lnTo>
                    <a:lnTo>
                      <a:pt x="14" y="344"/>
                    </a:lnTo>
                    <a:lnTo>
                      <a:pt x="17" y="339"/>
                    </a:lnTo>
                    <a:lnTo>
                      <a:pt x="19" y="336"/>
                    </a:lnTo>
                    <a:lnTo>
                      <a:pt x="19" y="332"/>
                    </a:lnTo>
                    <a:lnTo>
                      <a:pt x="19" y="330"/>
                    </a:lnTo>
                    <a:lnTo>
                      <a:pt x="19" y="328"/>
                    </a:lnTo>
                    <a:lnTo>
                      <a:pt x="20" y="327"/>
                    </a:lnTo>
                    <a:lnTo>
                      <a:pt x="21" y="325"/>
                    </a:lnTo>
                    <a:lnTo>
                      <a:pt x="25" y="319"/>
                    </a:lnTo>
                    <a:lnTo>
                      <a:pt x="31" y="310"/>
                    </a:lnTo>
                    <a:lnTo>
                      <a:pt x="36" y="300"/>
                    </a:lnTo>
                    <a:lnTo>
                      <a:pt x="42" y="290"/>
                    </a:lnTo>
                    <a:lnTo>
                      <a:pt x="47" y="280"/>
                    </a:lnTo>
                    <a:lnTo>
                      <a:pt x="52" y="269"/>
                    </a:lnTo>
                    <a:lnTo>
                      <a:pt x="54" y="265"/>
                    </a:lnTo>
                    <a:lnTo>
                      <a:pt x="55" y="260"/>
                    </a:lnTo>
                    <a:lnTo>
                      <a:pt x="56" y="256"/>
                    </a:lnTo>
                    <a:lnTo>
                      <a:pt x="56" y="253"/>
                    </a:lnTo>
                    <a:lnTo>
                      <a:pt x="51" y="251"/>
                    </a:lnTo>
                    <a:lnTo>
                      <a:pt x="45" y="248"/>
                    </a:lnTo>
                    <a:lnTo>
                      <a:pt x="43" y="248"/>
                    </a:lnTo>
                    <a:lnTo>
                      <a:pt x="39" y="247"/>
                    </a:lnTo>
                    <a:lnTo>
                      <a:pt x="36" y="246"/>
                    </a:lnTo>
                    <a:lnTo>
                      <a:pt x="34" y="246"/>
                    </a:lnTo>
                    <a:lnTo>
                      <a:pt x="31" y="247"/>
                    </a:lnTo>
                    <a:lnTo>
                      <a:pt x="28" y="248"/>
                    </a:lnTo>
                    <a:lnTo>
                      <a:pt x="26" y="249"/>
                    </a:lnTo>
                    <a:lnTo>
                      <a:pt x="23" y="250"/>
                    </a:lnTo>
                    <a:lnTo>
                      <a:pt x="19" y="251"/>
                    </a:lnTo>
                    <a:lnTo>
                      <a:pt x="15" y="251"/>
                    </a:lnTo>
                    <a:lnTo>
                      <a:pt x="11" y="251"/>
                    </a:lnTo>
                    <a:lnTo>
                      <a:pt x="7" y="251"/>
                    </a:lnTo>
                    <a:lnTo>
                      <a:pt x="6" y="247"/>
                    </a:lnTo>
                    <a:lnTo>
                      <a:pt x="3" y="244"/>
                    </a:lnTo>
                    <a:lnTo>
                      <a:pt x="3" y="243"/>
                    </a:lnTo>
                    <a:lnTo>
                      <a:pt x="1" y="241"/>
                    </a:lnTo>
                    <a:lnTo>
                      <a:pt x="0" y="239"/>
                    </a:lnTo>
                    <a:lnTo>
                      <a:pt x="0" y="236"/>
                    </a:lnTo>
                    <a:lnTo>
                      <a:pt x="3" y="232"/>
                    </a:lnTo>
                    <a:lnTo>
                      <a:pt x="7" y="228"/>
                    </a:lnTo>
                    <a:lnTo>
                      <a:pt x="11" y="225"/>
                    </a:lnTo>
                    <a:lnTo>
                      <a:pt x="15" y="222"/>
                    </a:lnTo>
                    <a:lnTo>
                      <a:pt x="23" y="216"/>
                    </a:lnTo>
                    <a:lnTo>
                      <a:pt x="33" y="211"/>
                    </a:lnTo>
                    <a:lnTo>
                      <a:pt x="38" y="208"/>
                    </a:lnTo>
                    <a:lnTo>
                      <a:pt x="43" y="206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93"/>
                    </a:lnTo>
                    <a:lnTo>
                      <a:pt x="62" y="189"/>
                    </a:lnTo>
                    <a:lnTo>
                      <a:pt x="65" y="185"/>
                    </a:lnTo>
                    <a:lnTo>
                      <a:pt x="67" y="183"/>
                    </a:lnTo>
                    <a:lnTo>
                      <a:pt x="67" y="180"/>
                    </a:lnTo>
                    <a:lnTo>
                      <a:pt x="67" y="176"/>
                    </a:lnTo>
                    <a:lnTo>
                      <a:pt x="68" y="174"/>
                    </a:lnTo>
                    <a:lnTo>
                      <a:pt x="67" y="167"/>
                    </a:lnTo>
                    <a:lnTo>
                      <a:pt x="67" y="159"/>
                    </a:lnTo>
                    <a:lnTo>
                      <a:pt x="67" y="152"/>
                    </a:lnTo>
                    <a:lnTo>
                      <a:pt x="66" y="143"/>
                    </a:lnTo>
                    <a:lnTo>
                      <a:pt x="66" y="140"/>
                    </a:lnTo>
                    <a:lnTo>
                      <a:pt x="67" y="136"/>
                    </a:lnTo>
                    <a:lnTo>
                      <a:pt x="67" y="131"/>
                    </a:lnTo>
                    <a:lnTo>
                      <a:pt x="68" y="128"/>
                    </a:lnTo>
                    <a:lnTo>
                      <a:pt x="69" y="124"/>
                    </a:lnTo>
                    <a:lnTo>
                      <a:pt x="69" y="119"/>
                    </a:lnTo>
                    <a:lnTo>
                      <a:pt x="70" y="111"/>
                    </a:lnTo>
                    <a:lnTo>
                      <a:pt x="71" y="104"/>
                    </a:lnTo>
                    <a:lnTo>
                      <a:pt x="71" y="97"/>
                    </a:lnTo>
                    <a:lnTo>
                      <a:pt x="71" y="91"/>
                    </a:lnTo>
                    <a:lnTo>
                      <a:pt x="71" y="88"/>
                    </a:lnTo>
                    <a:lnTo>
                      <a:pt x="71" y="87"/>
                    </a:lnTo>
                    <a:lnTo>
                      <a:pt x="71" y="85"/>
                    </a:lnTo>
                    <a:lnTo>
                      <a:pt x="70" y="84"/>
                    </a:lnTo>
                    <a:lnTo>
                      <a:pt x="70" y="83"/>
                    </a:lnTo>
                    <a:lnTo>
                      <a:pt x="69" y="82"/>
                    </a:lnTo>
                    <a:lnTo>
                      <a:pt x="68" y="81"/>
                    </a:lnTo>
                    <a:lnTo>
                      <a:pt x="67" y="80"/>
                    </a:lnTo>
                    <a:lnTo>
                      <a:pt x="65" y="79"/>
                    </a:lnTo>
                    <a:lnTo>
                      <a:pt x="63" y="79"/>
                    </a:lnTo>
                    <a:lnTo>
                      <a:pt x="56" y="79"/>
                    </a:lnTo>
                    <a:lnTo>
                      <a:pt x="50" y="79"/>
                    </a:lnTo>
                    <a:lnTo>
                      <a:pt x="47" y="80"/>
                    </a:lnTo>
                    <a:lnTo>
                      <a:pt x="43" y="82"/>
                    </a:lnTo>
                    <a:lnTo>
                      <a:pt x="39" y="83"/>
                    </a:lnTo>
                    <a:lnTo>
                      <a:pt x="36" y="83"/>
                    </a:lnTo>
                    <a:lnTo>
                      <a:pt x="32" y="83"/>
                    </a:lnTo>
                    <a:lnTo>
                      <a:pt x="28" y="83"/>
                    </a:lnTo>
                    <a:lnTo>
                      <a:pt x="24" y="83"/>
                    </a:lnTo>
                    <a:lnTo>
                      <a:pt x="21" y="83"/>
                    </a:lnTo>
                    <a:lnTo>
                      <a:pt x="17" y="82"/>
                    </a:lnTo>
                    <a:lnTo>
                      <a:pt x="14" y="80"/>
                    </a:lnTo>
                    <a:lnTo>
                      <a:pt x="11" y="79"/>
                    </a:lnTo>
                    <a:lnTo>
                      <a:pt x="8" y="77"/>
                    </a:lnTo>
                    <a:lnTo>
                      <a:pt x="5" y="75"/>
                    </a:lnTo>
                    <a:lnTo>
                      <a:pt x="3" y="72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3" y="63"/>
                    </a:lnTo>
                    <a:lnTo>
                      <a:pt x="7" y="61"/>
                    </a:lnTo>
                    <a:lnTo>
                      <a:pt x="10" y="59"/>
                    </a:lnTo>
                    <a:lnTo>
                      <a:pt x="14" y="57"/>
                    </a:lnTo>
                    <a:lnTo>
                      <a:pt x="21" y="53"/>
                    </a:lnTo>
                    <a:lnTo>
                      <a:pt x="28" y="49"/>
                    </a:lnTo>
                    <a:lnTo>
                      <a:pt x="36" y="46"/>
                    </a:lnTo>
                    <a:lnTo>
                      <a:pt x="44" y="43"/>
                    </a:lnTo>
                    <a:lnTo>
                      <a:pt x="47" y="41"/>
                    </a:lnTo>
                    <a:lnTo>
                      <a:pt x="51" y="39"/>
                    </a:lnTo>
                    <a:lnTo>
                      <a:pt x="55" y="37"/>
                    </a:lnTo>
                    <a:lnTo>
                      <a:pt x="59" y="35"/>
                    </a:lnTo>
                    <a:lnTo>
                      <a:pt x="62" y="31"/>
                    </a:lnTo>
                    <a:lnTo>
                      <a:pt x="66" y="27"/>
                    </a:lnTo>
                    <a:lnTo>
                      <a:pt x="68" y="25"/>
                    </a:lnTo>
                    <a:lnTo>
                      <a:pt x="71" y="23"/>
                    </a:lnTo>
                    <a:lnTo>
                      <a:pt x="72" y="22"/>
                    </a:lnTo>
                    <a:lnTo>
                      <a:pt x="75" y="20"/>
                    </a:lnTo>
                    <a:lnTo>
                      <a:pt x="85" y="16"/>
                    </a:lnTo>
                    <a:lnTo>
                      <a:pt x="97" y="11"/>
                    </a:lnTo>
                    <a:lnTo>
                      <a:pt x="103" y="9"/>
                    </a:lnTo>
                    <a:lnTo>
                      <a:pt x="108" y="6"/>
                    </a:lnTo>
                    <a:lnTo>
                      <a:pt x="111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ľiďe"/>
              <p:cNvSpPr/>
              <p:nvPr userDrawn="1"/>
            </p:nvSpPr>
            <p:spPr bwMode="auto">
              <a:xfrm>
                <a:off x="7497763" y="2982913"/>
                <a:ext cx="633413" cy="546100"/>
              </a:xfrm>
              <a:custGeom>
                <a:avLst/>
                <a:gdLst>
                  <a:gd name="T0" fmla="*/ 172 w 399"/>
                  <a:gd name="T1" fmla="*/ 38 h 344"/>
                  <a:gd name="T2" fmla="*/ 170 w 399"/>
                  <a:gd name="T3" fmla="*/ 19 h 344"/>
                  <a:gd name="T4" fmla="*/ 178 w 399"/>
                  <a:gd name="T5" fmla="*/ 12 h 344"/>
                  <a:gd name="T6" fmla="*/ 192 w 399"/>
                  <a:gd name="T7" fmla="*/ 15 h 344"/>
                  <a:gd name="T8" fmla="*/ 233 w 399"/>
                  <a:gd name="T9" fmla="*/ 14 h 344"/>
                  <a:gd name="T10" fmla="*/ 286 w 399"/>
                  <a:gd name="T11" fmla="*/ 4 h 344"/>
                  <a:gd name="T12" fmla="*/ 330 w 399"/>
                  <a:gd name="T13" fmla="*/ 2 h 344"/>
                  <a:gd name="T14" fmla="*/ 351 w 399"/>
                  <a:gd name="T15" fmla="*/ 2 h 344"/>
                  <a:gd name="T16" fmla="*/ 374 w 399"/>
                  <a:gd name="T17" fmla="*/ 3 h 344"/>
                  <a:gd name="T18" fmla="*/ 394 w 399"/>
                  <a:gd name="T19" fmla="*/ 20 h 344"/>
                  <a:gd name="T20" fmla="*/ 398 w 399"/>
                  <a:gd name="T21" fmla="*/ 33 h 344"/>
                  <a:gd name="T22" fmla="*/ 394 w 399"/>
                  <a:gd name="T23" fmla="*/ 49 h 344"/>
                  <a:gd name="T24" fmla="*/ 384 w 399"/>
                  <a:gd name="T25" fmla="*/ 65 h 344"/>
                  <a:gd name="T26" fmla="*/ 363 w 399"/>
                  <a:gd name="T27" fmla="*/ 87 h 344"/>
                  <a:gd name="T28" fmla="*/ 327 w 399"/>
                  <a:gd name="T29" fmla="*/ 126 h 344"/>
                  <a:gd name="T30" fmla="*/ 304 w 399"/>
                  <a:gd name="T31" fmla="*/ 146 h 344"/>
                  <a:gd name="T32" fmla="*/ 292 w 399"/>
                  <a:gd name="T33" fmla="*/ 163 h 344"/>
                  <a:gd name="T34" fmla="*/ 278 w 399"/>
                  <a:gd name="T35" fmla="*/ 178 h 344"/>
                  <a:gd name="T36" fmla="*/ 268 w 399"/>
                  <a:gd name="T37" fmla="*/ 181 h 344"/>
                  <a:gd name="T38" fmla="*/ 263 w 399"/>
                  <a:gd name="T39" fmla="*/ 199 h 344"/>
                  <a:gd name="T40" fmla="*/ 277 w 399"/>
                  <a:gd name="T41" fmla="*/ 213 h 344"/>
                  <a:gd name="T42" fmla="*/ 310 w 399"/>
                  <a:gd name="T43" fmla="*/ 203 h 344"/>
                  <a:gd name="T44" fmla="*/ 325 w 399"/>
                  <a:gd name="T45" fmla="*/ 204 h 344"/>
                  <a:gd name="T46" fmla="*/ 334 w 399"/>
                  <a:gd name="T47" fmla="*/ 211 h 344"/>
                  <a:gd name="T48" fmla="*/ 337 w 399"/>
                  <a:gd name="T49" fmla="*/ 226 h 344"/>
                  <a:gd name="T50" fmla="*/ 324 w 399"/>
                  <a:gd name="T51" fmla="*/ 241 h 344"/>
                  <a:gd name="T52" fmla="*/ 286 w 399"/>
                  <a:gd name="T53" fmla="*/ 254 h 344"/>
                  <a:gd name="T54" fmla="*/ 252 w 399"/>
                  <a:gd name="T55" fmla="*/ 258 h 344"/>
                  <a:gd name="T56" fmla="*/ 213 w 399"/>
                  <a:gd name="T57" fmla="*/ 267 h 344"/>
                  <a:gd name="T58" fmla="*/ 191 w 399"/>
                  <a:gd name="T59" fmla="*/ 282 h 344"/>
                  <a:gd name="T60" fmla="*/ 177 w 399"/>
                  <a:gd name="T61" fmla="*/ 285 h 344"/>
                  <a:gd name="T62" fmla="*/ 144 w 399"/>
                  <a:gd name="T63" fmla="*/ 305 h 344"/>
                  <a:gd name="T64" fmla="*/ 134 w 399"/>
                  <a:gd name="T65" fmla="*/ 307 h 344"/>
                  <a:gd name="T66" fmla="*/ 118 w 399"/>
                  <a:gd name="T67" fmla="*/ 321 h 344"/>
                  <a:gd name="T68" fmla="*/ 103 w 399"/>
                  <a:gd name="T69" fmla="*/ 335 h 344"/>
                  <a:gd name="T70" fmla="*/ 77 w 399"/>
                  <a:gd name="T71" fmla="*/ 343 h 344"/>
                  <a:gd name="T72" fmla="*/ 48 w 399"/>
                  <a:gd name="T73" fmla="*/ 339 h 344"/>
                  <a:gd name="T74" fmla="*/ 39 w 399"/>
                  <a:gd name="T75" fmla="*/ 331 h 344"/>
                  <a:gd name="T76" fmla="*/ 23 w 399"/>
                  <a:gd name="T77" fmla="*/ 331 h 344"/>
                  <a:gd name="T78" fmla="*/ 0 w 399"/>
                  <a:gd name="T79" fmla="*/ 303 h 344"/>
                  <a:gd name="T80" fmla="*/ 9 w 399"/>
                  <a:gd name="T81" fmla="*/ 286 h 344"/>
                  <a:gd name="T82" fmla="*/ 27 w 399"/>
                  <a:gd name="T83" fmla="*/ 279 h 344"/>
                  <a:gd name="T84" fmla="*/ 40 w 399"/>
                  <a:gd name="T85" fmla="*/ 282 h 344"/>
                  <a:gd name="T86" fmla="*/ 84 w 399"/>
                  <a:gd name="T87" fmla="*/ 267 h 344"/>
                  <a:gd name="T88" fmla="*/ 132 w 399"/>
                  <a:gd name="T89" fmla="*/ 247 h 344"/>
                  <a:gd name="T90" fmla="*/ 164 w 399"/>
                  <a:gd name="T91" fmla="*/ 237 h 344"/>
                  <a:gd name="T92" fmla="*/ 193 w 399"/>
                  <a:gd name="T93" fmla="*/ 216 h 344"/>
                  <a:gd name="T94" fmla="*/ 209 w 399"/>
                  <a:gd name="T95" fmla="*/ 185 h 344"/>
                  <a:gd name="T96" fmla="*/ 241 w 399"/>
                  <a:gd name="T97" fmla="*/ 147 h 344"/>
                  <a:gd name="T98" fmla="*/ 264 w 399"/>
                  <a:gd name="T99" fmla="*/ 119 h 344"/>
                  <a:gd name="T100" fmla="*/ 300 w 399"/>
                  <a:gd name="T101" fmla="*/ 82 h 344"/>
                  <a:gd name="T102" fmla="*/ 316 w 399"/>
                  <a:gd name="T103" fmla="*/ 58 h 344"/>
                  <a:gd name="T104" fmla="*/ 305 w 399"/>
                  <a:gd name="T105" fmla="*/ 46 h 344"/>
                  <a:gd name="T106" fmla="*/ 292 w 399"/>
                  <a:gd name="T107" fmla="*/ 46 h 344"/>
                  <a:gd name="T108" fmla="*/ 268 w 399"/>
                  <a:gd name="T109" fmla="*/ 49 h 344"/>
                  <a:gd name="T110" fmla="*/ 240 w 399"/>
                  <a:gd name="T111" fmla="*/ 62 h 344"/>
                  <a:gd name="T112" fmla="*/ 204 w 399"/>
                  <a:gd name="T113" fmla="*/ 78 h 344"/>
                  <a:gd name="T114" fmla="*/ 191 w 399"/>
                  <a:gd name="T115" fmla="*/ 7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9" h="344">
                    <a:moveTo>
                      <a:pt x="184" y="73"/>
                    </a:moveTo>
                    <a:lnTo>
                      <a:pt x="182" y="68"/>
                    </a:lnTo>
                    <a:lnTo>
                      <a:pt x="180" y="61"/>
                    </a:lnTo>
                    <a:lnTo>
                      <a:pt x="176" y="52"/>
                    </a:lnTo>
                    <a:lnTo>
                      <a:pt x="174" y="42"/>
                    </a:lnTo>
                    <a:lnTo>
                      <a:pt x="172" y="38"/>
                    </a:lnTo>
                    <a:lnTo>
                      <a:pt x="171" y="34"/>
                    </a:lnTo>
                    <a:lnTo>
                      <a:pt x="170" y="30"/>
                    </a:lnTo>
                    <a:lnTo>
                      <a:pt x="170" y="26"/>
                    </a:lnTo>
                    <a:lnTo>
                      <a:pt x="170" y="22"/>
                    </a:lnTo>
                    <a:lnTo>
                      <a:pt x="170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2" y="18"/>
                    </a:lnTo>
                    <a:lnTo>
                      <a:pt x="172" y="17"/>
                    </a:lnTo>
                    <a:lnTo>
                      <a:pt x="174" y="14"/>
                    </a:lnTo>
                    <a:lnTo>
                      <a:pt x="176" y="13"/>
                    </a:lnTo>
                    <a:lnTo>
                      <a:pt x="178" y="12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2" y="11"/>
                    </a:lnTo>
                    <a:lnTo>
                      <a:pt x="185" y="12"/>
                    </a:lnTo>
                    <a:lnTo>
                      <a:pt x="188" y="13"/>
                    </a:lnTo>
                    <a:lnTo>
                      <a:pt x="192" y="15"/>
                    </a:lnTo>
                    <a:lnTo>
                      <a:pt x="196" y="17"/>
                    </a:lnTo>
                    <a:lnTo>
                      <a:pt x="200" y="18"/>
                    </a:lnTo>
                    <a:lnTo>
                      <a:pt x="205" y="17"/>
                    </a:lnTo>
                    <a:lnTo>
                      <a:pt x="212" y="17"/>
                    </a:lnTo>
                    <a:lnTo>
                      <a:pt x="220" y="16"/>
                    </a:lnTo>
                    <a:lnTo>
                      <a:pt x="233" y="14"/>
                    </a:lnTo>
                    <a:lnTo>
                      <a:pt x="244" y="13"/>
                    </a:lnTo>
                    <a:lnTo>
                      <a:pt x="252" y="10"/>
                    </a:lnTo>
                    <a:lnTo>
                      <a:pt x="260" y="9"/>
                    </a:lnTo>
                    <a:lnTo>
                      <a:pt x="268" y="6"/>
                    </a:lnTo>
                    <a:lnTo>
                      <a:pt x="279" y="5"/>
                    </a:lnTo>
                    <a:lnTo>
                      <a:pt x="286" y="4"/>
                    </a:lnTo>
                    <a:lnTo>
                      <a:pt x="293" y="3"/>
                    </a:lnTo>
                    <a:lnTo>
                      <a:pt x="300" y="3"/>
                    </a:lnTo>
                    <a:lnTo>
                      <a:pt x="308" y="2"/>
                    </a:lnTo>
                    <a:lnTo>
                      <a:pt x="316" y="2"/>
                    </a:lnTo>
                    <a:lnTo>
                      <a:pt x="324" y="2"/>
                    </a:lnTo>
                    <a:lnTo>
                      <a:pt x="330" y="2"/>
                    </a:lnTo>
                    <a:lnTo>
                      <a:pt x="337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4" y="0"/>
                    </a:lnTo>
                    <a:lnTo>
                      <a:pt x="346" y="1"/>
                    </a:lnTo>
                    <a:lnTo>
                      <a:pt x="351" y="2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6" y="2"/>
                    </a:lnTo>
                    <a:lnTo>
                      <a:pt x="369" y="1"/>
                    </a:lnTo>
                    <a:lnTo>
                      <a:pt x="374" y="3"/>
                    </a:lnTo>
                    <a:lnTo>
                      <a:pt x="378" y="6"/>
                    </a:lnTo>
                    <a:lnTo>
                      <a:pt x="384" y="10"/>
                    </a:lnTo>
                    <a:lnTo>
                      <a:pt x="388" y="14"/>
                    </a:lnTo>
                    <a:lnTo>
                      <a:pt x="390" y="16"/>
                    </a:lnTo>
                    <a:lnTo>
                      <a:pt x="392" y="18"/>
                    </a:lnTo>
                    <a:lnTo>
                      <a:pt x="394" y="20"/>
                    </a:lnTo>
                    <a:lnTo>
                      <a:pt x="396" y="22"/>
                    </a:lnTo>
                    <a:lnTo>
                      <a:pt x="396" y="25"/>
                    </a:lnTo>
                    <a:lnTo>
                      <a:pt x="398" y="27"/>
                    </a:lnTo>
                    <a:lnTo>
                      <a:pt x="398" y="30"/>
                    </a:lnTo>
                    <a:lnTo>
                      <a:pt x="399" y="31"/>
                    </a:lnTo>
                    <a:lnTo>
                      <a:pt x="398" y="33"/>
                    </a:lnTo>
                    <a:lnTo>
                      <a:pt x="397" y="34"/>
                    </a:lnTo>
                    <a:lnTo>
                      <a:pt x="396" y="35"/>
                    </a:lnTo>
                    <a:lnTo>
                      <a:pt x="396" y="37"/>
                    </a:lnTo>
                    <a:lnTo>
                      <a:pt x="395" y="41"/>
                    </a:lnTo>
                    <a:lnTo>
                      <a:pt x="395" y="45"/>
                    </a:lnTo>
                    <a:lnTo>
                      <a:pt x="394" y="49"/>
                    </a:lnTo>
                    <a:lnTo>
                      <a:pt x="393" y="52"/>
                    </a:lnTo>
                    <a:lnTo>
                      <a:pt x="392" y="55"/>
                    </a:lnTo>
                    <a:lnTo>
                      <a:pt x="391" y="58"/>
                    </a:lnTo>
                    <a:lnTo>
                      <a:pt x="389" y="61"/>
                    </a:lnTo>
                    <a:lnTo>
                      <a:pt x="387" y="62"/>
                    </a:lnTo>
                    <a:lnTo>
                      <a:pt x="384" y="65"/>
                    </a:lnTo>
                    <a:lnTo>
                      <a:pt x="381" y="66"/>
                    </a:lnTo>
                    <a:lnTo>
                      <a:pt x="376" y="70"/>
                    </a:lnTo>
                    <a:lnTo>
                      <a:pt x="372" y="74"/>
                    </a:lnTo>
                    <a:lnTo>
                      <a:pt x="368" y="78"/>
                    </a:lnTo>
                    <a:lnTo>
                      <a:pt x="366" y="82"/>
                    </a:lnTo>
                    <a:lnTo>
                      <a:pt x="363" y="87"/>
                    </a:lnTo>
                    <a:lnTo>
                      <a:pt x="360" y="91"/>
                    </a:lnTo>
                    <a:lnTo>
                      <a:pt x="354" y="96"/>
                    </a:lnTo>
                    <a:lnTo>
                      <a:pt x="348" y="103"/>
                    </a:lnTo>
                    <a:lnTo>
                      <a:pt x="343" y="108"/>
                    </a:lnTo>
                    <a:lnTo>
                      <a:pt x="337" y="114"/>
                    </a:lnTo>
                    <a:lnTo>
                      <a:pt x="327" y="126"/>
                    </a:lnTo>
                    <a:lnTo>
                      <a:pt x="316" y="138"/>
                    </a:lnTo>
                    <a:lnTo>
                      <a:pt x="313" y="139"/>
                    </a:lnTo>
                    <a:lnTo>
                      <a:pt x="312" y="141"/>
                    </a:lnTo>
                    <a:lnTo>
                      <a:pt x="309" y="143"/>
                    </a:lnTo>
                    <a:lnTo>
                      <a:pt x="306" y="145"/>
                    </a:lnTo>
                    <a:lnTo>
                      <a:pt x="304" y="146"/>
                    </a:lnTo>
                    <a:lnTo>
                      <a:pt x="302" y="147"/>
                    </a:lnTo>
                    <a:lnTo>
                      <a:pt x="300" y="150"/>
                    </a:lnTo>
                    <a:lnTo>
                      <a:pt x="297" y="151"/>
                    </a:lnTo>
                    <a:lnTo>
                      <a:pt x="296" y="156"/>
                    </a:lnTo>
                    <a:lnTo>
                      <a:pt x="295" y="161"/>
                    </a:lnTo>
                    <a:lnTo>
                      <a:pt x="292" y="163"/>
                    </a:lnTo>
                    <a:lnTo>
                      <a:pt x="289" y="164"/>
                    </a:lnTo>
                    <a:lnTo>
                      <a:pt x="286" y="166"/>
                    </a:lnTo>
                    <a:lnTo>
                      <a:pt x="283" y="167"/>
                    </a:lnTo>
                    <a:lnTo>
                      <a:pt x="281" y="172"/>
                    </a:lnTo>
                    <a:lnTo>
                      <a:pt x="279" y="177"/>
                    </a:lnTo>
                    <a:lnTo>
                      <a:pt x="278" y="178"/>
                    </a:lnTo>
                    <a:lnTo>
                      <a:pt x="276" y="179"/>
                    </a:lnTo>
                    <a:lnTo>
                      <a:pt x="276" y="179"/>
                    </a:lnTo>
                    <a:lnTo>
                      <a:pt x="275" y="179"/>
                    </a:lnTo>
                    <a:lnTo>
                      <a:pt x="272" y="179"/>
                    </a:lnTo>
                    <a:lnTo>
                      <a:pt x="270" y="180"/>
                    </a:lnTo>
                    <a:lnTo>
                      <a:pt x="268" y="181"/>
                    </a:lnTo>
                    <a:lnTo>
                      <a:pt x="268" y="182"/>
                    </a:lnTo>
                    <a:lnTo>
                      <a:pt x="267" y="183"/>
                    </a:lnTo>
                    <a:lnTo>
                      <a:pt x="266" y="186"/>
                    </a:lnTo>
                    <a:lnTo>
                      <a:pt x="264" y="189"/>
                    </a:lnTo>
                    <a:lnTo>
                      <a:pt x="264" y="194"/>
                    </a:lnTo>
                    <a:lnTo>
                      <a:pt x="263" y="199"/>
                    </a:lnTo>
                    <a:lnTo>
                      <a:pt x="262" y="203"/>
                    </a:lnTo>
                    <a:lnTo>
                      <a:pt x="262" y="207"/>
                    </a:lnTo>
                    <a:lnTo>
                      <a:pt x="263" y="210"/>
                    </a:lnTo>
                    <a:lnTo>
                      <a:pt x="268" y="211"/>
                    </a:lnTo>
                    <a:lnTo>
                      <a:pt x="274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4" y="213"/>
                    </a:lnTo>
                    <a:lnTo>
                      <a:pt x="288" y="212"/>
                    </a:lnTo>
                    <a:lnTo>
                      <a:pt x="296" y="208"/>
                    </a:lnTo>
                    <a:lnTo>
                      <a:pt x="308" y="203"/>
                    </a:lnTo>
                    <a:lnTo>
                      <a:pt x="310" y="203"/>
                    </a:lnTo>
                    <a:lnTo>
                      <a:pt x="313" y="202"/>
                    </a:lnTo>
                    <a:lnTo>
                      <a:pt x="316" y="202"/>
                    </a:lnTo>
                    <a:lnTo>
                      <a:pt x="319" y="202"/>
                    </a:lnTo>
                    <a:lnTo>
                      <a:pt x="321" y="202"/>
                    </a:lnTo>
                    <a:lnTo>
                      <a:pt x="324" y="203"/>
                    </a:lnTo>
                    <a:lnTo>
                      <a:pt x="325" y="204"/>
                    </a:lnTo>
                    <a:lnTo>
                      <a:pt x="326" y="205"/>
                    </a:lnTo>
                    <a:lnTo>
                      <a:pt x="328" y="206"/>
                    </a:lnTo>
                    <a:lnTo>
                      <a:pt x="328" y="207"/>
                    </a:lnTo>
                    <a:lnTo>
                      <a:pt x="330" y="208"/>
                    </a:lnTo>
                    <a:lnTo>
                      <a:pt x="332" y="210"/>
                    </a:lnTo>
                    <a:lnTo>
                      <a:pt x="334" y="211"/>
                    </a:lnTo>
                    <a:lnTo>
                      <a:pt x="335" y="213"/>
                    </a:lnTo>
                    <a:lnTo>
                      <a:pt x="336" y="215"/>
                    </a:lnTo>
                    <a:lnTo>
                      <a:pt x="336" y="217"/>
                    </a:lnTo>
                    <a:lnTo>
                      <a:pt x="337" y="219"/>
                    </a:lnTo>
                    <a:lnTo>
                      <a:pt x="337" y="221"/>
                    </a:lnTo>
                    <a:lnTo>
                      <a:pt x="337" y="226"/>
                    </a:lnTo>
                    <a:lnTo>
                      <a:pt x="336" y="231"/>
                    </a:lnTo>
                    <a:lnTo>
                      <a:pt x="335" y="235"/>
                    </a:lnTo>
                    <a:lnTo>
                      <a:pt x="333" y="239"/>
                    </a:lnTo>
                    <a:lnTo>
                      <a:pt x="330" y="239"/>
                    </a:lnTo>
                    <a:lnTo>
                      <a:pt x="328" y="240"/>
                    </a:lnTo>
                    <a:lnTo>
                      <a:pt x="324" y="241"/>
                    </a:lnTo>
                    <a:lnTo>
                      <a:pt x="322" y="241"/>
                    </a:lnTo>
                    <a:lnTo>
                      <a:pt x="316" y="243"/>
                    </a:lnTo>
                    <a:lnTo>
                      <a:pt x="311" y="245"/>
                    </a:lnTo>
                    <a:lnTo>
                      <a:pt x="300" y="250"/>
                    </a:lnTo>
                    <a:lnTo>
                      <a:pt x="290" y="254"/>
                    </a:lnTo>
                    <a:lnTo>
                      <a:pt x="286" y="254"/>
                    </a:lnTo>
                    <a:lnTo>
                      <a:pt x="281" y="254"/>
                    </a:lnTo>
                    <a:lnTo>
                      <a:pt x="276" y="254"/>
                    </a:lnTo>
                    <a:lnTo>
                      <a:pt x="272" y="254"/>
                    </a:lnTo>
                    <a:lnTo>
                      <a:pt x="265" y="255"/>
                    </a:lnTo>
                    <a:lnTo>
                      <a:pt x="259" y="256"/>
                    </a:lnTo>
                    <a:lnTo>
                      <a:pt x="252" y="258"/>
                    </a:lnTo>
                    <a:lnTo>
                      <a:pt x="244" y="259"/>
                    </a:lnTo>
                    <a:lnTo>
                      <a:pt x="236" y="259"/>
                    </a:lnTo>
                    <a:lnTo>
                      <a:pt x="229" y="261"/>
                    </a:lnTo>
                    <a:lnTo>
                      <a:pt x="222" y="263"/>
                    </a:lnTo>
                    <a:lnTo>
                      <a:pt x="216" y="265"/>
                    </a:lnTo>
                    <a:lnTo>
                      <a:pt x="213" y="267"/>
                    </a:lnTo>
                    <a:lnTo>
                      <a:pt x="210" y="268"/>
                    </a:lnTo>
                    <a:lnTo>
                      <a:pt x="208" y="271"/>
                    </a:lnTo>
                    <a:lnTo>
                      <a:pt x="204" y="273"/>
                    </a:lnTo>
                    <a:lnTo>
                      <a:pt x="198" y="278"/>
                    </a:lnTo>
                    <a:lnTo>
                      <a:pt x="192" y="281"/>
                    </a:lnTo>
                    <a:lnTo>
                      <a:pt x="191" y="282"/>
                    </a:lnTo>
                    <a:lnTo>
                      <a:pt x="188" y="283"/>
                    </a:lnTo>
                    <a:lnTo>
                      <a:pt x="186" y="283"/>
                    </a:lnTo>
                    <a:lnTo>
                      <a:pt x="184" y="283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7" y="285"/>
                    </a:lnTo>
                    <a:lnTo>
                      <a:pt x="175" y="287"/>
                    </a:lnTo>
                    <a:lnTo>
                      <a:pt x="168" y="291"/>
                    </a:lnTo>
                    <a:lnTo>
                      <a:pt x="161" y="295"/>
                    </a:lnTo>
                    <a:lnTo>
                      <a:pt x="154" y="300"/>
                    </a:lnTo>
                    <a:lnTo>
                      <a:pt x="146" y="304"/>
                    </a:lnTo>
                    <a:lnTo>
                      <a:pt x="144" y="305"/>
                    </a:lnTo>
                    <a:lnTo>
                      <a:pt x="143" y="306"/>
                    </a:lnTo>
                    <a:lnTo>
                      <a:pt x="140" y="306"/>
                    </a:lnTo>
                    <a:lnTo>
                      <a:pt x="139" y="306"/>
                    </a:lnTo>
                    <a:lnTo>
                      <a:pt x="137" y="306"/>
                    </a:lnTo>
                    <a:lnTo>
                      <a:pt x="136" y="306"/>
                    </a:lnTo>
                    <a:lnTo>
                      <a:pt x="134" y="307"/>
                    </a:lnTo>
                    <a:lnTo>
                      <a:pt x="132" y="307"/>
                    </a:lnTo>
                    <a:lnTo>
                      <a:pt x="129" y="311"/>
                    </a:lnTo>
                    <a:lnTo>
                      <a:pt x="127" y="316"/>
                    </a:lnTo>
                    <a:lnTo>
                      <a:pt x="124" y="318"/>
                    </a:lnTo>
                    <a:lnTo>
                      <a:pt x="120" y="319"/>
                    </a:lnTo>
                    <a:lnTo>
                      <a:pt x="118" y="321"/>
                    </a:lnTo>
                    <a:lnTo>
                      <a:pt x="115" y="322"/>
                    </a:lnTo>
                    <a:lnTo>
                      <a:pt x="113" y="324"/>
                    </a:lnTo>
                    <a:lnTo>
                      <a:pt x="111" y="327"/>
                    </a:lnTo>
                    <a:lnTo>
                      <a:pt x="109" y="330"/>
                    </a:lnTo>
                    <a:lnTo>
                      <a:pt x="107" y="333"/>
                    </a:lnTo>
                    <a:lnTo>
                      <a:pt x="103" y="335"/>
                    </a:lnTo>
                    <a:lnTo>
                      <a:pt x="96" y="339"/>
                    </a:lnTo>
                    <a:lnTo>
                      <a:pt x="88" y="342"/>
                    </a:lnTo>
                    <a:lnTo>
                      <a:pt x="83" y="344"/>
                    </a:lnTo>
                    <a:lnTo>
                      <a:pt x="81" y="343"/>
                    </a:lnTo>
                    <a:lnTo>
                      <a:pt x="80" y="343"/>
                    </a:lnTo>
                    <a:lnTo>
                      <a:pt x="77" y="343"/>
                    </a:lnTo>
                    <a:lnTo>
                      <a:pt x="76" y="342"/>
                    </a:lnTo>
                    <a:lnTo>
                      <a:pt x="71" y="342"/>
                    </a:lnTo>
                    <a:lnTo>
                      <a:pt x="67" y="342"/>
                    </a:lnTo>
                    <a:lnTo>
                      <a:pt x="58" y="342"/>
                    </a:lnTo>
                    <a:lnTo>
                      <a:pt x="49" y="342"/>
                    </a:lnTo>
                    <a:lnTo>
                      <a:pt x="48" y="339"/>
                    </a:lnTo>
                    <a:lnTo>
                      <a:pt x="47" y="336"/>
                    </a:lnTo>
                    <a:lnTo>
                      <a:pt x="46" y="334"/>
                    </a:lnTo>
                    <a:lnTo>
                      <a:pt x="44" y="333"/>
                    </a:lnTo>
                    <a:lnTo>
                      <a:pt x="43" y="332"/>
                    </a:lnTo>
                    <a:lnTo>
                      <a:pt x="42" y="331"/>
                    </a:lnTo>
                    <a:lnTo>
                      <a:pt x="39" y="331"/>
                    </a:lnTo>
                    <a:lnTo>
                      <a:pt x="38" y="331"/>
                    </a:lnTo>
                    <a:lnTo>
                      <a:pt x="35" y="331"/>
                    </a:lnTo>
                    <a:lnTo>
                      <a:pt x="30" y="331"/>
                    </a:lnTo>
                    <a:lnTo>
                      <a:pt x="28" y="331"/>
                    </a:lnTo>
                    <a:lnTo>
                      <a:pt x="26" y="331"/>
                    </a:lnTo>
                    <a:lnTo>
                      <a:pt x="23" y="331"/>
                    </a:lnTo>
                    <a:lnTo>
                      <a:pt x="22" y="330"/>
                    </a:lnTo>
                    <a:lnTo>
                      <a:pt x="18" y="327"/>
                    </a:lnTo>
                    <a:lnTo>
                      <a:pt x="11" y="319"/>
                    </a:lnTo>
                    <a:lnTo>
                      <a:pt x="4" y="311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0" y="299"/>
                    </a:lnTo>
                    <a:lnTo>
                      <a:pt x="0" y="295"/>
                    </a:lnTo>
                    <a:lnTo>
                      <a:pt x="0" y="291"/>
                    </a:lnTo>
                    <a:lnTo>
                      <a:pt x="2" y="290"/>
                    </a:lnTo>
                    <a:lnTo>
                      <a:pt x="5" y="287"/>
                    </a:lnTo>
                    <a:lnTo>
                      <a:pt x="9" y="286"/>
                    </a:lnTo>
                    <a:lnTo>
                      <a:pt x="13" y="283"/>
                    </a:lnTo>
                    <a:lnTo>
                      <a:pt x="18" y="282"/>
                    </a:lnTo>
                    <a:lnTo>
                      <a:pt x="22" y="280"/>
                    </a:lnTo>
                    <a:lnTo>
                      <a:pt x="24" y="279"/>
                    </a:lnTo>
                    <a:lnTo>
                      <a:pt x="26" y="279"/>
                    </a:lnTo>
                    <a:lnTo>
                      <a:pt x="27" y="279"/>
                    </a:lnTo>
                    <a:lnTo>
                      <a:pt x="28" y="279"/>
                    </a:lnTo>
                    <a:lnTo>
                      <a:pt x="31" y="280"/>
                    </a:lnTo>
                    <a:lnTo>
                      <a:pt x="34" y="281"/>
                    </a:lnTo>
                    <a:lnTo>
                      <a:pt x="36" y="282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2" y="281"/>
                    </a:lnTo>
                    <a:lnTo>
                      <a:pt x="50" y="278"/>
                    </a:lnTo>
                    <a:lnTo>
                      <a:pt x="59" y="275"/>
                    </a:lnTo>
                    <a:lnTo>
                      <a:pt x="67" y="272"/>
                    </a:lnTo>
                    <a:lnTo>
                      <a:pt x="76" y="270"/>
                    </a:lnTo>
                    <a:lnTo>
                      <a:pt x="84" y="267"/>
                    </a:lnTo>
                    <a:lnTo>
                      <a:pt x="93" y="264"/>
                    </a:lnTo>
                    <a:lnTo>
                      <a:pt x="102" y="262"/>
                    </a:lnTo>
                    <a:lnTo>
                      <a:pt x="110" y="259"/>
                    </a:lnTo>
                    <a:lnTo>
                      <a:pt x="117" y="255"/>
                    </a:lnTo>
                    <a:lnTo>
                      <a:pt x="125" y="251"/>
                    </a:lnTo>
                    <a:lnTo>
                      <a:pt x="132" y="247"/>
                    </a:lnTo>
                    <a:lnTo>
                      <a:pt x="137" y="244"/>
                    </a:lnTo>
                    <a:lnTo>
                      <a:pt x="142" y="243"/>
                    </a:lnTo>
                    <a:lnTo>
                      <a:pt x="146" y="243"/>
                    </a:lnTo>
                    <a:lnTo>
                      <a:pt x="151" y="242"/>
                    </a:lnTo>
                    <a:lnTo>
                      <a:pt x="155" y="241"/>
                    </a:lnTo>
                    <a:lnTo>
                      <a:pt x="164" y="237"/>
                    </a:lnTo>
                    <a:lnTo>
                      <a:pt x="174" y="232"/>
                    </a:lnTo>
                    <a:lnTo>
                      <a:pt x="178" y="230"/>
                    </a:lnTo>
                    <a:lnTo>
                      <a:pt x="183" y="227"/>
                    </a:lnTo>
                    <a:lnTo>
                      <a:pt x="187" y="224"/>
                    </a:lnTo>
                    <a:lnTo>
                      <a:pt x="190" y="221"/>
                    </a:lnTo>
                    <a:lnTo>
                      <a:pt x="193" y="216"/>
                    </a:lnTo>
                    <a:lnTo>
                      <a:pt x="196" y="211"/>
                    </a:lnTo>
                    <a:lnTo>
                      <a:pt x="199" y="206"/>
                    </a:lnTo>
                    <a:lnTo>
                      <a:pt x="201" y="201"/>
                    </a:lnTo>
                    <a:lnTo>
                      <a:pt x="204" y="195"/>
                    </a:lnTo>
                    <a:lnTo>
                      <a:pt x="206" y="190"/>
                    </a:lnTo>
                    <a:lnTo>
                      <a:pt x="209" y="185"/>
                    </a:lnTo>
                    <a:lnTo>
                      <a:pt x="212" y="180"/>
                    </a:lnTo>
                    <a:lnTo>
                      <a:pt x="216" y="173"/>
                    </a:lnTo>
                    <a:lnTo>
                      <a:pt x="222" y="167"/>
                    </a:lnTo>
                    <a:lnTo>
                      <a:pt x="228" y="159"/>
                    </a:lnTo>
                    <a:lnTo>
                      <a:pt x="235" y="153"/>
                    </a:lnTo>
                    <a:lnTo>
                      <a:pt x="241" y="147"/>
                    </a:lnTo>
                    <a:lnTo>
                      <a:pt x="248" y="141"/>
                    </a:lnTo>
                    <a:lnTo>
                      <a:pt x="254" y="135"/>
                    </a:lnTo>
                    <a:lnTo>
                      <a:pt x="260" y="128"/>
                    </a:lnTo>
                    <a:lnTo>
                      <a:pt x="261" y="126"/>
                    </a:lnTo>
                    <a:lnTo>
                      <a:pt x="263" y="123"/>
                    </a:lnTo>
                    <a:lnTo>
                      <a:pt x="264" y="119"/>
                    </a:lnTo>
                    <a:lnTo>
                      <a:pt x="265" y="117"/>
                    </a:lnTo>
                    <a:lnTo>
                      <a:pt x="270" y="111"/>
                    </a:lnTo>
                    <a:lnTo>
                      <a:pt x="278" y="104"/>
                    </a:lnTo>
                    <a:lnTo>
                      <a:pt x="287" y="95"/>
                    </a:lnTo>
                    <a:lnTo>
                      <a:pt x="296" y="86"/>
                    </a:lnTo>
                    <a:lnTo>
                      <a:pt x="300" y="82"/>
                    </a:lnTo>
                    <a:lnTo>
                      <a:pt x="304" y="77"/>
                    </a:lnTo>
                    <a:lnTo>
                      <a:pt x="308" y="72"/>
                    </a:lnTo>
                    <a:lnTo>
                      <a:pt x="311" y="68"/>
                    </a:lnTo>
                    <a:lnTo>
                      <a:pt x="314" y="63"/>
                    </a:lnTo>
                    <a:lnTo>
                      <a:pt x="316" y="59"/>
                    </a:lnTo>
                    <a:lnTo>
                      <a:pt x="316" y="58"/>
                    </a:lnTo>
                    <a:lnTo>
                      <a:pt x="317" y="55"/>
                    </a:lnTo>
                    <a:lnTo>
                      <a:pt x="318" y="54"/>
                    </a:lnTo>
                    <a:lnTo>
                      <a:pt x="318" y="52"/>
                    </a:lnTo>
                    <a:lnTo>
                      <a:pt x="312" y="50"/>
                    </a:lnTo>
                    <a:lnTo>
                      <a:pt x="308" y="46"/>
                    </a:lnTo>
                    <a:lnTo>
                      <a:pt x="305" y="46"/>
                    </a:lnTo>
                    <a:lnTo>
                      <a:pt x="302" y="45"/>
                    </a:lnTo>
                    <a:lnTo>
                      <a:pt x="299" y="45"/>
                    </a:lnTo>
                    <a:lnTo>
                      <a:pt x="296" y="45"/>
                    </a:lnTo>
                    <a:lnTo>
                      <a:pt x="295" y="46"/>
                    </a:lnTo>
                    <a:lnTo>
                      <a:pt x="294" y="46"/>
                    </a:lnTo>
                    <a:lnTo>
                      <a:pt x="292" y="46"/>
                    </a:lnTo>
                    <a:lnTo>
                      <a:pt x="291" y="46"/>
                    </a:lnTo>
                    <a:lnTo>
                      <a:pt x="288" y="47"/>
                    </a:lnTo>
                    <a:lnTo>
                      <a:pt x="283" y="47"/>
                    </a:lnTo>
                    <a:lnTo>
                      <a:pt x="278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5" y="50"/>
                    </a:lnTo>
                    <a:lnTo>
                      <a:pt x="262" y="50"/>
                    </a:lnTo>
                    <a:lnTo>
                      <a:pt x="258" y="52"/>
                    </a:lnTo>
                    <a:lnTo>
                      <a:pt x="254" y="54"/>
                    </a:lnTo>
                    <a:lnTo>
                      <a:pt x="250" y="57"/>
                    </a:lnTo>
                    <a:lnTo>
                      <a:pt x="240" y="62"/>
                    </a:lnTo>
                    <a:lnTo>
                      <a:pt x="229" y="68"/>
                    </a:lnTo>
                    <a:lnTo>
                      <a:pt x="224" y="70"/>
                    </a:lnTo>
                    <a:lnTo>
                      <a:pt x="218" y="73"/>
                    </a:lnTo>
                    <a:lnTo>
                      <a:pt x="213" y="75"/>
                    </a:lnTo>
                    <a:lnTo>
                      <a:pt x="208" y="78"/>
                    </a:lnTo>
                    <a:lnTo>
                      <a:pt x="204" y="78"/>
                    </a:lnTo>
                    <a:lnTo>
                      <a:pt x="199" y="79"/>
                    </a:lnTo>
                    <a:lnTo>
                      <a:pt x="197" y="79"/>
                    </a:lnTo>
                    <a:lnTo>
                      <a:pt x="195" y="79"/>
                    </a:lnTo>
                    <a:lnTo>
                      <a:pt x="193" y="79"/>
                    </a:lnTo>
                    <a:lnTo>
                      <a:pt x="192" y="78"/>
                    </a:lnTo>
                    <a:lnTo>
                      <a:pt x="191" y="78"/>
                    </a:lnTo>
                    <a:lnTo>
                      <a:pt x="190" y="78"/>
                    </a:lnTo>
                    <a:lnTo>
                      <a:pt x="189" y="77"/>
                    </a:lnTo>
                    <a:lnTo>
                      <a:pt x="188" y="76"/>
                    </a:lnTo>
                    <a:lnTo>
                      <a:pt x="185" y="74"/>
                    </a:lnTo>
                    <a:lnTo>
                      <a:pt x="184" y="73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Sľîďê"/>
              <p:cNvSpPr/>
              <p:nvPr userDrawn="1"/>
            </p:nvSpPr>
            <p:spPr bwMode="auto">
              <a:xfrm>
                <a:off x="8407401" y="2833688"/>
                <a:ext cx="598488" cy="801688"/>
              </a:xfrm>
              <a:custGeom>
                <a:avLst/>
                <a:gdLst>
                  <a:gd name="T0" fmla="*/ 311 w 377"/>
                  <a:gd name="T1" fmla="*/ 8 h 505"/>
                  <a:gd name="T2" fmla="*/ 319 w 377"/>
                  <a:gd name="T3" fmla="*/ 18 h 505"/>
                  <a:gd name="T4" fmla="*/ 333 w 377"/>
                  <a:gd name="T5" fmla="*/ 28 h 505"/>
                  <a:gd name="T6" fmla="*/ 348 w 377"/>
                  <a:gd name="T7" fmla="*/ 44 h 505"/>
                  <a:gd name="T8" fmla="*/ 343 w 377"/>
                  <a:gd name="T9" fmla="*/ 72 h 505"/>
                  <a:gd name="T10" fmla="*/ 339 w 377"/>
                  <a:gd name="T11" fmla="*/ 89 h 505"/>
                  <a:gd name="T12" fmla="*/ 343 w 377"/>
                  <a:gd name="T13" fmla="*/ 113 h 505"/>
                  <a:gd name="T14" fmla="*/ 349 w 377"/>
                  <a:gd name="T15" fmla="*/ 128 h 505"/>
                  <a:gd name="T16" fmla="*/ 366 w 377"/>
                  <a:gd name="T17" fmla="*/ 130 h 505"/>
                  <a:gd name="T18" fmla="*/ 376 w 377"/>
                  <a:gd name="T19" fmla="*/ 139 h 505"/>
                  <a:gd name="T20" fmla="*/ 377 w 377"/>
                  <a:gd name="T21" fmla="*/ 151 h 505"/>
                  <a:gd name="T22" fmla="*/ 369 w 377"/>
                  <a:gd name="T23" fmla="*/ 169 h 505"/>
                  <a:gd name="T24" fmla="*/ 339 w 377"/>
                  <a:gd name="T25" fmla="*/ 189 h 505"/>
                  <a:gd name="T26" fmla="*/ 315 w 377"/>
                  <a:gd name="T27" fmla="*/ 211 h 505"/>
                  <a:gd name="T28" fmla="*/ 301 w 377"/>
                  <a:gd name="T29" fmla="*/ 235 h 505"/>
                  <a:gd name="T30" fmla="*/ 290 w 377"/>
                  <a:gd name="T31" fmla="*/ 263 h 505"/>
                  <a:gd name="T32" fmla="*/ 270 w 377"/>
                  <a:gd name="T33" fmla="*/ 293 h 505"/>
                  <a:gd name="T34" fmla="*/ 265 w 377"/>
                  <a:gd name="T35" fmla="*/ 317 h 505"/>
                  <a:gd name="T36" fmla="*/ 245 w 377"/>
                  <a:gd name="T37" fmla="*/ 339 h 505"/>
                  <a:gd name="T38" fmla="*/ 226 w 377"/>
                  <a:gd name="T39" fmla="*/ 350 h 505"/>
                  <a:gd name="T40" fmla="*/ 210 w 377"/>
                  <a:gd name="T41" fmla="*/ 374 h 505"/>
                  <a:gd name="T42" fmla="*/ 192 w 377"/>
                  <a:gd name="T43" fmla="*/ 385 h 505"/>
                  <a:gd name="T44" fmla="*/ 179 w 377"/>
                  <a:gd name="T45" fmla="*/ 392 h 505"/>
                  <a:gd name="T46" fmla="*/ 169 w 377"/>
                  <a:gd name="T47" fmla="*/ 402 h 505"/>
                  <a:gd name="T48" fmla="*/ 159 w 377"/>
                  <a:gd name="T49" fmla="*/ 405 h 505"/>
                  <a:gd name="T50" fmla="*/ 126 w 377"/>
                  <a:gd name="T51" fmla="*/ 431 h 505"/>
                  <a:gd name="T52" fmla="*/ 101 w 377"/>
                  <a:gd name="T53" fmla="*/ 442 h 505"/>
                  <a:gd name="T54" fmla="*/ 92 w 377"/>
                  <a:gd name="T55" fmla="*/ 451 h 505"/>
                  <a:gd name="T56" fmla="*/ 79 w 377"/>
                  <a:gd name="T57" fmla="*/ 456 h 505"/>
                  <a:gd name="T58" fmla="*/ 61 w 377"/>
                  <a:gd name="T59" fmla="*/ 472 h 505"/>
                  <a:gd name="T60" fmla="*/ 49 w 377"/>
                  <a:gd name="T61" fmla="*/ 478 h 505"/>
                  <a:gd name="T62" fmla="*/ 30 w 377"/>
                  <a:gd name="T63" fmla="*/ 497 h 505"/>
                  <a:gd name="T64" fmla="*/ 9 w 377"/>
                  <a:gd name="T65" fmla="*/ 505 h 505"/>
                  <a:gd name="T66" fmla="*/ 8 w 377"/>
                  <a:gd name="T67" fmla="*/ 490 h 505"/>
                  <a:gd name="T68" fmla="*/ 38 w 377"/>
                  <a:gd name="T69" fmla="*/ 465 h 505"/>
                  <a:gd name="T70" fmla="*/ 57 w 377"/>
                  <a:gd name="T71" fmla="*/ 449 h 505"/>
                  <a:gd name="T72" fmla="*/ 81 w 377"/>
                  <a:gd name="T73" fmla="*/ 433 h 505"/>
                  <a:gd name="T74" fmla="*/ 96 w 377"/>
                  <a:gd name="T75" fmla="*/ 425 h 505"/>
                  <a:gd name="T76" fmla="*/ 112 w 377"/>
                  <a:gd name="T77" fmla="*/ 413 h 505"/>
                  <a:gd name="T78" fmla="*/ 122 w 377"/>
                  <a:gd name="T79" fmla="*/ 403 h 505"/>
                  <a:gd name="T80" fmla="*/ 141 w 377"/>
                  <a:gd name="T81" fmla="*/ 387 h 505"/>
                  <a:gd name="T82" fmla="*/ 152 w 377"/>
                  <a:gd name="T83" fmla="*/ 377 h 505"/>
                  <a:gd name="T84" fmla="*/ 191 w 377"/>
                  <a:gd name="T85" fmla="*/ 346 h 505"/>
                  <a:gd name="T86" fmla="*/ 220 w 377"/>
                  <a:gd name="T87" fmla="*/ 308 h 505"/>
                  <a:gd name="T88" fmla="*/ 228 w 377"/>
                  <a:gd name="T89" fmla="*/ 284 h 505"/>
                  <a:gd name="T90" fmla="*/ 218 w 377"/>
                  <a:gd name="T91" fmla="*/ 280 h 505"/>
                  <a:gd name="T92" fmla="*/ 193 w 377"/>
                  <a:gd name="T93" fmla="*/ 289 h 505"/>
                  <a:gd name="T94" fmla="*/ 169 w 377"/>
                  <a:gd name="T95" fmla="*/ 287 h 505"/>
                  <a:gd name="T96" fmla="*/ 149 w 377"/>
                  <a:gd name="T97" fmla="*/ 277 h 505"/>
                  <a:gd name="T98" fmla="*/ 134 w 377"/>
                  <a:gd name="T99" fmla="*/ 268 h 505"/>
                  <a:gd name="T100" fmla="*/ 132 w 377"/>
                  <a:gd name="T101" fmla="*/ 258 h 505"/>
                  <a:gd name="T102" fmla="*/ 132 w 377"/>
                  <a:gd name="T103" fmla="*/ 250 h 505"/>
                  <a:gd name="T104" fmla="*/ 152 w 377"/>
                  <a:gd name="T105" fmla="*/ 234 h 505"/>
                  <a:gd name="T106" fmla="*/ 188 w 377"/>
                  <a:gd name="T107" fmla="*/ 221 h 505"/>
                  <a:gd name="T108" fmla="*/ 207 w 377"/>
                  <a:gd name="T109" fmla="*/ 212 h 505"/>
                  <a:gd name="T110" fmla="*/ 226 w 377"/>
                  <a:gd name="T111" fmla="*/ 202 h 505"/>
                  <a:gd name="T112" fmla="*/ 248 w 377"/>
                  <a:gd name="T113" fmla="*/ 193 h 505"/>
                  <a:gd name="T114" fmla="*/ 256 w 377"/>
                  <a:gd name="T115" fmla="*/ 180 h 505"/>
                  <a:gd name="T116" fmla="*/ 273 w 377"/>
                  <a:gd name="T117" fmla="*/ 171 h 505"/>
                  <a:gd name="T118" fmla="*/ 274 w 377"/>
                  <a:gd name="T119" fmla="*/ 133 h 505"/>
                  <a:gd name="T120" fmla="*/ 279 w 377"/>
                  <a:gd name="T121" fmla="*/ 83 h 505"/>
                  <a:gd name="T122" fmla="*/ 275 w 377"/>
                  <a:gd name="T123" fmla="*/ 40 h 505"/>
                  <a:gd name="T124" fmla="*/ 280 w 377"/>
                  <a:gd name="T125" fmla="*/ 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7" h="505">
                    <a:moveTo>
                      <a:pt x="289" y="0"/>
                    </a:moveTo>
                    <a:lnTo>
                      <a:pt x="294" y="1"/>
                    </a:lnTo>
                    <a:lnTo>
                      <a:pt x="302" y="3"/>
                    </a:lnTo>
                    <a:lnTo>
                      <a:pt x="305" y="4"/>
                    </a:lnTo>
                    <a:lnTo>
                      <a:pt x="309" y="6"/>
                    </a:lnTo>
                    <a:lnTo>
                      <a:pt x="311" y="8"/>
                    </a:lnTo>
                    <a:lnTo>
                      <a:pt x="313" y="9"/>
                    </a:lnTo>
                    <a:lnTo>
                      <a:pt x="315" y="11"/>
                    </a:lnTo>
                    <a:lnTo>
                      <a:pt x="316" y="12"/>
                    </a:lnTo>
                    <a:lnTo>
                      <a:pt x="317" y="14"/>
                    </a:lnTo>
                    <a:lnTo>
                      <a:pt x="317" y="16"/>
                    </a:lnTo>
                    <a:lnTo>
                      <a:pt x="319" y="18"/>
                    </a:lnTo>
                    <a:lnTo>
                      <a:pt x="320" y="20"/>
                    </a:lnTo>
                    <a:lnTo>
                      <a:pt x="321" y="22"/>
                    </a:lnTo>
                    <a:lnTo>
                      <a:pt x="322" y="23"/>
                    </a:lnTo>
                    <a:lnTo>
                      <a:pt x="326" y="25"/>
                    </a:lnTo>
                    <a:lnTo>
                      <a:pt x="329" y="27"/>
                    </a:lnTo>
                    <a:lnTo>
                      <a:pt x="333" y="28"/>
                    </a:lnTo>
                    <a:lnTo>
                      <a:pt x="336" y="29"/>
                    </a:lnTo>
                    <a:lnTo>
                      <a:pt x="339" y="31"/>
                    </a:lnTo>
                    <a:lnTo>
                      <a:pt x="342" y="32"/>
                    </a:lnTo>
                    <a:lnTo>
                      <a:pt x="345" y="35"/>
                    </a:lnTo>
                    <a:lnTo>
                      <a:pt x="348" y="38"/>
                    </a:lnTo>
                    <a:lnTo>
                      <a:pt x="348" y="44"/>
                    </a:lnTo>
                    <a:lnTo>
                      <a:pt x="348" y="50"/>
                    </a:lnTo>
                    <a:lnTo>
                      <a:pt x="347" y="55"/>
                    </a:lnTo>
                    <a:lnTo>
                      <a:pt x="346" y="60"/>
                    </a:lnTo>
                    <a:lnTo>
                      <a:pt x="345" y="64"/>
                    </a:lnTo>
                    <a:lnTo>
                      <a:pt x="345" y="68"/>
                    </a:lnTo>
                    <a:lnTo>
                      <a:pt x="343" y="72"/>
                    </a:lnTo>
                    <a:lnTo>
                      <a:pt x="341" y="76"/>
                    </a:lnTo>
                    <a:lnTo>
                      <a:pt x="341" y="77"/>
                    </a:lnTo>
                    <a:lnTo>
                      <a:pt x="340" y="79"/>
                    </a:lnTo>
                    <a:lnTo>
                      <a:pt x="340" y="81"/>
                    </a:lnTo>
                    <a:lnTo>
                      <a:pt x="340" y="84"/>
                    </a:lnTo>
                    <a:lnTo>
                      <a:pt x="339" y="89"/>
                    </a:lnTo>
                    <a:lnTo>
                      <a:pt x="340" y="95"/>
                    </a:lnTo>
                    <a:lnTo>
                      <a:pt x="340" y="100"/>
                    </a:lnTo>
                    <a:lnTo>
                      <a:pt x="341" y="105"/>
                    </a:lnTo>
                    <a:lnTo>
                      <a:pt x="341" y="108"/>
                    </a:lnTo>
                    <a:lnTo>
                      <a:pt x="343" y="111"/>
                    </a:lnTo>
                    <a:lnTo>
                      <a:pt x="343" y="113"/>
                    </a:lnTo>
                    <a:lnTo>
                      <a:pt x="342" y="117"/>
                    </a:lnTo>
                    <a:lnTo>
                      <a:pt x="341" y="121"/>
                    </a:lnTo>
                    <a:lnTo>
                      <a:pt x="341" y="124"/>
                    </a:lnTo>
                    <a:lnTo>
                      <a:pt x="344" y="126"/>
                    </a:lnTo>
                    <a:lnTo>
                      <a:pt x="346" y="128"/>
                    </a:lnTo>
                    <a:lnTo>
                      <a:pt x="349" y="128"/>
                    </a:lnTo>
                    <a:lnTo>
                      <a:pt x="351" y="129"/>
                    </a:lnTo>
                    <a:lnTo>
                      <a:pt x="354" y="129"/>
                    </a:lnTo>
                    <a:lnTo>
                      <a:pt x="357" y="130"/>
                    </a:lnTo>
                    <a:lnTo>
                      <a:pt x="361" y="130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7" y="130"/>
                    </a:lnTo>
                    <a:lnTo>
                      <a:pt x="369" y="132"/>
                    </a:lnTo>
                    <a:lnTo>
                      <a:pt x="373" y="135"/>
                    </a:lnTo>
                    <a:lnTo>
                      <a:pt x="374" y="136"/>
                    </a:lnTo>
                    <a:lnTo>
                      <a:pt x="375" y="137"/>
                    </a:lnTo>
                    <a:lnTo>
                      <a:pt x="376" y="139"/>
                    </a:lnTo>
                    <a:lnTo>
                      <a:pt x="376" y="141"/>
                    </a:lnTo>
                    <a:lnTo>
                      <a:pt x="377" y="142"/>
                    </a:lnTo>
                    <a:lnTo>
                      <a:pt x="377" y="144"/>
                    </a:lnTo>
                    <a:lnTo>
                      <a:pt x="377" y="145"/>
                    </a:lnTo>
                    <a:lnTo>
                      <a:pt x="377" y="147"/>
                    </a:lnTo>
                    <a:lnTo>
                      <a:pt x="377" y="151"/>
                    </a:lnTo>
                    <a:lnTo>
                      <a:pt x="376" y="155"/>
                    </a:lnTo>
                    <a:lnTo>
                      <a:pt x="375" y="159"/>
                    </a:lnTo>
                    <a:lnTo>
                      <a:pt x="373" y="162"/>
                    </a:lnTo>
                    <a:lnTo>
                      <a:pt x="373" y="165"/>
                    </a:lnTo>
                    <a:lnTo>
                      <a:pt x="371" y="167"/>
                    </a:lnTo>
                    <a:lnTo>
                      <a:pt x="369" y="169"/>
                    </a:lnTo>
                    <a:lnTo>
                      <a:pt x="367" y="172"/>
                    </a:lnTo>
                    <a:lnTo>
                      <a:pt x="365" y="173"/>
                    </a:lnTo>
                    <a:lnTo>
                      <a:pt x="361" y="176"/>
                    </a:lnTo>
                    <a:lnTo>
                      <a:pt x="357" y="179"/>
                    </a:lnTo>
                    <a:lnTo>
                      <a:pt x="350" y="182"/>
                    </a:lnTo>
                    <a:lnTo>
                      <a:pt x="339" y="189"/>
                    </a:lnTo>
                    <a:lnTo>
                      <a:pt x="328" y="195"/>
                    </a:lnTo>
                    <a:lnTo>
                      <a:pt x="325" y="197"/>
                    </a:lnTo>
                    <a:lnTo>
                      <a:pt x="322" y="199"/>
                    </a:lnTo>
                    <a:lnTo>
                      <a:pt x="321" y="201"/>
                    </a:lnTo>
                    <a:lnTo>
                      <a:pt x="318" y="205"/>
                    </a:lnTo>
                    <a:lnTo>
                      <a:pt x="315" y="211"/>
                    </a:lnTo>
                    <a:lnTo>
                      <a:pt x="311" y="216"/>
                    </a:lnTo>
                    <a:lnTo>
                      <a:pt x="309" y="220"/>
                    </a:lnTo>
                    <a:lnTo>
                      <a:pt x="309" y="224"/>
                    </a:lnTo>
                    <a:lnTo>
                      <a:pt x="308" y="228"/>
                    </a:lnTo>
                    <a:lnTo>
                      <a:pt x="306" y="232"/>
                    </a:lnTo>
                    <a:lnTo>
                      <a:pt x="301" y="235"/>
                    </a:lnTo>
                    <a:lnTo>
                      <a:pt x="297" y="238"/>
                    </a:lnTo>
                    <a:lnTo>
                      <a:pt x="297" y="242"/>
                    </a:lnTo>
                    <a:lnTo>
                      <a:pt x="296" y="247"/>
                    </a:lnTo>
                    <a:lnTo>
                      <a:pt x="295" y="251"/>
                    </a:lnTo>
                    <a:lnTo>
                      <a:pt x="294" y="255"/>
                    </a:lnTo>
                    <a:lnTo>
                      <a:pt x="290" y="263"/>
                    </a:lnTo>
                    <a:lnTo>
                      <a:pt x="285" y="272"/>
                    </a:lnTo>
                    <a:lnTo>
                      <a:pt x="279" y="280"/>
                    </a:lnTo>
                    <a:lnTo>
                      <a:pt x="273" y="287"/>
                    </a:lnTo>
                    <a:lnTo>
                      <a:pt x="273" y="289"/>
                    </a:lnTo>
                    <a:lnTo>
                      <a:pt x="271" y="291"/>
                    </a:lnTo>
                    <a:lnTo>
                      <a:pt x="270" y="293"/>
                    </a:lnTo>
                    <a:lnTo>
                      <a:pt x="269" y="295"/>
                    </a:lnTo>
                    <a:lnTo>
                      <a:pt x="269" y="300"/>
                    </a:lnTo>
                    <a:lnTo>
                      <a:pt x="268" y="305"/>
                    </a:lnTo>
                    <a:lnTo>
                      <a:pt x="267" y="309"/>
                    </a:lnTo>
                    <a:lnTo>
                      <a:pt x="265" y="314"/>
                    </a:lnTo>
                    <a:lnTo>
                      <a:pt x="265" y="317"/>
                    </a:lnTo>
                    <a:lnTo>
                      <a:pt x="264" y="318"/>
                    </a:lnTo>
                    <a:lnTo>
                      <a:pt x="263" y="320"/>
                    </a:lnTo>
                    <a:lnTo>
                      <a:pt x="262" y="322"/>
                    </a:lnTo>
                    <a:lnTo>
                      <a:pt x="259" y="325"/>
                    </a:lnTo>
                    <a:lnTo>
                      <a:pt x="252" y="333"/>
                    </a:lnTo>
                    <a:lnTo>
                      <a:pt x="245" y="339"/>
                    </a:lnTo>
                    <a:lnTo>
                      <a:pt x="241" y="343"/>
                    </a:lnTo>
                    <a:lnTo>
                      <a:pt x="236" y="345"/>
                    </a:lnTo>
                    <a:lnTo>
                      <a:pt x="232" y="345"/>
                    </a:lnTo>
                    <a:lnTo>
                      <a:pt x="230" y="347"/>
                    </a:lnTo>
                    <a:lnTo>
                      <a:pt x="228" y="349"/>
                    </a:lnTo>
                    <a:lnTo>
                      <a:pt x="226" y="350"/>
                    </a:lnTo>
                    <a:lnTo>
                      <a:pt x="224" y="353"/>
                    </a:lnTo>
                    <a:lnTo>
                      <a:pt x="222" y="357"/>
                    </a:lnTo>
                    <a:lnTo>
                      <a:pt x="219" y="361"/>
                    </a:lnTo>
                    <a:lnTo>
                      <a:pt x="216" y="366"/>
                    </a:lnTo>
                    <a:lnTo>
                      <a:pt x="213" y="370"/>
                    </a:lnTo>
                    <a:lnTo>
                      <a:pt x="210" y="374"/>
                    </a:lnTo>
                    <a:lnTo>
                      <a:pt x="207" y="378"/>
                    </a:lnTo>
                    <a:lnTo>
                      <a:pt x="203" y="379"/>
                    </a:lnTo>
                    <a:lnTo>
                      <a:pt x="200" y="381"/>
                    </a:lnTo>
                    <a:lnTo>
                      <a:pt x="196" y="381"/>
                    </a:lnTo>
                    <a:lnTo>
                      <a:pt x="192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7" y="387"/>
                    </a:lnTo>
                    <a:lnTo>
                      <a:pt x="183" y="387"/>
                    </a:lnTo>
                    <a:lnTo>
                      <a:pt x="181" y="389"/>
                    </a:lnTo>
                    <a:lnTo>
                      <a:pt x="180" y="390"/>
                    </a:lnTo>
                    <a:lnTo>
                      <a:pt x="179" y="392"/>
                    </a:lnTo>
                    <a:lnTo>
                      <a:pt x="177" y="394"/>
                    </a:lnTo>
                    <a:lnTo>
                      <a:pt x="176" y="396"/>
                    </a:lnTo>
                    <a:lnTo>
                      <a:pt x="174" y="398"/>
                    </a:lnTo>
                    <a:lnTo>
                      <a:pt x="172" y="400"/>
                    </a:lnTo>
                    <a:lnTo>
                      <a:pt x="171" y="401"/>
                    </a:lnTo>
                    <a:lnTo>
                      <a:pt x="169" y="402"/>
                    </a:lnTo>
                    <a:lnTo>
                      <a:pt x="168" y="403"/>
                    </a:lnTo>
                    <a:lnTo>
                      <a:pt x="166" y="403"/>
                    </a:lnTo>
                    <a:lnTo>
                      <a:pt x="164" y="404"/>
                    </a:lnTo>
                    <a:lnTo>
                      <a:pt x="163" y="404"/>
                    </a:lnTo>
                    <a:lnTo>
                      <a:pt x="161" y="404"/>
                    </a:lnTo>
                    <a:lnTo>
                      <a:pt x="159" y="405"/>
                    </a:lnTo>
                    <a:lnTo>
                      <a:pt x="157" y="405"/>
                    </a:lnTo>
                    <a:lnTo>
                      <a:pt x="152" y="411"/>
                    </a:lnTo>
                    <a:lnTo>
                      <a:pt x="144" y="417"/>
                    </a:lnTo>
                    <a:lnTo>
                      <a:pt x="137" y="422"/>
                    </a:lnTo>
                    <a:lnTo>
                      <a:pt x="129" y="429"/>
                    </a:lnTo>
                    <a:lnTo>
                      <a:pt x="126" y="431"/>
                    </a:lnTo>
                    <a:lnTo>
                      <a:pt x="122" y="434"/>
                    </a:lnTo>
                    <a:lnTo>
                      <a:pt x="117" y="437"/>
                    </a:lnTo>
                    <a:lnTo>
                      <a:pt x="113" y="439"/>
                    </a:lnTo>
                    <a:lnTo>
                      <a:pt x="109" y="441"/>
                    </a:lnTo>
                    <a:lnTo>
                      <a:pt x="105" y="441"/>
                    </a:lnTo>
                    <a:lnTo>
                      <a:pt x="101" y="442"/>
                    </a:lnTo>
                    <a:lnTo>
                      <a:pt x="97" y="443"/>
                    </a:lnTo>
                    <a:lnTo>
                      <a:pt x="96" y="445"/>
                    </a:lnTo>
                    <a:lnTo>
                      <a:pt x="96" y="447"/>
                    </a:lnTo>
                    <a:lnTo>
                      <a:pt x="95" y="449"/>
                    </a:lnTo>
                    <a:lnTo>
                      <a:pt x="94" y="450"/>
                    </a:lnTo>
                    <a:lnTo>
                      <a:pt x="92" y="451"/>
                    </a:lnTo>
                    <a:lnTo>
                      <a:pt x="91" y="452"/>
                    </a:lnTo>
                    <a:lnTo>
                      <a:pt x="89" y="453"/>
                    </a:lnTo>
                    <a:lnTo>
                      <a:pt x="88" y="453"/>
                    </a:lnTo>
                    <a:lnTo>
                      <a:pt x="84" y="454"/>
                    </a:lnTo>
                    <a:lnTo>
                      <a:pt x="81" y="455"/>
                    </a:lnTo>
                    <a:lnTo>
                      <a:pt x="79" y="456"/>
                    </a:lnTo>
                    <a:lnTo>
                      <a:pt x="77" y="457"/>
                    </a:lnTo>
                    <a:lnTo>
                      <a:pt x="76" y="457"/>
                    </a:lnTo>
                    <a:lnTo>
                      <a:pt x="74" y="459"/>
                    </a:lnTo>
                    <a:lnTo>
                      <a:pt x="70" y="463"/>
                    </a:lnTo>
                    <a:lnTo>
                      <a:pt x="66" y="467"/>
                    </a:lnTo>
                    <a:lnTo>
                      <a:pt x="61" y="472"/>
                    </a:lnTo>
                    <a:lnTo>
                      <a:pt x="57" y="476"/>
                    </a:lnTo>
                    <a:lnTo>
                      <a:pt x="56" y="477"/>
                    </a:lnTo>
                    <a:lnTo>
                      <a:pt x="54" y="477"/>
                    </a:lnTo>
                    <a:lnTo>
                      <a:pt x="52" y="477"/>
                    </a:lnTo>
                    <a:lnTo>
                      <a:pt x="51" y="478"/>
                    </a:lnTo>
                    <a:lnTo>
                      <a:pt x="49" y="478"/>
                    </a:lnTo>
                    <a:lnTo>
                      <a:pt x="48" y="479"/>
                    </a:lnTo>
                    <a:lnTo>
                      <a:pt x="46" y="480"/>
                    </a:lnTo>
                    <a:lnTo>
                      <a:pt x="45" y="481"/>
                    </a:lnTo>
                    <a:lnTo>
                      <a:pt x="40" y="487"/>
                    </a:lnTo>
                    <a:lnTo>
                      <a:pt x="33" y="494"/>
                    </a:lnTo>
                    <a:lnTo>
                      <a:pt x="30" y="497"/>
                    </a:lnTo>
                    <a:lnTo>
                      <a:pt x="28" y="501"/>
                    </a:lnTo>
                    <a:lnTo>
                      <a:pt x="24" y="503"/>
                    </a:lnTo>
                    <a:lnTo>
                      <a:pt x="21" y="505"/>
                    </a:lnTo>
                    <a:lnTo>
                      <a:pt x="16" y="505"/>
                    </a:lnTo>
                    <a:lnTo>
                      <a:pt x="12" y="505"/>
                    </a:lnTo>
                    <a:lnTo>
                      <a:pt x="9" y="505"/>
                    </a:lnTo>
                    <a:lnTo>
                      <a:pt x="5" y="505"/>
                    </a:lnTo>
                    <a:lnTo>
                      <a:pt x="3" y="502"/>
                    </a:lnTo>
                    <a:lnTo>
                      <a:pt x="0" y="500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8" y="490"/>
                    </a:lnTo>
                    <a:lnTo>
                      <a:pt x="15" y="483"/>
                    </a:lnTo>
                    <a:lnTo>
                      <a:pt x="21" y="477"/>
                    </a:lnTo>
                    <a:lnTo>
                      <a:pt x="28" y="470"/>
                    </a:lnTo>
                    <a:lnTo>
                      <a:pt x="31" y="469"/>
                    </a:lnTo>
                    <a:lnTo>
                      <a:pt x="35" y="466"/>
                    </a:lnTo>
                    <a:lnTo>
                      <a:pt x="38" y="465"/>
                    </a:lnTo>
                    <a:lnTo>
                      <a:pt x="41" y="463"/>
                    </a:lnTo>
                    <a:lnTo>
                      <a:pt x="44" y="461"/>
                    </a:lnTo>
                    <a:lnTo>
                      <a:pt x="48" y="459"/>
                    </a:lnTo>
                    <a:lnTo>
                      <a:pt x="51" y="457"/>
                    </a:lnTo>
                    <a:lnTo>
                      <a:pt x="53" y="454"/>
                    </a:lnTo>
                    <a:lnTo>
                      <a:pt x="57" y="449"/>
                    </a:lnTo>
                    <a:lnTo>
                      <a:pt x="60" y="445"/>
                    </a:lnTo>
                    <a:lnTo>
                      <a:pt x="64" y="444"/>
                    </a:lnTo>
                    <a:lnTo>
                      <a:pt x="70" y="443"/>
                    </a:lnTo>
                    <a:lnTo>
                      <a:pt x="73" y="440"/>
                    </a:lnTo>
                    <a:lnTo>
                      <a:pt x="77" y="436"/>
                    </a:lnTo>
                    <a:lnTo>
                      <a:pt x="81" y="433"/>
                    </a:lnTo>
                    <a:lnTo>
                      <a:pt x="85" y="429"/>
                    </a:lnTo>
                    <a:lnTo>
                      <a:pt x="89" y="429"/>
                    </a:lnTo>
                    <a:lnTo>
                      <a:pt x="93" y="429"/>
                    </a:lnTo>
                    <a:lnTo>
                      <a:pt x="94" y="428"/>
                    </a:lnTo>
                    <a:lnTo>
                      <a:pt x="96" y="426"/>
                    </a:lnTo>
                    <a:lnTo>
                      <a:pt x="96" y="425"/>
                    </a:lnTo>
                    <a:lnTo>
                      <a:pt x="98" y="423"/>
                    </a:lnTo>
                    <a:lnTo>
                      <a:pt x="100" y="420"/>
                    </a:lnTo>
                    <a:lnTo>
                      <a:pt x="104" y="417"/>
                    </a:lnTo>
                    <a:lnTo>
                      <a:pt x="107" y="417"/>
                    </a:lnTo>
                    <a:lnTo>
                      <a:pt x="111" y="415"/>
                    </a:lnTo>
                    <a:lnTo>
                      <a:pt x="112" y="413"/>
                    </a:lnTo>
                    <a:lnTo>
                      <a:pt x="115" y="412"/>
                    </a:lnTo>
                    <a:lnTo>
                      <a:pt x="116" y="410"/>
                    </a:lnTo>
                    <a:lnTo>
                      <a:pt x="117" y="408"/>
                    </a:lnTo>
                    <a:lnTo>
                      <a:pt x="119" y="406"/>
                    </a:lnTo>
                    <a:lnTo>
                      <a:pt x="120" y="404"/>
                    </a:lnTo>
                    <a:lnTo>
                      <a:pt x="122" y="403"/>
                    </a:lnTo>
                    <a:lnTo>
                      <a:pt x="124" y="401"/>
                    </a:lnTo>
                    <a:lnTo>
                      <a:pt x="128" y="399"/>
                    </a:lnTo>
                    <a:lnTo>
                      <a:pt x="132" y="396"/>
                    </a:lnTo>
                    <a:lnTo>
                      <a:pt x="136" y="393"/>
                    </a:lnTo>
                    <a:lnTo>
                      <a:pt x="140" y="389"/>
                    </a:lnTo>
                    <a:lnTo>
                      <a:pt x="141" y="387"/>
                    </a:lnTo>
                    <a:lnTo>
                      <a:pt x="142" y="385"/>
                    </a:lnTo>
                    <a:lnTo>
                      <a:pt x="143" y="383"/>
                    </a:lnTo>
                    <a:lnTo>
                      <a:pt x="144" y="382"/>
                    </a:lnTo>
                    <a:lnTo>
                      <a:pt x="144" y="381"/>
                    </a:lnTo>
                    <a:lnTo>
                      <a:pt x="145" y="381"/>
                    </a:lnTo>
                    <a:lnTo>
                      <a:pt x="152" y="377"/>
                    </a:lnTo>
                    <a:lnTo>
                      <a:pt x="158" y="372"/>
                    </a:lnTo>
                    <a:lnTo>
                      <a:pt x="164" y="368"/>
                    </a:lnTo>
                    <a:lnTo>
                      <a:pt x="171" y="363"/>
                    </a:lnTo>
                    <a:lnTo>
                      <a:pt x="178" y="357"/>
                    </a:lnTo>
                    <a:lnTo>
                      <a:pt x="184" y="352"/>
                    </a:lnTo>
                    <a:lnTo>
                      <a:pt x="191" y="346"/>
                    </a:lnTo>
                    <a:lnTo>
                      <a:pt x="197" y="340"/>
                    </a:lnTo>
                    <a:lnTo>
                      <a:pt x="204" y="333"/>
                    </a:lnTo>
                    <a:lnTo>
                      <a:pt x="209" y="326"/>
                    </a:lnTo>
                    <a:lnTo>
                      <a:pt x="214" y="319"/>
                    </a:lnTo>
                    <a:lnTo>
                      <a:pt x="218" y="312"/>
                    </a:lnTo>
                    <a:lnTo>
                      <a:pt x="220" y="308"/>
                    </a:lnTo>
                    <a:lnTo>
                      <a:pt x="222" y="304"/>
                    </a:lnTo>
                    <a:lnTo>
                      <a:pt x="224" y="300"/>
                    </a:lnTo>
                    <a:lnTo>
                      <a:pt x="225" y="296"/>
                    </a:lnTo>
                    <a:lnTo>
                      <a:pt x="227" y="293"/>
                    </a:lnTo>
                    <a:lnTo>
                      <a:pt x="228" y="289"/>
                    </a:lnTo>
                    <a:lnTo>
                      <a:pt x="228" y="284"/>
                    </a:lnTo>
                    <a:lnTo>
                      <a:pt x="229" y="280"/>
                    </a:lnTo>
                    <a:lnTo>
                      <a:pt x="228" y="280"/>
                    </a:lnTo>
                    <a:lnTo>
                      <a:pt x="228" y="278"/>
                    </a:lnTo>
                    <a:lnTo>
                      <a:pt x="224" y="279"/>
                    </a:lnTo>
                    <a:lnTo>
                      <a:pt x="220" y="279"/>
                    </a:lnTo>
                    <a:lnTo>
                      <a:pt x="218" y="280"/>
                    </a:lnTo>
                    <a:lnTo>
                      <a:pt x="216" y="281"/>
                    </a:lnTo>
                    <a:lnTo>
                      <a:pt x="211" y="283"/>
                    </a:lnTo>
                    <a:lnTo>
                      <a:pt x="207" y="285"/>
                    </a:lnTo>
                    <a:lnTo>
                      <a:pt x="202" y="286"/>
                    </a:lnTo>
                    <a:lnTo>
                      <a:pt x="198" y="288"/>
                    </a:lnTo>
                    <a:lnTo>
                      <a:pt x="193" y="289"/>
                    </a:lnTo>
                    <a:lnTo>
                      <a:pt x="189" y="289"/>
                    </a:lnTo>
                    <a:lnTo>
                      <a:pt x="185" y="289"/>
                    </a:lnTo>
                    <a:lnTo>
                      <a:pt x="181" y="289"/>
                    </a:lnTo>
                    <a:lnTo>
                      <a:pt x="177" y="289"/>
                    </a:lnTo>
                    <a:lnTo>
                      <a:pt x="173" y="289"/>
                    </a:lnTo>
                    <a:lnTo>
                      <a:pt x="169" y="287"/>
                    </a:lnTo>
                    <a:lnTo>
                      <a:pt x="166" y="286"/>
                    </a:lnTo>
                    <a:lnTo>
                      <a:pt x="162" y="285"/>
                    </a:lnTo>
                    <a:lnTo>
                      <a:pt x="159" y="283"/>
                    </a:lnTo>
                    <a:lnTo>
                      <a:pt x="156" y="281"/>
                    </a:lnTo>
                    <a:lnTo>
                      <a:pt x="152" y="280"/>
                    </a:lnTo>
                    <a:lnTo>
                      <a:pt x="149" y="277"/>
                    </a:lnTo>
                    <a:lnTo>
                      <a:pt x="146" y="276"/>
                    </a:lnTo>
                    <a:lnTo>
                      <a:pt x="141" y="273"/>
                    </a:lnTo>
                    <a:lnTo>
                      <a:pt x="136" y="270"/>
                    </a:lnTo>
                    <a:lnTo>
                      <a:pt x="136" y="269"/>
                    </a:lnTo>
                    <a:lnTo>
                      <a:pt x="135" y="269"/>
                    </a:lnTo>
                    <a:lnTo>
                      <a:pt x="134" y="268"/>
                    </a:lnTo>
                    <a:lnTo>
                      <a:pt x="133" y="266"/>
                    </a:lnTo>
                    <a:lnTo>
                      <a:pt x="133" y="265"/>
                    </a:lnTo>
                    <a:lnTo>
                      <a:pt x="132" y="264"/>
                    </a:lnTo>
                    <a:lnTo>
                      <a:pt x="132" y="261"/>
                    </a:lnTo>
                    <a:lnTo>
                      <a:pt x="132" y="259"/>
                    </a:lnTo>
                    <a:lnTo>
                      <a:pt x="132" y="258"/>
                    </a:lnTo>
                    <a:lnTo>
                      <a:pt x="131" y="257"/>
                    </a:lnTo>
                    <a:lnTo>
                      <a:pt x="131" y="255"/>
                    </a:lnTo>
                    <a:lnTo>
                      <a:pt x="131" y="254"/>
                    </a:lnTo>
                    <a:lnTo>
                      <a:pt x="131" y="253"/>
                    </a:lnTo>
                    <a:lnTo>
                      <a:pt x="132" y="252"/>
                    </a:lnTo>
                    <a:lnTo>
                      <a:pt x="132" y="250"/>
                    </a:lnTo>
                    <a:lnTo>
                      <a:pt x="132" y="249"/>
                    </a:lnTo>
                    <a:lnTo>
                      <a:pt x="135" y="246"/>
                    </a:lnTo>
                    <a:lnTo>
                      <a:pt x="138" y="244"/>
                    </a:lnTo>
                    <a:lnTo>
                      <a:pt x="141" y="241"/>
                    </a:lnTo>
                    <a:lnTo>
                      <a:pt x="144" y="239"/>
                    </a:lnTo>
                    <a:lnTo>
                      <a:pt x="152" y="234"/>
                    </a:lnTo>
                    <a:lnTo>
                      <a:pt x="160" y="230"/>
                    </a:lnTo>
                    <a:lnTo>
                      <a:pt x="167" y="227"/>
                    </a:lnTo>
                    <a:lnTo>
                      <a:pt x="172" y="225"/>
                    </a:lnTo>
                    <a:lnTo>
                      <a:pt x="177" y="224"/>
                    </a:lnTo>
                    <a:lnTo>
                      <a:pt x="183" y="222"/>
                    </a:lnTo>
                    <a:lnTo>
                      <a:pt x="188" y="221"/>
                    </a:lnTo>
                    <a:lnTo>
                      <a:pt x="195" y="220"/>
                    </a:lnTo>
                    <a:lnTo>
                      <a:pt x="198" y="219"/>
                    </a:lnTo>
                    <a:lnTo>
                      <a:pt x="200" y="217"/>
                    </a:lnTo>
                    <a:lnTo>
                      <a:pt x="203" y="216"/>
                    </a:lnTo>
                    <a:lnTo>
                      <a:pt x="205" y="213"/>
                    </a:lnTo>
                    <a:lnTo>
                      <a:pt x="207" y="212"/>
                    </a:lnTo>
                    <a:lnTo>
                      <a:pt x="209" y="209"/>
                    </a:lnTo>
                    <a:lnTo>
                      <a:pt x="212" y="208"/>
                    </a:lnTo>
                    <a:lnTo>
                      <a:pt x="215" y="206"/>
                    </a:lnTo>
                    <a:lnTo>
                      <a:pt x="218" y="205"/>
                    </a:lnTo>
                    <a:lnTo>
                      <a:pt x="222" y="204"/>
                    </a:lnTo>
                    <a:lnTo>
                      <a:pt x="226" y="202"/>
                    </a:lnTo>
                    <a:lnTo>
                      <a:pt x="230" y="201"/>
                    </a:lnTo>
                    <a:lnTo>
                      <a:pt x="235" y="200"/>
                    </a:lnTo>
                    <a:lnTo>
                      <a:pt x="239" y="198"/>
                    </a:lnTo>
                    <a:lnTo>
                      <a:pt x="242" y="197"/>
                    </a:lnTo>
                    <a:lnTo>
                      <a:pt x="246" y="195"/>
                    </a:lnTo>
                    <a:lnTo>
                      <a:pt x="248" y="193"/>
                    </a:lnTo>
                    <a:lnTo>
                      <a:pt x="249" y="191"/>
                    </a:lnTo>
                    <a:lnTo>
                      <a:pt x="250" y="189"/>
                    </a:lnTo>
                    <a:lnTo>
                      <a:pt x="252" y="187"/>
                    </a:lnTo>
                    <a:lnTo>
                      <a:pt x="253" y="184"/>
                    </a:lnTo>
                    <a:lnTo>
                      <a:pt x="254" y="182"/>
                    </a:lnTo>
                    <a:lnTo>
                      <a:pt x="256" y="180"/>
                    </a:lnTo>
                    <a:lnTo>
                      <a:pt x="257" y="179"/>
                    </a:lnTo>
                    <a:lnTo>
                      <a:pt x="261" y="176"/>
                    </a:lnTo>
                    <a:lnTo>
                      <a:pt x="266" y="175"/>
                    </a:lnTo>
                    <a:lnTo>
                      <a:pt x="269" y="173"/>
                    </a:lnTo>
                    <a:lnTo>
                      <a:pt x="270" y="172"/>
                    </a:lnTo>
                    <a:lnTo>
                      <a:pt x="273" y="171"/>
                    </a:lnTo>
                    <a:lnTo>
                      <a:pt x="273" y="169"/>
                    </a:lnTo>
                    <a:lnTo>
                      <a:pt x="273" y="160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6"/>
                    </a:lnTo>
                    <a:lnTo>
                      <a:pt x="274" y="133"/>
                    </a:lnTo>
                    <a:lnTo>
                      <a:pt x="275" y="127"/>
                    </a:lnTo>
                    <a:lnTo>
                      <a:pt x="276" y="118"/>
                    </a:lnTo>
                    <a:lnTo>
                      <a:pt x="277" y="108"/>
                    </a:lnTo>
                    <a:lnTo>
                      <a:pt x="278" y="98"/>
                    </a:lnTo>
                    <a:lnTo>
                      <a:pt x="279" y="90"/>
                    </a:lnTo>
                    <a:lnTo>
                      <a:pt x="279" y="83"/>
                    </a:lnTo>
                    <a:lnTo>
                      <a:pt x="279" y="79"/>
                    </a:lnTo>
                    <a:lnTo>
                      <a:pt x="278" y="76"/>
                    </a:lnTo>
                    <a:lnTo>
                      <a:pt x="278" y="70"/>
                    </a:lnTo>
                    <a:lnTo>
                      <a:pt x="277" y="60"/>
                    </a:lnTo>
                    <a:lnTo>
                      <a:pt x="276" y="50"/>
                    </a:lnTo>
                    <a:lnTo>
                      <a:pt x="275" y="40"/>
                    </a:lnTo>
                    <a:lnTo>
                      <a:pt x="274" y="31"/>
                    </a:lnTo>
                    <a:lnTo>
                      <a:pt x="274" y="24"/>
                    </a:lnTo>
                    <a:lnTo>
                      <a:pt x="273" y="22"/>
                    </a:lnTo>
                    <a:lnTo>
                      <a:pt x="276" y="17"/>
                    </a:lnTo>
                    <a:lnTo>
                      <a:pt x="277" y="12"/>
                    </a:lnTo>
                    <a:lnTo>
                      <a:pt x="280" y="7"/>
                    </a:lnTo>
                    <a:lnTo>
                      <a:pt x="281" y="1"/>
                    </a:lnTo>
                    <a:lnTo>
                      <a:pt x="285" y="2"/>
                    </a:lnTo>
                    <a:lnTo>
                      <a:pt x="286" y="1"/>
                    </a:lnTo>
                    <a:lnTo>
                      <a:pt x="287" y="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ṩḷiḋe"/>
              <p:cNvSpPr/>
              <p:nvPr userDrawn="1"/>
            </p:nvSpPr>
            <p:spPr bwMode="auto">
              <a:xfrm>
                <a:off x="8896351" y="3289301"/>
                <a:ext cx="249238" cy="231775"/>
              </a:xfrm>
              <a:custGeom>
                <a:avLst/>
                <a:gdLst>
                  <a:gd name="T0" fmla="*/ 5 w 157"/>
                  <a:gd name="T1" fmla="*/ 0 h 146"/>
                  <a:gd name="T2" fmla="*/ 9 w 157"/>
                  <a:gd name="T3" fmla="*/ 0 h 146"/>
                  <a:gd name="T4" fmla="*/ 11 w 157"/>
                  <a:gd name="T5" fmla="*/ 2 h 146"/>
                  <a:gd name="T6" fmla="*/ 14 w 157"/>
                  <a:gd name="T7" fmla="*/ 4 h 146"/>
                  <a:gd name="T8" fmla="*/ 17 w 157"/>
                  <a:gd name="T9" fmla="*/ 7 h 146"/>
                  <a:gd name="T10" fmla="*/ 19 w 157"/>
                  <a:gd name="T11" fmla="*/ 11 h 146"/>
                  <a:gd name="T12" fmla="*/ 27 w 157"/>
                  <a:gd name="T13" fmla="*/ 19 h 146"/>
                  <a:gd name="T14" fmla="*/ 37 w 157"/>
                  <a:gd name="T15" fmla="*/ 28 h 146"/>
                  <a:gd name="T16" fmla="*/ 45 w 157"/>
                  <a:gd name="T17" fmla="*/ 38 h 146"/>
                  <a:gd name="T18" fmla="*/ 49 w 157"/>
                  <a:gd name="T19" fmla="*/ 49 h 146"/>
                  <a:gd name="T20" fmla="*/ 54 w 157"/>
                  <a:gd name="T21" fmla="*/ 56 h 146"/>
                  <a:gd name="T22" fmla="*/ 61 w 157"/>
                  <a:gd name="T23" fmla="*/ 61 h 146"/>
                  <a:gd name="T24" fmla="*/ 64 w 157"/>
                  <a:gd name="T25" fmla="*/ 66 h 146"/>
                  <a:gd name="T26" fmla="*/ 72 w 157"/>
                  <a:gd name="T27" fmla="*/ 72 h 146"/>
                  <a:gd name="T28" fmla="*/ 85 w 157"/>
                  <a:gd name="T29" fmla="*/ 81 h 146"/>
                  <a:gd name="T30" fmla="*/ 99 w 157"/>
                  <a:gd name="T31" fmla="*/ 90 h 146"/>
                  <a:gd name="T32" fmla="*/ 113 w 157"/>
                  <a:gd name="T33" fmla="*/ 98 h 146"/>
                  <a:gd name="T34" fmla="*/ 121 w 157"/>
                  <a:gd name="T35" fmla="*/ 104 h 146"/>
                  <a:gd name="T36" fmla="*/ 124 w 157"/>
                  <a:gd name="T37" fmla="*/ 104 h 146"/>
                  <a:gd name="T38" fmla="*/ 127 w 157"/>
                  <a:gd name="T39" fmla="*/ 104 h 146"/>
                  <a:gd name="T40" fmla="*/ 131 w 157"/>
                  <a:gd name="T41" fmla="*/ 104 h 146"/>
                  <a:gd name="T42" fmla="*/ 138 w 157"/>
                  <a:gd name="T43" fmla="*/ 108 h 146"/>
                  <a:gd name="T44" fmla="*/ 148 w 157"/>
                  <a:gd name="T45" fmla="*/ 114 h 146"/>
                  <a:gd name="T46" fmla="*/ 154 w 157"/>
                  <a:gd name="T47" fmla="*/ 119 h 146"/>
                  <a:gd name="T48" fmla="*/ 157 w 157"/>
                  <a:gd name="T49" fmla="*/ 125 h 146"/>
                  <a:gd name="T50" fmla="*/ 156 w 157"/>
                  <a:gd name="T51" fmla="*/ 130 h 146"/>
                  <a:gd name="T52" fmla="*/ 155 w 157"/>
                  <a:gd name="T53" fmla="*/ 135 h 146"/>
                  <a:gd name="T54" fmla="*/ 153 w 157"/>
                  <a:gd name="T55" fmla="*/ 139 h 146"/>
                  <a:gd name="T56" fmla="*/ 149 w 157"/>
                  <a:gd name="T57" fmla="*/ 141 h 146"/>
                  <a:gd name="T58" fmla="*/ 145 w 157"/>
                  <a:gd name="T59" fmla="*/ 142 h 146"/>
                  <a:gd name="T60" fmla="*/ 136 w 157"/>
                  <a:gd name="T61" fmla="*/ 142 h 146"/>
                  <a:gd name="T62" fmla="*/ 122 w 157"/>
                  <a:gd name="T63" fmla="*/ 139 h 146"/>
                  <a:gd name="T64" fmla="*/ 112 w 157"/>
                  <a:gd name="T65" fmla="*/ 137 h 146"/>
                  <a:gd name="T66" fmla="*/ 107 w 157"/>
                  <a:gd name="T67" fmla="*/ 137 h 146"/>
                  <a:gd name="T68" fmla="*/ 104 w 157"/>
                  <a:gd name="T69" fmla="*/ 138 h 146"/>
                  <a:gd name="T70" fmla="*/ 100 w 157"/>
                  <a:gd name="T71" fmla="*/ 141 h 146"/>
                  <a:gd name="T72" fmla="*/ 94 w 157"/>
                  <a:gd name="T73" fmla="*/ 144 h 146"/>
                  <a:gd name="T74" fmla="*/ 85 w 157"/>
                  <a:gd name="T75" fmla="*/ 146 h 146"/>
                  <a:gd name="T76" fmla="*/ 76 w 157"/>
                  <a:gd name="T77" fmla="*/ 146 h 146"/>
                  <a:gd name="T78" fmla="*/ 67 w 157"/>
                  <a:gd name="T79" fmla="*/ 145 h 146"/>
                  <a:gd name="T80" fmla="*/ 61 w 157"/>
                  <a:gd name="T81" fmla="*/ 140 h 146"/>
                  <a:gd name="T82" fmla="*/ 57 w 157"/>
                  <a:gd name="T83" fmla="*/ 134 h 146"/>
                  <a:gd name="T84" fmla="*/ 51 w 157"/>
                  <a:gd name="T85" fmla="*/ 128 h 146"/>
                  <a:gd name="T86" fmla="*/ 46 w 157"/>
                  <a:gd name="T87" fmla="*/ 122 h 146"/>
                  <a:gd name="T88" fmla="*/ 41 w 157"/>
                  <a:gd name="T89" fmla="*/ 115 h 146"/>
                  <a:gd name="T90" fmla="*/ 38 w 157"/>
                  <a:gd name="T91" fmla="*/ 107 h 146"/>
                  <a:gd name="T92" fmla="*/ 33 w 157"/>
                  <a:gd name="T93" fmla="*/ 93 h 146"/>
                  <a:gd name="T94" fmla="*/ 29 w 157"/>
                  <a:gd name="T95" fmla="*/ 79 h 146"/>
                  <a:gd name="T96" fmla="*/ 25 w 157"/>
                  <a:gd name="T97" fmla="*/ 70 h 146"/>
                  <a:gd name="T98" fmla="*/ 16 w 157"/>
                  <a:gd name="T99" fmla="*/ 54 h 146"/>
                  <a:gd name="T100" fmla="*/ 7 w 157"/>
                  <a:gd name="T101" fmla="*/ 38 h 146"/>
                  <a:gd name="T102" fmla="*/ 3 w 157"/>
                  <a:gd name="T103" fmla="*/ 27 h 146"/>
                  <a:gd name="T104" fmla="*/ 0 w 157"/>
                  <a:gd name="T105" fmla="*/ 17 h 146"/>
                  <a:gd name="T106" fmla="*/ 0 w 157"/>
                  <a:gd name="T107" fmla="*/ 8 h 146"/>
                  <a:gd name="T108" fmla="*/ 0 w 157"/>
                  <a:gd name="T109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7" h="146">
                    <a:moveTo>
                      <a:pt x="1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7" y="7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4"/>
                    </a:lnTo>
                    <a:lnTo>
                      <a:pt x="27" y="19"/>
                    </a:lnTo>
                    <a:lnTo>
                      <a:pt x="33" y="24"/>
                    </a:lnTo>
                    <a:lnTo>
                      <a:pt x="37" y="28"/>
                    </a:lnTo>
                    <a:lnTo>
                      <a:pt x="42" y="33"/>
                    </a:lnTo>
                    <a:lnTo>
                      <a:pt x="45" y="38"/>
                    </a:lnTo>
                    <a:lnTo>
                      <a:pt x="47" y="43"/>
                    </a:lnTo>
                    <a:lnTo>
                      <a:pt x="49" y="49"/>
                    </a:lnTo>
                    <a:lnTo>
                      <a:pt x="51" y="54"/>
                    </a:lnTo>
                    <a:lnTo>
                      <a:pt x="54" y="56"/>
                    </a:lnTo>
                    <a:lnTo>
                      <a:pt x="57" y="58"/>
                    </a:lnTo>
                    <a:lnTo>
                      <a:pt x="61" y="61"/>
                    </a:lnTo>
                    <a:lnTo>
                      <a:pt x="63" y="63"/>
                    </a:lnTo>
                    <a:lnTo>
                      <a:pt x="64" y="66"/>
                    </a:lnTo>
                    <a:lnTo>
                      <a:pt x="65" y="68"/>
                    </a:lnTo>
                    <a:lnTo>
                      <a:pt x="72" y="72"/>
                    </a:lnTo>
                    <a:lnTo>
                      <a:pt x="78" y="77"/>
                    </a:lnTo>
                    <a:lnTo>
                      <a:pt x="85" y="81"/>
                    </a:lnTo>
                    <a:lnTo>
                      <a:pt x="92" y="85"/>
                    </a:lnTo>
                    <a:lnTo>
                      <a:pt x="99" y="90"/>
                    </a:lnTo>
                    <a:lnTo>
                      <a:pt x="106" y="94"/>
                    </a:lnTo>
                    <a:lnTo>
                      <a:pt x="113" y="98"/>
                    </a:lnTo>
                    <a:lnTo>
                      <a:pt x="119" y="102"/>
                    </a:lnTo>
                    <a:lnTo>
                      <a:pt x="121" y="104"/>
                    </a:lnTo>
                    <a:lnTo>
                      <a:pt x="122" y="104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7" y="104"/>
                    </a:lnTo>
                    <a:lnTo>
                      <a:pt x="129" y="104"/>
                    </a:lnTo>
                    <a:lnTo>
                      <a:pt x="131" y="104"/>
                    </a:lnTo>
                    <a:lnTo>
                      <a:pt x="133" y="105"/>
                    </a:lnTo>
                    <a:lnTo>
                      <a:pt x="138" y="108"/>
                    </a:lnTo>
                    <a:lnTo>
                      <a:pt x="145" y="113"/>
                    </a:lnTo>
                    <a:lnTo>
                      <a:pt x="148" y="114"/>
                    </a:lnTo>
                    <a:lnTo>
                      <a:pt x="151" y="117"/>
                    </a:lnTo>
                    <a:lnTo>
                      <a:pt x="154" y="119"/>
                    </a:lnTo>
                    <a:lnTo>
                      <a:pt x="156" y="122"/>
                    </a:lnTo>
                    <a:lnTo>
                      <a:pt x="157" y="125"/>
                    </a:lnTo>
                    <a:lnTo>
                      <a:pt x="157" y="128"/>
                    </a:lnTo>
                    <a:lnTo>
                      <a:pt x="156" y="130"/>
                    </a:lnTo>
                    <a:lnTo>
                      <a:pt x="156" y="133"/>
                    </a:lnTo>
                    <a:lnTo>
                      <a:pt x="155" y="135"/>
                    </a:lnTo>
                    <a:lnTo>
                      <a:pt x="154" y="137"/>
                    </a:lnTo>
                    <a:lnTo>
                      <a:pt x="153" y="139"/>
                    </a:lnTo>
                    <a:lnTo>
                      <a:pt x="151" y="140"/>
                    </a:lnTo>
                    <a:lnTo>
                      <a:pt x="149" y="141"/>
                    </a:lnTo>
                    <a:lnTo>
                      <a:pt x="147" y="142"/>
                    </a:lnTo>
                    <a:lnTo>
                      <a:pt x="145" y="142"/>
                    </a:lnTo>
                    <a:lnTo>
                      <a:pt x="142" y="142"/>
                    </a:lnTo>
                    <a:lnTo>
                      <a:pt x="136" y="142"/>
                    </a:lnTo>
                    <a:lnTo>
                      <a:pt x="129" y="141"/>
                    </a:lnTo>
                    <a:lnTo>
                      <a:pt x="122" y="139"/>
                    </a:lnTo>
                    <a:lnTo>
                      <a:pt x="117" y="138"/>
                    </a:lnTo>
                    <a:lnTo>
                      <a:pt x="112" y="137"/>
                    </a:lnTo>
                    <a:lnTo>
                      <a:pt x="109" y="136"/>
                    </a:lnTo>
                    <a:lnTo>
                      <a:pt x="107" y="137"/>
                    </a:lnTo>
                    <a:lnTo>
                      <a:pt x="105" y="137"/>
                    </a:lnTo>
                    <a:lnTo>
                      <a:pt x="104" y="138"/>
                    </a:lnTo>
                    <a:lnTo>
                      <a:pt x="103" y="139"/>
                    </a:lnTo>
                    <a:lnTo>
                      <a:pt x="100" y="141"/>
                    </a:lnTo>
                    <a:lnTo>
                      <a:pt x="98" y="142"/>
                    </a:lnTo>
                    <a:lnTo>
                      <a:pt x="94" y="144"/>
                    </a:lnTo>
                    <a:lnTo>
                      <a:pt x="90" y="145"/>
                    </a:lnTo>
                    <a:lnTo>
                      <a:pt x="85" y="146"/>
                    </a:lnTo>
                    <a:lnTo>
                      <a:pt x="81" y="146"/>
                    </a:lnTo>
                    <a:lnTo>
                      <a:pt x="76" y="146"/>
                    </a:lnTo>
                    <a:lnTo>
                      <a:pt x="72" y="146"/>
                    </a:lnTo>
                    <a:lnTo>
                      <a:pt x="67" y="145"/>
                    </a:lnTo>
                    <a:lnTo>
                      <a:pt x="63" y="144"/>
                    </a:lnTo>
                    <a:lnTo>
                      <a:pt x="61" y="140"/>
                    </a:lnTo>
                    <a:lnTo>
                      <a:pt x="59" y="136"/>
                    </a:lnTo>
                    <a:lnTo>
                      <a:pt x="57" y="134"/>
                    </a:lnTo>
                    <a:lnTo>
                      <a:pt x="54" y="130"/>
                    </a:lnTo>
                    <a:lnTo>
                      <a:pt x="51" y="128"/>
                    </a:lnTo>
                    <a:lnTo>
                      <a:pt x="49" y="125"/>
                    </a:lnTo>
                    <a:lnTo>
                      <a:pt x="46" y="122"/>
                    </a:lnTo>
                    <a:lnTo>
                      <a:pt x="44" y="118"/>
                    </a:lnTo>
                    <a:lnTo>
                      <a:pt x="41" y="115"/>
                    </a:lnTo>
                    <a:lnTo>
                      <a:pt x="40" y="111"/>
                    </a:lnTo>
                    <a:lnTo>
                      <a:pt x="38" y="107"/>
                    </a:lnTo>
                    <a:lnTo>
                      <a:pt x="37" y="102"/>
                    </a:lnTo>
                    <a:lnTo>
                      <a:pt x="33" y="93"/>
                    </a:lnTo>
                    <a:lnTo>
                      <a:pt x="31" y="84"/>
                    </a:lnTo>
                    <a:lnTo>
                      <a:pt x="29" y="79"/>
                    </a:lnTo>
                    <a:lnTo>
                      <a:pt x="27" y="74"/>
                    </a:lnTo>
                    <a:lnTo>
                      <a:pt x="25" y="70"/>
                    </a:lnTo>
                    <a:lnTo>
                      <a:pt x="21" y="65"/>
                    </a:lnTo>
                    <a:lnTo>
                      <a:pt x="16" y="54"/>
                    </a:lnTo>
                    <a:lnTo>
                      <a:pt x="9" y="44"/>
                    </a:lnTo>
                    <a:lnTo>
                      <a:pt x="7" y="38"/>
                    </a:lnTo>
                    <a:lnTo>
                      <a:pt x="5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š1iḑé"/>
              <p:cNvSpPr/>
              <p:nvPr userDrawn="1"/>
            </p:nvSpPr>
            <p:spPr bwMode="auto">
              <a:xfrm>
                <a:off x="5351463" y="2697163"/>
                <a:ext cx="750888" cy="952500"/>
              </a:xfrm>
              <a:custGeom>
                <a:avLst/>
                <a:gdLst>
                  <a:gd name="T0" fmla="*/ 18 w 473"/>
                  <a:gd name="T1" fmla="*/ 229 h 600"/>
                  <a:gd name="T2" fmla="*/ 1 w 473"/>
                  <a:gd name="T3" fmla="*/ 209 h 600"/>
                  <a:gd name="T4" fmla="*/ 18 w 473"/>
                  <a:gd name="T5" fmla="*/ 192 h 600"/>
                  <a:gd name="T6" fmla="*/ 62 w 473"/>
                  <a:gd name="T7" fmla="*/ 187 h 600"/>
                  <a:gd name="T8" fmla="*/ 120 w 473"/>
                  <a:gd name="T9" fmla="*/ 166 h 600"/>
                  <a:gd name="T10" fmla="*/ 197 w 473"/>
                  <a:gd name="T11" fmla="*/ 132 h 600"/>
                  <a:gd name="T12" fmla="*/ 233 w 473"/>
                  <a:gd name="T13" fmla="*/ 90 h 600"/>
                  <a:gd name="T14" fmla="*/ 246 w 473"/>
                  <a:gd name="T15" fmla="*/ 42 h 600"/>
                  <a:gd name="T16" fmla="*/ 256 w 473"/>
                  <a:gd name="T17" fmla="*/ 2 h 600"/>
                  <a:gd name="T18" fmla="*/ 289 w 473"/>
                  <a:gd name="T19" fmla="*/ 38 h 600"/>
                  <a:gd name="T20" fmla="*/ 345 w 473"/>
                  <a:gd name="T21" fmla="*/ 62 h 600"/>
                  <a:gd name="T22" fmla="*/ 350 w 473"/>
                  <a:gd name="T23" fmla="*/ 83 h 600"/>
                  <a:gd name="T24" fmla="*/ 329 w 473"/>
                  <a:gd name="T25" fmla="*/ 118 h 600"/>
                  <a:gd name="T26" fmla="*/ 276 w 473"/>
                  <a:gd name="T27" fmla="*/ 146 h 600"/>
                  <a:gd name="T28" fmla="*/ 247 w 473"/>
                  <a:gd name="T29" fmla="*/ 197 h 600"/>
                  <a:gd name="T30" fmla="*/ 195 w 473"/>
                  <a:gd name="T31" fmla="*/ 260 h 600"/>
                  <a:gd name="T32" fmla="*/ 200 w 473"/>
                  <a:gd name="T33" fmla="*/ 285 h 600"/>
                  <a:gd name="T34" fmla="*/ 242 w 473"/>
                  <a:gd name="T35" fmla="*/ 261 h 600"/>
                  <a:gd name="T36" fmla="*/ 300 w 473"/>
                  <a:gd name="T37" fmla="*/ 228 h 600"/>
                  <a:gd name="T38" fmla="*/ 388 w 473"/>
                  <a:gd name="T39" fmla="*/ 162 h 600"/>
                  <a:gd name="T40" fmla="*/ 432 w 473"/>
                  <a:gd name="T41" fmla="*/ 141 h 600"/>
                  <a:gd name="T42" fmla="*/ 473 w 473"/>
                  <a:gd name="T43" fmla="*/ 158 h 600"/>
                  <a:gd name="T44" fmla="*/ 455 w 473"/>
                  <a:gd name="T45" fmla="*/ 210 h 600"/>
                  <a:gd name="T46" fmla="*/ 440 w 473"/>
                  <a:gd name="T47" fmla="*/ 283 h 600"/>
                  <a:gd name="T48" fmla="*/ 416 w 473"/>
                  <a:gd name="T49" fmla="*/ 447 h 600"/>
                  <a:gd name="T50" fmla="*/ 408 w 473"/>
                  <a:gd name="T51" fmla="*/ 524 h 600"/>
                  <a:gd name="T52" fmla="*/ 404 w 473"/>
                  <a:gd name="T53" fmla="*/ 581 h 600"/>
                  <a:gd name="T54" fmla="*/ 382 w 473"/>
                  <a:gd name="T55" fmla="*/ 600 h 600"/>
                  <a:gd name="T56" fmla="*/ 336 w 473"/>
                  <a:gd name="T57" fmla="*/ 558 h 600"/>
                  <a:gd name="T58" fmla="*/ 307 w 473"/>
                  <a:gd name="T59" fmla="*/ 535 h 600"/>
                  <a:gd name="T60" fmla="*/ 292 w 473"/>
                  <a:gd name="T61" fmla="*/ 515 h 600"/>
                  <a:gd name="T62" fmla="*/ 302 w 473"/>
                  <a:gd name="T63" fmla="*/ 501 h 600"/>
                  <a:gd name="T64" fmla="*/ 341 w 473"/>
                  <a:gd name="T65" fmla="*/ 527 h 600"/>
                  <a:gd name="T66" fmla="*/ 371 w 473"/>
                  <a:gd name="T67" fmla="*/ 515 h 600"/>
                  <a:gd name="T68" fmla="*/ 385 w 473"/>
                  <a:gd name="T69" fmla="*/ 405 h 600"/>
                  <a:gd name="T70" fmla="*/ 389 w 473"/>
                  <a:gd name="T71" fmla="*/ 351 h 600"/>
                  <a:gd name="T72" fmla="*/ 402 w 473"/>
                  <a:gd name="T73" fmla="*/ 308 h 600"/>
                  <a:gd name="T74" fmla="*/ 415 w 473"/>
                  <a:gd name="T75" fmla="*/ 246 h 600"/>
                  <a:gd name="T76" fmla="*/ 429 w 473"/>
                  <a:gd name="T77" fmla="*/ 198 h 600"/>
                  <a:gd name="T78" fmla="*/ 430 w 473"/>
                  <a:gd name="T79" fmla="*/ 166 h 600"/>
                  <a:gd name="T80" fmla="*/ 394 w 473"/>
                  <a:gd name="T81" fmla="*/ 178 h 600"/>
                  <a:gd name="T82" fmla="*/ 356 w 473"/>
                  <a:gd name="T83" fmla="*/ 220 h 600"/>
                  <a:gd name="T84" fmla="*/ 364 w 473"/>
                  <a:gd name="T85" fmla="*/ 252 h 600"/>
                  <a:gd name="T86" fmla="*/ 334 w 473"/>
                  <a:gd name="T87" fmla="*/ 279 h 600"/>
                  <a:gd name="T88" fmla="*/ 289 w 473"/>
                  <a:gd name="T89" fmla="*/ 287 h 600"/>
                  <a:gd name="T90" fmla="*/ 256 w 473"/>
                  <a:gd name="T91" fmla="*/ 303 h 600"/>
                  <a:gd name="T92" fmla="*/ 192 w 473"/>
                  <a:gd name="T93" fmla="*/ 323 h 600"/>
                  <a:gd name="T94" fmla="*/ 157 w 473"/>
                  <a:gd name="T95" fmla="*/ 348 h 600"/>
                  <a:gd name="T96" fmla="*/ 132 w 473"/>
                  <a:gd name="T97" fmla="*/ 357 h 600"/>
                  <a:gd name="T98" fmla="*/ 107 w 473"/>
                  <a:gd name="T99" fmla="*/ 354 h 600"/>
                  <a:gd name="T100" fmla="*/ 101 w 473"/>
                  <a:gd name="T101" fmla="*/ 336 h 600"/>
                  <a:gd name="T102" fmla="*/ 148 w 473"/>
                  <a:gd name="T103" fmla="*/ 318 h 600"/>
                  <a:gd name="T104" fmla="*/ 167 w 473"/>
                  <a:gd name="T105" fmla="*/ 304 h 600"/>
                  <a:gd name="T106" fmla="*/ 168 w 473"/>
                  <a:gd name="T107" fmla="*/ 263 h 600"/>
                  <a:gd name="T108" fmla="*/ 184 w 473"/>
                  <a:gd name="T109" fmla="*/ 203 h 600"/>
                  <a:gd name="T110" fmla="*/ 159 w 473"/>
                  <a:gd name="T111" fmla="*/ 206 h 600"/>
                  <a:gd name="T112" fmla="*/ 133 w 473"/>
                  <a:gd name="T113" fmla="*/ 217 h 600"/>
                  <a:gd name="T114" fmla="*/ 83 w 473"/>
                  <a:gd name="T115" fmla="*/ 248 h 600"/>
                  <a:gd name="T116" fmla="*/ 74 w 473"/>
                  <a:gd name="T117" fmla="*/ 254 h 600"/>
                  <a:gd name="T118" fmla="*/ 46 w 473"/>
                  <a:gd name="T119" fmla="*/ 25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600">
                    <a:moveTo>
                      <a:pt x="40" y="250"/>
                    </a:moveTo>
                    <a:lnTo>
                      <a:pt x="39" y="249"/>
                    </a:lnTo>
                    <a:lnTo>
                      <a:pt x="35" y="244"/>
                    </a:lnTo>
                    <a:lnTo>
                      <a:pt x="32" y="241"/>
                    </a:lnTo>
                    <a:lnTo>
                      <a:pt x="28" y="238"/>
                    </a:lnTo>
                    <a:lnTo>
                      <a:pt x="26" y="235"/>
                    </a:lnTo>
                    <a:lnTo>
                      <a:pt x="24" y="234"/>
                    </a:lnTo>
                    <a:lnTo>
                      <a:pt x="21" y="233"/>
                    </a:lnTo>
                    <a:lnTo>
                      <a:pt x="20" y="232"/>
                    </a:lnTo>
                    <a:lnTo>
                      <a:pt x="19" y="230"/>
                    </a:lnTo>
                    <a:lnTo>
                      <a:pt x="18" y="229"/>
                    </a:lnTo>
                    <a:lnTo>
                      <a:pt x="16" y="226"/>
                    </a:lnTo>
                    <a:lnTo>
                      <a:pt x="15" y="222"/>
                    </a:lnTo>
                    <a:lnTo>
                      <a:pt x="12" y="220"/>
                    </a:lnTo>
                    <a:lnTo>
                      <a:pt x="10" y="218"/>
                    </a:lnTo>
                    <a:lnTo>
                      <a:pt x="8" y="216"/>
                    </a:lnTo>
                    <a:lnTo>
                      <a:pt x="5" y="215"/>
                    </a:lnTo>
                    <a:lnTo>
                      <a:pt x="4" y="214"/>
                    </a:lnTo>
                    <a:lnTo>
                      <a:pt x="4" y="213"/>
                    </a:lnTo>
                    <a:lnTo>
                      <a:pt x="3" y="211"/>
                    </a:lnTo>
                    <a:lnTo>
                      <a:pt x="2" y="210"/>
                    </a:lnTo>
                    <a:lnTo>
                      <a:pt x="1" y="209"/>
                    </a:lnTo>
                    <a:lnTo>
                      <a:pt x="1" y="206"/>
                    </a:lnTo>
                    <a:lnTo>
                      <a:pt x="0" y="204"/>
                    </a:lnTo>
                    <a:lnTo>
                      <a:pt x="0" y="202"/>
                    </a:lnTo>
                    <a:lnTo>
                      <a:pt x="4" y="199"/>
                    </a:lnTo>
                    <a:lnTo>
                      <a:pt x="6" y="197"/>
                    </a:lnTo>
                    <a:lnTo>
                      <a:pt x="7" y="196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2" y="193"/>
                    </a:lnTo>
                    <a:lnTo>
                      <a:pt x="15" y="193"/>
                    </a:lnTo>
                    <a:lnTo>
                      <a:pt x="18" y="192"/>
                    </a:lnTo>
                    <a:lnTo>
                      <a:pt x="21" y="191"/>
                    </a:lnTo>
                    <a:lnTo>
                      <a:pt x="24" y="191"/>
                    </a:lnTo>
                    <a:lnTo>
                      <a:pt x="30" y="191"/>
                    </a:lnTo>
                    <a:lnTo>
                      <a:pt x="36" y="191"/>
                    </a:lnTo>
                    <a:lnTo>
                      <a:pt x="42" y="191"/>
                    </a:lnTo>
                    <a:lnTo>
                      <a:pt x="48" y="191"/>
                    </a:lnTo>
                    <a:lnTo>
                      <a:pt x="50" y="190"/>
                    </a:lnTo>
                    <a:lnTo>
                      <a:pt x="53" y="190"/>
                    </a:lnTo>
                    <a:lnTo>
                      <a:pt x="56" y="189"/>
                    </a:lnTo>
                    <a:lnTo>
                      <a:pt x="58" y="187"/>
                    </a:lnTo>
                    <a:lnTo>
                      <a:pt x="62" y="187"/>
                    </a:lnTo>
                    <a:lnTo>
                      <a:pt x="65" y="187"/>
                    </a:lnTo>
                    <a:lnTo>
                      <a:pt x="71" y="185"/>
                    </a:lnTo>
                    <a:lnTo>
                      <a:pt x="76" y="182"/>
                    </a:lnTo>
                    <a:lnTo>
                      <a:pt x="84" y="179"/>
                    </a:lnTo>
                    <a:lnTo>
                      <a:pt x="89" y="176"/>
                    </a:lnTo>
                    <a:lnTo>
                      <a:pt x="92" y="176"/>
                    </a:lnTo>
                    <a:lnTo>
                      <a:pt x="95" y="176"/>
                    </a:lnTo>
                    <a:lnTo>
                      <a:pt x="98" y="176"/>
                    </a:lnTo>
                    <a:lnTo>
                      <a:pt x="100" y="176"/>
                    </a:lnTo>
                    <a:lnTo>
                      <a:pt x="110" y="171"/>
                    </a:lnTo>
                    <a:lnTo>
                      <a:pt x="120" y="166"/>
                    </a:lnTo>
                    <a:lnTo>
                      <a:pt x="130" y="162"/>
                    </a:lnTo>
                    <a:lnTo>
                      <a:pt x="141" y="157"/>
                    </a:lnTo>
                    <a:lnTo>
                      <a:pt x="151" y="152"/>
                    </a:lnTo>
                    <a:lnTo>
                      <a:pt x="161" y="147"/>
                    </a:lnTo>
                    <a:lnTo>
                      <a:pt x="166" y="145"/>
                    </a:lnTo>
                    <a:lnTo>
                      <a:pt x="171" y="142"/>
                    </a:lnTo>
                    <a:lnTo>
                      <a:pt x="175" y="139"/>
                    </a:lnTo>
                    <a:lnTo>
                      <a:pt x="179" y="137"/>
                    </a:lnTo>
                    <a:lnTo>
                      <a:pt x="184" y="137"/>
                    </a:lnTo>
                    <a:lnTo>
                      <a:pt x="188" y="137"/>
                    </a:lnTo>
                    <a:lnTo>
                      <a:pt x="197" y="132"/>
                    </a:lnTo>
                    <a:lnTo>
                      <a:pt x="209" y="124"/>
                    </a:lnTo>
                    <a:lnTo>
                      <a:pt x="216" y="121"/>
                    </a:lnTo>
                    <a:lnTo>
                      <a:pt x="220" y="117"/>
                    </a:lnTo>
                    <a:lnTo>
                      <a:pt x="225" y="114"/>
                    </a:lnTo>
                    <a:lnTo>
                      <a:pt x="228" y="111"/>
                    </a:lnTo>
                    <a:lnTo>
                      <a:pt x="229" y="108"/>
                    </a:lnTo>
                    <a:lnTo>
                      <a:pt x="231" y="105"/>
                    </a:lnTo>
                    <a:lnTo>
                      <a:pt x="232" y="101"/>
                    </a:lnTo>
                    <a:lnTo>
                      <a:pt x="232" y="97"/>
                    </a:lnTo>
                    <a:lnTo>
                      <a:pt x="232" y="94"/>
                    </a:lnTo>
                    <a:lnTo>
                      <a:pt x="233" y="90"/>
                    </a:lnTo>
                    <a:lnTo>
                      <a:pt x="233" y="86"/>
                    </a:lnTo>
                    <a:lnTo>
                      <a:pt x="235" y="82"/>
                    </a:lnTo>
                    <a:lnTo>
                      <a:pt x="237" y="79"/>
                    </a:lnTo>
                    <a:lnTo>
                      <a:pt x="238" y="74"/>
                    </a:lnTo>
                    <a:lnTo>
                      <a:pt x="240" y="70"/>
                    </a:lnTo>
                    <a:lnTo>
                      <a:pt x="241" y="66"/>
                    </a:lnTo>
                    <a:lnTo>
                      <a:pt x="243" y="62"/>
                    </a:lnTo>
                    <a:lnTo>
                      <a:pt x="244" y="58"/>
                    </a:lnTo>
                    <a:lnTo>
                      <a:pt x="244" y="52"/>
                    </a:lnTo>
                    <a:lnTo>
                      <a:pt x="245" y="48"/>
                    </a:lnTo>
                    <a:lnTo>
                      <a:pt x="246" y="42"/>
                    </a:lnTo>
                    <a:lnTo>
                      <a:pt x="246" y="38"/>
                    </a:lnTo>
                    <a:lnTo>
                      <a:pt x="247" y="33"/>
                    </a:lnTo>
                    <a:lnTo>
                      <a:pt x="247" y="28"/>
                    </a:lnTo>
                    <a:lnTo>
                      <a:pt x="246" y="23"/>
                    </a:lnTo>
                    <a:lnTo>
                      <a:pt x="246" y="18"/>
                    </a:lnTo>
                    <a:lnTo>
                      <a:pt x="245" y="14"/>
                    </a:lnTo>
                    <a:lnTo>
                      <a:pt x="244" y="10"/>
                    </a:lnTo>
                    <a:lnTo>
                      <a:pt x="248" y="4"/>
                    </a:lnTo>
                    <a:lnTo>
                      <a:pt x="253" y="0"/>
                    </a:lnTo>
                    <a:lnTo>
                      <a:pt x="254" y="1"/>
                    </a:lnTo>
                    <a:lnTo>
                      <a:pt x="256" y="2"/>
                    </a:lnTo>
                    <a:lnTo>
                      <a:pt x="256" y="4"/>
                    </a:lnTo>
                    <a:lnTo>
                      <a:pt x="259" y="6"/>
                    </a:lnTo>
                    <a:lnTo>
                      <a:pt x="264" y="9"/>
                    </a:lnTo>
                    <a:lnTo>
                      <a:pt x="268" y="13"/>
                    </a:lnTo>
                    <a:lnTo>
                      <a:pt x="273" y="16"/>
                    </a:lnTo>
                    <a:lnTo>
                      <a:pt x="279" y="19"/>
                    </a:lnTo>
                    <a:lnTo>
                      <a:pt x="283" y="22"/>
                    </a:lnTo>
                    <a:lnTo>
                      <a:pt x="286" y="25"/>
                    </a:lnTo>
                    <a:lnTo>
                      <a:pt x="287" y="30"/>
                    </a:lnTo>
                    <a:lnTo>
                      <a:pt x="288" y="34"/>
                    </a:lnTo>
                    <a:lnTo>
                      <a:pt x="289" y="38"/>
                    </a:lnTo>
                    <a:lnTo>
                      <a:pt x="290" y="42"/>
                    </a:lnTo>
                    <a:lnTo>
                      <a:pt x="294" y="47"/>
                    </a:lnTo>
                    <a:lnTo>
                      <a:pt x="300" y="56"/>
                    </a:lnTo>
                    <a:lnTo>
                      <a:pt x="305" y="64"/>
                    </a:lnTo>
                    <a:lnTo>
                      <a:pt x="309" y="70"/>
                    </a:lnTo>
                    <a:lnTo>
                      <a:pt x="315" y="70"/>
                    </a:lnTo>
                    <a:lnTo>
                      <a:pt x="320" y="69"/>
                    </a:lnTo>
                    <a:lnTo>
                      <a:pt x="325" y="68"/>
                    </a:lnTo>
                    <a:lnTo>
                      <a:pt x="329" y="67"/>
                    </a:lnTo>
                    <a:lnTo>
                      <a:pt x="337" y="64"/>
                    </a:lnTo>
                    <a:lnTo>
                      <a:pt x="345" y="62"/>
                    </a:lnTo>
                    <a:lnTo>
                      <a:pt x="346" y="63"/>
                    </a:lnTo>
                    <a:lnTo>
                      <a:pt x="347" y="65"/>
                    </a:lnTo>
                    <a:lnTo>
                      <a:pt x="348" y="66"/>
                    </a:lnTo>
                    <a:lnTo>
                      <a:pt x="349" y="67"/>
                    </a:lnTo>
                    <a:lnTo>
                      <a:pt x="351" y="69"/>
                    </a:lnTo>
                    <a:lnTo>
                      <a:pt x="353" y="71"/>
                    </a:lnTo>
                    <a:lnTo>
                      <a:pt x="353" y="74"/>
                    </a:lnTo>
                    <a:lnTo>
                      <a:pt x="353" y="76"/>
                    </a:lnTo>
                    <a:lnTo>
                      <a:pt x="353" y="78"/>
                    </a:lnTo>
                    <a:lnTo>
                      <a:pt x="353" y="82"/>
                    </a:lnTo>
                    <a:lnTo>
                      <a:pt x="350" y="83"/>
                    </a:lnTo>
                    <a:lnTo>
                      <a:pt x="347" y="85"/>
                    </a:lnTo>
                    <a:lnTo>
                      <a:pt x="345" y="87"/>
                    </a:lnTo>
                    <a:lnTo>
                      <a:pt x="343" y="90"/>
                    </a:lnTo>
                    <a:lnTo>
                      <a:pt x="341" y="93"/>
                    </a:lnTo>
                    <a:lnTo>
                      <a:pt x="340" y="95"/>
                    </a:lnTo>
                    <a:lnTo>
                      <a:pt x="339" y="98"/>
                    </a:lnTo>
                    <a:lnTo>
                      <a:pt x="337" y="102"/>
                    </a:lnTo>
                    <a:lnTo>
                      <a:pt x="336" y="107"/>
                    </a:lnTo>
                    <a:lnTo>
                      <a:pt x="333" y="113"/>
                    </a:lnTo>
                    <a:lnTo>
                      <a:pt x="331" y="116"/>
                    </a:lnTo>
                    <a:lnTo>
                      <a:pt x="329" y="118"/>
                    </a:lnTo>
                    <a:lnTo>
                      <a:pt x="328" y="121"/>
                    </a:lnTo>
                    <a:lnTo>
                      <a:pt x="325" y="122"/>
                    </a:lnTo>
                    <a:lnTo>
                      <a:pt x="319" y="126"/>
                    </a:lnTo>
                    <a:lnTo>
                      <a:pt x="309" y="132"/>
                    </a:lnTo>
                    <a:lnTo>
                      <a:pt x="300" y="138"/>
                    </a:lnTo>
                    <a:lnTo>
                      <a:pt x="293" y="141"/>
                    </a:lnTo>
                    <a:lnTo>
                      <a:pt x="288" y="142"/>
                    </a:lnTo>
                    <a:lnTo>
                      <a:pt x="284" y="144"/>
                    </a:lnTo>
                    <a:lnTo>
                      <a:pt x="281" y="145"/>
                    </a:lnTo>
                    <a:lnTo>
                      <a:pt x="279" y="145"/>
                    </a:lnTo>
                    <a:lnTo>
                      <a:pt x="276" y="146"/>
                    </a:lnTo>
                    <a:lnTo>
                      <a:pt x="274" y="148"/>
                    </a:lnTo>
                    <a:lnTo>
                      <a:pt x="272" y="151"/>
                    </a:lnTo>
                    <a:lnTo>
                      <a:pt x="268" y="155"/>
                    </a:lnTo>
                    <a:lnTo>
                      <a:pt x="265" y="160"/>
                    </a:lnTo>
                    <a:lnTo>
                      <a:pt x="261" y="166"/>
                    </a:lnTo>
                    <a:lnTo>
                      <a:pt x="255" y="178"/>
                    </a:lnTo>
                    <a:lnTo>
                      <a:pt x="250" y="186"/>
                    </a:lnTo>
                    <a:lnTo>
                      <a:pt x="248" y="189"/>
                    </a:lnTo>
                    <a:lnTo>
                      <a:pt x="248" y="191"/>
                    </a:lnTo>
                    <a:lnTo>
                      <a:pt x="248" y="194"/>
                    </a:lnTo>
                    <a:lnTo>
                      <a:pt x="247" y="197"/>
                    </a:lnTo>
                    <a:lnTo>
                      <a:pt x="244" y="201"/>
                    </a:lnTo>
                    <a:lnTo>
                      <a:pt x="240" y="206"/>
                    </a:lnTo>
                    <a:lnTo>
                      <a:pt x="236" y="210"/>
                    </a:lnTo>
                    <a:lnTo>
                      <a:pt x="231" y="214"/>
                    </a:lnTo>
                    <a:lnTo>
                      <a:pt x="221" y="224"/>
                    </a:lnTo>
                    <a:lnTo>
                      <a:pt x="212" y="234"/>
                    </a:lnTo>
                    <a:lnTo>
                      <a:pt x="208" y="240"/>
                    </a:lnTo>
                    <a:lnTo>
                      <a:pt x="203" y="246"/>
                    </a:lnTo>
                    <a:lnTo>
                      <a:pt x="200" y="251"/>
                    </a:lnTo>
                    <a:lnTo>
                      <a:pt x="196" y="257"/>
                    </a:lnTo>
                    <a:lnTo>
                      <a:pt x="195" y="260"/>
                    </a:lnTo>
                    <a:lnTo>
                      <a:pt x="193" y="263"/>
                    </a:lnTo>
                    <a:lnTo>
                      <a:pt x="192" y="266"/>
                    </a:lnTo>
                    <a:lnTo>
                      <a:pt x="191" y="269"/>
                    </a:lnTo>
                    <a:lnTo>
                      <a:pt x="190" y="273"/>
                    </a:lnTo>
                    <a:lnTo>
                      <a:pt x="189" y="275"/>
                    </a:lnTo>
                    <a:lnTo>
                      <a:pt x="189" y="279"/>
                    </a:lnTo>
                    <a:lnTo>
                      <a:pt x="189" y="282"/>
                    </a:lnTo>
                    <a:lnTo>
                      <a:pt x="191" y="283"/>
                    </a:lnTo>
                    <a:lnTo>
                      <a:pt x="192" y="285"/>
                    </a:lnTo>
                    <a:lnTo>
                      <a:pt x="196" y="285"/>
                    </a:lnTo>
                    <a:lnTo>
                      <a:pt x="200" y="285"/>
                    </a:lnTo>
                    <a:lnTo>
                      <a:pt x="203" y="284"/>
                    </a:lnTo>
                    <a:lnTo>
                      <a:pt x="206" y="284"/>
                    </a:lnTo>
                    <a:lnTo>
                      <a:pt x="212" y="282"/>
                    </a:lnTo>
                    <a:lnTo>
                      <a:pt x="217" y="280"/>
                    </a:lnTo>
                    <a:lnTo>
                      <a:pt x="222" y="278"/>
                    </a:lnTo>
                    <a:lnTo>
                      <a:pt x="227" y="275"/>
                    </a:lnTo>
                    <a:lnTo>
                      <a:pt x="231" y="272"/>
                    </a:lnTo>
                    <a:lnTo>
                      <a:pt x="235" y="269"/>
                    </a:lnTo>
                    <a:lnTo>
                      <a:pt x="237" y="265"/>
                    </a:lnTo>
                    <a:lnTo>
                      <a:pt x="240" y="262"/>
                    </a:lnTo>
                    <a:lnTo>
                      <a:pt x="242" y="261"/>
                    </a:lnTo>
                    <a:lnTo>
                      <a:pt x="244" y="261"/>
                    </a:lnTo>
                    <a:lnTo>
                      <a:pt x="245" y="261"/>
                    </a:lnTo>
                    <a:lnTo>
                      <a:pt x="247" y="261"/>
                    </a:lnTo>
                    <a:lnTo>
                      <a:pt x="248" y="261"/>
                    </a:lnTo>
                    <a:lnTo>
                      <a:pt x="250" y="261"/>
                    </a:lnTo>
                    <a:lnTo>
                      <a:pt x="252" y="260"/>
                    </a:lnTo>
                    <a:lnTo>
                      <a:pt x="253" y="259"/>
                    </a:lnTo>
                    <a:lnTo>
                      <a:pt x="265" y="252"/>
                    </a:lnTo>
                    <a:lnTo>
                      <a:pt x="276" y="244"/>
                    </a:lnTo>
                    <a:lnTo>
                      <a:pt x="288" y="236"/>
                    </a:lnTo>
                    <a:lnTo>
                      <a:pt x="300" y="228"/>
                    </a:lnTo>
                    <a:lnTo>
                      <a:pt x="312" y="221"/>
                    </a:lnTo>
                    <a:lnTo>
                      <a:pt x="323" y="213"/>
                    </a:lnTo>
                    <a:lnTo>
                      <a:pt x="336" y="206"/>
                    </a:lnTo>
                    <a:lnTo>
                      <a:pt x="348" y="198"/>
                    </a:lnTo>
                    <a:lnTo>
                      <a:pt x="353" y="195"/>
                    </a:lnTo>
                    <a:lnTo>
                      <a:pt x="357" y="192"/>
                    </a:lnTo>
                    <a:lnTo>
                      <a:pt x="362" y="188"/>
                    </a:lnTo>
                    <a:lnTo>
                      <a:pt x="367" y="183"/>
                    </a:lnTo>
                    <a:lnTo>
                      <a:pt x="377" y="174"/>
                    </a:lnTo>
                    <a:lnTo>
                      <a:pt x="385" y="166"/>
                    </a:lnTo>
                    <a:lnTo>
                      <a:pt x="388" y="162"/>
                    </a:lnTo>
                    <a:lnTo>
                      <a:pt x="390" y="158"/>
                    </a:lnTo>
                    <a:lnTo>
                      <a:pt x="393" y="155"/>
                    </a:lnTo>
                    <a:lnTo>
                      <a:pt x="397" y="153"/>
                    </a:lnTo>
                    <a:lnTo>
                      <a:pt x="401" y="151"/>
                    </a:lnTo>
                    <a:lnTo>
                      <a:pt x="405" y="150"/>
                    </a:lnTo>
                    <a:lnTo>
                      <a:pt x="409" y="147"/>
                    </a:lnTo>
                    <a:lnTo>
                      <a:pt x="413" y="146"/>
                    </a:lnTo>
                    <a:lnTo>
                      <a:pt x="418" y="145"/>
                    </a:lnTo>
                    <a:lnTo>
                      <a:pt x="423" y="143"/>
                    </a:lnTo>
                    <a:lnTo>
                      <a:pt x="427" y="142"/>
                    </a:lnTo>
                    <a:lnTo>
                      <a:pt x="432" y="141"/>
                    </a:lnTo>
                    <a:lnTo>
                      <a:pt x="437" y="141"/>
                    </a:lnTo>
                    <a:lnTo>
                      <a:pt x="442" y="140"/>
                    </a:lnTo>
                    <a:lnTo>
                      <a:pt x="448" y="139"/>
                    </a:lnTo>
                    <a:lnTo>
                      <a:pt x="453" y="139"/>
                    </a:lnTo>
                    <a:lnTo>
                      <a:pt x="458" y="139"/>
                    </a:lnTo>
                    <a:lnTo>
                      <a:pt x="464" y="139"/>
                    </a:lnTo>
                    <a:lnTo>
                      <a:pt x="467" y="145"/>
                    </a:lnTo>
                    <a:lnTo>
                      <a:pt x="471" y="150"/>
                    </a:lnTo>
                    <a:lnTo>
                      <a:pt x="472" y="152"/>
                    </a:lnTo>
                    <a:lnTo>
                      <a:pt x="473" y="155"/>
                    </a:lnTo>
                    <a:lnTo>
                      <a:pt x="473" y="158"/>
                    </a:lnTo>
                    <a:lnTo>
                      <a:pt x="473" y="162"/>
                    </a:lnTo>
                    <a:lnTo>
                      <a:pt x="470" y="166"/>
                    </a:lnTo>
                    <a:lnTo>
                      <a:pt x="468" y="169"/>
                    </a:lnTo>
                    <a:lnTo>
                      <a:pt x="466" y="172"/>
                    </a:lnTo>
                    <a:lnTo>
                      <a:pt x="464" y="176"/>
                    </a:lnTo>
                    <a:lnTo>
                      <a:pt x="463" y="180"/>
                    </a:lnTo>
                    <a:lnTo>
                      <a:pt x="461" y="184"/>
                    </a:lnTo>
                    <a:lnTo>
                      <a:pt x="460" y="188"/>
                    </a:lnTo>
                    <a:lnTo>
                      <a:pt x="459" y="192"/>
                    </a:lnTo>
                    <a:lnTo>
                      <a:pt x="457" y="201"/>
                    </a:lnTo>
                    <a:lnTo>
                      <a:pt x="455" y="210"/>
                    </a:lnTo>
                    <a:lnTo>
                      <a:pt x="454" y="214"/>
                    </a:lnTo>
                    <a:lnTo>
                      <a:pt x="453" y="217"/>
                    </a:lnTo>
                    <a:lnTo>
                      <a:pt x="452" y="221"/>
                    </a:lnTo>
                    <a:lnTo>
                      <a:pt x="450" y="224"/>
                    </a:lnTo>
                    <a:lnTo>
                      <a:pt x="450" y="229"/>
                    </a:lnTo>
                    <a:lnTo>
                      <a:pt x="450" y="233"/>
                    </a:lnTo>
                    <a:lnTo>
                      <a:pt x="450" y="237"/>
                    </a:lnTo>
                    <a:lnTo>
                      <a:pt x="450" y="241"/>
                    </a:lnTo>
                    <a:lnTo>
                      <a:pt x="446" y="254"/>
                    </a:lnTo>
                    <a:lnTo>
                      <a:pt x="443" y="268"/>
                    </a:lnTo>
                    <a:lnTo>
                      <a:pt x="440" y="283"/>
                    </a:lnTo>
                    <a:lnTo>
                      <a:pt x="437" y="297"/>
                    </a:lnTo>
                    <a:lnTo>
                      <a:pt x="434" y="311"/>
                    </a:lnTo>
                    <a:lnTo>
                      <a:pt x="432" y="327"/>
                    </a:lnTo>
                    <a:lnTo>
                      <a:pt x="429" y="341"/>
                    </a:lnTo>
                    <a:lnTo>
                      <a:pt x="428" y="356"/>
                    </a:lnTo>
                    <a:lnTo>
                      <a:pt x="425" y="371"/>
                    </a:lnTo>
                    <a:lnTo>
                      <a:pt x="424" y="387"/>
                    </a:lnTo>
                    <a:lnTo>
                      <a:pt x="421" y="402"/>
                    </a:lnTo>
                    <a:lnTo>
                      <a:pt x="420" y="417"/>
                    </a:lnTo>
                    <a:lnTo>
                      <a:pt x="417" y="432"/>
                    </a:lnTo>
                    <a:lnTo>
                      <a:pt x="416" y="447"/>
                    </a:lnTo>
                    <a:lnTo>
                      <a:pt x="413" y="462"/>
                    </a:lnTo>
                    <a:lnTo>
                      <a:pt x="410" y="477"/>
                    </a:lnTo>
                    <a:lnTo>
                      <a:pt x="411" y="480"/>
                    </a:lnTo>
                    <a:lnTo>
                      <a:pt x="411" y="483"/>
                    </a:lnTo>
                    <a:lnTo>
                      <a:pt x="411" y="487"/>
                    </a:lnTo>
                    <a:lnTo>
                      <a:pt x="412" y="491"/>
                    </a:lnTo>
                    <a:lnTo>
                      <a:pt x="410" y="498"/>
                    </a:lnTo>
                    <a:lnTo>
                      <a:pt x="409" y="504"/>
                    </a:lnTo>
                    <a:lnTo>
                      <a:pt x="409" y="511"/>
                    </a:lnTo>
                    <a:lnTo>
                      <a:pt x="409" y="518"/>
                    </a:lnTo>
                    <a:lnTo>
                      <a:pt x="408" y="524"/>
                    </a:lnTo>
                    <a:lnTo>
                      <a:pt x="408" y="531"/>
                    </a:lnTo>
                    <a:lnTo>
                      <a:pt x="406" y="536"/>
                    </a:lnTo>
                    <a:lnTo>
                      <a:pt x="405" y="542"/>
                    </a:lnTo>
                    <a:lnTo>
                      <a:pt x="405" y="545"/>
                    </a:lnTo>
                    <a:lnTo>
                      <a:pt x="405" y="548"/>
                    </a:lnTo>
                    <a:lnTo>
                      <a:pt x="405" y="551"/>
                    </a:lnTo>
                    <a:lnTo>
                      <a:pt x="404" y="555"/>
                    </a:lnTo>
                    <a:lnTo>
                      <a:pt x="404" y="562"/>
                    </a:lnTo>
                    <a:lnTo>
                      <a:pt x="405" y="568"/>
                    </a:lnTo>
                    <a:lnTo>
                      <a:pt x="405" y="575"/>
                    </a:lnTo>
                    <a:lnTo>
                      <a:pt x="404" y="581"/>
                    </a:lnTo>
                    <a:lnTo>
                      <a:pt x="403" y="584"/>
                    </a:lnTo>
                    <a:lnTo>
                      <a:pt x="402" y="587"/>
                    </a:lnTo>
                    <a:lnTo>
                      <a:pt x="401" y="590"/>
                    </a:lnTo>
                    <a:lnTo>
                      <a:pt x="400" y="592"/>
                    </a:lnTo>
                    <a:lnTo>
                      <a:pt x="398" y="594"/>
                    </a:lnTo>
                    <a:lnTo>
                      <a:pt x="397" y="595"/>
                    </a:lnTo>
                    <a:lnTo>
                      <a:pt x="394" y="596"/>
                    </a:lnTo>
                    <a:lnTo>
                      <a:pt x="391" y="598"/>
                    </a:lnTo>
                    <a:lnTo>
                      <a:pt x="389" y="599"/>
                    </a:lnTo>
                    <a:lnTo>
                      <a:pt x="385" y="599"/>
                    </a:lnTo>
                    <a:lnTo>
                      <a:pt x="382" y="600"/>
                    </a:lnTo>
                    <a:lnTo>
                      <a:pt x="380" y="600"/>
                    </a:lnTo>
                    <a:lnTo>
                      <a:pt x="376" y="594"/>
                    </a:lnTo>
                    <a:lnTo>
                      <a:pt x="372" y="588"/>
                    </a:lnTo>
                    <a:lnTo>
                      <a:pt x="367" y="583"/>
                    </a:lnTo>
                    <a:lnTo>
                      <a:pt x="362" y="579"/>
                    </a:lnTo>
                    <a:lnTo>
                      <a:pt x="357" y="575"/>
                    </a:lnTo>
                    <a:lnTo>
                      <a:pt x="352" y="570"/>
                    </a:lnTo>
                    <a:lnTo>
                      <a:pt x="346" y="566"/>
                    </a:lnTo>
                    <a:lnTo>
                      <a:pt x="340" y="562"/>
                    </a:lnTo>
                    <a:lnTo>
                      <a:pt x="337" y="560"/>
                    </a:lnTo>
                    <a:lnTo>
                      <a:pt x="336" y="558"/>
                    </a:lnTo>
                    <a:lnTo>
                      <a:pt x="334" y="555"/>
                    </a:lnTo>
                    <a:lnTo>
                      <a:pt x="333" y="553"/>
                    </a:lnTo>
                    <a:lnTo>
                      <a:pt x="331" y="551"/>
                    </a:lnTo>
                    <a:lnTo>
                      <a:pt x="329" y="549"/>
                    </a:lnTo>
                    <a:lnTo>
                      <a:pt x="327" y="547"/>
                    </a:lnTo>
                    <a:lnTo>
                      <a:pt x="325" y="545"/>
                    </a:lnTo>
                    <a:lnTo>
                      <a:pt x="323" y="543"/>
                    </a:lnTo>
                    <a:lnTo>
                      <a:pt x="319" y="541"/>
                    </a:lnTo>
                    <a:lnTo>
                      <a:pt x="315" y="539"/>
                    </a:lnTo>
                    <a:lnTo>
                      <a:pt x="311" y="537"/>
                    </a:lnTo>
                    <a:lnTo>
                      <a:pt x="307" y="535"/>
                    </a:lnTo>
                    <a:lnTo>
                      <a:pt x="303" y="533"/>
                    </a:lnTo>
                    <a:lnTo>
                      <a:pt x="300" y="531"/>
                    </a:lnTo>
                    <a:lnTo>
                      <a:pt x="297" y="529"/>
                    </a:lnTo>
                    <a:lnTo>
                      <a:pt x="296" y="527"/>
                    </a:lnTo>
                    <a:lnTo>
                      <a:pt x="296" y="526"/>
                    </a:lnTo>
                    <a:lnTo>
                      <a:pt x="296" y="524"/>
                    </a:lnTo>
                    <a:lnTo>
                      <a:pt x="295" y="522"/>
                    </a:lnTo>
                    <a:lnTo>
                      <a:pt x="295" y="520"/>
                    </a:lnTo>
                    <a:lnTo>
                      <a:pt x="294" y="519"/>
                    </a:lnTo>
                    <a:lnTo>
                      <a:pt x="293" y="516"/>
                    </a:lnTo>
                    <a:lnTo>
                      <a:pt x="292" y="515"/>
                    </a:lnTo>
                    <a:lnTo>
                      <a:pt x="288" y="511"/>
                    </a:lnTo>
                    <a:lnTo>
                      <a:pt x="283" y="507"/>
                    </a:lnTo>
                    <a:lnTo>
                      <a:pt x="283" y="503"/>
                    </a:lnTo>
                    <a:lnTo>
                      <a:pt x="283" y="501"/>
                    </a:lnTo>
                    <a:lnTo>
                      <a:pt x="286" y="499"/>
                    </a:lnTo>
                    <a:lnTo>
                      <a:pt x="289" y="496"/>
                    </a:lnTo>
                    <a:lnTo>
                      <a:pt x="293" y="496"/>
                    </a:lnTo>
                    <a:lnTo>
                      <a:pt x="297" y="496"/>
                    </a:lnTo>
                    <a:lnTo>
                      <a:pt x="299" y="498"/>
                    </a:lnTo>
                    <a:lnTo>
                      <a:pt x="300" y="499"/>
                    </a:lnTo>
                    <a:lnTo>
                      <a:pt x="302" y="501"/>
                    </a:lnTo>
                    <a:lnTo>
                      <a:pt x="304" y="503"/>
                    </a:lnTo>
                    <a:lnTo>
                      <a:pt x="308" y="504"/>
                    </a:lnTo>
                    <a:lnTo>
                      <a:pt x="312" y="507"/>
                    </a:lnTo>
                    <a:lnTo>
                      <a:pt x="315" y="508"/>
                    </a:lnTo>
                    <a:lnTo>
                      <a:pt x="319" y="511"/>
                    </a:lnTo>
                    <a:lnTo>
                      <a:pt x="324" y="512"/>
                    </a:lnTo>
                    <a:lnTo>
                      <a:pt x="328" y="515"/>
                    </a:lnTo>
                    <a:lnTo>
                      <a:pt x="332" y="519"/>
                    </a:lnTo>
                    <a:lnTo>
                      <a:pt x="336" y="523"/>
                    </a:lnTo>
                    <a:lnTo>
                      <a:pt x="338" y="526"/>
                    </a:lnTo>
                    <a:lnTo>
                      <a:pt x="341" y="527"/>
                    </a:lnTo>
                    <a:lnTo>
                      <a:pt x="343" y="530"/>
                    </a:lnTo>
                    <a:lnTo>
                      <a:pt x="345" y="531"/>
                    </a:lnTo>
                    <a:lnTo>
                      <a:pt x="349" y="531"/>
                    </a:lnTo>
                    <a:lnTo>
                      <a:pt x="353" y="531"/>
                    </a:lnTo>
                    <a:lnTo>
                      <a:pt x="357" y="531"/>
                    </a:lnTo>
                    <a:lnTo>
                      <a:pt x="361" y="531"/>
                    </a:lnTo>
                    <a:lnTo>
                      <a:pt x="364" y="528"/>
                    </a:lnTo>
                    <a:lnTo>
                      <a:pt x="365" y="525"/>
                    </a:lnTo>
                    <a:lnTo>
                      <a:pt x="367" y="522"/>
                    </a:lnTo>
                    <a:lnTo>
                      <a:pt x="369" y="518"/>
                    </a:lnTo>
                    <a:lnTo>
                      <a:pt x="371" y="515"/>
                    </a:lnTo>
                    <a:lnTo>
                      <a:pt x="372" y="511"/>
                    </a:lnTo>
                    <a:lnTo>
                      <a:pt x="373" y="507"/>
                    </a:lnTo>
                    <a:lnTo>
                      <a:pt x="374" y="503"/>
                    </a:lnTo>
                    <a:lnTo>
                      <a:pt x="377" y="493"/>
                    </a:lnTo>
                    <a:lnTo>
                      <a:pt x="378" y="484"/>
                    </a:lnTo>
                    <a:lnTo>
                      <a:pt x="379" y="475"/>
                    </a:lnTo>
                    <a:lnTo>
                      <a:pt x="380" y="465"/>
                    </a:lnTo>
                    <a:lnTo>
                      <a:pt x="382" y="444"/>
                    </a:lnTo>
                    <a:lnTo>
                      <a:pt x="383" y="424"/>
                    </a:lnTo>
                    <a:lnTo>
                      <a:pt x="384" y="415"/>
                    </a:lnTo>
                    <a:lnTo>
                      <a:pt x="385" y="405"/>
                    </a:lnTo>
                    <a:lnTo>
                      <a:pt x="385" y="396"/>
                    </a:lnTo>
                    <a:lnTo>
                      <a:pt x="386" y="387"/>
                    </a:lnTo>
                    <a:lnTo>
                      <a:pt x="386" y="381"/>
                    </a:lnTo>
                    <a:lnTo>
                      <a:pt x="386" y="375"/>
                    </a:lnTo>
                    <a:lnTo>
                      <a:pt x="386" y="369"/>
                    </a:lnTo>
                    <a:lnTo>
                      <a:pt x="385" y="362"/>
                    </a:lnTo>
                    <a:lnTo>
                      <a:pt x="387" y="359"/>
                    </a:lnTo>
                    <a:lnTo>
                      <a:pt x="388" y="356"/>
                    </a:lnTo>
                    <a:lnTo>
                      <a:pt x="389" y="355"/>
                    </a:lnTo>
                    <a:lnTo>
                      <a:pt x="389" y="353"/>
                    </a:lnTo>
                    <a:lnTo>
                      <a:pt x="389" y="351"/>
                    </a:lnTo>
                    <a:lnTo>
                      <a:pt x="389" y="348"/>
                    </a:lnTo>
                    <a:lnTo>
                      <a:pt x="389" y="345"/>
                    </a:lnTo>
                    <a:lnTo>
                      <a:pt x="389" y="341"/>
                    </a:lnTo>
                    <a:lnTo>
                      <a:pt x="388" y="338"/>
                    </a:lnTo>
                    <a:lnTo>
                      <a:pt x="388" y="334"/>
                    </a:lnTo>
                    <a:lnTo>
                      <a:pt x="389" y="331"/>
                    </a:lnTo>
                    <a:lnTo>
                      <a:pt x="391" y="327"/>
                    </a:lnTo>
                    <a:lnTo>
                      <a:pt x="393" y="324"/>
                    </a:lnTo>
                    <a:lnTo>
                      <a:pt x="395" y="321"/>
                    </a:lnTo>
                    <a:lnTo>
                      <a:pt x="398" y="315"/>
                    </a:lnTo>
                    <a:lnTo>
                      <a:pt x="402" y="308"/>
                    </a:lnTo>
                    <a:lnTo>
                      <a:pt x="402" y="303"/>
                    </a:lnTo>
                    <a:lnTo>
                      <a:pt x="402" y="299"/>
                    </a:lnTo>
                    <a:lnTo>
                      <a:pt x="404" y="293"/>
                    </a:lnTo>
                    <a:lnTo>
                      <a:pt x="405" y="287"/>
                    </a:lnTo>
                    <a:lnTo>
                      <a:pt x="406" y="280"/>
                    </a:lnTo>
                    <a:lnTo>
                      <a:pt x="408" y="275"/>
                    </a:lnTo>
                    <a:lnTo>
                      <a:pt x="409" y="268"/>
                    </a:lnTo>
                    <a:lnTo>
                      <a:pt x="409" y="262"/>
                    </a:lnTo>
                    <a:lnTo>
                      <a:pt x="412" y="255"/>
                    </a:lnTo>
                    <a:lnTo>
                      <a:pt x="413" y="249"/>
                    </a:lnTo>
                    <a:lnTo>
                      <a:pt x="415" y="246"/>
                    </a:lnTo>
                    <a:lnTo>
                      <a:pt x="416" y="244"/>
                    </a:lnTo>
                    <a:lnTo>
                      <a:pt x="417" y="242"/>
                    </a:lnTo>
                    <a:lnTo>
                      <a:pt x="419" y="239"/>
                    </a:lnTo>
                    <a:lnTo>
                      <a:pt x="421" y="237"/>
                    </a:lnTo>
                    <a:lnTo>
                      <a:pt x="423" y="234"/>
                    </a:lnTo>
                    <a:lnTo>
                      <a:pt x="424" y="232"/>
                    </a:lnTo>
                    <a:lnTo>
                      <a:pt x="425" y="230"/>
                    </a:lnTo>
                    <a:lnTo>
                      <a:pt x="426" y="222"/>
                    </a:lnTo>
                    <a:lnTo>
                      <a:pt x="427" y="214"/>
                    </a:lnTo>
                    <a:lnTo>
                      <a:pt x="429" y="206"/>
                    </a:lnTo>
                    <a:lnTo>
                      <a:pt x="429" y="198"/>
                    </a:lnTo>
                    <a:lnTo>
                      <a:pt x="432" y="190"/>
                    </a:lnTo>
                    <a:lnTo>
                      <a:pt x="434" y="183"/>
                    </a:lnTo>
                    <a:lnTo>
                      <a:pt x="436" y="180"/>
                    </a:lnTo>
                    <a:lnTo>
                      <a:pt x="437" y="176"/>
                    </a:lnTo>
                    <a:lnTo>
                      <a:pt x="437" y="172"/>
                    </a:lnTo>
                    <a:lnTo>
                      <a:pt x="437" y="167"/>
                    </a:lnTo>
                    <a:lnTo>
                      <a:pt x="435" y="167"/>
                    </a:lnTo>
                    <a:lnTo>
                      <a:pt x="434" y="167"/>
                    </a:lnTo>
                    <a:lnTo>
                      <a:pt x="433" y="166"/>
                    </a:lnTo>
                    <a:lnTo>
                      <a:pt x="432" y="166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425" y="166"/>
                    </a:lnTo>
                    <a:lnTo>
                      <a:pt x="421" y="166"/>
                    </a:lnTo>
                    <a:lnTo>
                      <a:pt x="417" y="167"/>
                    </a:lnTo>
                    <a:lnTo>
                      <a:pt x="413" y="167"/>
                    </a:lnTo>
                    <a:lnTo>
                      <a:pt x="410" y="169"/>
                    </a:lnTo>
                    <a:lnTo>
                      <a:pt x="409" y="169"/>
                    </a:lnTo>
                    <a:lnTo>
                      <a:pt x="405" y="171"/>
                    </a:lnTo>
                    <a:lnTo>
                      <a:pt x="401" y="173"/>
                    </a:lnTo>
                    <a:lnTo>
                      <a:pt x="397" y="176"/>
                    </a:lnTo>
                    <a:lnTo>
                      <a:pt x="394" y="178"/>
                    </a:lnTo>
                    <a:lnTo>
                      <a:pt x="388" y="185"/>
                    </a:lnTo>
                    <a:lnTo>
                      <a:pt x="381" y="191"/>
                    </a:lnTo>
                    <a:lnTo>
                      <a:pt x="374" y="198"/>
                    </a:lnTo>
                    <a:lnTo>
                      <a:pt x="369" y="203"/>
                    </a:lnTo>
                    <a:lnTo>
                      <a:pt x="365" y="206"/>
                    </a:lnTo>
                    <a:lnTo>
                      <a:pt x="362" y="208"/>
                    </a:lnTo>
                    <a:lnTo>
                      <a:pt x="359" y="210"/>
                    </a:lnTo>
                    <a:lnTo>
                      <a:pt x="356" y="211"/>
                    </a:lnTo>
                    <a:lnTo>
                      <a:pt x="356" y="214"/>
                    </a:lnTo>
                    <a:lnTo>
                      <a:pt x="356" y="217"/>
                    </a:lnTo>
                    <a:lnTo>
                      <a:pt x="356" y="220"/>
                    </a:lnTo>
                    <a:lnTo>
                      <a:pt x="357" y="222"/>
                    </a:lnTo>
                    <a:lnTo>
                      <a:pt x="358" y="226"/>
                    </a:lnTo>
                    <a:lnTo>
                      <a:pt x="361" y="230"/>
                    </a:lnTo>
                    <a:lnTo>
                      <a:pt x="363" y="235"/>
                    </a:lnTo>
                    <a:lnTo>
                      <a:pt x="365" y="239"/>
                    </a:lnTo>
                    <a:lnTo>
                      <a:pt x="365" y="242"/>
                    </a:lnTo>
                    <a:lnTo>
                      <a:pt x="366" y="244"/>
                    </a:lnTo>
                    <a:lnTo>
                      <a:pt x="367" y="247"/>
                    </a:lnTo>
                    <a:lnTo>
                      <a:pt x="367" y="250"/>
                    </a:lnTo>
                    <a:lnTo>
                      <a:pt x="365" y="251"/>
                    </a:lnTo>
                    <a:lnTo>
                      <a:pt x="364" y="252"/>
                    </a:lnTo>
                    <a:lnTo>
                      <a:pt x="361" y="254"/>
                    </a:lnTo>
                    <a:lnTo>
                      <a:pt x="360" y="255"/>
                    </a:lnTo>
                    <a:lnTo>
                      <a:pt x="357" y="258"/>
                    </a:lnTo>
                    <a:lnTo>
                      <a:pt x="354" y="262"/>
                    </a:lnTo>
                    <a:lnTo>
                      <a:pt x="352" y="266"/>
                    </a:lnTo>
                    <a:lnTo>
                      <a:pt x="349" y="270"/>
                    </a:lnTo>
                    <a:lnTo>
                      <a:pt x="345" y="273"/>
                    </a:lnTo>
                    <a:lnTo>
                      <a:pt x="342" y="275"/>
                    </a:lnTo>
                    <a:lnTo>
                      <a:pt x="340" y="277"/>
                    </a:lnTo>
                    <a:lnTo>
                      <a:pt x="337" y="278"/>
                    </a:lnTo>
                    <a:lnTo>
                      <a:pt x="334" y="279"/>
                    </a:lnTo>
                    <a:lnTo>
                      <a:pt x="332" y="279"/>
                    </a:lnTo>
                    <a:lnTo>
                      <a:pt x="325" y="279"/>
                    </a:lnTo>
                    <a:lnTo>
                      <a:pt x="320" y="279"/>
                    </a:lnTo>
                    <a:lnTo>
                      <a:pt x="313" y="279"/>
                    </a:lnTo>
                    <a:lnTo>
                      <a:pt x="307" y="279"/>
                    </a:lnTo>
                    <a:lnTo>
                      <a:pt x="304" y="279"/>
                    </a:lnTo>
                    <a:lnTo>
                      <a:pt x="301" y="280"/>
                    </a:lnTo>
                    <a:lnTo>
                      <a:pt x="298" y="280"/>
                    </a:lnTo>
                    <a:lnTo>
                      <a:pt x="296" y="282"/>
                    </a:lnTo>
                    <a:lnTo>
                      <a:pt x="292" y="284"/>
                    </a:lnTo>
                    <a:lnTo>
                      <a:pt x="289" y="287"/>
                    </a:lnTo>
                    <a:lnTo>
                      <a:pt x="284" y="290"/>
                    </a:lnTo>
                    <a:lnTo>
                      <a:pt x="278" y="291"/>
                    </a:lnTo>
                    <a:lnTo>
                      <a:pt x="275" y="293"/>
                    </a:lnTo>
                    <a:lnTo>
                      <a:pt x="272" y="294"/>
                    </a:lnTo>
                    <a:lnTo>
                      <a:pt x="269" y="295"/>
                    </a:lnTo>
                    <a:lnTo>
                      <a:pt x="267" y="297"/>
                    </a:lnTo>
                    <a:lnTo>
                      <a:pt x="266" y="299"/>
                    </a:lnTo>
                    <a:lnTo>
                      <a:pt x="265" y="302"/>
                    </a:lnTo>
                    <a:lnTo>
                      <a:pt x="262" y="303"/>
                    </a:lnTo>
                    <a:lnTo>
                      <a:pt x="259" y="303"/>
                    </a:lnTo>
                    <a:lnTo>
                      <a:pt x="256" y="303"/>
                    </a:lnTo>
                    <a:lnTo>
                      <a:pt x="253" y="304"/>
                    </a:lnTo>
                    <a:lnTo>
                      <a:pt x="243" y="311"/>
                    </a:lnTo>
                    <a:lnTo>
                      <a:pt x="233" y="319"/>
                    </a:lnTo>
                    <a:lnTo>
                      <a:pt x="228" y="323"/>
                    </a:lnTo>
                    <a:lnTo>
                      <a:pt x="224" y="327"/>
                    </a:lnTo>
                    <a:lnTo>
                      <a:pt x="219" y="331"/>
                    </a:lnTo>
                    <a:lnTo>
                      <a:pt x="215" y="336"/>
                    </a:lnTo>
                    <a:lnTo>
                      <a:pt x="208" y="331"/>
                    </a:lnTo>
                    <a:lnTo>
                      <a:pt x="200" y="327"/>
                    </a:lnTo>
                    <a:lnTo>
                      <a:pt x="196" y="325"/>
                    </a:lnTo>
                    <a:lnTo>
                      <a:pt x="192" y="323"/>
                    </a:lnTo>
                    <a:lnTo>
                      <a:pt x="189" y="323"/>
                    </a:lnTo>
                    <a:lnTo>
                      <a:pt x="187" y="323"/>
                    </a:lnTo>
                    <a:lnTo>
                      <a:pt x="184" y="323"/>
                    </a:lnTo>
                    <a:lnTo>
                      <a:pt x="181" y="323"/>
                    </a:lnTo>
                    <a:lnTo>
                      <a:pt x="180" y="324"/>
                    </a:lnTo>
                    <a:lnTo>
                      <a:pt x="179" y="327"/>
                    </a:lnTo>
                    <a:lnTo>
                      <a:pt x="176" y="329"/>
                    </a:lnTo>
                    <a:lnTo>
                      <a:pt x="174" y="332"/>
                    </a:lnTo>
                    <a:lnTo>
                      <a:pt x="169" y="338"/>
                    </a:lnTo>
                    <a:lnTo>
                      <a:pt x="164" y="343"/>
                    </a:lnTo>
                    <a:lnTo>
                      <a:pt x="157" y="348"/>
                    </a:lnTo>
                    <a:lnTo>
                      <a:pt x="151" y="353"/>
                    </a:lnTo>
                    <a:lnTo>
                      <a:pt x="148" y="355"/>
                    </a:lnTo>
                    <a:lnTo>
                      <a:pt x="146" y="357"/>
                    </a:lnTo>
                    <a:lnTo>
                      <a:pt x="143" y="358"/>
                    </a:lnTo>
                    <a:lnTo>
                      <a:pt x="141" y="359"/>
                    </a:lnTo>
                    <a:lnTo>
                      <a:pt x="140" y="360"/>
                    </a:lnTo>
                    <a:lnTo>
                      <a:pt x="138" y="360"/>
                    </a:lnTo>
                    <a:lnTo>
                      <a:pt x="137" y="359"/>
                    </a:lnTo>
                    <a:lnTo>
                      <a:pt x="136" y="359"/>
                    </a:lnTo>
                    <a:lnTo>
                      <a:pt x="134" y="358"/>
                    </a:lnTo>
                    <a:lnTo>
                      <a:pt x="132" y="357"/>
                    </a:lnTo>
                    <a:lnTo>
                      <a:pt x="129" y="356"/>
                    </a:lnTo>
                    <a:lnTo>
                      <a:pt x="126" y="356"/>
                    </a:lnTo>
                    <a:lnTo>
                      <a:pt x="124" y="356"/>
                    </a:lnTo>
                    <a:lnTo>
                      <a:pt x="121" y="356"/>
                    </a:lnTo>
                    <a:lnTo>
                      <a:pt x="117" y="356"/>
                    </a:lnTo>
                    <a:lnTo>
                      <a:pt x="114" y="356"/>
                    </a:lnTo>
                    <a:lnTo>
                      <a:pt x="113" y="356"/>
                    </a:lnTo>
                    <a:lnTo>
                      <a:pt x="112" y="356"/>
                    </a:lnTo>
                    <a:lnTo>
                      <a:pt x="110" y="356"/>
                    </a:lnTo>
                    <a:lnTo>
                      <a:pt x="108" y="355"/>
                    </a:lnTo>
                    <a:lnTo>
                      <a:pt x="107" y="354"/>
                    </a:lnTo>
                    <a:lnTo>
                      <a:pt x="105" y="352"/>
                    </a:lnTo>
                    <a:lnTo>
                      <a:pt x="103" y="351"/>
                    </a:lnTo>
                    <a:lnTo>
                      <a:pt x="100" y="347"/>
                    </a:lnTo>
                    <a:lnTo>
                      <a:pt x="98" y="346"/>
                    </a:lnTo>
                    <a:lnTo>
                      <a:pt x="97" y="345"/>
                    </a:lnTo>
                    <a:lnTo>
                      <a:pt x="96" y="345"/>
                    </a:lnTo>
                    <a:lnTo>
                      <a:pt x="96" y="343"/>
                    </a:lnTo>
                    <a:lnTo>
                      <a:pt x="96" y="343"/>
                    </a:lnTo>
                    <a:lnTo>
                      <a:pt x="96" y="340"/>
                    </a:lnTo>
                    <a:lnTo>
                      <a:pt x="98" y="339"/>
                    </a:lnTo>
                    <a:lnTo>
                      <a:pt x="101" y="336"/>
                    </a:lnTo>
                    <a:lnTo>
                      <a:pt x="104" y="334"/>
                    </a:lnTo>
                    <a:lnTo>
                      <a:pt x="107" y="331"/>
                    </a:lnTo>
                    <a:lnTo>
                      <a:pt x="111" y="330"/>
                    </a:lnTo>
                    <a:lnTo>
                      <a:pt x="115" y="328"/>
                    </a:lnTo>
                    <a:lnTo>
                      <a:pt x="119" y="327"/>
                    </a:lnTo>
                    <a:lnTo>
                      <a:pt x="122" y="325"/>
                    </a:lnTo>
                    <a:lnTo>
                      <a:pt x="131" y="323"/>
                    </a:lnTo>
                    <a:lnTo>
                      <a:pt x="138" y="320"/>
                    </a:lnTo>
                    <a:lnTo>
                      <a:pt x="141" y="319"/>
                    </a:lnTo>
                    <a:lnTo>
                      <a:pt x="144" y="319"/>
                    </a:lnTo>
                    <a:lnTo>
                      <a:pt x="148" y="318"/>
                    </a:lnTo>
                    <a:lnTo>
                      <a:pt x="152" y="318"/>
                    </a:lnTo>
                    <a:lnTo>
                      <a:pt x="155" y="317"/>
                    </a:lnTo>
                    <a:lnTo>
                      <a:pt x="158" y="316"/>
                    </a:lnTo>
                    <a:lnTo>
                      <a:pt x="160" y="315"/>
                    </a:lnTo>
                    <a:lnTo>
                      <a:pt x="160" y="315"/>
                    </a:lnTo>
                    <a:lnTo>
                      <a:pt x="162" y="315"/>
                    </a:lnTo>
                    <a:lnTo>
                      <a:pt x="163" y="314"/>
                    </a:lnTo>
                    <a:lnTo>
                      <a:pt x="165" y="311"/>
                    </a:lnTo>
                    <a:lnTo>
                      <a:pt x="166" y="309"/>
                    </a:lnTo>
                    <a:lnTo>
                      <a:pt x="167" y="307"/>
                    </a:lnTo>
                    <a:lnTo>
                      <a:pt x="167" y="304"/>
                    </a:lnTo>
                    <a:lnTo>
                      <a:pt x="167" y="303"/>
                    </a:lnTo>
                    <a:lnTo>
                      <a:pt x="167" y="299"/>
                    </a:lnTo>
                    <a:lnTo>
                      <a:pt x="167" y="297"/>
                    </a:lnTo>
                    <a:lnTo>
                      <a:pt x="166" y="295"/>
                    </a:lnTo>
                    <a:lnTo>
                      <a:pt x="165" y="288"/>
                    </a:lnTo>
                    <a:lnTo>
                      <a:pt x="164" y="283"/>
                    </a:lnTo>
                    <a:lnTo>
                      <a:pt x="164" y="279"/>
                    </a:lnTo>
                    <a:lnTo>
                      <a:pt x="164" y="276"/>
                    </a:lnTo>
                    <a:lnTo>
                      <a:pt x="164" y="274"/>
                    </a:lnTo>
                    <a:lnTo>
                      <a:pt x="165" y="270"/>
                    </a:lnTo>
                    <a:lnTo>
                      <a:pt x="168" y="263"/>
                    </a:lnTo>
                    <a:lnTo>
                      <a:pt x="172" y="254"/>
                    </a:lnTo>
                    <a:lnTo>
                      <a:pt x="176" y="246"/>
                    </a:lnTo>
                    <a:lnTo>
                      <a:pt x="180" y="238"/>
                    </a:lnTo>
                    <a:lnTo>
                      <a:pt x="184" y="230"/>
                    </a:lnTo>
                    <a:lnTo>
                      <a:pt x="188" y="221"/>
                    </a:lnTo>
                    <a:lnTo>
                      <a:pt x="189" y="217"/>
                    </a:lnTo>
                    <a:lnTo>
                      <a:pt x="190" y="214"/>
                    </a:lnTo>
                    <a:lnTo>
                      <a:pt x="191" y="210"/>
                    </a:lnTo>
                    <a:lnTo>
                      <a:pt x="191" y="206"/>
                    </a:lnTo>
                    <a:lnTo>
                      <a:pt x="188" y="205"/>
                    </a:lnTo>
                    <a:lnTo>
                      <a:pt x="184" y="203"/>
                    </a:lnTo>
                    <a:lnTo>
                      <a:pt x="182" y="201"/>
                    </a:lnTo>
                    <a:lnTo>
                      <a:pt x="179" y="200"/>
                    </a:lnTo>
                    <a:lnTo>
                      <a:pt x="178" y="199"/>
                    </a:lnTo>
                    <a:lnTo>
                      <a:pt x="176" y="199"/>
                    </a:lnTo>
                    <a:lnTo>
                      <a:pt x="175" y="199"/>
                    </a:lnTo>
                    <a:lnTo>
                      <a:pt x="174" y="199"/>
                    </a:lnTo>
                    <a:lnTo>
                      <a:pt x="172" y="200"/>
                    </a:lnTo>
                    <a:lnTo>
                      <a:pt x="169" y="201"/>
                    </a:lnTo>
                    <a:lnTo>
                      <a:pt x="166" y="204"/>
                    </a:lnTo>
                    <a:lnTo>
                      <a:pt x="163" y="206"/>
                    </a:lnTo>
                    <a:lnTo>
                      <a:pt x="159" y="206"/>
                    </a:lnTo>
                    <a:lnTo>
                      <a:pt x="155" y="207"/>
                    </a:lnTo>
                    <a:lnTo>
                      <a:pt x="151" y="208"/>
                    </a:lnTo>
                    <a:lnTo>
                      <a:pt x="147" y="209"/>
                    </a:lnTo>
                    <a:lnTo>
                      <a:pt x="144" y="212"/>
                    </a:lnTo>
                    <a:lnTo>
                      <a:pt x="142" y="216"/>
                    </a:lnTo>
                    <a:lnTo>
                      <a:pt x="140" y="217"/>
                    </a:lnTo>
                    <a:lnTo>
                      <a:pt x="139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5" y="217"/>
                    </a:lnTo>
                    <a:lnTo>
                      <a:pt x="133" y="217"/>
                    </a:lnTo>
                    <a:lnTo>
                      <a:pt x="132" y="217"/>
                    </a:lnTo>
                    <a:lnTo>
                      <a:pt x="130" y="218"/>
                    </a:lnTo>
                    <a:lnTo>
                      <a:pt x="115" y="229"/>
                    </a:lnTo>
                    <a:lnTo>
                      <a:pt x="106" y="235"/>
                    </a:lnTo>
                    <a:lnTo>
                      <a:pt x="101" y="238"/>
                    </a:lnTo>
                    <a:lnTo>
                      <a:pt x="100" y="239"/>
                    </a:lnTo>
                    <a:lnTo>
                      <a:pt x="96" y="241"/>
                    </a:lnTo>
                    <a:lnTo>
                      <a:pt x="92" y="243"/>
                    </a:lnTo>
                    <a:lnTo>
                      <a:pt x="90" y="243"/>
                    </a:lnTo>
                    <a:lnTo>
                      <a:pt x="87" y="246"/>
                    </a:lnTo>
                    <a:lnTo>
                      <a:pt x="83" y="248"/>
                    </a:lnTo>
                    <a:lnTo>
                      <a:pt x="79" y="250"/>
                    </a:lnTo>
                    <a:lnTo>
                      <a:pt x="80" y="250"/>
                    </a:lnTo>
                    <a:lnTo>
                      <a:pt x="80" y="250"/>
                    </a:lnTo>
                    <a:lnTo>
                      <a:pt x="80" y="251"/>
                    </a:lnTo>
                    <a:lnTo>
                      <a:pt x="79" y="251"/>
                    </a:lnTo>
                    <a:lnTo>
                      <a:pt x="78" y="252"/>
                    </a:lnTo>
                    <a:lnTo>
                      <a:pt x="77" y="253"/>
                    </a:lnTo>
                    <a:lnTo>
                      <a:pt x="76" y="254"/>
                    </a:lnTo>
                    <a:lnTo>
                      <a:pt x="75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69" y="255"/>
                    </a:lnTo>
                    <a:lnTo>
                      <a:pt x="64" y="257"/>
                    </a:lnTo>
                    <a:lnTo>
                      <a:pt x="63" y="257"/>
                    </a:lnTo>
                    <a:lnTo>
                      <a:pt x="58" y="257"/>
                    </a:lnTo>
                    <a:lnTo>
                      <a:pt x="53" y="258"/>
                    </a:lnTo>
                    <a:lnTo>
                      <a:pt x="52" y="257"/>
                    </a:lnTo>
                    <a:lnTo>
                      <a:pt x="50" y="257"/>
                    </a:lnTo>
                    <a:lnTo>
                      <a:pt x="48" y="256"/>
                    </a:lnTo>
                    <a:lnTo>
                      <a:pt x="46" y="255"/>
                    </a:lnTo>
                    <a:lnTo>
                      <a:pt x="44" y="254"/>
                    </a:lnTo>
                    <a:lnTo>
                      <a:pt x="42" y="252"/>
                    </a:lnTo>
                    <a:lnTo>
                      <a:pt x="40" y="25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ľíḍê"/>
              <p:cNvSpPr/>
              <p:nvPr userDrawn="1"/>
            </p:nvSpPr>
            <p:spPr bwMode="auto">
              <a:xfrm>
                <a:off x="5662613" y="3254376"/>
                <a:ext cx="147638" cy="69850"/>
              </a:xfrm>
              <a:custGeom>
                <a:avLst/>
                <a:gdLst>
                  <a:gd name="T0" fmla="*/ 68 w 93"/>
                  <a:gd name="T1" fmla="*/ 0 h 44"/>
                  <a:gd name="T2" fmla="*/ 70 w 93"/>
                  <a:gd name="T3" fmla="*/ 0 h 44"/>
                  <a:gd name="T4" fmla="*/ 72 w 93"/>
                  <a:gd name="T5" fmla="*/ 0 h 44"/>
                  <a:gd name="T6" fmla="*/ 75 w 93"/>
                  <a:gd name="T7" fmla="*/ 1 h 44"/>
                  <a:gd name="T8" fmla="*/ 76 w 93"/>
                  <a:gd name="T9" fmla="*/ 1 h 44"/>
                  <a:gd name="T10" fmla="*/ 79 w 93"/>
                  <a:gd name="T11" fmla="*/ 3 h 44"/>
                  <a:gd name="T12" fmla="*/ 81 w 93"/>
                  <a:gd name="T13" fmla="*/ 4 h 44"/>
                  <a:gd name="T14" fmla="*/ 83 w 93"/>
                  <a:gd name="T15" fmla="*/ 5 h 44"/>
                  <a:gd name="T16" fmla="*/ 85 w 93"/>
                  <a:gd name="T17" fmla="*/ 7 h 44"/>
                  <a:gd name="T18" fmla="*/ 87 w 93"/>
                  <a:gd name="T19" fmla="*/ 8 h 44"/>
                  <a:gd name="T20" fmla="*/ 88 w 93"/>
                  <a:gd name="T21" fmla="*/ 10 h 44"/>
                  <a:gd name="T22" fmla="*/ 89 w 93"/>
                  <a:gd name="T23" fmla="*/ 12 h 44"/>
                  <a:gd name="T24" fmla="*/ 91 w 93"/>
                  <a:gd name="T25" fmla="*/ 14 h 44"/>
                  <a:gd name="T26" fmla="*/ 92 w 93"/>
                  <a:gd name="T27" fmla="*/ 16 h 44"/>
                  <a:gd name="T28" fmla="*/ 93 w 93"/>
                  <a:gd name="T29" fmla="*/ 18 h 44"/>
                  <a:gd name="T30" fmla="*/ 93 w 93"/>
                  <a:gd name="T31" fmla="*/ 20 h 44"/>
                  <a:gd name="T32" fmla="*/ 93 w 93"/>
                  <a:gd name="T33" fmla="*/ 22 h 44"/>
                  <a:gd name="T34" fmla="*/ 91 w 93"/>
                  <a:gd name="T35" fmla="*/ 25 h 44"/>
                  <a:gd name="T36" fmla="*/ 88 w 93"/>
                  <a:gd name="T37" fmla="*/ 30 h 44"/>
                  <a:gd name="T38" fmla="*/ 86 w 93"/>
                  <a:gd name="T39" fmla="*/ 32 h 44"/>
                  <a:gd name="T40" fmla="*/ 84 w 93"/>
                  <a:gd name="T41" fmla="*/ 33 h 44"/>
                  <a:gd name="T42" fmla="*/ 83 w 93"/>
                  <a:gd name="T43" fmla="*/ 35 h 44"/>
                  <a:gd name="T44" fmla="*/ 81 w 93"/>
                  <a:gd name="T45" fmla="*/ 36 h 44"/>
                  <a:gd name="T46" fmla="*/ 78 w 93"/>
                  <a:gd name="T47" fmla="*/ 38 h 44"/>
                  <a:gd name="T48" fmla="*/ 72 w 93"/>
                  <a:gd name="T49" fmla="*/ 39 h 44"/>
                  <a:gd name="T50" fmla="*/ 65 w 93"/>
                  <a:gd name="T51" fmla="*/ 40 h 44"/>
                  <a:gd name="T52" fmla="*/ 57 w 93"/>
                  <a:gd name="T53" fmla="*/ 42 h 44"/>
                  <a:gd name="T54" fmla="*/ 49 w 93"/>
                  <a:gd name="T55" fmla="*/ 43 h 44"/>
                  <a:gd name="T56" fmla="*/ 42 w 93"/>
                  <a:gd name="T57" fmla="*/ 44 h 44"/>
                  <a:gd name="T58" fmla="*/ 37 w 93"/>
                  <a:gd name="T59" fmla="*/ 44 h 44"/>
                  <a:gd name="T60" fmla="*/ 35 w 93"/>
                  <a:gd name="T61" fmla="*/ 44 h 44"/>
                  <a:gd name="T62" fmla="*/ 31 w 93"/>
                  <a:gd name="T63" fmla="*/ 39 h 44"/>
                  <a:gd name="T64" fmla="*/ 28 w 93"/>
                  <a:gd name="T65" fmla="*/ 34 h 44"/>
                  <a:gd name="T66" fmla="*/ 23 w 93"/>
                  <a:gd name="T67" fmla="*/ 32 h 44"/>
                  <a:gd name="T68" fmla="*/ 18 w 93"/>
                  <a:gd name="T69" fmla="*/ 30 h 44"/>
                  <a:gd name="T70" fmla="*/ 14 w 93"/>
                  <a:gd name="T71" fmla="*/ 29 h 44"/>
                  <a:gd name="T72" fmla="*/ 10 w 93"/>
                  <a:gd name="T73" fmla="*/ 28 h 44"/>
                  <a:gd name="T74" fmla="*/ 8 w 93"/>
                  <a:gd name="T75" fmla="*/ 27 h 44"/>
                  <a:gd name="T76" fmla="*/ 6 w 93"/>
                  <a:gd name="T77" fmla="*/ 25 h 44"/>
                  <a:gd name="T78" fmla="*/ 5 w 93"/>
                  <a:gd name="T79" fmla="*/ 24 h 44"/>
                  <a:gd name="T80" fmla="*/ 4 w 93"/>
                  <a:gd name="T81" fmla="*/ 22 h 44"/>
                  <a:gd name="T82" fmla="*/ 2 w 93"/>
                  <a:gd name="T83" fmla="*/ 20 h 44"/>
                  <a:gd name="T84" fmla="*/ 1 w 93"/>
                  <a:gd name="T85" fmla="*/ 17 h 44"/>
                  <a:gd name="T86" fmla="*/ 0 w 93"/>
                  <a:gd name="T87" fmla="*/ 15 h 44"/>
                  <a:gd name="T88" fmla="*/ 0 w 93"/>
                  <a:gd name="T89" fmla="*/ 11 h 44"/>
                  <a:gd name="T90" fmla="*/ 4 w 93"/>
                  <a:gd name="T91" fmla="*/ 9 h 44"/>
                  <a:gd name="T92" fmla="*/ 8 w 93"/>
                  <a:gd name="T93" fmla="*/ 8 h 44"/>
                  <a:gd name="T94" fmla="*/ 12 w 93"/>
                  <a:gd name="T95" fmla="*/ 7 h 44"/>
                  <a:gd name="T96" fmla="*/ 17 w 93"/>
                  <a:gd name="T97" fmla="*/ 7 h 44"/>
                  <a:gd name="T98" fmla="*/ 28 w 93"/>
                  <a:gd name="T99" fmla="*/ 6 h 44"/>
                  <a:gd name="T100" fmla="*/ 39 w 93"/>
                  <a:gd name="T101" fmla="*/ 6 h 44"/>
                  <a:gd name="T102" fmla="*/ 40 w 93"/>
                  <a:gd name="T103" fmla="*/ 5 h 44"/>
                  <a:gd name="T104" fmla="*/ 41 w 93"/>
                  <a:gd name="T105" fmla="*/ 4 h 44"/>
                  <a:gd name="T106" fmla="*/ 43 w 93"/>
                  <a:gd name="T107" fmla="*/ 3 h 44"/>
                  <a:gd name="T108" fmla="*/ 45 w 93"/>
                  <a:gd name="T109" fmla="*/ 3 h 44"/>
                  <a:gd name="T110" fmla="*/ 48 w 93"/>
                  <a:gd name="T111" fmla="*/ 2 h 44"/>
                  <a:gd name="T112" fmla="*/ 53 w 93"/>
                  <a:gd name="T113" fmla="*/ 2 h 44"/>
                  <a:gd name="T114" fmla="*/ 58 w 93"/>
                  <a:gd name="T115" fmla="*/ 3 h 44"/>
                  <a:gd name="T116" fmla="*/ 62 w 93"/>
                  <a:gd name="T117" fmla="*/ 2 h 44"/>
                  <a:gd name="T118" fmla="*/ 64 w 93"/>
                  <a:gd name="T119" fmla="*/ 2 h 44"/>
                  <a:gd name="T120" fmla="*/ 65 w 93"/>
                  <a:gd name="T121" fmla="*/ 1 h 44"/>
                  <a:gd name="T122" fmla="*/ 67 w 93"/>
                  <a:gd name="T123" fmla="*/ 0 h 44"/>
                  <a:gd name="T124" fmla="*/ 68 w 93"/>
                  <a:gd name="T1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" h="44">
                    <a:moveTo>
                      <a:pt x="68" y="0"/>
                    </a:moveTo>
                    <a:lnTo>
                      <a:pt x="70" y="0"/>
                    </a:lnTo>
                    <a:lnTo>
                      <a:pt x="72" y="0"/>
                    </a:lnTo>
                    <a:lnTo>
                      <a:pt x="75" y="1"/>
                    </a:lnTo>
                    <a:lnTo>
                      <a:pt x="76" y="1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5" y="7"/>
                    </a:lnTo>
                    <a:lnTo>
                      <a:pt x="87" y="8"/>
                    </a:lnTo>
                    <a:lnTo>
                      <a:pt x="88" y="10"/>
                    </a:lnTo>
                    <a:lnTo>
                      <a:pt x="89" y="12"/>
                    </a:lnTo>
                    <a:lnTo>
                      <a:pt x="91" y="14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3" y="20"/>
                    </a:lnTo>
                    <a:lnTo>
                      <a:pt x="93" y="22"/>
                    </a:lnTo>
                    <a:lnTo>
                      <a:pt x="91" y="25"/>
                    </a:lnTo>
                    <a:lnTo>
                      <a:pt x="88" y="30"/>
                    </a:lnTo>
                    <a:lnTo>
                      <a:pt x="86" y="32"/>
                    </a:lnTo>
                    <a:lnTo>
                      <a:pt x="84" y="33"/>
                    </a:lnTo>
                    <a:lnTo>
                      <a:pt x="83" y="35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2" y="39"/>
                    </a:lnTo>
                    <a:lnTo>
                      <a:pt x="65" y="40"/>
                    </a:lnTo>
                    <a:lnTo>
                      <a:pt x="57" y="42"/>
                    </a:lnTo>
                    <a:lnTo>
                      <a:pt x="49" y="43"/>
                    </a:lnTo>
                    <a:lnTo>
                      <a:pt x="42" y="44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1" y="39"/>
                    </a:lnTo>
                    <a:lnTo>
                      <a:pt x="28" y="34"/>
                    </a:lnTo>
                    <a:lnTo>
                      <a:pt x="23" y="32"/>
                    </a:lnTo>
                    <a:lnTo>
                      <a:pt x="18" y="30"/>
                    </a:lnTo>
                    <a:lnTo>
                      <a:pt x="14" y="29"/>
                    </a:lnTo>
                    <a:lnTo>
                      <a:pt x="10" y="28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5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8" y="6"/>
                    </a:lnTo>
                    <a:lnTo>
                      <a:pt x="39" y="6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3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sḻîďe"/>
              <p:cNvSpPr/>
              <p:nvPr userDrawn="1"/>
            </p:nvSpPr>
            <p:spPr bwMode="auto">
              <a:xfrm>
                <a:off x="5418138" y="3278188"/>
                <a:ext cx="92075" cy="284163"/>
              </a:xfrm>
              <a:custGeom>
                <a:avLst/>
                <a:gdLst>
                  <a:gd name="T0" fmla="*/ 28 w 58"/>
                  <a:gd name="T1" fmla="*/ 1 h 179"/>
                  <a:gd name="T2" fmla="*/ 31 w 58"/>
                  <a:gd name="T3" fmla="*/ 2 h 179"/>
                  <a:gd name="T4" fmla="*/ 33 w 58"/>
                  <a:gd name="T5" fmla="*/ 6 h 179"/>
                  <a:gd name="T6" fmla="*/ 38 w 58"/>
                  <a:gd name="T7" fmla="*/ 14 h 179"/>
                  <a:gd name="T8" fmla="*/ 43 w 58"/>
                  <a:gd name="T9" fmla="*/ 22 h 179"/>
                  <a:gd name="T10" fmla="*/ 46 w 58"/>
                  <a:gd name="T11" fmla="*/ 29 h 179"/>
                  <a:gd name="T12" fmla="*/ 47 w 58"/>
                  <a:gd name="T13" fmla="*/ 40 h 179"/>
                  <a:gd name="T14" fmla="*/ 49 w 58"/>
                  <a:gd name="T15" fmla="*/ 49 h 179"/>
                  <a:gd name="T16" fmla="*/ 49 w 58"/>
                  <a:gd name="T17" fmla="*/ 55 h 179"/>
                  <a:gd name="T18" fmla="*/ 51 w 58"/>
                  <a:gd name="T19" fmla="*/ 65 h 179"/>
                  <a:gd name="T20" fmla="*/ 55 w 58"/>
                  <a:gd name="T21" fmla="*/ 79 h 179"/>
                  <a:gd name="T22" fmla="*/ 58 w 58"/>
                  <a:gd name="T23" fmla="*/ 96 h 179"/>
                  <a:gd name="T24" fmla="*/ 58 w 58"/>
                  <a:gd name="T25" fmla="*/ 113 h 179"/>
                  <a:gd name="T26" fmla="*/ 57 w 58"/>
                  <a:gd name="T27" fmla="*/ 131 h 179"/>
                  <a:gd name="T28" fmla="*/ 54 w 58"/>
                  <a:gd name="T29" fmla="*/ 148 h 179"/>
                  <a:gd name="T30" fmla="*/ 50 w 58"/>
                  <a:gd name="T31" fmla="*/ 159 h 179"/>
                  <a:gd name="T32" fmla="*/ 46 w 58"/>
                  <a:gd name="T33" fmla="*/ 166 h 179"/>
                  <a:gd name="T34" fmla="*/ 42 w 58"/>
                  <a:gd name="T35" fmla="*/ 172 h 179"/>
                  <a:gd name="T36" fmla="*/ 38 w 58"/>
                  <a:gd name="T37" fmla="*/ 177 h 179"/>
                  <a:gd name="T38" fmla="*/ 33 w 58"/>
                  <a:gd name="T39" fmla="*/ 179 h 179"/>
                  <a:gd name="T40" fmla="*/ 27 w 58"/>
                  <a:gd name="T41" fmla="*/ 179 h 179"/>
                  <a:gd name="T42" fmla="*/ 22 w 58"/>
                  <a:gd name="T43" fmla="*/ 176 h 179"/>
                  <a:gd name="T44" fmla="*/ 16 w 58"/>
                  <a:gd name="T45" fmla="*/ 170 h 179"/>
                  <a:gd name="T46" fmla="*/ 10 w 58"/>
                  <a:gd name="T47" fmla="*/ 165 h 179"/>
                  <a:gd name="T48" fmla="*/ 5 w 58"/>
                  <a:gd name="T49" fmla="*/ 159 h 179"/>
                  <a:gd name="T50" fmla="*/ 2 w 58"/>
                  <a:gd name="T51" fmla="*/ 154 h 179"/>
                  <a:gd name="T52" fmla="*/ 1 w 58"/>
                  <a:gd name="T53" fmla="*/ 151 h 179"/>
                  <a:gd name="T54" fmla="*/ 0 w 58"/>
                  <a:gd name="T55" fmla="*/ 144 h 179"/>
                  <a:gd name="T56" fmla="*/ 2 w 58"/>
                  <a:gd name="T57" fmla="*/ 131 h 179"/>
                  <a:gd name="T58" fmla="*/ 4 w 58"/>
                  <a:gd name="T59" fmla="*/ 117 h 179"/>
                  <a:gd name="T60" fmla="*/ 10 w 58"/>
                  <a:gd name="T61" fmla="*/ 96 h 179"/>
                  <a:gd name="T62" fmla="*/ 17 w 58"/>
                  <a:gd name="T63" fmla="*/ 72 h 179"/>
                  <a:gd name="T64" fmla="*/ 20 w 58"/>
                  <a:gd name="T65" fmla="*/ 61 h 179"/>
                  <a:gd name="T66" fmla="*/ 21 w 58"/>
                  <a:gd name="T67" fmla="*/ 53 h 179"/>
                  <a:gd name="T68" fmla="*/ 19 w 58"/>
                  <a:gd name="T69" fmla="*/ 39 h 179"/>
                  <a:gd name="T70" fmla="*/ 18 w 58"/>
                  <a:gd name="T71" fmla="*/ 25 h 179"/>
                  <a:gd name="T72" fmla="*/ 17 w 58"/>
                  <a:gd name="T73" fmla="*/ 17 h 179"/>
                  <a:gd name="T74" fmla="*/ 18 w 58"/>
                  <a:gd name="T75" fmla="*/ 9 h 179"/>
                  <a:gd name="T76" fmla="*/ 18 w 58"/>
                  <a:gd name="T77" fmla="*/ 5 h 179"/>
                  <a:gd name="T78" fmla="*/ 20 w 58"/>
                  <a:gd name="T79" fmla="*/ 3 h 179"/>
                  <a:gd name="T80" fmla="*/ 22 w 58"/>
                  <a:gd name="T81" fmla="*/ 1 h 179"/>
                  <a:gd name="T82" fmla="*/ 24 w 58"/>
                  <a:gd name="T83" fmla="*/ 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179">
                    <a:moveTo>
                      <a:pt x="26" y="0"/>
                    </a:moveTo>
                    <a:lnTo>
                      <a:pt x="28" y="1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8" y="14"/>
                    </a:lnTo>
                    <a:lnTo>
                      <a:pt x="41" y="18"/>
                    </a:lnTo>
                    <a:lnTo>
                      <a:pt x="43" y="22"/>
                    </a:lnTo>
                    <a:lnTo>
                      <a:pt x="44" y="25"/>
                    </a:lnTo>
                    <a:lnTo>
                      <a:pt x="46" y="29"/>
                    </a:lnTo>
                    <a:lnTo>
                      <a:pt x="46" y="34"/>
                    </a:lnTo>
                    <a:lnTo>
                      <a:pt x="47" y="40"/>
                    </a:lnTo>
                    <a:lnTo>
                      <a:pt x="49" y="46"/>
                    </a:lnTo>
                    <a:lnTo>
                      <a:pt x="49" y="49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8"/>
                    </a:lnTo>
                    <a:lnTo>
                      <a:pt x="51" y="65"/>
                    </a:lnTo>
                    <a:lnTo>
                      <a:pt x="54" y="72"/>
                    </a:lnTo>
                    <a:lnTo>
                      <a:pt x="55" y="79"/>
                    </a:lnTo>
                    <a:lnTo>
                      <a:pt x="56" y="87"/>
                    </a:lnTo>
                    <a:lnTo>
                      <a:pt x="58" y="96"/>
                    </a:lnTo>
                    <a:lnTo>
                      <a:pt x="58" y="105"/>
                    </a:lnTo>
                    <a:lnTo>
                      <a:pt x="58" y="113"/>
                    </a:lnTo>
                    <a:lnTo>
                      <a:pt x="58" y="122"/>
                    </a:lnTo>
                    <a:lnTo>
                      <a:pt x="57" y="131"/>
                    </a:lnTo>
                    <a:lnTo>
                      <a:pt x="55" y="140"/>
                    </a:lnTo>
                    <a:lnTo>
                      <a:pt x="54" y="148"/>
                    </a:lnTo>
                    <a:lnTo>
                      <a:pt x="50" y="156"/>
                    </a:lnTo>
                    <a:lnTo>
                      <a:pt x="50" y="159"/>
                    </a:lnTo>
                    <a:lnTo>
                      <a:pt x="48" y="163"/>
                    </a:lnTo>
                    <a:lnTo>
                      <a:pt x="46" y="166"/>
                    </a:lnTo>
                    <a:lnTo>
                      <a:pt x="45" y="169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3" y="179"/>
                    </a:lnTo>
                    <a:lnTo>
                      <a:pt x="30" y="179"/>
                    </a:lnTo>
                    <a:lnTo>
                      <a:pt x="27" y="179"/>
                    </a:lnTo>
                    <a:lnTo>
                      <a:pt x="24" y="179"/>
                    </a:lnTo>
                    <a:lnTo>
                      <a:pt x="22" y="176"/>
                    </a:lnTo>
                    <a:lnTo>
                      <a:pt x="19" y="173"/>
                    </a:lnTo>
                    <a:lnTo>
                      <a:pt x="16" y="170"/>
                    </a:lnTo>
                    <a:lnTo>
                      <a:pt x="14" y="168"/>
                    </a:lnTo>
                    <a:lnTo>
                      <a:pt x="10" y="165"/>
                    </a:lnTo>
                    <a:lnTo>
                      <a:pt x="8" y="162"/>
                    </a:lnTo>
                    <a:lnTo>
                      <a:pt x="5" y="159"/>
                    </a:lnTo>
                    <a:lnTo>
                      <a:pt x="2" y="156"/>
                    </a:lnTo>
                    <a:lnTo>
                      <a:pt x="2" y="154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1" y="149"/>
                    </a:lnTo>
                    <a:lnTo>
                      <a:pt x="0" y="144"/>
                    </a:lnTo>
                    <a:lnTo>
                      <a:pt x="1" y="137"/>
                    </a:lnTo>
                    <a:lnTo>
                      <a:pt x="2" y="131"/>
                    </a:lnTo>
                    <a:lnTo>
                      <a:pt x="2" y="125"/>
                    </a:lnTo>
                    <a:lnTo>
                      <a:pt x="4" y="117"/>
                    </a:lnTo>
                    <a:lnTo>
                      <a:pt x="6" y="110"/>
                    </a:lnTo>
                    <a:lnTo>
                      <a:pt x="10" y="96"/>
                    </a:lnTo>
                    <a:lnTo>
                      <a:pt x="14" y="83"/>
                    </a:lnTo>
                    <a:lnTo>
                      <a:pt x="17" y="72"/>
                    </a:lnTo>
                    <a:lnTo>
                      <a:pt x="19" y="65"/>
                    </a:lnTo>
                    <a:lnTo>
                      <a:pt x="20" y="61"/>
                    </a:lnTo>
                    <a:lnTo>
                      <a:pt x="21" y="57"/>
                    </a:lnTo>
                    <a:lnTo>
                      <a:pt x="21" y="53"/>
                    </a:lnTo>
                    <a:lnTo>
                      <a:pt x="21" y="49"/>
                    </a:lnTo>
                    <a:lnTo>
                      <a:pt x="19" y="39"/>
                    </a:lnTo>
                    <a:lnTo>
                      <a:pt x="18" y="29"/>
                    </a:lnTo>
                    <a:lnTo>
                      <a:pt x="18" y="25"/>
                    </a:lnTo>
                    <a:lnTo>
                      <a:pt x="18" y="21"/>
                    </a:lnTo>
                    <a:lnTo>
                      <a:pt x="17" y="17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şḻïḓe"/>
              <p:cNvSpPr/>
              <p:nvPr userDrawn="1"/>
            </p:nvSpPr>
            <p:spPr bwMode="auto">
              <a:xfrm>
                <a:off x="5619751" y="3341688"/>
                <a:ext cx="211138" cy="244475"/>
              </a:xfrm>
              <a:custGeom>
                <a:avLst/>
                <a:gdLst>
                  <a:gd name="T0" fmla="*/ 126 w 133"/>
                  <a:gd name="T1" fmla="*/ 1 h 154"/>
                  <a:gd name="T2" fmla="*/ 133 w 133"/>
                  <a:gd name="T3" fmla="*/ 5 h 154"/>
                  <a:gd name="T4" fmla="*/ 131 w 133"/>
                  <a:gd name="T5" fmla="*/ 11 h 154"/>
                  <a:gd name="T6" fmla="*/ 125 w 133"/>
                  <a:gd name="T7" fmla="*/ 23 h 154"/>
                  <a:gd name="T8" fmla="*/ 115 w 133"/>
                  <a:gd name="T9" fmla="*/ 33 h 154"/>
                  <a:gd name="T10" fmla="*/ 96 w 133"/>
                  <a:gd name="T11" fmla="*/ 49 h 154"/>
                  <a:gd name="T12" fmla="*/ 89 w 133"/>
                  <a:gd name="T13" fmla="*/ 58 h 154"/>
                  <a:gd name="T14" fmla="*/ 89 w 133"/>
                  <a:gd name="T15" fmla="*/ 67 h 154"/>
                  <a:gd name="T16" fmla="*/ 84 w 133"/>
                  <a:gd name="T17" fmla="*/ 74 h 154"/>
                  <a:gd name="T18" fmla="*/ 85 w 133"/>
                  <a:gd name="T19" fmla="*/ 85 h 154"/>
                  <a:gd name="T20" fmla="*/ 82 w 133"/>
                  <a:gd name="T21" fmla="*/ 95 h 154"/>
                  <a:gd name="T22" fmla="*/ 80 w 133"/>
                  <a:gd name="T23" fmla="*/ 108 h 154"/>
                  <a:gd name="T24" fmla="*/ 84 w 133"/>
                  <a:gd name="T25" fmla="*/ 128 h 154"/>
                  <a:gd name="T26" fmla="*/ 86 w 133"/>
                  <a:gd name="T27" fmla="*/ 139 h 154"/>
                  <a:gd name="T28" fmla="*/ 85 w 133"/>
                  <a:gd name="T29" fmla="*/ 145 h 154"/>
                  <a:gd name="T30" fmla="*/ 83 w 133"/>
                  <a:gd name="T31" fmla="*/ 149 h 154"/>
                  <a:gd name="T32" fmla="*/ 78 w 133"/>
                  <a:gd name="T33" fmla="*/ 153 h 154"/>
                  <a:gd name="T34" fmla="*/ 71 w 133"/>
                  <a:gd name="T35" fmla="*/ 154 h 154"/>
                  <a:gd name="T36" fmla="*/ 59 w 133"/>
                  <a:gd name="T37" fmla="*/ 152 h 154"/>
                  <a:gd name="T38" fmla="*/ 51 w 133"/>
                  <a:gd name="T39" fmla="*/ 149 h 154"/>
                  <a:gd name="T40" fmla="*/ 44 w 133"/>
                  <a:gd name="T41" fmla="*/ 146 h 154"/>
                  <a:gd name="T42" fmla="*/ 39 w 133"/>
                  <a:gd name="T43" fmla="*/ 141 h 154"/>
                  <a:gd name="T44" fmla="*/ 36 w 133"/>
                  <a:gd name="T45" fmla="*/ 137 h 154"/>
                  <a:gd name="T46" fmla="*/ 34 w 133"/>
                  <a:gd name="T47" fmla="*/ 123 h 154"/>
                  <a:gd name="T48" fmla="*/ 34 w 133"/>
                  <a:gd name="T49" fmla="*/ 107 h 154"/>
                  <a:gd name="T50" fmla="*/ 33 w 133"/>
                  <a:gd name="T51" fmla="*/ 83 h 154"/>
                  <a:gd name="T52" fmla="*/ 27 w 133"/>
                  <a:gd name="T53" fmla="*/ 81 h 154"/>
                  <a:gd name="T54" fmla="*/ 18 w 133"/>
                  <a:gd name="T55" fmla="*/ 85 h 154"/>
                  <a:gd name="T56" fmla="*/ 7 w 133"/>
                  <a:gd name="T57" fmla="*/ 77 h 154"/>
                  <a:gd name="T58" fmla="*/ 1 w 133"/>
                  <a:gd name="T59" fmla="*/ 69 h 154"/>
                  <a:gd name="T60" fmla="*/ 3 w 133"/>
                  <a:gd name="T61" fmla="*/ 65 h 154"/>
                  <a:gd name="T62" fmla="*/ 8 w 133"/>
                  <a:gd name="T63" fmla="*/ 61 h 154"/>
                  <a:gd name="T64" fmla="*/ 19 w 133"/>
                  <a:gd name="T65" fmla="*/ 61 h 154"/>
                  <a:gd name="T66" fmla="*/ 27 w 133"/>
                  <a:gd name="T67" fmla="*/ 60 h 154"/>
                  <a:gd name="T68" fmla="*/ 34 w 133"/>
                  <a:gd name="T69" fmla="*/ 55 h 154"/>
                  <a:gd name="T70" fmla="*/ 40 w 133"/>
                  <a:gd name="T71" fmla="*/ 46 h 154"/>
                  <a:gd name="T72" fmla="*/ 43 w 133"/>
                  <a:gd name="T73" fmla="*/ 41 h 154"/>
                  <a:gd name="T74" fmla="*/ 43 w 133"/>
                  <a:gd name="T75" fmla="*/ 28 h 154"/>
                  <a:gd name="T76" fmla="*/ 44 w 133"/>
                  <a:gd name="T77" fmla="*/ 21 h 154"/>
                  <a:gd name="T78" fmla="*/ 48 w 133"/>
                  <a:gd name="T79" fmla="*/ 17 h 154"/>
                  <a:gd name="T80" fmla="*/ 51 w 133"/>
                  <a:gd name="T81" fmla="*/ 14 h 154"/>
                  <a:gd name="T82" fmla="*/ 59 w 133"/>
                  <a:gd name="T83" fmla="*/ 15 h 154"/>
                  <a:gd name="T84" fmla="*/ 63 w 133"/>
                  <a:gd name="T85" fmla="*/ 19 h 154"/>
                  <a:gd name="T86" fmla="*/ 75 w 133"/>
                  <a:gd name="T87" fmla="*/ 25 h 154"/>
                  <a:gd name="T88" fmla="*/ 89 w 133"/>
                  <a:gd name="T89" fmla="*/ 28 h 154"/>
                  <a:gd name="T90" fmla="*/ 99 w 133"/>
                  <a:gd name="T91" fmla="*/ 17 h 154"/>
                  <a:gd name="T92" fmla="*/ 111 w 133"/>
                  <a:gd name="T93" fmla="*/ 8 h 154"/>
                  <a:gd name="T94" fmla="*/ 116 w 133"/>
                  <a:gd name="T95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54">
                    <a:moveTo>
                      <a:pt x="117" y="0"/>
                    </a:moveTo>
                    <a:lnTo>
                      <a:pt x="122" y="0"/>
                    </a:lnTo>
                    <a:lnTo>
                      <a:pt x="126" y="1"/>
                    </a:lnTo>
                    <a:lnTo>
                      <a:pt x="130" y="1"/>
                    </a:lnTo>
                    <a:lnTo>
                      <a:pt x="133" y="2"/>
                    </a:lnTo>
                    <a:lnTo>
                      <a:pt x="133" y="5"/>
                    </a:lnTo>
                    <a:lnTo>
                      <a:pt x="133" y="7"/>
                    </a:lnTo>
                    <a:lnTo>
                      <a:pt x="132" y="9"/>
                    </a:lnTo>
                    <a:lnTo>
                      <a:pt x="131" y="11"/>
                    </a:lnTo>
                    <a:lnTo>
                      <a:pt x="130" y="15"/>
                    </a:lnTo>
                    <a:lnTo>
                      <a:pt x="127" y="19"/>
                    </a:lnTo>
                    <a:lnTo>
                      <a:pt x="125" y="23"/>
                    </a:lnTo>
                    <a:lnTo>
                      <a:pt x="122" y="27"/>
                    </a:lnTo>
                    <a:lnTo>
                      <a:pt x="119" y="30"/>
                    </a:lnTo>
                    <a:lnTo>
                      <a:pt x="115" y="33"/>
                    </a:lnTo>
                    <a:lnTo>
                      <a:pt x="107" y="40"/>
                    </a:lnTo>
                    <a:lnTo>
                      <a:pt x="99" y="45"/>
                    </a:lnTo>
                    <a:lnTo>
                      <a:pt x="96" y="49"/>
                    </a:lnTo>
                    <a:lnTo>
                      <a:pt x="94" y="52"/>
                    </a:lnTo>
                    <a:lnTo>
                      <a:pt x="91" y="55"/>
                    </a:lnTo>
                    <a:lnTo>
                      <a:pt x="89" y="58"/>
                    </a:lnTo>
                    <a:lnTo>
                      <a:pt x="89" y="61"/>
                    </a:lnTo>
                    <a:lnTo>
                      <a:pt x="89" y="64"/>
                    </a:lnTo>
                    <a:lnTo>
                      <a:pt x="89" y="67"/>
                    </a:lnTo>
                    <a:lnTo>
                      <a:pt x="89" y="69"/>
                    </a:lnTo>
                    <a:lnTo>
                      <a:pt x="87" y="72"/>
                    </a:lnTo>
                    <a:lnTo>
                      <a:pt x="84" y="74"/>
                    </a:lnTo>
                    <a:lnTo>
                      <a:pt x="85" y="78"/>
                    </a:lnTo>
                    <a:lnTo>
                      <a:pt x="85" y="81"/>
                    </a:lnTo>
                    <a:lnTo>
                      <a:pt x="85" y="85"/>
                    </a:lnTo>
                    <a:lnTo>
                      <a:pt x="86" y="89"/>
                    </a:lnTo>
                    <a:lnTo>
                      <a:pt x="83" y="92"/>
                    </a:lnTo>
                    <a:lnTo>
                      <a:pt x="82" y="95"/>
                    </a:lnTo>
                    <a:lnTo>
                      <a:pt x="81" y="99"/>
                    </a:lnTo>
                    <a:lnTo>
                      <a:pt x="80" y="104"/>
                    </a:lnTo>
                    <a:lnTo>
                      <a:pt x="80" y="108"/>
                    </a:lnTo>
                    <a:lnTo>
                      <a:pt x="81" y="112"/>
                    </a:lnTo>
                    <a:lnTo>
                      <a:pt x="83" y="121"/>
                    </a:lnTo>
                    <a:lnTo>
                      <a:pt x="84" y="128"/>
                    </a:lnTo>
                    <a:lnTo>
                      <a:pt x="85" y="132"/>
                    </a:lnTo>
                    <a:lnTo>
                      <a:pt x="86" y="136"/>
                    </a:lnTo>
                    <a:lnTo>
                      <a:pt x="86" y="139"/>
                    </a:lnTo>
                    <a:lnTo>
                      <a:pt x="86" y="142"/>
                    </a:lnTo>
                    <a:lnTo>
                      <a:pt x="85" y="144"/>
                    </a:lnTo>
                    <a:lnTo>
                      <a:pt x="85" y="145"/>
                    </a:lnTo>
                    <a:lnTo>
                      <a:pt x="84" y="146"/>
                    </a:lnTo>
                    <a:lnTo>
                      <a:pt x="83" y="148"/>
                    </a:lnTo>
                    <a:lnTo>
                      <a:pt x="83" y="149"/>
                    </a:lnTo>
                    <a:lnTo>
                      <a:pt x="81" y="150"/>
                    </a:lnTo>
                    <a:lnTo>
                      <a:pt x="79" y="152"/>
                    </a:lnTo>
                    <a:lnTo>
                      <a:pt x="78" y="153"/>
                    </a:lnTo>
                    <a:lnTo>
                      <a:pt x="75" y="153"/>
                    </a:lnTo>
                    <a:lnTo>
                      <a:pt x="73" y="154"/>
                    </a:lnTo>
                    <a:lnTo>
                      <a:pt x="71" y="154"/>
                    </a:lnTo>
                    <a:lnTo>
                      <a:pt x="69" y="154"/>
                    </a:lnTo>
                    <a:lnTo>
                      <a:pt x="64" y="153"/>
                    </a:lnTo>
                    <a:lnTo>
                      <a:pt x="59" y="152"/>
                    </a:lnTo>
                    <a:lnTo>
                      <a:pt x="56" y="151"/>
                    </a:lnTo>
                    <a:lnTo>
                      <a:pt x="54" y="150"/>
                    </a:lnTo>
                    <a:lnTo>
                      <a:pt x="51" y="149"/>
                    </a:lnTo>
                    <a:lnTo>
                      <a:pt x="48" y="149"/>
                    </a:lnTo>
                    <a:lnTo>
                      <a:pt x="46" y="148"/>
                    </a:lnTo>
                    <a:lnTo>
                      <a:pt x="44" y="146"/>
                    </a:lnTo>
                    <a:lnTo>
                      <a:pt x="43" y="145"/>
                    </a:lnTo>
                    <a:lnTo>
                      <a:pt x="41" y="143"/>
                    </a:lnTo>
                    <a:lnTo>
                      <a:pt x="39" y="141"/>
                    </a:lnTo>
                    <a:lnTo>
                      <a:pt x="39" y="140"/>
                    </a:lnTo>
                    <a:lnTo>
                      <a:pt x="37" y="138"/>
                    </a:lnTo>
                    <a:lnTo>
                      <a:pt x="36" y="137"/>
                    </a:lnTo>
                    <a:lnTo>
                      <a:pt x="35" y="132"/>
                    </a:lnTo>
                    <a:lnTo>
                      <a:pt x="35" y="128"/>
                    </a:lnTo>
                    <a:lnTo>
                      <a:pt x="34" y="123"/>
                    </a:lnTo>
                    <a:lnTo>
                      <a:pt x="34" y="118"/>
                    </a:lnTo>
                    <a:lnTo>
                      <a:pt x="34" y="113"/>
                    </a:lnTo>
                    <a:lnTo>
                      <a:pt x="34" y="107"/>
                    </a:lnTo>
                    <a:lnTo>
                      <a:pt x="35" y="96"/>
                    </a:lnTo>
                    <a:lnTo>
                      <a:pt x="35" y="84"/>
                    </a:lnTo>
                    <a:lnTo>
                      <a:pt x="33" y="83"/>
                    </a:lnTo>
                    <a:lnTo>
                      <a:pt x="31" y="82"/>
                    </a:lnTo>
                    <a:lnTo>
                      <a:pt x="30" y="81"/>
                    </a:lnTo>
                    <a:lnTo>
                      <a:pt x="27" y="81"/>
                    </a:lnTo>
                    <a:lnTo>
                      <a:pt x="23" y="82"/>
                    </a:lnTo>
                    <a:lnTo>
                      <a:pt x="21" y="84"/>
                    </a:lnTo>
                    <a:lnTo>
                      <a:pt x="18" y="85"/>
                    </a:lnTo>
                    <a:lnTo>
                      <a:pt x="15" y="85"/>
                    </a:lnTo>
                    <a:lnTo>
                      <a:pt x="11" y="81"/>
                    </a:lnTo>
                    <a:lnTo>
                      <a:pt x="7" y="77"/>
                    </a:lnTo>
                    <a:lnTo>
                      <a:pt x="4" y="75"/>
                    </a:lnTo>
                    <a:lnTo>
                      <a:pt x="3" y="73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5" y="65"/>
                    </a:lnTo>
                    <a:lnTo>
                      <a:pt x="6" y="64"/>
                    </a:lnTo>
                    <a:lnTo>
                      <a:pt x="8" y="61"/>
                    </a:lnTo>
                    <a:lnTo>
                      <a:pt x="11" y="61"/>
                    </a:lnTo>
                    <a:lnTo>
                      <a:pt x="15" y="61"/>
                    </a:lnTo>
                    <a:lnTo>
                      <a:pt x="19" y="61"/>
                    </a:lnTo>
                    <a:lnTo>
                      <a:pt x="22" y="61"/>
                    </a:lnTo>
                    <a:lnTo>
                      <a:pt x="26" y="61"/>
                    </a:lnTo>
                    <a:lnTo>
                      <a:pt x="27" y="60"/>
                    </a:lnTo>
                    <a:lnTo>
                      <a:pt x="30" y="58"/>
                    </a:lnTo>
                    <a:lnTo>
                      <a:pt x="31" y="57"/>
                    </a:lnTo>
                    <a:lnTo>
                      <a:pt x="34" y="55"/>
                    </a:lnTo>
                    <a:lnTo>
                      <a:pt x="37" y="51"/>
                    </a:lnTo>
                    <a:lnTo>
                      <a:pt x="40" y="48"/>
                    </a:lnTo>
                    <a:lnTo>
                      <a:pt x="40" y="46"/>
                    </a:lnTo>
                    <a:lnTo>
                      <a:pt x="41" y="45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3" y="36"/>
                    </a:lnTo>
                    <a:lnTo>
                      <a:pt x="43" y="32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22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7" y="18"/>
                    </a:lnTo>
                    <a:lnTo>
                      <a:pt x="48" y="17"/>
                    </a:lnTo>
                    <a:lnTo>
                      <a:pt x="49" y="16"/>
                    </a:lnTo>
                    <a:lnTo>
                      <a:pt x="50" y="15"/>
                    </a:lnTo>
                    <a:lnTo>
                      <a:pt x="51" y="14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59" y="15"/>
                    </a:lnTo>
                    <a:lnTo>
                      <a:pt x="61" y="16"/>
                    </a:lnTo>
                    <a:lnTo>
                      <a:pt x="62" y="17"/>
                    </a:lnTo>
                    <a:lnTo>
                      <a:pt x="63" y="19"/>
                    </a:lnTo>
                    <a:lnTo>
                      <a:pt x="67" y="21"/>
                    </a:lnTo>
                    <a:lnTo>
                      <a:pt x="71" y="23"/>
                    </a:lnTo>
                    <a:lnTo>
                      <a:pt x="75" y="25"/>
                    </a:lnTo>
                    <a:lnTo>
                      <a:pt x="80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1" y="24"/>
                    </a:lnTo>
                    <a:lnTo>
                      <a:pt x="95" y="21"/>
                    </a:lnTo>
                    <a:lnTo>
                      <a:pt x="99" y="17"/>
                    </a:lnTo>
                    <a:lnTo>
                      <a:pt x="103" y="15"/>
                    </a:lnTo>
                    <a:lnTo>
                      <a:pt x="107" y="11"/>
                    </a:lnTo>
                    <a:lnTo>
                      <a:pt x="111" y="8"/>
                    </a:lnTo>
                    <a:lnTo>
                      <a:pt x="113" y="6"/>
                    </a:lnTo>
                    <a:lnTo>
                      <a:pt x="115" y="4"/>
                    </a:lnTo>
                    <a:lnTo>
                      <a:pt x="116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ïśľiḓê"/>
            <p:cNvGrpSpPr/>
            <p:nvPr userDrawn="1"/>
          </p:nvGrpSpPr>
          <p:grpSpPr>
            <a:xfrm>
              <a:off x="4302126" y="4013201"/>
              <a:ext cx="5973762" cy="336550"/>
              <a:chOff x="4302126" y="4013201"/>
              <a:chExt cx="5973762" cy="336550"/>
            </a:xfrm>
          </p:grpSpPr>
          <p:sp>
            <p:nvSpPr>
              <p:cNvPr id="18" name="ïşļïḍè"/>
              <p:cNvSpPr/>
              <p:nvPr userDrawn="1"/>
            </p:nvSpPr>
            <p:spPr bwMode="auto">
              <a:xfrm>
                <a:off x="4302126" y="4032251"/>
                <a:ext cx="141288" cy="234950"/>
              </a:xfrm>
              <a:custGeom>
                <a:avLst/>
                <a:gdLst>
                  <a:gd name="T0" fmla="*/ 87 w 89"/>
                  <a:gd name="T1" fmla="*/ 91 h 148"/>
                  <a:gd name="T2" fmla="*/ 82 w 89"/>
                  <a:gd name="T3" fmla="*/ 82 h 148"/>
                  <a:gd name="T4" fmla="*/ 74 w 89"/>
                  <a:gd name="T5" fmla="*/ 74 h 148"/>
                  <a:gd name="T6" fmla="*/ 63 w 89"/>
                  <a:gd name="T7" fmla="*/ 66 h 148"/>
                  <a:gd name="T8" fmla="*/ 51 w 89"/>
                  <a:gd name="T9" fmla="*/ 58 h 148"/>
                  <a:gd name="T10" fmla="*/ 35 w 89"/>
                  <a:gd name="T11" fmla="*/ 49 h 148"/>
                  <a:gd name="T12" fmla="*/ 27 w 89"/>
                  <a:gd name="T13" fmla="*/ 40 h 148"/>
                  <a:gd name="T14" fmla="*/ 26 w 89"/>
                  <a:gd name="T15" fmla="*/ 35 h 148"/>
                  <a:gd name="T16" fmla="*/ 26 w 89"/>
                  <a:gd name="T17" fmla="*/ 29 h 148"/>
                  <a:gd name="T18" fmla="*/ 27 w 89"/>
                  <a:gd name="T19" fmla="*/ 22 h 148"/>
                  <a:gd name="T20" fmla="*/ 31 w 89"/>
                  <a:gd name="T21" fmla="*/ 18 h 148"/>
                  <a:gd name="T22" fmla="*/ 36 w 89"/>
                  <a:gd name="T23" fmla="*/ 14 h 148"/>
                  <a:gd name="T24" fmla="*/ 43 w 89"/>
                  <a:gd name="T25" fmla="*/ 13 h 148"/>
                  <a:gd name="T26" fmla="*/ 52 w 89"/>
                  <a:gd name="T27" fmla="*/ 12 h 148"/>
                  <a:gd name="T28" fmla="*/ 63 w 89"/>
                  <a:gd name="T29" fmla="*/ 17 h 148"/>
                  <a:gd name="T30" fmla="*/ 71 w 89"/>
                  <a:gd name="T31" fmla="*/ 26 h 148"/>
                  <a:gd name="T32" fmla="*/ 75 w 89"/>
                  <a:gd name="T33" fmla="*/ 29 h 148"/>
                  <a:gd name="T34" fmla="*/ 79 w 89"/>
                  <a:gd name="T35" fmla="*/ 20 h 148"/>
                  <a:gd name="T36" fmla="*/ 82 w 89"/>
                  <a:gd name="T37" fmla="*/ 12 h 148"/>
                  <a:gd name="T38" fmla="*/ 75 w 89"/>
                  <a:gd name="T39" fmla="*/ 6 h 148"/>
                  <a:gd name="T40" fmla="*/ 63 w 89"/>
                  <a:gd name="T41" fmla="*/ 2 h 148"/>
                  <a:gd name="T42" fmla="*/ 49 w 89"/>
                  <a:gd name="T43" fmla="*/ 0 h 148"/>
                  <a:gd name="T44" fmla="*/ 33 w 89"/>
                  <a:gd name="T45" fmla="*/ 2 h 148"/>
                  <a:gd name="T46" fmla="*/ 21 w 89"/>
                  <a:gd name="T47" fmla="*/ 7 h 148"/>
                  <a:gd name="T48" fmla="*/ 11 w 89"/>
                  <a:gd name="T49" fmla="*/ 15 h 148"/>
                  <a:gd name="T50" fmla="*/ 5 w 89"/>
                  <a:gd name="T51" fmla="*/ 26 h 148"/>
                  <a:gd name="T52" fmla="*/ 1 w 89"/>
                  <a:gd name="T53" fmla="*/ 39 h 148"/>
                  <a:gd name="T54" fmla="*/ 2 w 89"/>
                  <a:gd name="T55" fmla="*/ 50 h 148"/>
                  <a:gd name="T56" fmla="*/ 5 w 89"/>
                  <a:gd name="T57" fmla="*/ 61 h 148"/>
                  <a:gd name="T58" fmla="*/ 10 w 89"/>
                  <a:gd name="T59" fmla="*/ 70 h 148"/>
                  <a:gd name="T60" fmla="*/ 18 w 89"/>
                  <a:gd name="T61" fmla="*/ 78 h 148"/>
                  <a:gd name="T62" fmla="*/ 28 w 89"/>
                  <a:gd name="T63" fmla="*/ 85 h 148"/>
                  <a:gd name="T64" fmla="*/ 43 w 89"/>
                  <a:gd name="T65" fmla="*/ 92 h 148"/>
                  <a:gd name="T66" fmla="*/ 56 w 89"/>
                  <a:gd name="T67" fmla="*/ 102 h 148"/>
                  <a:gd name="T68" fmla="*/ 60 w 89"/>
                  <a:gd name="T69" fmla="*/ 107 h 148"/>
                  <a:gd name="T70" fmla="*/ 63 w 89"/>
                  <a:gd name="T71" fmla="*/ 112 h 148"/>
                  <a:gd name="T72" fmla="*/ 63 w 89"/>
                  <a:gd name="T73" fmla="*/ 119 h 148"/>
                  <a:gd name="T74" fmla="*/ 61 w 89"/>
                  <a:gd name="T75" fmla="*/ 125 h 148"/>
                  <a:gd name="T76" fmla="*/ 58 w 89"/>
                  <a:gd name="T77" fmla="*/ 130 h 148"/>
                  <a:gd name="T78" fmla="*/ 53 w 89"/>
                  <a:gd name="T79" fmla="*/ 134 h 148"/>
                  <a:gd name="T80" fmla="*/ 47 w 89"/>
                  <a:gd name="T81" fmla="*/ 136 h 148"/>
                  <a:gd name="T82" fmla="*/ 39 w 89"/>
                  <a:gd name="T83" fmla="*/ 137 h 148"/>
                  <a:gd name="T84" fmla="*/ 31 w 89"/>
                  <a:gd name="T85" fmla="*/ 136 h 148"/>
                  <a:gd name="T86" fmla="*/ 23 w 89"/>
                  <a:gd name="T87" fmla="*/ 134 h 148"/>
                  <a:gd name="T88" fmla="*/ 18 w 89"/>
                  <a:gd name="T89" fmla="*/ 130 h 148"/>
                  <a:gd name="T90" fmla="*/ 14 w 89"/>
                  <a:gd name="T91" fmla="*/ 124 h 148"/>
                  <a:gd name="T92" fmla="*/ 11 w 89"/>
                  <a:gd name="T93" fmla="*/ 117 h 148"/>
                  <a:gd name="T94" fmla="*/ 5 w 89"/>
                  <a:gd name="T95" fmla="*/ 121 h 148"/>
                  <a:gd name="T96" fmla="*/ 0 w 89"/>
                  <a:gd name="T97" fmla="*/ 141 h 148"/>
                  <a:gd name="T98" fmla="*/ 12 w 89"/>
                  <a:gd name="T99" fmla="*/ 146 h 148"/>
                  <a:gd name="T100" fmla="*/ 25 w 89"/>
                  <a:gd name="T101" fmla="*/ 147 h 148"/>
                  <a:gd name="T102" fmla="*/ 40 w 89"/>
                  <a:gd name="T103" fmla="*/ 148 h 148"/>
                  <a:gd name="T104" fmla="*/ 57 w 89"/>
                  <a:gd name="T105" fmla="*/ 145 h 148"/>
                  <a:gd name="T106" fmla="*/ 70 w 89"/>
                  <a:gd name="T107" fmla="*/ 139 h 148"/>
                  <a:gd name="T108" fmla="*/ 80 w 89"/>
                  <a:gd name="T109" fmla="*/ 130 h 148"/>
                  <a:gd name="T110" fmla="*/ 86 w 89"/>
                  <a:gd name="T111" fmla="*/ 118 h 148"/>
                  <a:gd name="T112" fmla="*/ 89 w 89"/>
                  <a:gd name="T113" fmla="*/ 10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148">
                    <a:moveTo>
                      <a:pt x="88" y="97"/>
                    </a:moveTo>
                    <a:lnTo>
                      <a:pt x="87" y="94"/>
                    </a:lnTo>
                    <a:lnTo>
                      <a:pt x="87" y="91"/>
                    </a:lnTo>
                    <a:lnTo>
                      <a:pt x="85" y="88"/>
                    </a:lnTo>
                    <a:lnTo>
                      <a:pt x="83" y="85"/>
                    </a:lnTo>
                    <a:lnTo>
                      <a:pt x="82" y="82"/>
                    </a:lnTo>
                    <a:lnTo>
                      <a:pt x="79" y="79"/>
                    </a:lnTo>
                    <a:lnTo>
                      <a:pt x="77" y="77"/>
                    </a:lnTo>
                    <a:lnTo>
                      <a:pt x="74" y="74"/>
                    </a:lnTo>
                    <a:lnTo>
                      <a:pt x="71" y="71"/>
                    </a:lnTo>
                    <a:lnTo>
                      <a:pt x="67" y="69"/>
                    </a:lnTo>
                    <a:lnTo>
                      <a:pt x="63" y="66"/>
                    </a:lnTo>
                    <a:lnTo>
                      <a:pt x="59" y="63"/>
                    </a:lnTo>
                    <a:lnTo>
                      <a:pt x="55" y="61"/>
                    </a:lnTo>
                    <a:lnTo>
                      <a:pt x="51" y="58"/>
                    </a:lnTo>
                    <a:lnTo>
                      <a:pt x="45" y="55"/>
                    </a:lnTo>
                    <a:lnTo>
                      <a:pt x="40" y="52"/>
                    </a:lnTo>
                    <a:lnTo>
                      <a:pt x="35" y="49"/>
                    </a:lnTo>
                    <a:lnTo>
                      <a:pt x="32" y="46"/>
                    </a:lnTo>
                    <a:lnTo>
                      <a:pt x="29" y="42"/>
                    </a:lnTo>
                    <a:lnTo>
                      <a:pt x="27" y="40"/>
                    </a:lnTo>
                    <a:lnTo>
                      <a:pt x="27" y="38"/>
                    </a:lnTo>
                    <a:lnTo>
                      <a:pt x="26" y="36"/>
                    </a:lnTo>
                    <a:lnTo>
                      <a:pt x="26" y="35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7" y="26"/>
                    </a:lnTo>
                    <a:lnTo>
                      <a:pt x="27" y="25"/>
                    </a:lnTo>
                    <a:lnTo>
                      <a:pt x="27" y="22"/>
                    </a:lnTo>
                    <a:lnTo>
                      <a:pt x="29" y="21"/>
                    </a:lnTo>
                    <a:lnTo>
                      <a:pt x="30" y="19"/>
                    </a:lnTo>
                    <a:lnTo>
                      <a:pt x="31" y="18"/>
                    </a:lnTo>
                    <a:lnTo>
                      <a:pt x="33" y="17"/>
                    </a:lnTo>
                    <a:lnTo>
                      <a:pt x="35" y="15"/>
                    </a:lnTo>
                    <a:lnTo>
                      <a:pt x="36" y="14"/>
                    </a:lnTo>
                    <a:lnTo>
                      <a:pt x="39" y="14"/>
                    </a:lnTo>
                    <a:lnTo>
                      <a:pt x="40" y="13"/>
                    </a:lnTo>
                    <a:lnTo>
                      <a:pt x="43" y="13"/>
                    </a:lnTo>
                    <a:lnTo>
                      <a:pt x="46" y="12"/>
                    </a:lnTo>
                    <a:lnTo>
                      <a:pt x="48" y="12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59" y="14"/>
                    </a:lnTo>
                    <a:lnTo>
                      <a:pt x="63" y="17"/>
                    </a:lnTo>
                    <a:lnTo>
                      <a:pt x="66" y="19"/>
                    </a:lnTo>
                    <a:lnTo>
                      <a:pt x="68" y="22"/>
                    </a:lnTo>
                    <a:lnTo>
                      <a:pt x="71" y="26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7" y="26"/>
                    </a:lnTo>
                    <a:lnTo>
                      <a:pt x="77" y="24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81" y="14"/>
                    </a:lnTo>
                    <a:lnTo>
                      <a:pt x="82" y="12"/>
                    </a:lnTo>
                    <a:lnTo>
                      <a:pt x="83" y="10"/>
                    </a:lnTo>
                    <a:lnTo>
                      <a:pt x="79" y="8"/>
                    </a:lnTo>
                    <a:lnTo>
                      <a:pt x="75" y="6"/>
                    </a:lnTo>
                    <a:lnTo>
                      <a:pt x="71" y="4"/>
                    </a:lnTo>
                    <a:lnTo>
                      <a:pt x="67" y="2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9" y="0"/>
                    </a:lnTo>
                    <a:lnTo>
                      <a:pt x="43" y="1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9" y="3"/>
                    </a:lnTo>
                    <a:lnTo>
                      <a:pt x="25" y="6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4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3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1" y="44"/>
                    </a:lnTo>
                    <a:lnTo>
                      <a:pt x="1" y="47"/>
                    </a:lnTo>
                    <a:lnTo>
                      <a:pt x="2" y="50"/>
                    </a:lnTo>
                    <a:lnTo>
                      <a:pt x="3" y="54"/>
                    </a:lnTo>
                    <a:lnTo>
                      <a:pt x="3" y="58"/>
                    </a:lnTo>
                    <a:lnTo>
                      <a:pt x="5" y="61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5" y="75"/>
                    </a:lnTo>
                    <a:lnTo>
                      <a:pt x="18" y="78"/>
                    </a:lnTo>
                    <a:lnTo>
                      <a:pt x="21" y="80"/>
                    </a:lnTo>
                    <a:lnTo>
                      <a:pt x="24" y="82"/>
                    </a:lnTo>
                    <a:lnTo>
                      <a:pt x="28" y="85"/>
                    </a:lnTo>
                    <a:lnTo>
                      <a:pt x="32" y="86"/>
                    </a:lnTo>
                    <a:lnTo>
                      <a:pt x="36" y="89"/>
                    </a:lnTo>
                    <a:lnTo>
                      <a:pt x="43" y="92"/>
                    </a:lnTo>
                    <a:lnTo>
                      <a:pt x="48" y="95"/>
                    </a:lnTo>
                    <a:lnTo>
                      <a:pt x="53" y="99"/>
                    </a:lnTo>
                    <a:lnTo>
                      <a:pt x="56" y="102"/>
                    </a:lnTo>
                    <a:lnTo>
                      <a:pt x="58" y="103"/>
                    </a:lnTo>
                    <a:lnTo>
                      <a:pt x="59" y="105"/>
                    </a:lnTo>
                    <a:lnTo>
                      <a:pt x="60" y="107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5"/>
                    </a:lnTo>
                    <a:lnTo>
                      <a:pt x="63" y="119"/>
                    </a:lnTo>
                    <a:lnTo>
                      <a:pt x="63" y="121"/>
                    </a:lnTo>
                    <a:lnTo>
                      <a:pt x="62" y="123"/>
                    </a:lnTo>
                    <a:lnTo>
                      <a:pt x="61" y="125"/>
                    </a:lnTo>
                    <a:lnTo>
                      <a:pt x="60" y="127"/>
                    </a:lnTo>
                    <a:lnTo>
                      <a:pt x="59" y="128"/>
                    </a:lnTo>
                    <a:lnTo>
                      <a:pt x="58" y="130"/>
                    </a:lnTo>
                    <a:lnTo>
                      <a:pt x="56" y="131"/>
                    </a:lnTo>
                    <a:lnTo>
                      <a:pt x="55" y="132"/>
                    </a:lnTo>
                    <a:lnTo>
                      <a:pt x="53" y="134"/>
                    </a:lnTo>
                    <a:lnTo>
                      <a:pt x="51" y="135"/>
                    </a:lnTo>
                    <a:lnTo>
                      <a:pt x="49" y="135"/>
                    </a:lnTo>
                    <a:lnTo>
                      <a:pt x="47" y="136"/>
                    </a:lnTo>
                    <a:lnTo>
                      <a:pt x="44" y="136"/>
                    </a:lnTo>
                    <a:lnTo>
                      <a:pt x="42" y="137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33" y="136"/>
                    </a:lnTo>
                    <a:lnTo>
                      <a:pt x="31" y="136"/>
                    </a:lnTo>
                    <a:lnTo>
                      <a:pt x="28" y="135"/>
                    </a:lnTo>
                    <a:lnTo>
                      <a:pt x="26" y="135"/>
                    </a:lnTo>
                    <a:lnTo>
                      <a:pt x="23" y="134"/>
                    </a:lnTo>
                    <a:lnTo>
                      <a:pt x="21" y="132"/>
                    </a:lnTo>
                    <a:lnTo>
                      <a:pt x="19" y="131"/>
                    </a:lnTo>
                    <a:lnTo>
                      <a:pt x="18" y="130"/>
                    </a:lnTo>
                    <a:lnTo>
                      <a:pt x="16" y="128"/>
                    </a:lnTo>
                    <a:lnTo>
                      <a:pt x="15" y="126"/>
                    </a:lnTo>
                    <a:lnTo>
                      <a:pt x="14" y="124"/>
                    </a:lnTo>
                    <a:lnTo>
                      <a:pt x="12" y="122"/>
                    </a:lnTo>
                    <a:lnTo>
                      <a:pt x="11" y="119"/>
                    </a:lnTo>
                    <a:lnTo>
                      <a:pt x="11" y="117"/>
                    </a:lnTo>
                    <a:lnTo>
                      <a:pt x="10" y="114"/>
                    </a:lnTo>
                    <a:lnTo>
                      <a:pt x="6" y="114"/>
                    </a:lnTo>
                    <a:lnTo>
                      <a:pt x="5" y="121"/>
                    </a:lnTo>
                    <a:lnTo>
                      <a:pt x="3" y="128"/>
                    </a:lnTo>
                    <a:lnTo>
                      <a:pt x="3" y="135"/>
                    </a:lnTo>
                    <a:lnTo>
                      <a:pt x="0" y="141"/>
                    </a:lnTo>
                    <a:lnTo>
                      <a:pt x="4" y="143"/>
                    </a:lnTo>
                    <a:lnTo>
                      <a:pt x="8" y="144"/>
                    </a:lnTo>
                    <a:lnTo>
                      <a:pt x="12" y="146"/>
                    </a:lnTo>
                    <a:lnTo>
                      <a:pt x="17" y="147"/>
                    </a:lnTo>
                    <a:lnTo>
                      <a:pt x="21" y="147"/>
                    </a:lnTo>
                    <a:lnTo>
                      <a:pt x="25" y="147"/>
                    </a:lnTo>
                    <a:lnTo>
                      <a:pt x="29" y="148"/>
                    </a:lnTo>
                    <a:lnTo>
                      <a:pt x="34" y="148"/>
                    </a:lnTo>
                    <a:lnTo>
                      <a:pt x="40" y="148"/>
                    </a:lnTo>
                    <a:lnTo>
                      <a:pt x="46" y="147"/>
                    </a:lnTo>
                    <a:lnTo>
                      <a:pt x="51" y="146"/>
                    </a:lnTo>
                    <a:lnTo>
                      <a:pt x="57" y="145"/>
                    </a:lnTo>
                    <a:lnTo>
                      <a:pt x="62" y="143"/>
                    </a:lnTo>
                    <a:lnTo>
                      <a:pt x="66" y="141"/>
                    </a:lnTo>
                    <a:lnTo>
                      <a:pt x="70" y="139"/>
                    </a:lnTo>
                    <a:lnTo>
                      <a:pt x="74" y="136"/>
                    </a:lnTo>
                    <a:lnTo>
                      <a:pt x="77" y="133"/>
                    </a:lnTo>
                    <a:lnTo>
                      <a:pt x="80" y="130"/>
                    </a:lnTo>
                    <a:lnTo>
                      <a:pt x="83" y="127"/>
                    </a:lnTo>
                    <a:lnTo>
                      <a:pt x="84" y="123"/>
                    </a:lnTo>
                    <a:lnTo>
                      <a:pt x="86" y="118"/>
                    </a:lnTo>
                    <a:lnTo>
                      <a:pt x="87" y="114"/>
                    </a:lnTo>
                    <a:lnTo>
                      <a:pt x="88" y="109"/>
                    </a:lnTo>
                    <a:lnTo>
                      <a:pt x="89" y="103"/>
                    </a:lnTo>
                    <a:lnTo>
                      <a:pt x="89" y="100"/>
                    </a:lnTo>
                    <a:lnTo>
                      <a:pt x="88" y="9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śḷíḓé"/>
              <p:cNvSpPr/>
              <p:nvPr userDrawn="1"/>
            </p:nvSpPr>
            <p:spPr bwMode="auto">
              <a:xfrm>
                <a:off x="4483101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7 w 102"/>
                  <a:gd name="T3" fmla="*/ 25 h 103"/>
                  <a:gd name="T4" fmla="*/ 92 w 102"/>
                  <a:gd name="T5" fmla="*/ 17 h 103"/>
                  <a:gd name="T6" fmla="*/ 85 w 102"/>
                  <a:gd name="T7" fmla="*/ 10 h 103"/>
                  <a:gd name="T8" fmla="*/ 77 w 102"/>
                  <a:gd name="T9" fmla="*/ 6 h 103"/>
                  <a:gd name="T10" fmla="*/ 68 w 102"/>
                  <a:gd name="T11" fmla="*/ 2 h 103"/>
                  <a:gd name="T12" fmla="*/ 57 w 102"/>
                  <a:gd name="T13" fmla="*/ 1 h 103"/>
                  <a:gd name="T14" fmla="*/ 45 w 102"/>
                  <a:gd name="T15" fmla="*/ 1 h 103"/>
                  <a:gd name="T16" fmla="*/ 34 w 102"/>
                  <a:gd name="T17" fmla="*/ 2 h 103"/>
                  <a:gd name="T18" fmla="*/ 25 w 102"/>
                  <a:gd name="T19" fmla="*/ 6 h 103"/>
                  <a:gd name="T20" fmla="*/ 17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2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2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7 w 102"/>
                  <a:gd name="T39" fmla="*/ 94 h 103"/>
                  <a:gd name="T40" fmla="*/ 25 w 102"/>
                  <a:gd name="T41" fmla="*/ 98 h 103"/>
                  <a:gd name="T42" fmla="*/ 34 w 102"/>
                  <a:gd name="T43" fmla="*/ 102 h 103"/>
                  <a:gd name="T44" fmla="*/ 45 w 102"/>
                  <a:gd name="T45" fmla="*/ 103 h 103"/>
                  <a:gd name="T46" fmla="*/ 57 w 102"/>
                  <a:gd name="T47" fmla="*/ 103 h 103"/>
                  <a:gd name="T48" fmla="*/ 68 w 102"/>
                  <a:gd name="T49" fmla="*/ 102 h 103"/>
                  <a:gd name="T50" fmla="*/ 77 w 102"/>
                  <a:gd name="T51" fmla="*/ 98 h 103"/>
                  <a:gd name="T52" fmla="*/ 85 w 102"/>
                  <a:gd name="T53" fmla="*/ 92 h 103"/>
                  <a:gd name="T54" fmla="*/ 92 w 102"/>
                  <a:gd name="T55" fmla="*/ 86 h 103"/>
                  <a:gd name="T56" fmla="*/ 97 w 102"/>
                  <a:gd name="T57" fmla="*/ 78 h 103"/>
                  <a:gd name="T58" fmla="*/ 100 w 102"/>
                  <a:gd name="T59" fmla="*/ 68 h 103"/>
                  <a:gd name="T60" fmla="*/ 102 w 102"/>
                  <a:gd name="T61" fmla="*/ 56 h 103"/>
                  <a:gd name="T62" fmla="*/ 102 w 102"/>
                  <a:gd name="T63" fmla="*/ 44 h 103"/>
                  <a:gd name="T64" fmla="*/ 71 w 102"/>
                  <a:gd name="T65" fmla="*/ 58 h 103"/>
                  <a:gd name="T66" fmla="*/ 69 w 102"/>
                  <a:gd name="T67" fmla="*/ 72 h 103"/>
                  <a:gd name="T68" fmla="*/ 67 w 102"/>
                  <a:gd name="T69" fmla="*/ 79 h 103"/>
                  <a:gd name="T70" fmla="*/ 65 w 102"/>
                  <a:gd name="T71" fmla="*/ 86 h 103"/>
                  <a:gd name="T72" fmla="*/ 61 w 102"/>
                  <a:gd name="T73" fmla="*/ 91 h 103"/>
                  <a:gd name="T74" fmla="*/ 57 w 102"/>
                  <a:gd name="T75" fmla="*/ 94 h 103"/>
                  <a:gd name="T76" fmla="*/ 53 w 102"/>
                  <a:gd name="T77" fmla="*/ 95 h 103"/>
                  <a:gd name="T78" fmla="*/ 49 w 102"/>
                  <a:gd name="T79" fmla="*/ 95 h 103"/>
                  <a:gd name="T80" fmla="*/ 45 w 102"/>
                  <a:gd name="T81" fmla="*/ 94 h 103"/>
                  <a:gd name="T82" fmla="*/ 41 w 102"/>
                  <a:gd name="T83" fmla="*/ 91 h 103"/>
                  <a:gd name="T84" fmla="*/ 37 w 102"/>
                  <a:gd name="T85" fmla="*/ 87 h 103"/>
                  <a:gd name="T86" fmla="*/ 35 w 102"/>
                  <a:gd name="T87" fmla="*/ 83 h 103"/>
                  <a:gd name="T88" fmla="*/ 33 w 102"/>
                  <a:gd name="T89" fmla="*/ 75 h 103"/>
                  <a:gd name="T90" fmla="*/ 32 w 102"/>
                  <a:gd name="T91" fmla="*/ 68 h 103"/>
                  <a:gd name="T92" fmla="*/ 31 w 102"/>
                  <a:gd name="T93" fmla="*/ 59 h 103"/>
                  <a:gd name="T94" fmla="*/ 31 w 102"/>
                  <a:gd name="T95" fmla="*/ 49 h 103"/>
                  <a:gd name="T96" fmla="*/ 32 w 102"/>
                  <a:gd name="T97" fmla="*/ 38 h 103"/>
                  <a:gd name="T98" fmla="*/ 33 w 102"/>
                  <a:gd name="T99" fmla="*/ 30 h 103"/>
                  <a:gd name="T100" fmla="*/ 35 w 102"/>
                  <a:gd name="T101" fmla="*/ 23 h 103"/>
                  <a:gd name="T102" fmla="*/ 37 w 102"/>
                  <a:gd name="T103" fmla="*/ 18 h 103"/>
                  <a:gd name="T104" fmla="*/ 41 w 102"/>
                  <a:gd name="T105" fmla="*/ 14 h 103"/>
                  <a:gd name="T106" fmla="*/ 45 w 102"/>
                  <a:gd name="T107" fmla="*/ 10 h 103"/>
                  <a:gd name="T108" fmla="*/ 49 w 102"/>
                  <a:gd name="T109" fmla="*/ 9 h 103"/>
                  <a:gd name="T110" fmla="*/ 54 w 102"/>
                  <a:gd name="T111" fmla="*/ 9 h 103"/>
                  <a:gd name="T112" fmla="*/ 58 w 102"/>
                  <a:gd name="T113" fmla="*/ 10 h 103"/>
                  <a:gd name="T114" fmla="*/ 62 w 102"/>
                  <a:gd name="T115" fmla="*/ 13 h 103"/>
                  <a:gd name="T116" fmla="*/ 65 w 102"/>
                  <a:gd name="T117" fmla="*/ 16 h 103"/>
                  <a:gd name="T118" fmla="*/ 68 w 102"/>
                  <a:gd name="T119" fmla="*/ 22 h 103"/>
                  <a:gd name="T120" fmla="*/ 69 w 102"/>
                  <a:gd name="T121" fmla="*/ 27 h 103"/>
                  <a:gd name="T122" fmla="*/ 71 w 102"/>
                  <a:gd name="T123" fmla="*/ 38 h 103"/>
                  <a:gd name="T124" fmla="*/ 71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8" y="29"/>
                    </a:lnTo>
                    <a:lnTo>
                      <a:pt x="97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4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4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0" y="87"/>
                    </a:lnTo>
                    <a:lnTo>
                      <a:pt x="13" y="91"/>
                    </a:lnTo>
                    <a:lnTo>
                      <a:pt x="17" y="94"/>
                    </a:lnTo>
                    <a:lnTo>
                      <a:pt x="21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1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7" y="78"/>
                    </a:lnTo>
                    <a:lnTo>
                      <a:pt x="98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2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69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5" y="83"/>
                    </a:lnTo>
                    <a:lnTo>
                      <a:pt x="65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59" y="92"/>
                    </a:lnTo>
                    <a:lnTo>
                      <a:pt x="57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9" y="95"/>
                    </a:lnTo>
                    <a:lnTo>
                      <a:pt x="46" y="95"/>
                    </a:lnTo>
                    <a:lnTo>
                      <a:pt x="45" y="94"/>
                    </a:lnTo>
                    <a:lnTo>
                      <a:pt x="42" y="93"/>
                    </a:lnTo>
                    <a:lnTo>
                      <a:pt x="41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3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3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49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58" y="10"/>
                    </a:lnTo>
                    <a:lnTo>
                      <a:pt x="61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1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ļïďè"/>
              <p:cNvSpPr/>
              <p:nvPr userDrawn="1"/>
            </p:nvSpPr>
            <p:spPr bwMode="auto">
              <a:xfrm>
                <a:off x="4689476" y="4105276"/>
                <a:ext cx="150813" cy="160338"/>
              </a:xfrm>
              <a:custGeom>
                <a:avLst/>
                <a:gdLst>
                  <a:gd name="T0" fmla="*/ 84 w 95"/>
                  <a:gd name="T1" fmla="*/ 0 h 101"/>
                  <a:gd name="T2" fmla="*/ 76 w 95"/>
                  <a:gd name="T3" fmla="*/ 0 h 101"/>
                  <a:gd name="T4" fmla="*/ 69 w 95"/>
                  <a:gd name="T5" fmla="*/ 0 h 101"/>
                  <a:gd name="T6" fmla="*/ 66 w 95"/>
                  <a:gd name="T7" fmla="*/ 54 h 101"/>
                  <a:gd name="T8" fmla="*/ 66 w 95"/>
                  <a:gd name="T9" fmla="*/ 62 h 101"/>
                  <a:gd name="T10" fmla="*/ 65 w 95"/>
                  <a:gd name="T11" fmla="*/ 68 h 101"/>
                  <a:gd name="T12" fmla="*/ 64 w 95"/>
                  <a:gd name="T13" fmla="*/ 73 h 101"/>
                  <a:gd name="T14" fmla="*/ 61 w 95"/>
                  <a:gd name="T15" fmla="*/ 78 h 101"/>
                  <a:gd name="T16" fmla="*/ 59 w 95"/>
                  <a:gd name="T17" fmla="*/ 81 h 101"/>
                  <a:gd name="T18" fmla="*/ 56 w 95"/>
                  <a:gd name="T19" fmla="*/ 84 h 101"/>
                  <a:gd name="T20" fmla="*/ 52 w 95"/>
                  <a:gd name="T21" fmla="*/ 85 h 101"/>
                  <a:gd name="T22" fmla="*/ 47 w 95"/>
                  <a:gd name="T23" fmla="*/ 85 h 101"/>
                  <a:gd name="T24" fmla="*/ 43 w 95"/>
                  <a:gd name="T25" fmla="*/ 85 h 101"/>
                  <a:gd name="T26" fmla="*/ 39 w 95"/>
                  <a:gd name="T27" fmla="*/ 83 h 101"/>
                  <a:gd name="T28" fmla="*/ 35 w 95"/>
                  <a:gd name="T29" fmla="*/ 80 h 101"/>
                  <a:gd name="T30" fmla="*/ 32 w 95"/>
                  <a:gd name="T31" fmla="*/ 75 h 101"/>
                  <a:gd name="T32" fmla="*/ 31 w 95"/>
                  <a:gd name="T33" fmla="*/ 68 h 101"/>
                  <a:gd name="T34" fmla="*/ 30 w 95"/>
                  <a:gd name="T35" fmla="*/ 57 h 101"/>
                  <a:gd name="T36" fmla="*/ 26 w 95"/>
                  <a:gd name="T37" fmla="*/ 0 h 101"/>
                  <a:gd name="T38" fmla="*/ 20 w 95"/>
                  <a:gd name="T39" fmla="*/ 0 h 101"/>
                  <a:gd name="T40" fmla="*/ 12 w 95"/>
                  <a:gd name="T41" fmla="*/ 0 h 101"/>
                  <a:gd name="T42" fmla="*/ 5 w 95"/>
                  <a:gd name="T43" fmla="*/ 0 h 101"/>
                  <a:gd name="T44" fmla="*/ 2 w 95"/>
                  <a:gd name="T45" fmla="*/ 57 h 101"/>
                  <a:gd name="T46" fmla="*/ 0 w 95"/>
                  <a:gd name="T47" fmla="*/ 61 h 101"/>
                  <a:gd name="T48" fmla="*/ 1 w 95"/>
                  <a:gd name="T49" fmla="*/ 71 h 101"/>
                  <a:gd name="T50" fmla="*/ 2 w 95"/>
                  <a:gd name="T51" fmla="*/ 79 h 101"/>
                  <a:gd name="T52" fmla="*/ 4 w 95"/>
                  <a:gd name="T53" fmla="*/ 85 h 101"/>
                  <a:gd name="T54" fmla="*/ 8 w 95"/>
                  <a:gd name="T55" fmla="*/ 90 h 101"/>
                  <a:gd name="T56" fmla="*/ 12 w 95"/>
                  <a:gd name="T57" fmla="*/ 95 h 101"/>
                  <a:gd name="T58" fmla="*/ 18 w 95"/>
                  <a:gd name="T59" fmla="*/ 98 h 101"/>
                  <a:gd name="T60" fmla="*/ 26 w 95"/>
                  <a:gd name="T61" fmla="*/ 101 h 101"/>
                  <a:gd name="T62" fmla="*/ 35 w 95"/>
                  <a:gd name="T63" fmla="*/ 101 h 101"/>
                  <a:gd name="T64" fmla="*/ 43 w 95"/>
                  <a:gd name="T65" fmla="*/ 101 h 101"/>
                  <a:gd name="T66" fmla="*/ 51 w 95"/>
                  <a:gd name="T67" fmla="*/ 98 h 101"/>
                  <a:gd name="T68" fmla="*/ 59 w 95"/>
                  <a:gd name="T69" fmla="*/ 93 h 101"/>
                  <a:gd name="T70" fmla="*/ 67 w 95"/>
                  <a:gd name="T71" fmla="*/ 86 h 101"/>
                  <a:gd name="T72" fmla="*/ 70 w 95"/>
                  <a:gd name="T73" fmla="*/ 100 h 101"/>
                  <a:gd name="T74" fmla="*/ 77 w 95"/>
                  <a:gd name="T75" fmla="*/ 100 h 101"/>
                  <a:gd name="T76" fmla="*/ 84 w 95"/>
                  <a:gd name="T77" fmla="*/ 100 h 101"/>
                  <a:gd name="T78" fmla="*/ 91 w 95"/>
                  <a:gd name="T79" fmla="*/ 100 h 101"/>
                  <a:gd name="T80" fmla="*/ 95 w 95"/>
                  <a:gd name="T81" fmla="*/ 0 h 101"/>
                  <a:gd name="T82" fmla="*/ 87 w 95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01">
                    <a:moveTo>
                      <a:pt x="87" y="0"/>
                    </a:moveTo>
                    <a:lnTo>
                      <a:pt x="84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6" y="5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5" y="65"/>
                    </a:lnTo>
                    <a:lnTo>
                      <a:pt x="65" y="68"/>
                    </a:lnTo>
                    <a:lnTo>
                      <a:pt x="64" y="71"/>
                    </a:lnTo>
                    <a:lnTo>
                      <a:pt x="64" y="73"/>
                    </a:lnTo>
                    <a:lnTo>
                      <a:pt x="63" y="76"/>
                    </a:lnTo>
                    <a:lnTo>
                      <a:pt x="61" y="78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7" y="83"/>
                    </a:lnTo>
                    <a:lnTo>
                      <a:pt x="56" y="84"/>
                    </a:lnTo>
                    <a:lnTo>
                      <a:pt x="54" y="85"/>
                    </a:lnTo>
                    <a:lnTo>
                      <a:pt x="52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4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9" y="83"/>
                    </a:lnTo>
                    <a:lnTo>
                      <a:pt x="37" y="81"/>
                    </a:lnTo>
                    <a:lnTo>
                      <a:pt x="35" y="80"/>
                    </a:lnTo>
                    <a:lnTo>
                      <a:pt x="34" y="77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0" y="63"/>
                    </a:lnTo>
                    <a:lnTo>
                      <a:pt x="30" y="57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57"/>
                    </a:lnTo>
                    <a:lnTo>
                      <a:pt x="1" y="59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2" y="75"/>
                    </a:lnTo>
                    <a:lnTo>
                      <a:pt x="2" y="79"/>
                    </a:lnTo>
                    <a:lnTo>
                      <a:pt x="4" y="83"/>
                    </a:lnTo>
                    <a:lnTo>
                      <a:pt x="4" y="85"/>
                    </a:lnTo>
                    <a:lnTo>
                      <a:pt x="5" y="89"/>
                    </a:lnTo>
                    <a:lnTo>
                      <a:pt x="8" y="90"/>
                    </a:lnTo>
                    <a:lnTo>
                      <a:pt x="9" y="93"/>
                    </a:lnTo>
                    <a:lnTo>
                      <a:pt x="12" y="95"/>
                    </a:lnTo>
                    <a:lnTo>
                      <a:pt x="15" y="97"/>
                    </a:lnTo>
                    <a:lnTo>
                      <a:pt x="18" y="98"/>
                    </a:lnTo>
                    <a:lnTo>
                      <a:pt x="21" y="100"/>
                    </a:lnTo>
                    <a:lnTo>
                      <a:pt x="26" y="101"/>
                    </a:lnTo>
                    <a:lnTo>
                      <a:pt x="30" y="101"/>
                    </a:lnTo>
                    <a:lnTo>
                      <a:pt x="35" y="101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5" y="96"/>
                    </a:lnTo>
                    <a:lnTo>
                      <a:pt x="59" y="93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67" y="100"/>
                    </a:lnTo>
                    <a:lnTo>
                      <a:pt x="70" y="100"/>
                    </a:lnTo>
                    <a:lnTo>
                      <a:pt x="73" y="100"/>
                    </a:lnTo>
                    <a:lnTo>
                      <a:pt x="77" y="100"/>
                    </a:lnTo>
                    <a:lnTo>
                      <a:pt x="80" y="100"/>
                    </a:lnTo>
                    <a:lnTo>
                      <a:pt x="84" y="100"/>
                    </a:lnTo>
                    <a:lnTo>
                      <a:pt x="88" y="100"/>
                    </a:lnTo>
                    <a:lnTo>
                      <a:pt x="91" y="100"/>
                    </a:lnTo>
                    <a:lnTo>
                      <a:pt x="95" y="10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šļîḑê"/>
              <p:cNvSpPr/>
              <p:nvPr userDrawn="1"/>
            </p:nvSpPr>
            <p:spPr bwMode="auto">
              <a:xfrm>
                <a:off x="4883151" y="4046538"/>
                <a:ext cx="98425" cy="219075"/>
              </a:xfrm>
              <a:custGeom>
                <a:avLst/>
                <a:gdLst>
                  <a:gd name="T0" fmla="*/ 57 w 62"/>
                  <a:gd name="T1" fmla="*/ 129 h 138"/>
                  <a:gd name="T2" fmla="*/ 54 w 62"/>
                  <a:gd name="T3" fmla="*/ 129 h 138"/>
                  <a:gd name="T4" fmla="*/ 53 w 62"/>
                  <a:gd name="T5" fmla="*/ 129 h 138"/>
                  <a:gd name="T6" fmla="*/ 50 w 62"/>
                  <a:gd name="T7" fmla="*/ 129 h 138"/>
                  <a:gd name="T8" fmla="*/ 49 w 62"/>
                  <a:gd name="T9" fmla="*/ 129 h 138"/>
                  <a:gd name="T10" fmla="*/ 47 w 62"/>
                  <a:gd name="T11" fmla="*/ 128 h 138"/>
                  <a:gd name="T12" fmla="*/ 46 w 62"/>
                  <a:gd name="T13" fmla="*/ 127 h 138"/>
                  <a:gd name="T14" fmla="*/ 45 w 62"/>
                  <a:gd name="T15" fmla="*/ 126 h 138"/>
                  <a:gd name="T16" fmla="*/ 44 w 62"/>
                  <a:gd name="T17" fmla="*/ 124 h 138"/>
                  <a:gd name="T18" fmla="*/ 43 w 62"/>
                  <a:gd name="T19" fmla="*/ 122 h 138"/>
                  <a:gd name="T20" fmla="*/ 43 w 62"/>
                  <a:gd name="T21" fmla="*/ 120 h 138"/>
                  <a:gd name="T22" fmla="*/ 42 w 62"/>
                  <a:gd name="T23" fmla="*/ 118 h 138"/>
                  <a:gd name="T24" fmla="*/ 42 w 62"/>
                  <a:gd name="T25" fmla="*/ 115 h 138"/>
                  <a:gd name="T26" fmla="*/ 42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0 w 62"/>
                  <a:gd name="T35" fmla="*/ 47 h 138"/>
                  <a:gd name="T36" fmla="*/ 60 w 62"/>
                  <a:gd name="T37" fmla="*/ 44 h 138"/>
                  <a:gd name="T38" fmla="*/ 60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5 w 62"/>
                  <a:gd name="T47" fmla="*/ 4 h 138"/>
                  <a:gd name="T48" fmla="*/ 28 w 62"/>
                  <a:gd name="T49" fmla="*/ 7 h 138"/>
                  <a:gd name="T50" fmla="*/ 21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0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4 w 62"/>
                  <a:gd name="T75" fmla="*/ 118 h 138"/>
                  <a:gd name="T76" fmla="*/ 15 w 62"/>
                  <a:gd name="T77" fmla="*/ 121 h 138"/>
                  <a:gd name="T78" fmla="*/ 16 w 62"/>
                  <a:gd name="T79" fmla="*/ 123 h 138"/>
                  <a:gd name="T80" fmla="*/ 17 w 62"/>
                  <a:gd name="T81" fmla="*/ 126 h 138"/>
                  <a:gd name="T82" fmla="*/ 18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8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7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59 w 62"/>
                  <a:gd name="T117" fmla="*/ 128 h 138"/>
                  <a:gd name="T118" fmla="*/ 57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7" y="129"/>
                    </a:moveTo>
                    <a:lnTo>
                      <a:pt x="54" y="129"/>
                    </a:lnTo>
                    <a:lnTo>
                      <a:pt x="53" y="129"/>
                    </a:lnTo>
                    <a:lnTo>
                      <a:pt x="50" y="129"/>
                    </a:lnTo>
                    <a:lnTo>
                      <a:pt x="49" y="129"/>
                    </a:lnTo>
                    <a:lnTo>
                      <a:pt x="47" y="128"/>
                    </a:lnTo>
                    <a:lnTo>
                      <a:pt x="46" y="127"/>
                    </a:lnTo>
                    <a:lnTo>
                      <a:pt x="45" y="126"/>
                    </a:lnTo>
                    <a:lnTo>
                      <a:pt x="44" y="124"/>
                    </a:lnTo>
                    <a:lnTo>
                      <a:pt x="43" y="122"/>
                    </a:lnTo>
                    <a:lnTo>
                      <a:pt x="43" y="120"/>
                    </a:lnTo>
                    <a:lnTo>
                      <a:pt x="42" y="118"/>
                    </a:lnTo>
                    <a:lnTo>
                      <a:pt x="42" y="115"/>
                    </a:lnTo>
                    <a:lnTo>
                      <a:pt x="42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0" y="47"/>
                    </a:lnTo>
                    <a:lnTo>
                      <a:pt x="60" y="44"/>
                    </a:lnTo>
                    <a:lnTo>
                      <a:pt x="60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4" y="118"/>
                    </a:lnTo>
                    <a:lnTo>
                      <a:pt x="15" y="121"/>
                    </a:lnTo>
                    <a:lnTo>
                      <a:pt x="16" y="123"/>
                    </a:lnTo>
                    <a:lnTo>
                      <a:pt x="17" y="126"/>
                    </a:lnTo>
                    <a:lnTo>
                      <a:pt x="18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8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7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59" y="128"/>
                    </a:lnTo>
                    <a:lnTo>
                      <a:pt x="57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ṧļîḓe"/>
              <p:cNvSpPr/>
              <p:nvPr userDrawn="1"/>
            </p:nvSpPr>
            <p:spPr bwMode="auto">
              <a:xfrm>
                <a:off x="5024438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3 w 93"/>
                  <a:gd name="T9" fmla="*/ 57 h 157"/>
                  <a:gd name="T10" fmla="*/ 67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8 w 93"/>
                  <a:gd name="T21" fmla="*/ 71 h 157"/>
                  <a:gd name="T22" fmla="*/ 25 w 93"/>
                  <a:gd name="T23" fmla="*/ 0 h 157"/>
                  <a:gd name="T24" fmla="*/ 17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1 w 93"/>
                  <a:gd name="T39" fmla="*/ 157 h 157"/>
                  <a:gd name="T40" fmla="*/ 28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29 w 93"/>
                  <a:gd name="T47" fmla="*/ 89 h 157"/>
                  <a:gd name="T48" fmla="*/ 30 w 93"/>
                  <a:gd name="T49" fmla="*/ 84 h 157"/>
                  <a:gd name="T50" fmla="*/ 33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49 w 93"/>
                  <a:gd name="T59" fmla="*/ 72 h 157"/>
                  <a:gd name="T60" fmla="*/ 53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1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4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5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1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1" y="79"/>
                    </a:moveTo>
                    <a:lnTo>
                      <a:pt x="90" y="75"/>
                    </a:lnTo>
                    <a:lnTo>
                      <a:pt x="89" y="73"/>
                    </a:lnTo>
                    <a:lnTo>
                      <a:pt x="88" y="69"/>
                    </a:lnTo>
                    <a:lnTo>
                      <a:pt x="85" y="67"/>
                    </a:lnTo>
                    <a:lnTo>
                      <a:pt x="84" y="65"/>
                    </a:lnTo>
                    <a:lnTo>
                      <a:pt x="81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7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8" y="71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1" y="157"/>
                    </a:lnTo>
                    <a:lnTo>
                      <a:pt x="25" y="157"/>
                    </a:lnTo>
                    <a:lnTo>
                      <a:pt x="28" y="157"/>
                    </a:lnTo>
                    <a:lnTo>
                      <a:pt x="28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7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7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1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1" y="157"/>
                    </a:lnTo>
                    <a:lnTo>
                      <a:pt x="85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lnTo>
                      <a:pt x="91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1idé"/>
              <p:cNvSpPr/>
              <p:nvPr userDrawn="1"/>
            </p:nvSpPr>
            <p:spPr bwMode="auto">
              <a:xfrm>
                <a:off x="5291138" y="4032251"/>
                <a:ext cx="200025" cy="234950"/>
              </a:xfrm>
              <a:custGeom>
                <a:avLst/>
                <a:gdLst>
                  <a:gd name="T0" fmla="*/ 106 w 126"/>
                  <a:gd name="T1" fmla="*/ 3 h 148"/>
                  <a:gd name="T2" fmla="*/ 89 w 126"/>
                  <a:gd name="T3" fmla="*/ 0 h 148"/>
                  <a:gd name="T4" fmla="*/ 64 w 126"/>
                  <a:gd name="T5" fmla="*/ 2 h 148"/>
                  <a:gd name="T6" fmla="*/ 51 w 126"/>
                  <a:gd name="T7" fmla="*/ 5 h 148"/>
                  <a:gd name="T8" fmla="*/ 40 w 126"/>
                  <a:gd name="T9" fmla="*/ 10 h 148"/>
                  <a:gd name="T10" fmla="*/ 30 w 126"/>
                  <a:gd name="T11" fmla="*/ 15 h 148"/>
                  <a:gd name="T12" fmla="*/ 22 w 126"/>
                  <a:gd name="T13" fmla="*/ 22 h 148"/>
                  <a:gd name="T14" fmla="*/ 14 w 126"/>
                  <a:gd name="T15" fmla="*/ 30 h 148"/>
                  <a:gd name="T16" fmla="*/ 9 w 126"/>
                  <a:gd name="T17" fmla="*/ 39 h 148"/>
                  <a:gd name="T18" fmla="*/ 5 w 126"/>
                  <a:gd name="T19" fmla="*/ 50 h 148"/>
                  <a:gd name="T20" fmla="*/ 2 w 126"/>
                  <a:gd name="T21" fmla="*/ 62 h 148"/>
                  <a:gd name="T22" fmla="*/ 0 w 126"/>
                  <a:gd name="T23" fmla="*/ 74 h 148"/>
                  <a:gd name="T24" fmla="*/ 2 w 126"/>
                  <a:gd name="T25" fmla="*/ 95 h 148"/>
                  <a:gd name="T26" fmla="*/ 5 w 126"/>
                  <a:gd name="T27" fmla="*/ 105 h 148"/>
                  <a:gd name="T28" fmla="*/ 9 w 126"/>
                  <a:gd name="T29" fmla="*/ 115 h 148"/>
                  <a:gd name="T30" fmla="*/ 14 w 126"/>
                  <a:gd name="T31" fmla="*/ 123 h 148"/>
                  <a:gd name="T32" fmla="*/ 22 w 126"/>
                  <a:gd name="T33" fmla="*/ 130 h 148"/>
                  <a:gd name="T34" fmla="*/ 29 w 126"/>
                  <a:gd name="T35" fmla="*/ 136 h 148"/>
                  <a:gd name="T36" fmla="*/ 38 w 126"/>
                  <a:gd name="T37" fmla="*/ 141 h 148"/>
                  <a:gd name="T38" fmla="*/ 53 w 126"/>
                  <a:gd name="T39" fmla="*/ 146 h 148"/>
                  <a:gd name="T40" fmla="*/ 78 w 126"/>
                  <a:gd name="T41" fmla="*/ 148 h 148"/>
                  <a:gd name="T42" fmla="*/ 94 w 126"/>
                  <a:gd name="T43" fmla="*/ 147 h 148"/>
                  <a:gd name="T44" fmla="*/ 110 w 126"/>
                  <a:gd name="T45" fmla="*/ 144 h 148"/>
                  <a:gd name="T46" fmla="*/ 124 w 126"/>
                  <a:gd name="T47" fmla="*/ 123 h 148"/>
                  <a:gd name="T48" fmla="*/ 112 w 126"/>
                  <a:gd name="T49" fmla="*/ 128 h 148"/>
                  <a:gd name="T50" fmla="*/ 98 w 126"/>
                  <a:gd name="T51" fmla="*/ 135 h 148"/>
                  <a:gd name="T52" fmla="*/ 84 w 126"/>
                  <a:gd name="T53" fmla="*/ 137 h 148"/>
                  <a:gd name="T54" fmla="*/ 68 w 126"/>
                  <a:gd name="T55" fmla="*/ 135 h 148"/>
                  <a:gd name="T56" fmla="*/ 54 w 126"/>
                  <a:gd name="T57" fmla="*/ 128 h 148"/>
                  <a:gd name="T58" fmla="*/ 45 w 126"/>
                  <a:gd name="T59" fmla="*/ 117 h 148"/>
                  <a:gd name="T60" fmla="*/ 38 w 126"/>
                  <a:gd name="T61" fmla="*/ 103 h 148"/>
                  <a:gd name="T62" fmla="*/ 34 w 126"/>
                  <a:gd name="T63" fmla="*/ 84 h 148"/>
                  <a:gd name="T64" fmla="*/ 35 w 126"/>
                  <a:gd name="T65" fmla="*/ 62 h 148"/>
                  <a:gd name="T66" fmla="*/ 40 w 126"/>
                  <a:gd name="T67" fmla="*/ 43 h 148"/>
                  <a:gd name="T68" fmla="*/ 47 w 126"/>
                  <a:gd name="T69" fmla="*/ 30 h 148"/>
                  <a:gd name="T70" fmla="*/ 58 w 126"/>
                  <a:gd name="T71" fmla="*/ 19 h 148"/>
                  <a:gd name="T72" fmla="*/ 72 w 126"/>
                  <a:gd name="T73" fmla="*/ 14 h 148"/>
                  <a:gd name="T74" fmla="*/ 88 w 126"/>
                  <a:gd name="T75" fmla="*/ 13 h 148"/>
                  <a:gd name="T76" fmla="*/ 102 w 126"/>
                  <a:gd name="T77" fmla="*/ 18 h 148"/>
                  <a:gd name="T78" fmla="*/ 114 w 126"/>
                  <a:gd name="T79" fmla="*/ 27 h 148"/>
                  <a:gd name="T80" fmla="*/ 121 w 126"/>
                  <a:gd name="T81" fmla="*/ 29 h 148"/>
                  <a:gd name="T82" fmla="*/ 123 w 126"/>
                  <a:gd name="T83" fmla="*/ 17 h 148"/>
                  <a:gd name="T84" fmla="*/ 121 w 126"/>
                  <a:gd name="T85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148">
                    <a:moveTo>
                      <a:pt x="116" y="6"/>
                    </a:moveTo>
                    <a:lnTo>
                      <a:pt x="111" y="4"/>
                    </a:lnTo>
                    <a:lnTo>
                      <a:pt x="106" y="3"/>
                    </a:lnTo>
                    <a:lnTo>
                      <a:pt x="101" y="2"/>
                    </a:lnTo>
                    <a:lnTo>
                      <a:pt x="95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4" y="1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5" y="4"/>
                    </a:lnTo>
                    <a:lnTo>
                      <a:pt x="51" y="5"/>
                    </a:lnTo>
                    <a:lnTo>
                      <a:pt x="47" y="6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1"/>
                    </a:lnTo>
                    <a:lnTo>
                      <a:pt x="34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2" y="22"/>
                    </a:lnTo>
                    <a:lnTo>
                      <a:pt x="19" y="24"/>
                    </a:lnTo>
                    <a:lnTo>
                      <a:pt x="17" y="26"/>
                    </a:lnTo>
                    <a:lnTo>
                      <a:pt x="14" y="30"/>
                    </a:lnTo>
                    <a:lnTo>
                      <a:pt x="13" y="33"/>
                    </a:lnTo>
                    <a:lnTo>
                      <a:pt x="10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5" y="50"/>
                    </a:lnTo>
                    <a:lnTo>
                      <a:pt x="3" y="54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1" y="87"/>
                    </a:lnTo>
                    <a:lnTo>
                      <a:pt x="2" y="95"/>
                    </a:lnTo>
                    <a:lnTo>
                      <a:pt x="3" y="99"/>
                    </a:lnTo>
                    <a:lnTo>
                      <a:pt x="3" y="102"/>
                    </a:lnTo>
                    <a:lnTo>
                      <a:pt x="5" y="105"/>
                    </a:lnTo>
                    <a:lnTo>
                      <a:pt x="6" y="108"/>
                    </a:lnTo>
                    <a:lnTo>
                      <a:pt x="7" y="112"/>
                    </a:lnTo>
                    <a:lnTo>
                      <a:pt x="9" y="115"/>
                    </a:lnTo>
                    <a:lnTo>
                      <a:pt x="10" y="118"/>
                    </a:lnTo>
                    <a:lnTo>
                      <a:pt x="12" y="120"/>
                    </a:lnTo>
                    <a:lnTo>
                      <a:pt x="14" y="123"/>
                    </a:lnTo>
                    <a:lnTo>
                      <a:pt x="17" y="125"/>
                    </a:lnTo>
                    <a:lnTo>
                      <a:pt x="18" y="127"/>
                    </a:lnTo>
                    <a:lnTo>
                      <a:pt x="22" y="130"/>
                    </a:lnTo>
                    <a:lnTo>
                      <a:pt x="23" y="132"/>
                    </a:lnTo>
                    <a:lnTo>
                      <a:pt x="26" y="134"/>
                    </a:lnTo>
                    <a:lnTo>
                      <a:pt x="29" y="136"/>
                    </a:lnTo>
                    <a:lnTo>
                      <a:pt x="32" y="138"/>
                    </a:lnTo>
                    <a:lnTo>
                      <a:pt x="35" y="139"/>
                    </a:lnTo>
                    <a:lnTo>
                      <a:pt x="38" y="141"/>
                    </a:lnTo>
                    <a:lnTo>
                      <a:pt x="42" y="142"/>
                    </a:lnTo>
                    <a:lnTo>
                      <a:pt x="46" y="143"/>
                    </a:lnTo>
                    <a:lnTo>
                      <a:pt x="53" y="146"/>
                    </a:lnTo>
                    <a:lnTo>
                      <a:pt x="61" y="147"/>
                    </a:lnTo>
                    <a:lnTo>
                      <a:pt x="69" y="148"/>
                    </a:lnTo>
                    <a:lnTo>
                      <a:pt x="78" y="148"/>
                    </a:lnTo>
                    <a:lnTo>
                      <a:pt x="84" y="148"/>
                    </a:lnTo>
                    <a:lnTo>
                      <a:pt x="90" y="147"/>
                    </a:lnTo>
                    <a:lnTo>
                      <a:pt x="94" y="147"/>
                    </a:lnTo>
                    <a:lnTo>
                      <a:pt x="100" y="147"/>
                    </a:lnTo>
                    <a:lnTo>
                      <a:pt x="105" y="146"/>
                    </a:lnTo>
                    <a:lnTo>
                      <a:pt x="110" y="144"/>
                    </a:lnTo>
                    <a:lnTo>
                      <a:pt x="115" y="143"/>
                    </a:lnTo>
                    <a:lnTo>
                      <a:pt x="120" y="141"/>
                    </a:lnTo>
                    <a:lnTo>
                      <a:pt x="124" y="123"/>
                    </a:lnTo>
                    <a:lnTo>
                      <a:pt x="122" y="122"/>
                    </a:lnTo>
                    <a:lnTo>
                      <a:pt x="117" y="125"/>
                    </a:lnTo>
                    <a:lnTo>
                      <a:pt x="112" y="128"/>
                    </a:lnTo>
                    <a:lnTo>
                      <a:pt x="108" y="131"/>
                    </a:lnTo>
                    <a:lnTo>
                      <a:pt x="103" y="133"/>
                    </a:lnTo>
                    <a:lnTo>
                      <a:pt x="98" y="135"/>
                    </a:lnTo>
                    <a:lnTo>
                      <a:pt x="94" y="136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7"/>
                    </a:lnTo>
                    <a:lnTo>
                      <a:pt x="73" y="136"/>
                    </a:lnTo>
                    <a:lnTo>
                      <a:pt x="68" y="135"/>
                    </a:lnTo>
                    <a:lnTo>
                      <a:pt x="62" y="132"/>
                    </a:lnTo>
                    <a:lnTo>
                      <a:pt x="58" y="131"/>
                    </a:lnTo>
                    <a:lnTo>
                      <a:pt x="54" y="128"/>
                    </a:lnTo>
                    <a:lnTo>
                      <a:pt x="51" y="125"/>
                    </a:lnTo>
                    <a:lnTo>
                      <a:pt x="47" y="121"/>
                    </a:lnTo>
                    <a:lnTo>
                      <a:pt x="45" y="117"/>
                    </a:lnTo>
                    <a:lnTo>
                      <a:pt x="42" y="113"/>
                    </a:lnTo>
                    <a:lnTo>
                      <a:pt x="40" y="108"/>
                    </a:lnTo>
                    <a:lnTo>
                      <a:pt x="38" y="103"/>
                    </a:lnTo>
                    <a:lnTo>
                      <a:pt x="36" y="97"/>
                    </a:lnTo>
                    <a:lnTo>
                      <a:pt x="35" y="91"/>
                    </a:lnTo>
                    <a:lnTo>
                      <a:pt x="34" y="84"/>
                    </a:lnTo>
                    <a:lnTo>
                      <a:pt x="34" y="77"/>
                    </a:lnTo>
                    <a:lnTo>
                      <a:pt x="34" y="69"/>
                    </a:lnTo>
                    <a:lnTo>
                      <a:pt x="35" y="62"/>
                    </a:lnTo>
                    <a:lnTo>
                      <a:pt x="37" y="55"/>
                    </a:lnTo>
                    <a:lnTo>
                      <a:pt x="38" y="49"/>
                    </a:lnTo>
                    <a:lnTo>
                      <a:pt x="40" y="43"/>
                    </a:lnTo>
                    <a:lnTo>
                      <a:pt x="42" y="38"/>
                    </a:lnTo>
                    <a:lnTo>
                      <a:pt x="45" y="34"/>
                    </a:lnTo>
                    <a:lnTo>
                      <a:pt x="47" y="30"/>
                    </a:lnTo>
                    <a:lnTo>
                      <a:pt x="51" y="26"/>
                    </a:lnTo>
                    <a:lnTo>
                      <a:pt x="54" y="22"/>
                    </a:lnTo>
                    <a:lnTo>
                      <a:pt x="58" y="19"/>
                    </a:lnTo>
                    <a:lnTo>
                      <a:pt x="62" y="17"/>
                    </a:lnTo>
                    <a:lnTo>
                      <a:pt x="67" y="15"/>
                    </a:lnTo>
                    <a:lnTo>
                      <a:pt x="72" y="14"/>
                    </a:lnTo>
                    <a:lnTo>
                      <a:pt x="78" y="13"/>
                    </a:lnTo>
                    <a:lnTo>
                      <a:pt x="83" y="12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8" y="15"/>
                    </a:lnTo>
                    <a:lnTo>
                      <a:pt x="102" y="18"/>
                    </a:lnTo>
                    <a:lnTo>
                      <a:pt x="106" y="21"/>
                    </a:lnTo>
                    <a:lnTo>
                      <a:pt x="110" y="24"/>
                    </a:lnTo>
                    <a:lnTo>
                      <a:pt x="114" y="27"/>
                    </a:lnTo>
                    <a:lnTo>
                      <a:pt x="118" y="32"/>
                    </a:lnTo>
                    <a:lnTo>
                      <a:pt x="121" y="32"/>
                    </a:lnTo>
                    <a:lnTo>
                      <a:pt x="121" y="29"/>
                    </a:lnTo>
                    <a:lnTo>
                      <a:pt x="122" y="25"/>
                    </a:lnTo>
                    <a:lnTo>
                      <a:pt x="122" y="21"/>
                    </a:lnTo>
                    <a:lnTo>
                      <a:pt x="123" y="17"/>
                    </a:lnTo>
                    <a:lnTo>
                      <a:pt x="124" y="14"/>
                    </a:lnTo>
                    <a:lnTo>
                      <a:pt x="126" y="10"/>
                    </a:lnTo>
                    <a:lnTo>
                      <a:pt x="121" y="8"/>
                    </a:lnTo>
                    <a:lnTo>
                      <a:pt x="116" y="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lïḍe"/>
              <p:cNvSpPr/>
              <p:nvPr userDrawn="1"/>
            </p:nvSpPr>
            <p:spPr bwMode="auto">
              <a:xfrm>
                <a:off x="5538788" y="4014788"/>
                <a:ext cx="147638" cy="249238"/>
              </a:xfrm>
              <a:custGeom>
                <a:avLst/>
                <a:gdLst>
                  <a:gd name="T0" fmla="*/ 91 w 93"/>
                  <a:gd name="T1" fmla="*/ 79 h 157"/>
                  <a:gd name="T2" fmla="*/ 90 w 93"/>
                  <a:gd name="T3" fmla="*/ 73 h 157"/>
                  <a:gd name="T4" fmla="*/ 86 w 93"/>
                  <a:gd name="T5" fmla="*/ 67 h 157"/>
                  <a:gd name="T6" fmla="*/ 82 w 93"/>
                  <a:gd name="T7" fmla="*/ 62 h 157"/>
                  <a:gd name="T8" fmla="*/ 76 w 93"/>
                  <a:gd name="T9" fmla="*/ 59 h 157"/>
                  <a:gd name="T10" fmla="*/ 70 w 93"/>
                  <a:gd name="T11" fmla="*/ 56 h 157"/>
                  <a:gd name="T12" fmla="*/ 63 w 93"/>
                  <a:gd name="T13" fmla="*/ 55 h 157"/>
                  <a:gd name="T14" fmla="*/ 55 w 93"/>
                  <a:gd name="T15" fmla="*/ 55 h 157"/>
                  <a:gd name="T16" fmla="*/ 47 w 93"/>
                  <a:gd name="T17" fmla="*/ 57 h 157"/>
                  <a:gd name="T18" fmla="*/ 39 w 93"/>
                  <a:gd name="T19" fmla="*/ 61 h 157"/>
                  <a:gd name="T20" fmla="*/ 32 w 93"/>
                  <a:gd name="T21" fmla="*/ 68 h 157"/>
                  <a:gd name="T22" fmla="*/ 29 w 93"/>
                  <a:gd name="T23" fmla="*/ 0 h 157"/>
                  <a:gd name="T24" fmla="*/ 22 w 93"/>
                  <a:gd name="T25" fmla="*/ 1 h 157"/>
                  <a:gd name="T26" fmla="*/ 14 w 93"/>
                  <a:gd name="T27" fmla="*/ 1 h 157"/>
                  <a:gd name="T28" fmla="*/ 11 w 93"/>
                  <a:gd name="T29" fmla="*/ 1 h 157"/>
                  <a:gd name="T30" fmla="*/ 7 w 93"/>
                  <a:gd name="T31" fmla="*/ 1 h 157"/>
                  <a:gd name="T32" fmla="*/ 0 w 93"/>
                  <a:gd name="T33" fmla="*/ 0 h 157"/>
                  <a:gd name="T34" fmla="*/ 3 w 93"/>
                  <a:gd name="T35" fmla="*/ 157 h 157"/>
                  <a:gd name="T36" fmla="*/ 11 w 93"/>
                  <a:gd name="T37" fmla="*/ 157 h 157"/>
                  <a:gd name="T38" fmla="*/ 18 w 93"/>
                  <a:gd name="T39" fmla="*/ 157 h 157"/>
                  <a:gd name="T40" fmla="*/ 25 w 93"/>
                  <a:gd name="T41" fmla="*/ 157 h 157"/>
                  <a:gd name="T42" fmla="*/ 29 w 93"/>
                  <a:gd name="T43" fmla="*/ 110 h 157"/>
                  <a:gd name="T44" fmla="*/ 28 w 93"/>
                  <a:gd name="T45" fmla="*/ 101 h 157"/>
                  <a:gd name="T46" fmla="*/ 29 w 93"/>
                  <a:gd name="T47" fmla="*/ 93 h 157"/>
                  <a:gd name="T48" fmla="*/ 30 w 93"/>
                  <a:gd name="T49" fmla="*/ 87 h 157"/>
                  <a:gd name="T50" fmla="*/ 32 w 93"/>
                  <a:gd name="T51" fmla="*/ 81 h 157"/>
                  <a:gd name="T52" fmla="*/ 34 w 93"/>
                  <a:gd name="T53" fmla="*/ 77 h 157"/>
                  <a:gd name="T54" fmla="*/ 38 w 93"/>
                  <a:gd name="T55" fmla="*/ 74 h 157"/>
                  <a:gd name="T56" fmla="*/ 42 w 93"/>
                  <a:gd name="T57" fmla="*/ 73 h 157"/>
                  <a:gd name="T58" fmla="*/ 47 w 93"/>
                  <a:gd name="T59" fmla="*/ 72 h 157"/>
                  <a:gd name="T60" fmla="*/ 51 w 93"/>
                  <a:gd name="T61" fmla="*/ 73 h 157"/>
                  <a:gd name="T62" fmla="*/ 55 w 93"/>
                  <a:gd name="T63" fmla="*/ 74 h 157"/>
                  <a:gd name="T64" fmla="*/ 58 w 93"/>
                  <a:gd name="T65" fmla="*/ 77 h 157"/>
                  <a:gd name="T66" fmla="*/ 60 w 93"/>
                  <a:gd name="T67" fmla="*/ 81 h 157"/>
                  <a:gd name="T68" fmla="*/ 62 w 93"/>
                  <a:gd name="T69" fmla="*/ 85 h 157"/>
                  <a:gd name="T70" fmla="*/ 64 w 93"/>
                  <a:gd name="T71" fmla="*/ 91 h 157"/>
                  <a:gd name="T72" fmla="*/ 64 w 93"/>
                  <a:gd name="T73" fmla="*/ 106 h 157"/>
                  <a:gd name="T74" fmla="*/ 67 w 93"/>
                  <a:gd name="T75" fmla="*/ 157 h 157"/>
                  <a:gd name="T76" fmla="*/ 74 w 93"/>
                  <a:gd name="T77" fmla="*/ 157 h 157"/>
                  <a:gd name="T78" fmla="*/ 82 w 93"/>
                  <a:gd name="T79" fmla="*/ 157 h 157"/>
                  <a:gd name="T80" fmla="*/ 90 w 93"/>
                  <a:gd name="T81" fmla="*/ 157 h 157"/>
                  <a:gd name="T82" fmla="*/ 93 w 93"/>
                  <a:gd name="T83" fmla="*/ 91 h 157"/>
                  <a:gd name="T84" fmla="*/ 92 w 93"/>
                  <a:gd name="T85" fmla="*/ 8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82"/>
                    </a:moveTo>
                    <a:lnTo>
                      <a:pt x="91" y="79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9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6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4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90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ṥľiḓê"/>
              <p:cNvSpPr/>
              <p:nvPr userDrawn="1"/>
            </p:nvSpPr>
            <p:spPr bwMode="auto">
              <a:xfrm>
                <a:off x="5745163" y="4105276"/>
                <a:ext cx="46038" cy="158750"/>
              </a:xfrm>
              <a:custGeom>
                <a:avLst/>
                <a:gdLst>
                  <a:gd name="T0" fmla="*/ 21 w 29"/>
                  <a:gd name="T1" fmla="*/ 0 h 100"/>
                  <a:gd name="T2" fmla="*/ 18 w 29"/>
                  <a:gd name="T3" fmla="*/ 0 h 100"/>
                  <a:gd name="T4" fmla="*/ 16 w 29"/>
                  <a:gd name="T5" fmla="*/ 0 h 100"/>
                  <a:gd name="T6" fmla="*/ 12 w 29"/>
                  <a:gd name="T7" fmla="*/ 0 h 100"/>
                  <a:gd name="T8" fmla="*/ 8 w 29"/>
                  <a:gd name="T9" fmla="*/ 0 h 100"/>
                  <a:gd name="T10" fmla="*/ 4 w 29"/>
                  <a:gd name="T11" fmla="*/ 0 h 100"/>
                  <a:gd name="T12" fmla="*/ 0 w 29"/>
                  <a:gd name="T13" fmla="*/ 0 h 100"/>
                  <a:gd name="T14" fmla="*/ 0 w 29"/>
                  <a:gd name="T15" fmla="*/ 100 h 100"/>
                  <a:gd name="T16" fmla="*/ 4 w 29"/>
                  <a:gd name="T17" fmla="*/ 100 h 100"/>
                  <a:gd name="T18" fmla="*/ 8 w 29"/>
                  <a:gd name="T19" fmla="*/ 100 h 100"/>
                  <a:gd name="T20" fmla="*/ 12 w 29"/>
                  <a:gd name="T21" fmla="*/ 100 h 100"/>
                  <a:gd name="T22" fmla="*/ 16 w 29"/>
                  <a:gd name="T23" fmla="*/ 100 h 100"/>
                  <a:gd name="T24" fmla="*/ 18 w 29"/>
                  <a:gd name="T25" fmla="*/ 100 h 100"/>
                  <a:gd name="T26" fmla="*/ 21 w 29"/>
                  <a:gd name="T27" fmla="*/ 100 h 100"/>
                  <a:gd name="T28" fmla="*/ 25 w 29"/>
                  <a:gd name="T29" fmla="*/ 100 h 100"/>
                  <a:gd name="T30" fmla="*/ 29 w 29"/>
                  <a:gd name="T31" fmla="*/ 100 h 100"/>
                  <a:gd name="T32" fmla="*/ 29 w 29"/>
                  <a:gd name="T33" fmla="*/ 0 h 100"/>
                  <a:gd name="T34" fmla="*/ 25 w 29"/>
                  <a:gd name="T35" fmla="*/ 0 h 100"/>
                  <a:gd name="T36" fmla="*/ 21 w 29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8" y="100"/>
                    </a:lnTo>
                    <a:lnTo>
                      <a:pt x="12" y="100"/>
                    </a:lnTo>
                    <a:lnTo>
                      <a:pt x="16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5" y="100"/>
                    </a:lnTo>
                    <a:lnTo>
                      <a:pt x="29" y="10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1îḋê"/>
              <p:cNvSpPr/>
              <p:nvPr userDrawn="1"/>
            </p:nvSpPr>
            <p:spPr bwMode="auto">
              <a:xfrm>
                <a:off x="5741988" y="4017963"/>
                <a:ext cx="53975" cy="50800"/>
              </a:xfrm>
              <a:custGeom>
                <a:avLst/>
                <a:gdLst>
                  <a:gd name="T0" fmla="*/ 32 w 34"/>
                  <a:gd name="T1" fmla="*/ 10 h 32"/>
                  <a:gd name="T2" fmla="*/ 30 w 34"/>
                  <a:gd name="T3" fmla="*/ 7 h 32"/>
                  <a:gd name="T4" fmla="*/ 28 w 34"/>
                  <a:gd name="T5" fmla="*/ 5 h 32"/>
                  <a:gd name="T6" fmla="*/ 26 w 34"/>
                  <a:gd name="T7" fmla="*/ 3 h 32"/>
                  <a:gd name="T8" fmla="*/ 23 w 34"/>
                  <a:gd name="T9" fmla="*/ 2 h 32"/>
                  <a:gd name="T10" fmla="*/ 20 w 34"/>
                  <a:gd name="T11" fmla="*/ 0 h 32"/>
                  <a:gd name="T12" fmla="*/ 16 w 34"/>
                  <a:gd name="T13" fmla="*/ 0 h 32"/>
                  <a:gd name="T14" fmla="*/ 13 w 34"/>
                  <a:gd name="T15" fmla="*/ 0 h 32"/>
                  <a:gd name="T16" fmla="*/ 10 w 34"/>
                  <a:gd name="T17" fmla="*/ 2 h 32"/>
                  <a:gd name="T18" fmla="*/ 7 w 34"/>
                  <a:gd name="T19" fmla="*/ 3 h 32"/>
                  <a:gd name="T20" fmla="*/ 5 w 34"/>
                  <a:gd name="T21" fmla="*/ 5 h 32"/>
                  <a:gd name="T22" fmla="*/ 3 w 34"/>
                  <a:gd name="T23" fmla="*/ 7 h 32"/>
                  <a:gd name="T24" fmla="*/ 2 w 34"/>
                  <a:gd name="T25" fmla="*/ 10 h 32"/>
                  <a:gd name="T26" fmla="*/ 1 w 34"/>
                  <a:gd name="T27" fmla="*/ 13 h 32"/>
                  <a:gd name="T28" fmla="*/ 0 w 34"/>
                  <a:gd name="T29" fmla="*/ 16 h 32"/>
                  <a:gd name="T30" fmla="*/ 1 w 34"/>
                  <a:gd name="T31" fmla="*/ 20 h 32"/>
                  <a:gd name="T32" fmla="*/ 2 w 34"/>
                  <a:gd name="T33" fmla="*/ 23 h 32"/>
                  <a:gd name="T34" fmla="*/ 2 w 34"/>
                  <a:gd name="T35" fmla="*/ 26 h 32"/>
                  <a:gd name="T36" fmla="*/ 5 w 34"/>
                  <a:gd name="T37" fmla="*/ 28 h 32"/>
                  <a:gd name="T38" fmla="*/ 6 w 34"/>
                  <a:gd name="T39" fmla="*/ 30 h 32"/>
                  <a:gd name="T40" fmla="*/ 10 w 34"/>
                  <a:gd name="T41" fmla="*/ 31 h 32"/>
                  <a:gd name="T42" fmla="*/ 13 w 34"/>
                  <a:gd name="T43" fmla="*/ 32 h 32"/>
                  <a:gd name="T44" fmla="*/ 16 w 34"/>
                  <a:gd name="T45" fmla="*/ 32 h 32"/>
                  <a:gd name="T46" fmla="*/ 20 w 34"/>
                  <a:gd name="T47" fmla="*/ 32 h 32"/>
                  <a:gd name="T48" fmla="*/ 23 w 34"/>
                  <a:gd name="T49" fmla="*/ 31 h 32"/>
                  <a:gd name="T50" fmla="*/ 26 w 34"/>
                  <a:gd name="T51" fmla="*/ 30 h 32"/>
                  <a:gd name="T52" fmla="*/ 28 w 34"/>
                  <a:gd name="T53" fmla="*/ 27 h 32"/>
                  <a:gd name="T54" fmla="*/ 30 w 34"/>
                  <a:gd name="T55" fmla="*/ 25 h 32"/>
                  <a:gd name="T56" fmla="*/ 32 w 34"/>
                  <a:gd name="T57" fmla="*/ 23 h 32"/>
                  <a:gd name="T58" fmla="*/ 33 w 34"/>
                  <a:gd name="T59" fmla="*/ 19 h 32"/>
                  <a:gd name="T60" fmla="*/ 34 w 34"/>
                  <a:gd name="T61" fmla="*/ 16 h 32"/>
                  <a:gd name="T62" fmla="*/ 33 w 34"/>
                  <a:gd name="T63" fmla="*/ 13 h 32"/>
                  <a:gd name="T64" fmla="*/ 32 w 34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" h="32">
                    <a:moveTo>
                      <a:pt x="32" y="10"/>
                    </a:moveTo>
                    <a:lnTo>
                      <a:pt x="30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6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0" y="25"/>
                    </a:lnTo>
                    <a:lnTo>
                      <a:pt x="32" y="23"/>
                    </a:lnTo>
                    <a:lnTo>
                      <a:pt x="33" y="19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śľîdé"/>
              <p:cNvSpPr/>
              <p:nvPr userDrawn="1"/>
            </p:nvSpPr>
            <p:spPr bwMode="auto">
              <a:xfrm>
                <a:off x="58515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4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4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59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8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8" y="19"/>
                    </a:lnTo>
                    <a:lnTo>
                      <a:pt x="41" y="18"/>
                    </a:lnTo>
                    <a:lnTo>
                      <a:pt x="42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1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2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4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śļîḋé"/>
              <p:cNvSpPr/>
              <p:nvPr userDrawn="1"/>
            </p:nvSpPr>
            <p:spPr bwMode="auto">
              <a:xfrm>
                <a:off x="6043613" y="4102101"/>
                <a:ext cx="152400" cy="163513"/>
              </a:xfrm>
              <a:custGeom>
                <a:avLst/>
                <a:gdLst>
                  <a:gd name="T0" fmla="*/ 88 w 96"/>
                  <a:gd name="T1" fmla="*/ 93 h 103"/>
                  <a:gd name="T2" fmla="*/ 85 w 96"/>
                  <a:gd name="T3" fmla="*/ 87 h 103"/>
                  <a:gd name="T4" fmla="*/ 85 w 96"/>
                  <a:gd name="T5" fmla="*/ 25 h 103"/>
                  <a:gd name="T6" fmla="*/ 82 w 96"/>
                  <a:gd name="T7" fmla="*/ 16 h 103"/>
                  <a:gd name="T8" fmla="*/ 77 w 96"/>
                  <a:gd name="T9" fmla="*/ 10 h 103"/>
                  <a:gd name="T10" fmla="*/ 69 w 96"/>
                  <a:gd name="T11" fmla="*/ 5 h 103"/>
                  <a:gd name="T12" fmla="*/ 59 w 96"/>
                  <a:gd name="T13" fmla="*/ 2 h 103"/>
                  <a:gd name="T14" fmla="*/ 45 w 96"/>
                  <a:gd name="T15" fmla="*/ 0 h 103"/>
                  <a:gd name="T16" fmla="*/ 29 w 96"/>
                  <a:gd name="T17" fmla="*/ 2 h 103"/>
                  <a:gd name="T18" fmla="*/ 15 w 96"/>
                  <a:gd name="T19" fmla="*/ 8 h 103"/>
                  <a:gd name="T20" fmla="*/ 9 w 96"/>
                  <a:gd name="T21" fmla="*/ 26 h 103"/>
                  <a:gd name="T22" fmla="*/ 17 w 96"/>
                  <a:gd name="T23" fmla="*/ 21 h 103"/>
                  <a:gd name="T24" fmla="*/ 25 w 96"/>
                  <a:gd name="T25" fmla="*/ 15 h 103"/>
                  <a:gd name="T26" fmla="*/ 37 w 96"/>
                  <a:gd name="T27" fmla="*/ 13 h 103"/>
                  <a:gd name="T28" fmla="*/ 48 w 96"/>
                  <a:gd name="T29" fmla="*/ 17 h 103"/>
                  <a:gd name="T30" fmla="*/ 55 w 96"/>
                  <a:gd name="T31" fmla="*/ 25 h 103"/>
                  <a:gd name="T32" fmla="*/ 57 w 96"/>
                  <a:gd name="T33" fmla="*/ 34 h 103"/>
                  <a:gd name="T34" fmla="*/ 53 w 96"/>
                  <a:gd name="T35" fmla="*/ 40 h 103"/>
                  <a:gd name="T36" fmla="*/ 46 w 96"/>
                  <a:gd name="T37" fmla="*/ 44 h 103"/>
                  <a:gd name="T38" fmla="*/ 38 w 96"/>
                  <a:gd name="T39" fmla="*/ 46 h 103"/>
                  <a:gd name="T40" fmla="*/ 24 w 96"/>
                  <a:gd name="T41" fmla="*/ 49 h 103"/>
                  <a:gd name="T42" fmla="*/ 13 w 96"/>
                  <a:gd name="T43" fmla="*/ 54 h 103"/>
                  <a:gd name="T44" fmla="*/ 5 w 96"/>
                  <a:gd name="T45" fmla="*/ 59 h 103"/>
                  <a:gd name="T46" fmla="*/ 1 w 96"/>
                  <a:gd name="T47" fmla="*/ 67 h 103"/>
                  <a:gd name="T48" fmla="*/ 0 w 96"/>
                  <a:gd name="T49" fmla="*/ 75 h 103"/>
                  <a:gd name="T50" fmla="*/ 1 w 96"/>
                  <a:gd name="T51" fmla="*/ 83 h 103"/>
                  <a:gd name="T52" fmla="*/ 3 w 96"/>
                  <a:gd name="T53" fmla="*/ 91 h 103"/>
                  <a:gd name="T54" fmla="*/ 8 w 96"/>
                  <a:gd name="T55" fmla="*/ 96 h 103"/>
                  <a:gd name="T56" fmla="*/ 14 w 96"/>
                  <a:gd name="T57" fmla="*/ 100 h 103"/>
                  <a:gd name="T58" fmla="*/ 23 w 96"/>
                  <a:gd name="T59" fmla="*/ 103 h 103"/>
                  <a:gd name="T60" fmla="*/ 34 w 96"/>
                  <a:gd name="T61" fmla="*/ 103 h 103"/>
                  <a:gd name="T62" fmla="*/ 46 w 96"/>
                  <a:gd name="T63" fmla="*/ 99 h 103"/>
                  <a:gd name="T64" fmla="*/ 54 w 96"/>
                  <a:gd name="T65" fmla="*/ 93 h 103"/>
                  <a:gd name="T66" fmla="*/ 60 w 96"/>
                  <a:gd name="T67" fmla="*/ 95 h 103"/>
                  <a:gd name="T68" fmla="*/ 67 w 96"/>
                  <a:gd name="T69" fmla="*/ 102 h 103"/>
                  <a:gd name="T70" fmla="*/ 77 w 96"/>
                  <a:gd name="T71" fmla="*/ 103 h 103"/>
                  <a:gd name="T72" fmla="*/ 88 w 96"/>
                  <a:gd name="T73" fmla="*/ 103 h 103"/>
                  <a:gd name="T74" fmla="*/ 96 w 96"/>
                  <a:gd name="T75" fmla="*/ 99 h 103"/>
                  <a:gd name="T76" fmla="*/ 91 w 96"/>
                  <a:gd name="T77" fmla="*/ 95 h 103"/>
                  <a:gd name="T78" fmla="*/ 55 w 96"/>
                  <a:gd name="T79" fmla="*/ 79 h 103"/>
                  <a:gd name="T80" fmla="*/ 53 w 96"/>
                  <a:gd name="T81" fmla="*/ 85 h 103"/>
                  <a:gd name="T82" fmla="*/ 50 w 96"/>
                  <a:gd name="T83" fmla="*/ 88 h 103"/>
                  <a:gd name="T84" fmla="*/ 45 w 96"/>
                  <a:gd name="T85" fmla="*/ 91 h 103"/>
                  <a:gd name="T86" fmla="*/ 41 w 96"/>
                  <a:gd name="T87" fmla="*/ 91 h 103"/>
                  <a:gd name="T88" fmla="*/ 33 w 96"/>
                  <a:gd name="T89" fmla="*/ 89 h 103"/>
                  <a:gd name="T90" fmla="*/ 30 w 96"/>
                  <a:gd name="T91" fmla="*/ 82 h 103"/>
                  <a:gd name="T92" fmla="*/ 29 w 96"/>
                  <a:gd name="T93" fmla="*/ 71 h 103"/>
                  <a:gd name="T94" fmla="*/ 30 w 96"/>
                  <a:gd name="T95" fmla="*/ 65 h 103"/>
                  <a:gd name="T96" fmla="*/ 34 w 96"/>
                  <a:gd name="T97" fmla="*/ 59 h 103"/>
                  <a:gd name="T98" fmla="*/ 41 w 96"/>
                  <a:gd name="T99" fmla="*/ 54 h 103"/>
                  <a:gd name="T100" fmla="*/ 54 w 96"/>
                  <a:gd name="T101" fmla="*/ 5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3">
                    <a:moveTo>
                      <a:pt x="91" y="95"/>
                    </a:moveTo>
                    <a:lnTo>
                      <a:pt x="89" y="94"/>
                    </a:lnTo>
                    <a:lnTo>
                      <a:pt x="88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2"/>
                    </a:lnTo>
                    <a:lnTo>
                      <a:pt x="84" y="19"/>
                    </a:lnTo>
                    <a:lnTo>
                      <a:pt x="82" y="16"/>
                    </a:lnTo>
                    <a:lnTo>
                      <a:pt x="81" y="14"/>
                    </a:lnTo>
                    <a:lnTo>
                      <a:pt x="79" y="12"/>
                    </a:lnTo>
                    <a:lnTo>
                      <a:pt x="77" y="10"/>
                    </a:lnTo>
                    <a:lnTo>
                      <a:pt x="75" y="8"/>
                    </a:lnTo>
                    <a:lnTo>
                      <a:pt x="72" y="6"/>
                    </a:lnTo>
                    <a:lnTo>
                      <a:pt x="69" y="5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5" y="8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5" y="15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3"/>
                    </a:lnTo>
                    <a:lnTo>
                      <a:pt x="41" y="14"/>
                    </a:lnTo>
                    <a:lnTo>
                      <a:pt x="45" y="15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53" y="22"/>
                    </a:lnTo>
                    <a:lnTo>
                      <a:pt x="55" y="25"/>
                    </a:lnTo>
                    <a:lnTo>
                      <a:pt x="56" y="28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3" y="40"/>
                    </a:lnTo>
                    <a:lnTo>
                      <a:pt x="52" y="42"/>
                    </a:lnTo>
                    <a:lnTo>
                      <a:pt x="49" y="42"/>
                    </a:lnTo>
                    <a:lnTo>
                      <a:pt x="46" y="44"/>
                    </a:lnTo>
                    <a:lnTo>
                      <a:pt x="42" y="45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3" y="47"/>
                    </a:lnTo>
                    <a:lnTo>
                      <a:pt x="29" y="47"/>
                    </a:lnTo>
                    <a:lnTo>
                      <a:pt x="24" y="49"/>
                    </a:lnTo>
                    <a:lnTo>
                      <a:pt x="20" y="51"/>
                    </a:lnTo>
                    <a:lnTo>
                      <a:pt x="17" y="52"/>
                    </a:lnTo>
                    <a:lnTo>
                      <a:pt x="13" y="54"/>
                    </a:lnTo>
                    <a:lnTo>
                      <a:pt x="10" y="55"/>
                    </a:lnTo>
                    <a:lnTo>
                      <a:pt x="8" y="57"/>
                    </a:lnTo>
                    <a:lnTo>
                      <a:pt x="5" y="59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1" y="86"/>
                    </a:lnTo>
                    <a:lnTo>
                      <a:pt x="2" y="88"/>
                    </a:lnTo>
                    <a:lnTo>
                      <a:pt x="3" y="91"/>
                    </a:lnTo>
                    <a:lnTo>
                      <a:pt x="5" y="93"/>
                    </a:lnTo>
                    <a:lnTo>
                      <a:pt x="6" y="95"/>
                    </a:lnTo>
                    <a:lnTo>
                      <a:pt x="8" y="96"/>
                    </a:lnTo>
                    <a:lnTo>
                      <a:pt x="9" y="98"/>
                    </a:lnTo>
                    <a:lnTo>
                      <a:pt x="12" y="99"/>
                    </a:lnTo>
                    <a:lnTo>
                      <a:pt x="14" y="100"/>
                    </a:lnTo>
                    <a:lnTo>
                      <a:pt x="17" y="102"/>
                    </a:lnTo>
                    <a:lnTo>
                      <a:pt x="20" y="103"/>
                    </a:lnTo>
                    <a:lnTo>
                      <a:pt x="23" y="103"/>
                    </a:lnTo>
                    <a:lnTo>
                      <a:pt x="26" y="103"/>
                    </a:lnTo>
                    <a:lnTo>
                      <a:pt x="30" y="103"/>
                    </a:lnTo>
                    <a:lnTo>
                      <a:pt x="34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99"/>
                    </a:lnTo>
                    <a:lnTo>
                      <a:pt x="49" y="98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7" y="90"/>
                    </a:lnTo>
                    <a:lnTo>
                      <a:pt x="58" y="93"/>
                    </a:lnTo>
                    <a:lnTo>
                      <a:pt x="60" y="95"/>
                    </a:lnTo>
                    <a:lnTo>
                      <a:pt x="62" y="98"/>
                    </a:lnTo>
                    <a:lnTo>
                      <a:pt x="65" y="99"/>
                    </a:lnTo>
                    <a:lnTo>
                      <a:pt x="67" y="102"/>
                    </a:lnTo>
                    <a:lnTo>
                      <a:pt x="70" y="103"/>
                    </a:lnTo>
                    <a:lnTo>
                      <a:pt x="73" y="103"/>
                    </a:lnTo>
                    <a:lnTo>
                      <a:pt x="77" y="103"/>
                    </a:lnTo>
                    <a:lnTo>
                      <a:pt x="80" y="103"/>
                    </a:lnTo>
                    <a:lnTo>
                      <a:pt x="84" y="103"/>
                    </a:lnTo>
                    <a:lnTo>
                      <a:pt x="88" y="103"/>
                    </a:lnTo>
                    <a:lnTo>
                      <a:pt x="93" y="102"/>
                    </a:lnTo>
                    <a:lnTo>
                      <a:pt x="94" y="100"/>
                    </a:lnTo>
                    <a:lnTo>
                      <a:pt x="96" y="99"/>
                    </a:lnTo>
                    <a:lnTo>
                      <a:pt x="96" y="95"/>
                    </a:lnTo>
                    <a:lnTo>
                      <a:pt x="93" y="95"/>
                    </a:lnTo>
                    <a:lnTo>
                      <a:pt x="91" y="95"/>
                    </a:lnTo>
                    <a:close/>
                    <a:moveTo>
                      <a:pt x="57" y="68"/>
                    </a:moveTo>
                    <a:lnTo>
                      <a:pt x="57" y="74"/>
                    </a:lnTo>
                    <a:lnTo>
                      <a:pt x="55" y="79"/>
                    </a:lnTo>
                    <a:lnTo>
                      <a:pt x="55" y="81"/>
                    </a:lnTo>
                    <a:lnTo>
                      <a:pt x="53" y="83"/>
                    </a:lnTo>
                    <a:lnTo>
                      <a:pt x="53" y="85"/>
                    </a:lnTo>
                    <a:lnTo>
                      <a:pt x="52" y="87"/>
                    </a:lnTo>
                    <a:lnTo>
                      <a:pt x="51" y="87"/>
                    </a:lnTo>
                    <a:lnTo>
                      <a:pt x="50" y="88"/>
                    </a:lnTo>
                    <a:lnTo>
                      <a:pt x="49" y="90"/>
                    </a:lnTo>
                    <a:lnTo>
                      <a:pt x="47" y="91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2" y="91"/>
                    </a:lnTo>
                    <a:lnTo>
                      <a:pt x="41" y="91"/>
                    </a:lnTo>
                    <a:lnTo>
                      <a:pt x="38" y="91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2" y="87"/>
                    </a:lnTo>
                    <a:lnTo>
                      <a:pt x="31" y="85"/>
                    </a:lnTo>
                    <a:lnTo>
                      <a:pt x="30" y="82"/>
                    </a:lnTo>
                    <a:lnTo>
                      <a:pt x="29" y="79"/>
                    </a:lnTo>
                    <a:lnTo>
                      <a:pt x="29" y="75"/>
                    </a:lnTo>
                    <a:lnTo>
                      <a:pt x="29" y="71"/>
                    </a:lnTo>
                    <a:lnTo>
                      <a:pt x="29" y="70"/>
                    </a:lnTo>
                    <a:lnTo>
                      <a:pt x="29" y="67"/>
                    </a:lnTo>
                    <a:lnTo>
                      <a:pt x="30" y="65"/>
                    </a:lnTo>
                    <a:lnTo>
                      <a:pt x="31" y="63"/>
                    </a:lnTo>
                    <a:lnTo>
                      <a:pt x="33" y="61"/>
                    </a:lnTo>
                    <a:lnTo>
                      <a:pt x="34" y="59"/>
                    </a:lnTo>
                    <a:lnTo>
                      <a:pt x="36" y="57"/>
                    </a:lnTo>
                    <a:lnTo>
                      <a:pt x="38" y="55"/>
                    </a:lnTo>
                    <a:lnTo>
                      <a:pt x="41" y="54"/>
                    </a:lnTo>
                    <a:lnTo>
                      <a:pt x="45" y="52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7" y="48"/>
                    </a:lnTo>
                    <a:lnTo>
                      <a:pt x="57" y="6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ŝḻïḓé"/>
              <p:cNvSpPr/>
              <p:nvPr userDrawn="1"/>
            </p:nvSpPr>
            <p:spPr bwMode="auto">
              <a:xfrm>
                <a:off x="6323013" y="4038601"/>
                <a:ext cx="200025" cy="228600"/>
              </a:xfrm>
              <a:custGeom>
                <a:avLst/>
                <a:gdLst>
                  <a:gd name="T0" fmla="*/ 121 w 126"/>
                  <a:gd name="T1" fmla="*/ 0 h 144"/>
                  <a:gd name="T2" fmla="*/ 113 w 126"/>
                  <a:gd name="T3" fmla="*/ 0 h 144"/>
                  <a:gd name="T4" fmla="*/ 109 w 126"/>
                  <a:gd name="T5" fmla="*/ 63 h 144"/>
                  <a:gd name="T6" fmla="*/ 107 w 126"/>
                  <a:gd name="T7" fmla="*/ 91 h 144"/>
                  <a:gd name="T8" fmla="*/ 106 w 126"/>
                  <a:gd name="T9" fmla="*/ 100 h 144"/>
                  <a:gd name="T10" fmla="*/ 105 w 126"/>
                  <a:gd name="T11" fmla="*/ 107 h 144"/>
                  <a:gd name="T12" fmla="*/ 102 w 126"/>
                  <a:gd name="T13" fmla="*/ 112 h 144"/>
                  <a:gd name="T14" fmla="*/ 98 w 126"/>
                  <a:gd name="T15" fmla="*/ 118 h 144"/>
                  <a:gd name="T16" fmla="*/ 94 w 126"/>
                  <a:gd name="T17" fmla="*/ 123 h 144"/>
                  <a:gd name="T18" fmla="*/ 90 w 126"/>
                  <a:gd name="T19" fmla="*/ 126 h 144"/>
                  <a:gd name="T20" fmla="*/ 86 w 126"/>
                  <a:gd name="T21" fmla="*/ 128 h 144"/>
                  <a:gd name="T22" fmla="*/ 80 w 126"/>
                  <a:gd name="T23" fmla="*/ 131 h 144"/>
                  <a:gd name="T24" fmla="*/ 74 w 126"/>
                  <a:gd name="T25" fmla="*/ 131 h 144"/>
                  <a:gd name="T26" fmla="*/ 68 w 126"/>
                  <a:gd name="T27" fmla="*/ 131 h 144"/>
                  <a:gd name="T28" fmla="*/ 61 w 126"/>
                  <a:gd name="T29" fmla="*/ 131 h 144"/>
                  <a:gd name="T30" fmla="*/ 54 w 126"/>
                  <a:gd name="T31" fmla="*/ 130 h 144"/>
                  <a:gd name="T32" fmla="*/ 49 w 126"/>
                  <a:gd name="T33" fmla="*/ 127 h 144"/>
                  <a:gd name="T34" fmla="*/ 45 w 126"/>
                  <a:gd name="T35" fmla="*/ 123 h 144"/>
                  <a:gd name="T36" fmla="*/ 40 w 126"/>
                  <a:gd name="T37" fmla="*/ 119 h 144"/>
                  <a:gd name="T38" fmla="*/ 37 w 126"/>
                  <a:gd name="T39" fmla="*/ 113 h 144"/>
                  <a:gd name="T40" fmla="*/ 34 w 126"/>
                  <a:gd name="T41" fmla="*/ 107 h 144"/>
                  <a:gd name="T42" fmla="*/ 33 w 126"/>
                  <a:gd name="T43" fmla="*/ 99 h 144"/>
                  <a:gd name="T44" fmla="*/ 31 w 126"/>
                  <a:gd name="T45" fmla="*/ 83 h 144"/>
                  <a:gd name="T46" fmla="*/ 31 w 126"/>
                  <a:gd name="T47" fmla="*/ 58 h 144"/>
                  <a:gd name="T48" fmla="*/ 28 w 126"/>
                  <a:gd name="T49" fmla="*/ 0 h 144"/>
                  <a:gd name="T50" fmla="*/ 21 w 126"/>
                  <a:gd name="T51" fmla="*/ 1 h 144"/>
                  <a:gd name="T52" fmla="*/ 17 w 126"/>
                  <a:gd name="T53" fmla="*/ 1 h 144"/>
                  <a:gd name="T54" fmla="*/ 13 w 126"/>
                  <a:gd name="T55" fmla="*/ 1 h 144"/>
                  <a:gd name="T56" fmla="*/ 9 w 126"/>
                  <a:gd name="T57" fmla="*/ 1 h 144"/>
                  <a:gd name="T58" fmla="*/ 3 w 126"/>
                  <a:gd name="T59" fmla="*/ 0 h 144"/>
                  <a:gd name="T60" fmla="*/ 0 w 126"/>
                  <a:gd name="T61" fmla="*/ 85 h 144"/>
                  <a:gd name="T62" fmla="*/ 1 w 126"/>
                  <a:gd name="T63" fmla="*/ 99 h 144"/>
                  <a:gd name="T64" fmla="*/ 4 w 126"/>
                  <a:gd name="T65" fmla="*/ 111 h 144"/>
                  <a:gd name="T66" fmla="*/ 6 w 126"/>
                  <a:gd name="T67" fmla="*/ 119 h 144"/>
                  <a:gd name="T68" fmla="*/ 10 w 126"/>
                  <a:gd name="T69" fmla="*/ 125 h 144"/>
                  <a:gd name="T70" fmla="*/ 16 w 126"/>
                  <a:gd name="T71" fmla="*/ 131 h 144"/>
                  <a:gd name="T72" fmla="*/ 23 w 126"/>
                  <a:gd name="T73" fmla="*/ 136 h 144"/>
                  <a:gd name="T74" fmla="*/ 31 w 126"/>
                  <a:gd name="T75" fmla="*/ 139 h 144"/>
                  <a:gd name="T76" fmla="*/ 41 w 126"/>
                  <a:gd name="T77" fmla="*/ 142 h 144"/>
                  <a:gd name="T78" fmla="*/ 52 w 126"/>
                  <a:gd name="T79" fmla="*/ 143 h 144"/>
                  <a:gd name="T80" fmla="*/ 64 w 126"/>
                  <a:gd name="T81" fmla="*/ 144 h 144"/>
                  <a:gd name="T82" fmla="*/ 74 w 126"/>
                  <a:gd name="T83" fmla="*/ 143 h 144"/>
                  <a:gd name="T84" fmla="*/ 85 w 126"/>
                  <a:gd name="T85" fmla="*/ 142 h 144"/>
                  <a:gd name="T86" fmla="*/ 94 w 126"/>
                  <a:gd name="T87" fmla="*/ 139 h 144"/>
                  <a:gd name="T88" fmla="*/ 103 w 126"/>
                  <a:gd name="T89" fmla="*/ 135 h 144"/>
                  <a:gd name="T90" fmla="*/ 109 w 126"/>
                  <a:gd name="T91" fmla="*/ 131 h 144"/>
                  <a:gd name="T92" fmla="*/ 114 w 126"/>
                  <a:gd name="T93" fmla="*/ 126 h 144"/>
                  <a:gd name="T94" fmla="*/ 118 w 126"/>
                  <a:gd name="T95" fmla="*/ 119 h 144"/>
                  <a:gd name="T96" fmla="*/ 121 w 126"/>
                  <a:gd name="T97" fmla="*/ 113 h 144"/>
                  <a:gd name="T98" fmla="*/ 123 w 126"/>
                  <a:gd name="T99" fmla="*/ 104 h 144"/>
                  <a:gd name="T100" fmla="*/ 125 w 126"/>
                  <a:gd name="T101" fmla="*/ 95 h 144"/>
                  <a:gd name="T102" fmla="*/ 126 w 126"/>
                  <a:gd name="T103" fmla="*/ 86 h 144"/>
                  <a:gd name="T104" fmla="*/ 125 w 126"/>
                  <a:gd name="T105" fmla="*/ 7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6" h="144">
                    <a:moveTo>
                      <a:pt x="125" y="0"/>
                    </a:moveTo>
                    <a:lnTo>
                      <a:pt x="121" y="0"/>
                    </a:lnTo>
                    <a:lnTo>
                      <a:pt x="117" y="0"/>
                    </a:lnTo>
                    <a:lnTo>
                      <a:pt x="113" y="0"/>
                    </a:lnTo>
                    <a:lnTo>
                      <a:pt x="109" y="0"/>
                    </a:lnTo>
                    <a:lnTo>
                      <a:pt x="109" y="63"/>
                    </a:lnTo>
                    <a:lnTo>
                      <a:pt x="109" y="78"/>
                    </a:lnTo>
                    <a:lnTo>
                      <a:pt x="107" y="91"/>
                    </a:lnTo>
                    <a:lnTo>
                      <a:pt x="107" y="96"/>
                    </a:lnTo>
                    <a:lnTo>
                      <a:pt x="106" y="100"/>
                    </a:lnTo>
                    <a:lnTo>
                      <a:pt x="106" y="103"/>
                    </a:lnTo>
                    <a:lnTo>
                      <a:pt x="105" y="107"/>
                    </a:lnTo>
                    <a:lnTo>
                      <a:pt x="103" y="110"/>
                    </a:lnTo>
                    <a:lnTo>
                      <a:pt x="102" y="112"/>
                    </a:lnTo>
                    <a:lnTo>
                      <a:pt x="100" y="115"/>
                    </a:lnTo>
                    <a:lnTo>
                      <a:pt x="98" y="118"/>
                    </a:lnTo>
                    <a:lnTo>
                      <a:pt x="97" y="120"/>
                    </a:lnTo>
                    <a:lnTo>
                      <a:pt x="94" y="123"/>
                    </a:lnTo>
                    <a:lnTo>
                      <a:pt x="93" y="124"/>
                    </a:lnTo>
                    <a:lnTo>
                      <a:pt x="90" y="126"/>
                    </a:lnTo>
                    <a:lnTo>
                      <a:pt x="88" y="127"/>
                    </a:lnTo>
                    <a:lnTo>
                      <a:pt x="86" y="128"/>
                    </a:lnTo>
                    <a:lnTo>
                      <a:pt x="83" y="130"/>
                    </a:lnTo>
                    <a:lnTo>
                      <a:pt x="80" y="131"/>
                    </a:lnTo>
                    <a:lnTo>
                      <a:pt x="78" y="131"/>
                    </a:lnTo>
                    <a:lnTo>
                      <a:pt x="74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5" y="131"/>
                    </a:lnTo>
                    <a:lnTo>
                      <a:pt x="61" y="131"/>
                    </a:lnTo>
                    <a:lnTo>
                      <a:pt x="57" y="131"/>
                    </a:lnTo>
                    <a:lnTo>
                      <a:pt x="54" y="130"/>
                    </a:lnTo>
                    <a:lnTo>
                      <a:pt x="52" y="128"/>
                    </a:lnTo>
                    <a:lnTo>
                      <a:pt x="49" y="127"/>
                    </a:lnTo>
                    <a:lnTo>
                      <a:pt x="46" y="125"/>
                    </a:lnTo>
                    <a:lnTo>
                      <a:pt x="45" y="123"/>
                    </a:lnTo>
                    <a:lnTo>
                      <a:pt x="42" y="121"/>
                    </a:lnTo>
                    <a:lnTo>
                      <a:pt x="40" y="119"/>
                    </a:lnTo>
                    <a:lnTo>
                      <a:pt x="38" y="115"/>
                    </a:lnTo>
                    <a:lnTo>
                      <a:pt x="37" y="113"/>
                    </a:lnTo>
                    <a:lnTo>
                      <a:pt x="35" y="110"/>
                    </a:lnTo>
                    <a:lnTo>
                      <a:pt x="34" y="107"/>
                    </a:lnTo>
                    <a:lnTo>
                      <a:pt x="33" y="103"/>
                    </a:lnTo>
                    <a:lnTo>
                      <a:pt x="33" y="99"/>
                    </a:lnTo>
                    <a:lnTo>
                      <a:pt x="32" y="92"/>
                    </a:lnTo>
                    <a:lnTo>
                      <a:pt x="31" y="83"/>
                    </a:lnTo>
                    <a:lnTo>
                      <a:pt x="31" y="72"/>
                    </a:lnTo>
                    <a:lnTo>
                      <a:pt x="31" y="58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0" y="92"/>
                    </a:lnTo>
                    <a:lnTo>
                      <a:pt x="1" y="99"/>
                    </a:lnTo>
                    <a:lnTo>
                      <a:pt x="1" y="106"/>
                    </a:lnTo>
                    <a:lnTo>
                      <a:pt x="4" y="111"/>
                    </a:lnTo>
                    <a:lnTo>
                      <a:pt x="5" y="115"/>
                    </a:lnTo>
                    <a:lnTo>
                      <a:pt x="6" y="119"/>
                    </a:lnTo>
                    <a:lnTo>
                      <a:pt x="8" y="123"/>
                    </a:lnTo>
                    <a:lnTo>
                      <a:pt x="10" y="125"/>
                    </a:lnTo>
                    <a:lnTo>
                      <a:pt x="13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3" y="136"/>
                    </a:lnTo>
                    <a:lnTo>
                      <a:pt x="27" y="138"/>
                    </a:lnTo>
                    <a:lnTo>
                      <a:pt x="31" y="139"/>
                    </a:lnTo>
                    <a:lnTo>
                      <a:pt x="36" y="141"/>
                    </a:lnTo>
                    <a:lnTo>
                      <a:pt x="41" y="142"/>
                    </a:lnTo>
                    <a:lnTo>
                      <a:pt x="46" y="143"/>
                    </a:lnTo>
                    <a:lnTo>
                      <a:pt x="52" y="143"/>
                    </a:lnTo>
                    <a:lnTo>
                      <a:pt x="57" y="144"/>
                    </a:lnTo>
                    <a:lnTo>
                      <a:pt x="64" y="144"/>
                    </a:lnTo>
                    <a:lnTo>
                      <a:pt x="70" y="144"/>
                    </a:lnTo>
                    <a:lnTo>
                      <a:pt x="74" y="143"/>
                    </a:lnTo>
                    <a:lnTo>
                      <a:pt x="80" y="143"/>
                    </a:lnTo>
                    <a:lnTo>
                      <a:pt x="85" y="142"/>
                    </a:lnTo>
                    <a:lnTo>
                      <a:pt x="90" y="140"/>
                    </a:lnTo>
                    <a:lnTo>
                      <a:pt x="94" y="139"/>
                    </a:lnTo>
                    <a:lnTo>
                      <a:pt x="98" y="137"/>
                    </a:lnTo>
                    <a:lnTo>
                      <a:pt x="103" y="135"/>
                    </a:lnTo>
                    <a:lnTo>
                      <a:pt x="106" y="133"/>
                    </a:lnTo>
                    <a:lnTo>
                      <a:pt x="109" y="131"/>
                    </a:lnTo>
                    <a:lnTo>
                      <a:pt x="111" y="128"/>
                    </a:lnTo>
                    <a:lnTo>
                      <a:pt x="114" y="126"/>
                    </a:lnTo>
                    <a:lnTo>
                      <a:pt x="116" y="123"/>
                    </a:lnTo>
                    <a:lnTo>
                      <a:pt x="118" y="119"/>
                    </a:lnTo>
                    <a:lnTo>
                      <a:pt x="119" y="116"/>
                    </a:lnTo>
                    <a:lnTo>
                      <a:pt x="121" y="113"/>
                    </a:lnTo>
                    <a:lnTo>
                      <a:pt x="122" y="109"/>
                    </a:lnTo>
                    <a:lnTo>
                      <a:pt x="123" y="104"/>
                    </a:lnTo>
                    <a:lnTo>
                      <a:pt x="124" y="100"/>
                    </a:lnTo>
                    <a:lnTo>
                      <a:pt x="125" y="95"/>
                    </a:lnTo>
                    <a:lnTo>
                      <a:pt x="125" y="91"/>
                    </a:lnTo>
                    <a:lnTo>
                      <a:pt x="126" y="86"/>
                    </a:lnTo>
                    <a:lnTo>
                      <a:pt x="126" y="80"/>
                    </a:lnTo>
                    <a:lnTo>
                      <a:pt x="125" y="74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ṧľîḑê"/>
              <p:cNvSpPr/>
              <p:nvPr userDrawn="1"/>
            </p:nvSpPr>
            <p:spPr bwMode="auto">
              <a:xfrm>
                <a:off x="65881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5 w 93"/>
                  <a:gd name="T5" fmla="*/ 10 h 102"/>
                  <a:gd name="T6" fmla="*/ 80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7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8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3 w 93"/>
                  <a:gd name="T49" fmla="*/ 24 h 102"/>
                  <a:gd name="T50" fmla="*/ 37 w 93"/>
                  <a:gd name="T51" fmla="*/ 21 h 102"/>
                  <a:gd name="T52" fmla="*/ 40 w 93"/>
                  <a:gd name="T53" fmla="*/ 18 h 102"/>
                  <a:gd name="T54" fmla="*/ 44 w 93"/>
                  <a:gd name="T55" fmla="*/ 18 h 102"/>
                  <a:gd name="T56" fmla="*/ 49 w 93"/>
                  <a:gd name="T57" fmla="*/ 17 h 102"/>
                  <a:gd name="T58" fmla="*/ 53 w 93"/>
                  <a:gd name="T59" fmla="*/ 18 h 102"/>
                  <a:gd name="T60" fmla="*/ 56 w 93"/>
                  <a:gd name="T61" fmla="*/ 20 h 102"/>
                  <a:gd name="T62" fmla="*/ 59 w 93"/>
                  <a:gd name="T63" fmla="*/ 23 h 102"/>
                  <a:gd name="T64" fmla="*/ 61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4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5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5" y="10"/>
                    </a:lnTo>
                    <a:lnTo>
                      <a:pt x="83" y="8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5" y="2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7" y="17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8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3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4" y="18"/>
                    </a:lnTo>
                    <a:lnTo>
                      <a:pt x="47" y="17"/>
                    </a:lnTo>
                    <a:lnTo>
                      <a:pt x="49" y="17"/>
                    </a:lnTo>
                    <a:lnTo>
                      <a:pt x="51" y="18"/>
                    </a:lnTo>
                    <a:lnTo>
                      <a:pt x="53" y="18"/>
                    </a:lnTo>
                    <a:lnTo>
                      <a:pt x="55" y="19"/>
                    </a:lnTo>
                    <a:lnTo>
                      <a:pt x="56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0" y="26"/>
                    </a:lnTo>
                    <a:lnTo>
                      <a:pt x="61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4" y="51"/>
                    </a:lnTo>
                    <a:lnTo>
                      <a:pt x="64" y="102"/>
                    </a:lnTo>
                    <a:lnTo>
                      <a:pt x="67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5" y="102"/>
                    </a:lnTo>
                    <a:lnTo>
                      <a:pt x="89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2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1îde"/>
              <p:cNvSpPr/>
              <p:nvPr userDrawn="1"/>
            </p:nvSpPr>
            <p:spPr bwMode="auto">
              <a:xfrm>
                <a:off x="6796088" y="4105276"/>
                <a:ext cx="44450" cy="158750"/>
              </a:xfrm>
              <a:custGeom>
                <a:avLst/>
                <a:gdLst>
                  <a:gd name="T0" fmla="*/ 20 w 28"/>
                  <a:gd name="T1" fmla="*/ 0 h 100"/>
                  <a:gd name="T2" fmla="*/ 17 w 28"/>
                  <a:gd name="T3" fmla="*/ 0 h 100"/>
                  <a:gd name="T4" fmla="*/ 14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4 w 28"/>
                  <a:gd name="T23" fmla="*/ 100 h 100"/>
                  <a:gd name="T24" fmla="*/ 17 w 28"/>
                  <a:gd name="T25" fmla="*/ 100 h 100"/>
                  <a:gd name="T26" fmla="*/ 20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0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0" y="0"/>
                    </a:move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4" y="100"/>
                    </a:lnTo>
                    <a:lnTo>
                      <a:pt x="17" y="100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ṣḻiḓê"/>
              <p:cNvSpPr/>
              <p:nvPr userDrawn="1"/>
            </p:nvSpPr>
            <p:spPr bwMode="auto">
              <a:xfrm>
                <a:off x="6791326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31 w 33"/>
                  <a:gd name="T3" fmla="*/ 7 h 32"/>
                  <a:gd name="T4" fmla="*/ 28 w 33"/>
                  <a:gd name="T5" fmla="*/ 5 h 32"/>
                  <a:gd name="T6" fmla="*/ 26 w 33"/>
                  <a:gd name="T7" fmla="*/ 3 h 32"/>
                  <a:gd name="T8" fmla="*/ 23 w 33"/>
                  <a:gd name="T9" fmla="*/ 2 h 32"/>
                  <a:gd name="T10" fmla="*/ 20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10 w 33"/>
                  <a:gd name="T17" fmla="*/ 2 h 32"/>
                  <a:gd name="T18" fmla="*/ 7 w 33"/>
                  <a:gd name="T19" fmla="*/ 3 h 32"/>
                  <a:gd name="T20" fmla="*/ 5 w 33"/>
                  <a:gd name="T21" fmla="*/ 5 h 32"/>
                  <a:gd name="T22" fmla="*/ 3 w 33"/>
                  <a:gd name="T23" fmla="*/ 7 h 32"/>
                  <a:gd name="T24" fmla="*/ 2 w 33"/>
                  <a:gd name="T25" fmla="*/ 10 h 32"/>
                  <a:gd name="T26" fmla="*/ 1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2 w 33"/>
                  <a:gd name="T33" fmla="*/ 23 h 32"/>
                  <a:gd name="T34" fmla="*/ 3 w 33"/>
                  <a:gd name="T35" fmla="*/ 26 h 32"/>
                  <a:gd name="T36" fmla="*/ 4 w 33"/>
                  <a:gd name="T37" fmla="*/ 28 h 32"/>
                  <a:gd name="T38" fmla="*/ 7 w 33"/>
                  <a:gd name="T39" fmla="*/ 30 h 32"/>
                  <a:gd name="T40" fmla="*/ 10 w 33"/>
                  <a:gd name="T41" fmla="*/ 31 h 32"/>
                  <a:gd name="T42" fmla="*/ 13 w 33"/>
                  <a:gd name="T43" fmla="*/ 32 h 32"/>
                  <a:gd name="T44" fmla="*/ 16 w 33"/>
                  <a:gd name="T45" fmla="*/ 32 h 32"/>
                  <a:gd name="T46" fmla="*/ 20 w 33"/>
                  <a:gd name="T47" fmla="*/ 32 h 32"/>
                  <a:gd name="T48" fmla="*/ 23 w 33"/>
                  <a:gd name="T49" fmla="*/ 31 h 32"/>
                  <a:gd name="T50" fmla="*/ 26 w 33"/>
                  <a:gd name="T51" fmla="*/ 30 h 32"/>
                  <a:gd name="T52" fmla="*/ 28 w 33"/>
                  <a:gd name="T53" fmla="*/ 27 h 32"/>
                  <a:gd name="T54" fmla="*/ 31 w 33"/>
                  <a:gd name="T55" fmla="*/ 25 h 32"/>
                  <a:gd name="T56" fmla="*/ 31 w 33"/>
                  <a:gd name="T57" fmla="*/ 23 h 32"/>
                  <a:gd name="T58" fmla="*/ 33 w 33"/>
                  <a:gd name="T59" fmla="*/ 19 h 32"/>
                  <a:gd name="T60" fmla="*/ 33 w 33"/>
                  <a:gd name="T61" fmla="*/ 16 h 32"/>
                  <a:gd name="T62" fmla="*/ 33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31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7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1îde"/>
              <p:cNvSpPr/>
              <p:nvPr userDrawn="1"/>
            </p:nvSpPr>
            <p:spPr bwMode="auto">
              <a:xfrm>
                <a:off x="6888163" y="4105276"/>
                <a:ext cx="155575" cy="158750"/>
              </a:xfrm>
              <a:custGeom>
                <a:avLst/>
                <a:gdLst>
                  <a:gd name="T0" fmla="*/ 91 w 98"/>
                  <a:gd name="T1" fmla="*/ 0 h 100"/>
                  <a:gd name="T2" fmla="*/ 87 w 98"/>
                  <a:gd name="T3" fmla="*/ 0 h 100"/>
                  <a:gd name="T4" fmla="*/ 82 w 98"/>
                  <a:gd name="T5" fmla="*/ 0 h 100"/>
                  <a:gd name="T6" fmla="*/ 78 w 98"/>
                  <a:gd name="T7" fmla="*/ 8 h 100"/>
                  <a:gd name="T8" fmla="*/ 71 w 98"/>
                  <a:gd name="T9" fmla="*/ 28 h 100"/>
                  <a:gd name="T10" fmla="*/ 65 w 98"/>
                  <a:gd name="T11" fmla="*/ 45 h 100"/>
                  <a:gd name="T12" fmla="*/ 58 w 98"/>
                  <a:gd name="T13" fmla="*/ 64 h 100"/>
                  <a:gd name="T14" fmla="*/ 32 w 98"/>
                  <a:gd name="T15" fmla="*/ 0 h 100"/>
                  <a:gd name="T16" fmla="*/ 24 w 98"/>
                  <a:gd name="T17" fmla="*/ 0 h 100"/>
                  <a:gd name="T18" fmla="*/ 16 w 98"/>
                  <a:gd name="T19" fmla="*/ 0 h 100"/>
                  <a:gd name="T20" fmla="*/ 8 w 98"/>
                  <a:gd name="T21" fmla="*/ 0 h 100"/>
                  <a:gd name="T22" fmla="*/ 0 w 98"/>
                  <a:gd name="T23" fmla="*/ 0 h 100"/>
                  <a:gd name="T24" fmla="*/ 6 w 98"/>
                  <a:gd name="T25" fmla="*/ 17 h 100"/>
                  <a:gd name="T26" fmla="*/ 14 w 98"/>
                  <a:gd name="T27" fmla="*/ 38 h 100"/>
                  <a:gd name="T28" fmla="*/ 22 w 98"/>
                  <a:gd name="T29" fmla="*/ 61 h 100"/>
                  <a:gd name="T30" fmla="*/ 32 w 98"/>
                  <a:gd name="T31" fmla="*/ 89 h 100"/>
                  <a:gd name="T32" fmla="*/ 34 w 98"/>
                  <a:gd name="T33" fmla="*/ 95 h 100"/>
                  <a:gd name="T34" fmla="*/ 36 w 98"/>
                  <a:gd name="T35" fmla="*/ 100 h 100"/>
                  <a:gd name="T36" fmla="*/ 42 w 98"/>
                  <a:gd name="T37" fmla="*/ 100 h 100"/>
                  <a:gd name="T38" fmla="*/ 47 w 98"/>
                  <a:gd name="T39" fmla="*/ 100 h 100"/>
                  <a:gd name="T40" fmla="*/ 52 w 98"/>
                  <a:gd name="T41" fmla="*/ 100 h 100"/>
                  <a:gd name="T42" fmla="*/ 58 w 98"/>
                  <a:gd name="T43" fmla="*/ 100 h 100"/>
                  <a:gd name="T44" fmla="*/ 62 w 98"/>
                  <a:gd name="T45" fmla="*/ 88 h 100"/>
                  <a:gd name="T46" fmla="*/ 66 w 98"/>
                  <a:gd name="T47" fmla="*/ 73 h 100"/>
                  <a:gd name="T48" fmla="*/ 74 w 98"/>
                  <a:gd name="T49" fmla="*/ 57 h 100"/>
                  <a:gd name="T50" fmla="*/ 82 w 98"/>
                  <a:gd name="T51" fmla="*/ 39 h 100"/>
                  <a:gd name="T52" fmla="*/ 85 w 98"/>
                  <a:gd name="T53" fmla="*/ 29 h 100"/>
                  <a:gd name="T54" fmla="*/ 90 w 98"/>
                  <a:gd name="T55" fmla="*/ 16 h 100"/>
                  <a:gd name="T56" fmla="*/ 96 w 98"/>
                  <a:gd name="T57" fmla="*/ 4 h 100"/>
                  <a:gd name="T58" fmla="*/ 96 w 98"/>
                  <a:gd name="T59" fmla="*/ 3 h 100"/>
                  <a:gd name="T60" fmla="*/ 98 w 98"/>
                  <a:gd name="T61" fmla="*/ 1 h 100"/>
                  <a:gd name="T62" fmla="*/ 95 w 98"/>
                  <a:gd name="T6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00">
                    <a:moveTo>
                      <a:pt x="93" y="0"/>
                    </a:moveTo>
                    <a:lnTo>
                      <a:pt x="91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8"/>
                    </a:lnTo>
                    <a:lnTo>
                      <a:pt x="74" y="18"/>
                    </a:lnTo>
                    <a:lnTo>
                      <a:pt x="71" y="28"/>
                    </a:lnTo>
                    <a:lnTo>
                      <a:pt x="68" y="36"/>
                    </a:lnTo>
                    <a:lnTo>
                      <a:pt x="65" y="45"/>
                    </a:lnTo>
                    <a:lnTo>
                      <a:pt x="62" y="55"/>
                    </a:lnTo>
                    <a:lnTo>
                      <a:pt x="58" y="64"/>
                    </a:lnTo>
                    <a:lnTo>
                      <a:pt x="55" y="7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6" y="17"/>
                    </a:lnTo>
                    <a:lnTo>
                      <a:pt x="10" y="27"/>
                    </a:lnTo>
                    <a:lnTo>
                      <a:pt x="14" y="38"/>
                    </a:lnTo>
                    <a:lnTo>
                      <a:pt x="18" y="49"/>
                    </a:lnTo>
                    <a:lnTo>
                      <a:pt x="22" y="61"/>
                    </a:lnTo>
                    <a:lnTo>
                      <a:pt x="27" y="75"/>
                    </a:lnTo>
                    <a:lnTo>
                      <a:pt x="32" y="89"/>
                    </a:lnTo>
                    <a:lnTo>
                      <a:pt x="33" y="92"/>
                    </a:lnTo>
                    <a:lnTo>
                      <a:pt x="34" y="95"/>
                    </a:lnTo>
                    <a:lnTo>
                      <a:pt x="35" y="97"/>
                    </a:lnTo>
                    <a:lnTo>
                      <a:pt x="36" y="100"/>
                    </a:lnTo>
                    <a:lnTo>
                      <a:pt x="39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7" y="100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5" y="100"/>
                    </a:lnTo>
                    <a:lnTo>
                      <a:pt x="58" y="100"/>
                    </a:lnTo>
                    <a:lnTo>
                      <a:pt x="59" y="94"/>
                    </a:lnTo>
                    <a:lnTo>
                      <a:pt x="62" y="88"/>
                    </a:lnTo>
                    <a:lnTo>
                      <a:pt x="64" y="81"/>
                    </a:lnTo>
                    <a:lnTo>
                      <a:pt x="66" y="73"/>
                    </a:lnTo>
                    <a:lnTo>
                      <a:pt x="70" y="66"/>
                    </a:lnTo>
                    <a:lnTo>
                      <a:pt x="74" y="57"/>
                    </a:lnTo>
                    <a:lnTo>
                      <a:pt x="77" y="49"/>
                    </a:lnTo>
                    <a:lnTo>
                      <a:pt x="82" y="39"/>
                    </a:lnTo>
                    <a:lnTo>
                      <a:pt x="83" y="33"/>
                    </a:lnTo>
                    <a:lnTo>
                      <a:pt x="85" y="29"/>
                    </a:lnTo>
                    <a:lnTo>
                      <a:pt x="87" y="23"/>
                    </a:lnTo>
                    <a:lnTo>
                      <a:pt x="90" y="16"/>
                    </a:lnTo>
                    <a:lnTo>
                      <a:pt x="93" y="11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ïḑê"/>
              <p:cNvSpPr/>
              <p:nvPr userDrawn="1"/>
            </p:nvSpPr>
            <p:spPr bwMode="auto">
              <a:xfrm>
                <a:off x="7078663" y="4102101"/>
                <a:ext cx="144463" cy="163513"/>
              </a:xfrm>
              <a:custGeom>
                <a:avLst/>
                <a:gdLst>
                  <a:gd name="T0" fmla="*/ 87 w 91"/>
                  <a:gd name="T1" fmla="*/ 26 h 103"/>
                  <a:gd name="T2" fmla="*/ 83 w 91"/>
                  <a:gd name="T3" fmla="*/ 18 h 103"/>
                  <a:gd name="T4" fmla="*/ 79 w 91"/>
                  <a:gd name="T5" fmla="*/ 10 h 103"/>
                  <a:gd name="T6" fmla="*/ 71 w 91"/>
                  <a:gd name="T7" fmla="*/ 6 h 103"/>
                  <a:gd name="T8" fmla="*/ 63 w 91"/>
                  <a:gd name="T9" fmla="*/ 2 h 103"/>
                  <a:gd name="T10" fmla="*/ 54 w 91"/>
                  <a:gd name="T11" fmla="*/ 0 h 103"/>
                  <a:gd name="T12" fmla="*/ 43 w 91"/>
                  <a:gd name="T13" fmla="*/ 1 h 103"/>
                  <a:gd name="T14" fmla="*/ 32 w 91"/>
                  <a:gd name="T15" fmla="*/ 2 h 103"/>
                  <a:gd name="T16" fmla="*/ 23 w 91"/>
                  <a:gd name="T17" fmla="*/ 6 h 103"/>
                  <a:gd name="T18" fmla="*/ 15 w 91"/>
                  <a:gd name="T19" fmla="*/ 10 h 103"/>
                  <a:gd name="T20" fmla="*/ 10 w 91"/>
                  <a:gd name="T21" fmla="*/ 17 h 103"/>
                  <a:gd name="T22" fmla="*/ 5 w 91"/>
                  <a:gd name="T23" fmla="*/ 25 h 103"/>
                  <a:gd name="T24" fmla="*/ 2 w 91"/>
                  <a:gd name="T25" fmla="*/ 34 h 103"/>
                  <a:gd name="T26" fmla="*/ 0 w 91"/>
                  <a:gd name="T27" fmla="*/ 44 h 103"/>
                  <a:gd name="T28" fmla="*/ 0 w 91"/>
                  <a:gd name="T29" fmla="*/ 56 h 103"/>
                  <a:gd name="T30" fmla="*/ 2 w 91"/>
                  <a:gd name="T31" fmla="*/ 68 h 103"/>
                  <a:gd name="T32" fmla="*/ 5 w 91"/>
                  <a:gd name="T33" fmla="*/ 78 h 103"/>
                  <a:gd name="T34" fmla="*/ 10 w 91"/>
                  <a:gd name="T35" fmla="*/ 86 h 103"/>
                  <a:gd name="T36" fmla="*/ 17 w 91"/>
                  <a:gd name="T37" fmla="*/ 92 h 103"/>
                  <a:gd name="T38" fmla="*/ 25 w 91"/>
                  <a:gd name="T39" fmla="*/ 98 h 103"/>
                  <a:gd name="T40" fmla="*/ 35 w 91"/>
                  <a:gd name="T41" fmla="*/ 102 h 103"/>
                  <a:gd name="T42" fmla="*/ 46 w 91"/>
                  <a:gd name="T43" fmla="*/ 103 h 103"/>
                  <a:gd name="T44" fmla="*/ 56 w 91"/>
                  <a:gd name="T45" fmla="*/ 103 h 103"/>
                  <a:gd name="T46" fmla="*/ 64 w 91"/>
                  <a:gd name="T47" fmla="*/ 102 h 103"/>
                  <a:gd name="T48" fmla="*/ 72 w 91"/>
                  <a:gd name="T49" fmla="*/ 100 h 103"/>
                  <a:gd name="T50" fmla="*/ 79 w 91"/>
                  <a:gd name="T51" fmla="*/ 97 h 103"/>
                  <a:gd name="T52" fmla="*/ 87 w 91"/>
                  <a:gd name="T53" fmla="*/ 84 h 103"/>
                  <a:gd name="T54" fmla="*/ 81 w 91"/>
                  <a:gd name="T55" fmla="*/ 84 h 103"/>
                  <a:gd name="T56" fmla="*/ 75 w 91"/>
                  <a:gd name="T57" fmla="*/ 87 h 103"/>
                  <a:gd name="T58" fmla="*/ 69 w 91"/>
                  <a:gd name="T59" fmla="*/ 91 h 103"/>
                  <a:gd name="T60" fmla="*/ 63 w 91"/>
                  <a:gd name="T61" fmla="*/ 91 h 103"/>
                  <a:gd name="T62" fmla="*/ 56 w 91"/>
                  <a:gd name="T63" fmla="*/ 91 h 103"/>
                  <a:gd name="T64" fmla="*/ 49 w 91"/>
                  <a:gd name="T65" fmla="*/ 91 h 103"/>
                  <a:gd name="T66" fmla="*/ 43 w 91"/>
                  <a:gd name="T67" fmla="*/ 87 h 103"/>
                  <a:gd name="T68" fmla="*/ 39 w 91"/>
                  <a:gd name="T69" fmla="*/ 84 h 103"/>
                  <a:gd name="T70" fmla="*/ 35 w 91"/>
                  <a:gd name="T71" fmla="*/ 79 h 103"/>
                  <a:gd name="T72" fmla="*/ 33 w 91"/>
                  <a:gd name="T73" fmla="*/ 73 h 103"/>
                  <a:gd name="T74" fmla="*/ 31 w 91"/>
                  <a:gd name="T75" fmla="*/ 66 h 103"/>
                  <a:gd name="T76" fmla="*/ 31 w 91"/>
                  <a:gd name="T77" fmla="*/ 57 h 103"/>
                  <a:gd name="T78" fmla="*/ 91 w 91"/>
                  <a:gd name="T79" fmla="*/ 52 h 103"/>
                  <a:gd name="T80" fmla="*/ 91 w 91"/>
                  <a:gd name="T81" fmla="*/ 40 h 103"/>
                  <a:gd name="T82" fmla="*/ 89 w 91"/>
                  <a:gd name="T83" fmla="*/ 30 h 103"/>
                  <a:gd name="T84" fmla="*/ 31 w 91"/>
                  <a:gd name="T85" fmla="*/ 34 h 103"/>
                  <a:gd name="T86" fmla="*/ 32 w 91"/>
                  <a:gd name="T87" fmla="*/ 26 h 103"/>
                  <a:gd name="T88" fmla="*/ 34 w 91"/>
                  <a:gd name="T89" fmla="*/ 20 h 103"/>
                  <a:gd name="T90" fmla="*/ 36 w 91"/>
                  <a:gd name="T91" fmla="*/ 16 h 103"/>
                  <a:gd name="T92" fmla="*/ 39 w 91"/>
                  <a:gd name="T93" fmla="*/ 12 h 103"/>
                  <a:gd name="T94" fmla="*/ 42 w 91"/>
                  <a:gd name="T95" fmla="*/ 10 h 103"/>
                  <a:gd name="T96" fmla="*/ 46 w 91"/>
                  <a:gd name="T97" fmla="*/ 9 h 103"/>
                  <a:gd name="T98" fmla="*/ 50 w 91"/>
                  <a:gd name="T99" fmla="*/ 9 h 103"/>
                  <a:gd name="T100" fmla="*/ 52 w 91"/>
                  <a:gd name="T101" fmla="*/ 10 h 103"/>
                  <a:gd name="T102" fmla="*/ 55 w 91"/>
                  <a:gd name="T103" fmla="*/ 12 h 103"/>
                  <a:gd name="T104" fmla="*/ 57 w 91"/>
                  <a:gd name="T105" fmla="*/ 16 h 103"/>
                  <a:gd name="T106" fmla="*/ 59 w 91"/>
                  <a:gd name="T107" fmla="*/ 22 h 103"/>
                  <a:gd name="T108" fmla="*/ 62 w 91"/>
                  <a:gd name="T109" fmla="*/ 34 h 103"/>
                  <a:gd name="T110" fmla="*/ 31 w 91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" h="103">
                    <a:moveTo>
                      <a:pt x="89" y="30"/>
                    </a:moveTo>
                    <a:lnTo>
                      <a:pt x="87" y="26"/>
                    </a:lnTo>
                    <a:lnTo>
                      <a:pt x="86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9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5" y="10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10" y="86"/>
                    </a:lnTo>
                    <a:lnTo>
                      <a:pt x="14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30" y="99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9" y="97"/>
                    </a:lnTo>
                    <a:lnTo>
                      <a:pt x="82" y="95"/>
                    </a:lnTo>
                    <a:lnTo>
                      <a:pt x="87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6" y="91"/>
                    </a:lnTo>
                    <a:lnTo>
                      <a:pt x="63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7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91" y="52"/>
                    </a:lnTo>
                    <a:lnTo>
                      <a:pt x="91" y="46"/>
                    </a:lnTo>
                    <a:lnTo>
                      <a:pt x="91" y="40"/>
                    </a:lnTo>
                    <a:lnTo>
                      <a:pt x="90" y="34"/>
                    </a:lnTo>
                    <a:lnTo>
                      <a:pt x="89" y="30"/>
                    </a:lnTo>
                    <a:close/>
                    <a:moveTo>
                      <a:pt x="31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3" y="22"/>
                    </a:lnTo>
                    <a:lnTo>
                      <a:pt x="34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39" y="12"/>
                    </a:lnTo>
                    <a:lnTo>
                      <a:pt x="40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4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8" y="18"/>
                    </a:lnTo>
                    <a:lnTo>
                      <a:pt x="59" y="22"/>
                    </a:lnTo>
                    <a:lnTo>
                      <a:pt x="61" y="28"/>
                    </a:lnTo>
                    <a:lnTo>
                      <a:pt x="62" y="34"/>
                    </a:lnTo>
                    <a:lnTo>
                      <a:pt x="62" y="42"/>
                    </a:lnTo>
                    <a:lnTo>
                      <a:pt x="31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ḻíḑè"/>
              <p:cNvSpPr/>
              <p:nvPr userDrawn="1"/>
            </p:nvSpPr>
            <p:spPr bwMode="auto">
              <a:xfrm>
                <a:off x="7273926" y="4102101"/>
                <a:ext cx="98425" cy="161925"/>
              </a:xfrm>
              <a:custGeom>
                <a:avLst/>
                <a:gdLst>
                  <a:gd name="T0" fmla="*/ 56 w 62"/>
                  <a:gd name="T1" fmla="*/ 0 h 102"/>
                  <a:gd name="T2" fmla="*/ 53 w 62"/>
                  <a:gd name="T3" fmla="*/ 1 h 102"/>
                  <a:gd name="T4" fmla="*/ 50 w 62"/>
                  <a:gd name="T5" fmla="*/ 2 h 102"/>
                  <a:gd name="T6" fmla="*/ 48 w 62"/>
                  <a:gd name="T7" fmla="*/ 2 h 102"/>
                  <a:gd name="T8" fmla="*/ 45 w 62"/>
                  <a:gd name="T9" fmla="*/ 4 h 102"/>
                  <a:gd name="T10" fmla="*/ 43 w 62"/>
                  <a:gd name="T11" fmla="*/ 5 h 102"/>
                  <a:gd name="T12" fmla="*/ 40 w 62"/>
                  <a:gd name="T13" fmla="*/ 6 h 102"/>
                  <a:gd name="T14" fmla="*/ 39 w 62"/>
                  <a:gd name="T15" fmla="*/ 9 h 102"/>
                  <a:gd name="T16" fmla="*/ 36 w 62"/>
                  <a:gd name="T17" fmla="*/ 10 h 102"/>
                  <a:gd name="T18" fmla="*/ 35 w 62"/>
                  <a:gd name="T19" fmla="*/ 13 h 102"/>
                  <a:gd name="T20" fmla="*/ 33 w 62"/>
                  <a:gd name="T21" fmla="*/ 16 h 102"/>
                  <a:gd name="T22" fmla="*/ 32 w 62"/>
                  <a:gd name="T23" fmla="*/ 18 h 102"/>
                  <a:gd name="T24" fmla="*/ 30 w 62"/>
                  <a:gd name="T25" fmla="*/ 22 h 102"/>
                  <a:gd name="T26" fmla="*/ 29 w 62"/>
                  <a:gd name="T27" fmla="*/ 24 h 102"/>
                  <a:gd name="T28" fmla="*/ 28 w 62"/>
                  <a:gd name="T29" fmla="*/ 27 h 102"/>
                  <a:gd name="T30" fmla="*/ 28 w 62"/>
                  <a:gd name="T31" fmla="*/ 2 h 102"/>
                  <a:gd name="T32" fmla="*/ 24 w 62"/>
                  <a:gd name="T33" fmla="*/ 2 h 102"/>
                  <a:gd name="T34" fmla="*/ 21 w 62"/>
                  <a:gd name="T35" fmla="*/ 2 h 102"/>
                  <a:gd name="T36" fmla="*/ 18 w 62"/>
                  <a:gd name="T37" fmla="*/ 2 h 102"/>
                  <a:gd name="T38" fmla="*/ 14 w 62"/>
                  <a:gd name="T39" fmla="*/ 2 h 102"/>
                  <a:gd name="T40" fmla="*/ 11 w 62"/>
                  <a:gd name="T41" fmla="*/ 2 h 102"/>
                  <a:gd name="T42" fmla="*/ 7 w 62"/>
                  <a:gd name="T43" fmla="*/ 2 h 102"/>
                  <a:gd name="T44" fmla="*/ 3 w 62"/>
                  <a:gd name="T45" fmla="*/ 2 h 102"/>
                  <a:gd name="T46" fmla="*/ 0 w 62"/>
                  <a:gd name="T47" fmla="*/ 2 h 102"/>
                  <a:gd name="T48" fmla="*/ 0 w 62"/>
                  <a:gd name="T49" fmla="*/ 102 h 102"/>
                  <a:gd name="T50" fmla="*/ 3 w 62"/>
                  <a:gd name="T51" fmla="*/ 102 h 102"/>
                  <a:gd name="T52" fmla="*/ 7 w 62"/>
                  <a:gd name="T53" fmla="*/ 102 h 102"/>
                  <a:gd name="T54" fmla="*/ 11 w 62"/>
                  <a:gd name="T55" fmla="*/ 102 h 102"/>
                  <a:gd name="T56" fmla="*/ 14 w 62"/>
                  <a:gd name="T57" fmla="*/ 102 h 102"/>
                  <a:gd name="T58" fmla="*/ 18 w 62"/>
                  <a:gd name="T59" fmla="*/ 102 h 102"/>
                  <a:gd name="T60" fmla="*/ 21 w 62"/>
                  <a:gd name="T61" fmla="*/ 102 h 102"/>
                  <a:gd name="T62" fmla="*/ 24 w 62"/>
                  <a:gd name="T63" fmla="*/ 102 h 102"/>
                  <a:gd name="T64" fmla="*/ 28 w 62"/>
                  <a:gd name="T65" fmla="*/ 102 h 102"/>
                  <a:gd name="T66" fmla="*/ 28 w 62"/>
                  <a:gd name="T67" fmla="*/ 65 h 102"/>
                  <a:gd name="T68" fmla="*/ 28 w 62"/>
                  <a:gd name="T69" fmla="*/ 57 h 102"/>
                  <a:gd name="T70" fmla="*/ 28 w 62"/>
                  <a:gd name="T71" fmla="*/ 51 h 102"/>
                  <a:gd name="T72" fmla="*/ 28 w 62"/>
                  <a:gd name="T73" fmla="*/ 45 h 102"/>
                  <a:gd name="T74" fmla="*/ 29 w 62"/>
                  <a:gd name="T75" fmla="*/ 41 h 102"/>
                  <a:gd name="T76" fmla="*/ 31 w 62"/>
                  <a:gd name="T77" fmla="*/ 38 h 102"/>
                  <a:gd name="T78" fmla="*/ 32 w 62"/>
                  <a:gd name="T79" fmla="*/ 35 h 102"/>
                  <a:gd name="T80" fmla="*/ 34 w 62"/>
                  <a:gd name="T81" fmla="*/ 33 h 102"/>
                  <a:gd name="T82" fmla="*/ 36 w 62"/>
                  <a:gd name="T83" fmla="*/ 31 h 102"/>
                  <a:gd name="T84" fmla="*/ 39 w 62"/>
                  <a:gd name="T85" fmla="*/ 29 h 102"/>
                  <a:gd name="T86" fmla="*/ 42 w 62"/>
                  <a:gd name="T87" fmla="*/ 28 h 102"/>
                  <a:gd name="T88" fmla="*/ 45 w 62"/>
                  <a:gd name="T89" fmla="*/ 27 h 102"/>
                  <a:gd name="T90" fmla="*/ 49 w 62"/>
                  <a:gd name="T91" fmla="*/ 27 h 102"/>
                  <a:gd name="T92" fmla="*/ 52 w 62"/>
                  <a:gd name="T93" fmla="*/ 27 h 102"/>
                  <a:gd name="T94" fmla="*/ 54 w 62"/>
                  <a:gd name="T95" fmla="*/ 27 h 102"/>
                  <a:gd name="T96" fmla="*/ 57 w 62"/>
                  <a:gd name="T97" fmla="*/ 29 h 102"/>
                  <a:gd name="T98" fmla="*/ 60 w 62"/>
                  <a:gd name="T99" fmla="*/ 30 h 102"/>
                  <a:gd name="T100" fmla="*/ 61 w 62"/>
                  <a:gd name="T101" fmla="*/ 29 h 102"/>
                  <a:gd name="T102" fmla="*/ 61 w 62"/>
                  <a:gd name="T103" fmla="*/ 22 h 102"/>
                  <a:gd name="T104" fmla="*/ 61 w 62"/>
                  <a:gd name="T105" fmla="*/ 14 h 102"/>
                  <a:gd name="T106" fmla="*/ 61 w 62"/>
                  <a:gd name="T107" fmla="*/ 7 h 102"/>
                  <a:gd name="T108" fmla="*/ 62 w 62"/>
                  <a:gd name="T109" fmla="*/ 0 h 102"/>
                  <a:gd name="T110" fmla="*/ 59 w 62"/>
                  <a:gd name="T111" fmla="*/ 0 h 102"/>
                  <a:gd name="T112" fmla="*/ 56 w 62"/>
                  <a:gd name="T1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102">
                    <a:moveTo>
                      <a:pt x="56" y="0"/>
                    </a:move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5" y="4"/>
                    </a:lnTo>
                    <a:lnTo>
                      <a:pt x="43" y="5"/>
                    </a:lnTo>
                    <a:lnTo>
                      <a:pt x="40" y="6"/>
                    </a:lnTo>
                    <a:lnTo>
                      <a:pt x="39" y="9"/>
                    </a:lnTo>
                    <a:lnTo>
                      <a:pt x="36" y="10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2" y="18"/>
                    </a:lnTo>
                    <a:lnTo>
                      <a:pt x="30" y="22"/>
                    </a:lnTo>
                    <a:lnTo>
                      <a:pt x="29" y="24"/>
                    </a:lnTo>
                    <a:lnTo>
                      <a:pt x="28" y="2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1" y="102"/>
                    </a:lnTo>
                    <a:lnTo>
                      <a:pt x="24" y="102"/>
                    </a:lnTo>
                    <a:lnTo>
                      <a:pt x="28" y="102"/>
                    </a:lnTo>
                    <a:lnTo>
                      <a:pt x="28" y="65"/>
                    </a:lnTo>
                    <a:lnTo>
                      <a:pt x="28" y="57"/>
                    </a:lnTo>
                    <a:lnTo>
                      <a:pt x="28" y="51"/>
                    </a:lnTo>
                    <a:lnTo>
                      <a:pt x="28" y="45"/>
                    </a:lnTo>
                    <a:lnTo>
                      <a:pt x="29" y="41"/>
                    </a:lnTo>
                    <a:lnTo>
                      <a:pt x="31" y="38"/>
                    </a:lnTo>
                    <a:lnTo>
                      <a:pt x="32" y="35"/>
                    </a:lnTo>
                    <a:lnTo>
                      <a:pt x="34" y="33"/>
                    </a:lnTo>
                    <a:lnTo>
                      <a:pt x="36" y="31"/>
                    </a:lnTo>
                    <a:lnTo>
                      <a:pt x="39" y="29"/>
                    </a:lnTo>
                    <a:lnTo>
                      <a:pt x="42" y="28"/>
                    </a:lnTo>
                    <a:lnTo>
                      <a:pt x="45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4" y="27"/>
                    </a:lnTo>
                    <a:lnTo>
                      <a:pt x="57" y="29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1" y="22"/>
                    </a:lnTo>
                    <a:lnTo>
                      <a:pt x="61" y="14"/>
                    </a:lnTo>
                    <a:lnTo>
                      <a:pt x="61" y="7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ṧḷídè"/>
              <p:cNvSpPr/>
              <p:nvPr userDrawn="1"/>
            </p:nvSpPr>
            <p:spPr bwMode="auto">
              <a:xfrm>
                <a:off x="7407276" y="4102101"/>
                <a:ext cx="109538" cy="163513"/>
              </a:xfrm>
              <a:custGeom>
                <a:avLst/>
                <a:gdLst>
                  <a:gd name="T0" fmla="*/ 67 w 69"/>
                  <a:gd name="T1" fmla="*/ 59 h 103"/>
                  <a:gd name="T2" fmla="*/ 62 w 69"/>
                  <a:gd name="T3" fmla="*/ 52 h 103"/>
                  <a:gd name="T4" fmla="*/ 55 w 69"/>
                  <a:gd name="T5" fmla="*/ 47 h 103"/>
                  <a:gd name="T6" fmla="*/ 46 w 69"/>
                  <a:gd name="T7" fmla="*/ 42 h 103"/>
                  <a:gd name="T8" fmla="*/ 34 w 69"/>
                  <a:gd name="T9" fmla="*/ 37 h 103"/>
                  <a:gd name="T10" fmla="*/ 25 w 69"/>
                  <a:gd name="T11" fmla="*/ 31 h 103"/>
                  <a:gd name="T12" fmla="*/ 21 w 69"/>
                  <a:gd name="T13" fmla="*/ 25 h 103"/>
                  <a:gd name="T14" fmla="*/ 21 w 69"/>
                  <a:gd name="T15" fmla="*/ 18 h 103"/>
                  <a:gd name="T16" fmla="*/ 27 w 69"/>
                  <a:gd name="T17" fmla="*/ 13 h 103"/>
                  <a:gd name="T18" fmla="*/ 36 w 69"/>
                  <a:gd name="T19" fmla="*/ 10 h 103"/>
                  <a:gd name="T20" fmla="*/ 45 w 69"/>
                  <a:gd name="T21" fmla="*/ 14 h 103"/>
                  <a:gd name="T22" fmla="*/ 53 w 69"/>
                  <a:gd name="T23" fmla="*/ 21 h 103"/>
                  <a:gd name="T24" fmla="*/ 61 w 69"/>
                  <a:gd name="T25" fmla="*/ 27 h 103"/>
                  <a:gd name="T26" fmla="*/ 65 w 69"/>
                  <a:gd name="T27" fmla="*/ 14 h 103"/>
                  <a:gd name="T28" fmla="*/ 60 w 69"/>
                  <a:gd name="T29" fmla="*/ 6 h 103"/>
                  <a:gd name="T30" fmla="*/ 48 w 69"/>
                  <a:gd name="T31" fmla="*/ 2 h 103"/>
                  <a:gd name="T32" fmla="*/ 36 w 69"/>
                  <a:gd name="T33" fmla="*/ 0 h 103"/>
                  <a:gd name="T34" fmla="*/ 24 w 69"/>
                  <a:gd name="T35" fmla="*/ 2 h 103"/>
                  <a:gd name="T36" fmla="*/ 15 w 69"/>
                  <a:gd name="T37" fmla="*/ 6 h 103"/>
                  <a:gd name="T38" fmla="*/ 8 w 69"/>
                  <a:gd name="T39" fmla="*/ 12 h 103"/>
                  <a:gd name="T40" fmla="*/ 3 w 69"/>
                  <a:gd name="T41" fmla="*/ 20 h 103"/>
                  <a:gd name="T42" fmla="*/ 1 w 69"/>
                  <a:gd name="T43" fmla="*/ 30 h 103"/>
                  <a:gd name="T44" fmla="*/ 1 w 69"/>
                  <a:gd name="T45" fmla="*/ 38 h 103"/>
                  <a:gd name="T46" fmla="*/ 3 w 69"/>
                  <a:gd name="T47" fmla="*/ 46 h 103"/>
                  <a:gd name="T48" fmla="*/ 8 w 69"/>
                  <a:gd name="T49" fmla="*/ 52 h 103"/>
                  <a:gd name="T50" fmla="*/ 14 w 69"/>
                  <a:gd name="T51" fmla="*/ 58 h 103"/>
                  <a:gd name="T52" fmla="*/ 23 w 69"/>
                  <a:gd name="T53" fmla="*/ 63 h 103"/>
                  <a:gd name="T54" fmla="*/ 34 w 69"/>
                  <a:gd name="T55" fmla="*/ 68 h 103"/>
                  <a:gd name="T56" fmla="*/ 44 w 69"/>
                  <a:gd name="T57" fmla="*/ 74 h 103"/>
                  <a:gd name="T58" fmla="*/ 48 w 69"/>
                  <a:gd name="T59" fmla="*/ 79 h 103"/>
                  <a:gd name="T60" fmla="*/ 47 w 69"/>
                  <a:gd name="T61" fmla="*/ 87 h 103"/>
                  <a:gd name="T62" fmla="*/ 41 w 69"/>
                  <a:gd name="T63" fmla="*/ 92 h 103"/>
                  <a:gd name="T64" fmla="*/ 32 w 69"/>
                  <a:gd name="T65" fmla="*/ 95 h 103"/>
                  <a:gd name="T66" fmla="*/ 21 w 69"/>
                  <a:gd name="T67" fmla="*/ 92 h 103"/>
                  <a:gd name="T68" fmla="*/ 12 w 69"/>
                  <a:gd name="T69" fmla="*/ 85 h 103"/>
                  <a:gd name="T70" fmla="*/ 4 w 69"/>
                  <a:gd name="T71" fmla="*/ 77 h 103"/>
                  <a:gd name="T72" fmla="*/ 1 w 69"/>
                  <a:gd name="T73" fmla="*/ 92 h 103"/>
                  <a:gd name="T74" fmla="*/ 7 w 69"/>
                  <a:gd name="T75" fmla="*/ 99 h 103"/>
                  <a:gd name="T76" fmla="*/ 17 w 69"/>
                  <a:gd name="T77" fmla="*/ 103 h 103"/>
                  <a:gd name="T78" fmla="*/ 29 w 69"/>
                  <a:gd name="T79" fmla="*/ 103 h 103"/>
                  <a:gd name="T80" fmla="*/ 42 w 69"/>
                  <a:gd name="T81" fmla="*/ 102 h 103"/>
                  <a:gd name="T82" fmla="*/ 52 w 69"/>
                  <a:gd name="T83" fmla="*/ 99 h 103"/>
                  <a:gd name="T84" fmla="*/ 60 w 69"/>
                  <a:gd name="T85" fmla="*/ 93 h 103"/>
                  <a:gd name="T86" fmla="*/ 66 w 69"/>
                  <a:gd name="T87" fmla="*/ 85 h 103"/>
                  <a:gd name="T88" fmla="*/ 69 w 69"/>
                  <a:gd name="T89" fmla="*/ 75 h 103"/>
                  <a:gd name="T90" fmla="*/ 69 w 69"/>
                  <a:gd name="T91" fmla="*/ 6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03">
                    <a:moveTo>
                      <a:pt x="68" y="64"/>
                    </a:moveTo>
                    <a:lnTo>
                      <a:pt x="68" y="62"/>
                    </a:lnTo>
                    <a:lnTo>
                      <a:pt x="67" y="59"/>
                    </a:lnTo>
                    <a:lnTo>
                      <a:pt x="65" y="57"/>
                    </a:lnTo>
                    <a:lnTo>
                      <a:pt x="64" y="55"/>
                    </a:lnTo>
                    <a:lnTo>
                      <a:pt x="62" y="52"/>
                    </a:lnTo>
                    <a:lnTo>
                      <a:pt x="60" y="51"/>
                    </a:lnTo>
                    <a:lnTo>
                      <a:pt x="57" y="48"/>
                    </a:lnTo>
                    <a:lnTo>
                      <a:pt x="55" y="47"/>
                    </a:lnTo>
                    <a:lnTo>
                      <a:pt x="52" y="45"/>
                    </a:lnTo>
                    <a:lnTo>
                      <a:pt x="49" y="43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9" y="38"/>
                    </a:lnTo>
                    <a:lnTo>
                      <a:pt x="34" y="37"/>
                    </a:lnTo>
                    <a:lnTo>
                      <a:pt x="31" y="34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29"/>
                    </a:lnTo>
                    <a:lnTo>
                      <a:pt x="22" y="27"/>
                    </a:lnTo>
                    <a:lnTo>
                      <a:pt x="21" y="25"/>
                    </a:lnTo>
                    <a:lnTo>
                      <a:pt x="20" y="23"/>
                    </a:lnTo>
                    <a:lnTo>
                      <a:pt x="21" y="20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4" y="14"/>
                    </a:lnTo>
                    <a:lnTo>
                      <a:pt x="27" y="13"/>
                    </a:lnTo>
                    <a:lnTo>
                      <a:pt x="29" y="12"/>
                    </a:lnTo>
                    <a:lnTo>
                      <a:pt x="32" y="11"/>
                    </a:lnTo>
                    <a:lnTo>
                      <a:pt x="36" y="10"/>
                    </a:lnTo>
                    <a:lnTo>
                      <a:pt x="39" y="11"/>
                    </a:lnTo>
                    <a:lnTo>
                      <a:pt x="43" y="12"/>
                    </a:lnTo>
                    <a:lnTo>
                      <a:pt x="45" y="14"/>
                    </a:lnTo>
                    <a:lnTo>
                      <a:pt x="48" y="16"/>
                    </a:lnTo>
                    <a:lnTo>
                      <a:pt x="51" y="18"/>
                    </a:lnTo>
                    <a:lnTo>
                      <a:pt x="53" y="21"/>
                    </a:lnTo>
                    <a:lnTo>
                      <a:pt x="55" y="24"/>
                    </a:lnTo>
                    <a:lnTo>
                      <a:pt x="56" y="27"/>
                    </a:lnTo>
                    <a:lnTo>
                      <a:pt x="61" y="27"/>
                    </a:lnTo>
                    <a:lnTo>
                      <a:pt x="63" y="23"/>
                    </a:lnTo>
                    <a:lnTo>
                      <a:pt x="64" y="19"/>
                    </a:lnTo>
                    <a:lnTo>
                      <a:pt x="65" y="14"/>
                    </a:lnTo>
                    <a:lnTo>
                      <a:pt x="66" y="10"/>
                    </a:lnTo>
                    <a:lnTo>
                      <a:pt x="63" y="8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2" y="3"/>
                    </a:lnTo>
                    <a:lnTo>
                      <a:pt x="48" y="2"/>
                    </a:lnTo>
                    <a:lnTo>
                      <a:pt x="44" y="1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4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51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2" y="56"/>
                    </a:lnTo>
                    <a:lnTo>
                      <a:pt x="14" y="58"/>
                    </a:lnTo>
                    <a:lnTo>
                      <a:pt x="17" y="60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6" y="65"/>
                    </a:lnTo>
                    <a:lnTo>
                      <a:pt x="30" y="67"/>
                    </a:lnTo>
                    <a:lnTo>
                      <a:pt x="34" y="68"/>
                    </a:lnTo>
                    <a:lnTo>
                      <a:pt x="38" y="70"/>
                    </a:lnTo>
                    <a:lnTo>
                      <a:pt x="41" y="71"/>
                    </a:lnTo>
                    <a:lnTo>
                      <a:pt x="44" y="74"/>
                    </a:lnTo>
                    <a:lnTo>
                      <a:pt x="46" y="75"/>
                    </a:lnTo>
                    <a:lnTo>
                      <a:pt x="48" y="78"/>
                    </a:lnTo>
                    <a:lnTo>
                      <a:pt x="48" y="79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7" y="87"/>
                    </a:lnTo>
                    <a:lnTo>
                      <a:pt x="45" y="89"/>
                    </a:lnTo>
                    <a:lnTo>
                      <a:pt x="44" y="91"/>
                    </a:lnTo>
                    <a:lnTo>
                      <a:pt x="41" y="92"/>
                    </a:lnTo>
                    <a:lnTo>
                      <a:pt x="39" y="93"/>
                    </a:lnTo>
                    <a:lnTo>
                      <a:pt x="36" y="94"/>
                    </a:lnTo>
                    <a:lnTo>
                      <a:pt x="32" y="95"/>
                    </a:lnTo>
                    <a:lnTo>
                      <a:pt x="28" y="95"/>
                    </a:lnTo>
                    <a:lnTo>
                      <a:pt x="24" y="94"/>
                    </a:lnTo>
                    <a:lnTo>
                      <a:pt x="21" y="92"/>
                    </a:lnTo>
                    <a:lnTo>
                      <a:pt x="18" y="91"/>
                    </a:lnTo>
                    <a:lnTo>
                      <a:pt x="16" y="87"/>
                    </a:lnTo>
                    <a:lnTo>
                      <a:pt x="12" y="85"/>
                    </a:lnTo>
                    <a:lnTo>
                      <a:pt x="10" y="81"/>
                    </a:lnTo>
                    <a:lnTo>
                      <a:pt x="8" y="77"/>
                    </a:lnTo>
                    <a:lnTo>
                      <a:pt x="4" y="77"/>
                    </a:lnTo>
                    <a:lnTo>
                      <a:pt x="3" y="81"/>
                    </a:lnTo>
                    <a:lnTo>
                      <a:pt x="2" y="87"/>
                    </a:lnTo>
                    <a:lnTo>
                      <a:pt x="1" y="92"/>
                    </a:lnTo>
                    <a:lnTo>
                      <a:pt x="0" y="96"/>
                    </a:lnTo>
                    <a:lnTo>
                      <a:pt x="3" y="98"/>
                    </a:lnTo>
                    <a:lnTo>
                      <a:pt x="7" y="99"/>
                    </a:lnTo>
                    <a:lnTo>
                      <a:pt x="10" y="100"/>
                    </a:lnTo>
                    <a:lnTo>
                      <a:pt x="13" y="102"/>
                    </a:lnTo>
                    <a:lnTo>
                      <a:pt x="17" y="103"/>
                    </a:lnTo>
                    <a:lnTo>
                      <a:pt x="20" y="103"/>
                    </a:lnTo>
                    <a:lnTo>
                      <a:pt x="25" y="103"/>
                    </a:lnTo>
                    <a:lnTo>
                      <a:pt x="29" y="103"/>
                    </a:lnTo>
                    <a:lnTo>
                      <a:pt x="33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101"/>
                    </a:lnTo>
                    <a:lnTo>
                      <a:pt x="49" y="100"/>
                    </a:lnTo>
                    <a:lnTo>
                      <a:pt x="52" y="99"/>
                    </a:lnTo>
                    <a:lnTo>
                      <a:pt x="56" y="97"/>
                    </a:lnTo>
                    <a:lnTo>
                      <a:pt x="59" y="95"/>
                    </a:lnTo>
                    <a:lnTo>
                      <a:pt x="60" y="93"/>
                    </a:lnTo>
                    <a:lnTo>
                      <a:pt x="63" y="91"/>
                    </a:lnTo>
                    <a:lnTo>
                      <a:pt x="64" y="88"/>
                    </a:lnTo>
                    <a:lnTo>
                      <a:pt x="66" y="85"/>
                    </a:lnTo>
                    <a:lnTo>
                      <a:pt x="68" y="83"/>
                    </a:lnTo>
                    <a:lnTo>
                      <a:pt x="68" y="79"/>
                    </a:lnTo>
                    <a:lnTo>
                      <a:pt x="69" y="75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68" y="64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$líḋé"/>
              <p:cNvSpPr/>
              <p:nvPr userDrawn="1"/>
            </p:nvSpPr>
            <p:spPr bwMode="auto">
              <a:xfrm>
                <a:off x="7567613" y="4105276"/>
                <a:ext cx="44450" cy="158750"/>
              </a:xfrm>
              <a:custGeom>
                <a:avLst/>
                <a:gdLst>
                  <a:gd name="T0" fmla="*/ 21 w 28"/>
                  <a:gd name="T1" fmla="*/ 0 h 100"/>
                  <a:gd name="T2" fmla="*/ 18 w 28"/>
                  <a:gd name="T3" fmla="*/ 0 h 100"/>
                  <a:gd name="T4" fmla="*/ 15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5 w 28"/>
                  <a:gd name="T23" fmla="*/ 100 h 100"/>
                  <a:gd name="T24" fmla="*/ 18 w 28"/>
                  <a:gd name="T25" fmla="*/ 100 h 100"/>
                  <a:gd name="T26" fmla="*/ 21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1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5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ḻïḓè"/>
              <p:cNvSpPr/>
              <p:nvPr userDrawn="1"/>
            </p:nvSpPr>
            <p:spPr bwMode="auto">
              <a:xfrm>
                <a:off x="7564438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29 w 33"/>
                  <a:gd name="T3" fmla="*/ 7 h 32"/>
                  <a:gd name="T4" fmla="*/ 28 w 33"/>
                  <a:gd name="T5" fmla="*/ 5 h 32"/>
                  <a:gd name="T6" fmla="*/ 25 w 33"/>
                  <a:gd name="T7" fmla="*/ 3 h 32"/>
                  <a:gd name="T8" fmla="*/ 22 w 33"/>
                  <a:gd name="T9" fmla="*/ 2 h 32"/>
                  <a:gd name="T10" fmla="*/ 19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9 w 33"/>
                  <a:gd name="T17" fmla="*/ 2 h 32"/>
                  <a:gd name="T18" fmla="*/ 6 w 33"/>
                  <a:gd name="T19" fmla="*/ 3 h 32"/>
                  <a:gd name="T20" fmla="*/ 4 w 33"/>
                  <a:gd name="T21" fmla="*/ 5 h 32"/>
                  <a:gd name="T22" fmla="*/ 2 w 33"/>
                  <a:gd name="T23" fmla="*/ 7 h 32"/>
                  <a:gd name="T24" fmla="*/ 1 w 33"/>
                  <a:gd name="T25" fmla="*/ 10 h 32"/>
                  <a:gd name="T26" fmla="*/ 0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1 w 33"/>
                  <a:gd name="T33" fmla="*/ 23 h 32"/>
                  <a:gd name="T34" fmla="*/ 2 w 33"/>
                  <a:gd name="T35" fmla="*/ 26 h 32"/>
                  <a:gd name="T36" fmla="*/ 4 w 33"/>
                  <a:gd name="T37" fmla="*/ 28 h 32"/>
                  <a:gd name="T38" fmla="*/ 6 w 33"/>
                  <a:gd name="T39" fmla="*/ 30 h 32"/>
                  <a:gd name="T40" fmla="*/ 9 w 33"/>
                  <a:gd name="T41" fmla="*/ 31 h 32"/>
                  <a:gd name="T42" fmla="*/ 12 w 33"/>
                  <a:gd name="T43" fmla="*/ 32 h 32"/>
                  <a:gd name="T44" fmla="*/ 16 w 33"/>
                  <a:gd name="T45" fmla="*/ 32 h 32"/>
                  <a:gd name="T46" fmla="*/ 19 w 33"/>
                  <a:gd name="T47" fmla="*/ 32 h 32"/>
                  <a:gd name="T48" fmla="*/ 22 w 33"/>
                  <a:gd name="T49" fmla="*/ 31 h 32"/>
                  <a:gd name="T50" fmla="*/ 25 w 33"/>
                  <a:gd name="T51" fmla="*/ 30 h 32"/>
                  <a:gd name="T52" fmla="*/ 28 w 33"/>
                  <a:gd name="T53" fmla="*/ 27 h 32"/>
                  <a:gd name="T54" fmla="*/ 29 w 33"/>
                  <a:gd name="T55" fmla="*/ 25 h 32"/>
                  <a:gd name="T56" fmla="*/ 31 w 33"/>
                  <a:gd name="T57" fmla="*/ 23 h 32"/>
                  <a:gd name="T58" fmla="*/ 32 w 33"/>
                  <a:gd name="T59" fmla="*/ 19 h 32"/>
                  <a:gd name="T60" fmla="*/ 33 w 33"/>
                  <a:gd name="T61" fmla="*/ 16 h 32"/>
                  <a:gd name="T62" fmla="*/ 32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29" y="7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9" y="31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19" y="32"/>
                    </a:lnTo>
                    <a:lnTo>
                      <a:pt x="22" y="31"/>
                    </a:lnTo>
                    <a:lnTo>
                      <a:pt x="25" y="30"/>
                    </a:lnTo>
                    <a:lnTo>
                      <a:pt x="28" y="27"/>
                    </a:lnTo>
                    <a:lnTo>
                      <a:pt x="29" y="25"/>
                    </a:lnTo>
                    <a:lnTo>
                      <a:pt x="31" y="23"/>
                    </a:lnTo>
                    <a:lnTo>
                      <a:pt x="32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ṥḷíde"/>
              <p:cNvSpPr/>
              <p:nvPr userDrawn="1"/>
            </p:nvSpPr>
            <p:spPr bwMode="auto">
              <a:xfrm>
                <a:off x="7659688" y="4046538"/>
                <a:ext cx="98425" cy="219075"/>
              </a:xfrm>
              <a:custGeom>
                <a:avLst/>
                <a:gdLst>
                  <a:gd name="T0" fmla="*/ 58 w 62"/>
                  <a:gd name="T1" fmla="*/ 129 h 138"/>
                  <a:gd name="T2" fmla="*/ 55 w 62"/>
                  <a:gd name="T3" fmla="*/ 129 h 138"/>
                  <a:gd name="T4" fmla="*/ 54 w 62"/>
                  <a:gd name="T5" fmla="*/ 129 h 138"/>
                  <a:gd name="T6" fmla="*/ 51 w 62"/>
                  <a:gd name="T7" fmla="*/ 129 h 138"/>
                  <a:gd name="T8" fmla="*/ 50 w 62"/>
                  <a:gd name="T9" fmla="*/ 129 h 138"/>
                  <a:gd name="T10" fmla="*/ 48 w 62"/>
                  <a:gd name="T11" fmla="*/ 128 h 138"/>
                  <a:gd name="T12" fmla="*/ 46 w 62"/>
                  <a:gd name="T13" fmla="*/ 127 h 138"/>
                  <a:gd name="T14" fmla="*/ 46 w 62"/>
                  <a:gd name="T15" fmla="*/ 126 h 138"/>
                  <a:gd name="T16" fmla="*/ 45 w 62"/>
                  <a:gd name="T17" fmla="*/ 124 h 138"/>
                  <a:gd name="T18" fmla="*/ 44 w 62"/>
                  <a:gd name="T19" fmla="*/ 122 h 138"/>
                  <a:gd name="T20" fmla="*/ 43 w 62"/>
                  <a:gd name="T21" fmla="*/ 120 h 138"/>
                  <a:gd name="T22" fmla="*/ 43 w 62"/>
                  <a:gd name="T23" fmla="*/ 118 h 138"/>
                  <a:gd name="T24" fmla="*/ 43 w 62"/>
                  <a:gd name="T25" fmla="*/ 115 h 138"/>
                  <a:gd name="T26" fmla="*/ 43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1 w 62"/>
                  <a:gd name="T35" fmla="*/ 47 h 138"/>
                  <a:gd name="T36" fmla="*/ 61 w 62"/>
                  <a:gd name="T37" fmla="*/ 44 h 138"/>
                  <a:gd name="T38" fmla="*/ 61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6 w 62"/>
                  <a:gd name="T47" fmla="*/ 4 h 138"/>
                  <a:gd name="T48" fmla="*/ 29 w 62"/>
                  <a:gd name="T49" fmla="*/ 7 h 138"/>
                  <a:gd name="T50" fmla="*/ 22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1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5 w 62"/>
                  <a:gd name="T75" fmla="*/ 118 h 138"/>
                  <a:gd name="T76" fmla="*/ 16 w 62"/>
                  <a:gd name="T77" fmla="*/ 121 h 138"/>
                  <a:gd name="T78" fmla="*/ 17 w 62"/>
                  <a:gd name="T79" fmla="*/ 123 h 138"/>
                  <a:gd name="T80" fmla="*/ 18 w 62"/>
                  <a:gd name="T81" fmla="*/ 126 h 138"/>
                  <a:gd name="T82" fmla="*/ 19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9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8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60 w 62"/>
                  <a:gd name="T117" fmla="*/ 128 h 138"/>
                  <a:gd name="T118" fmla="*/ 58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8" y="129"/>
                    </a:moveTo>
                    <a:lnTo>
                      <a:pt x="55" y="129"/>
                    </a:lnTo>
                    <a:lnTo>
                      <a:pt x="54" y="129"/>
                    </a:lnTo>
                    <a:lnTo>
                      <a:pt x="51" y="129"/>
                    </a:lnTo>
                    <a:lnTo>
                      <a:pt x="50" y="129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6" y="126"/>
                    </a:lnTo>
                    <a:lnTo>
                      <a:pt x="45" y="124"/>
                    </a:lnTo>
                    <a:lnTo>
                      <a:pt x="44" y="122"/>
                    </a:lnTo>
                    <a:lnTo>
                      <a:pt x="43" y="120"/>
                    </a:lnTo>
                    <a:lnTo>
                      <a:pt x="43" y="118"/>
                    </a:lnTo>
                    <a:lnTo>
                      <a:pt x="43" y="115"/>
                    </a:lnTo>
                    <a:lnTo>
                      <a:pt x="43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1" y="47"/>
                    </a:lnTo>
                    <a:lnTo>
                      <a:pt x="61" y="44"/>
                    </a:lnTo>
                    <a:lnTo>
                      <a:pt x="61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29" y="7"/>
                    </a:lnTo>
                    <a:lnTo>
                      <a:pt x="22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5" y="118"/>
                    </a:lnTo>
                    <a:lnTo>
                      <a:pt x="16" y="121"/>
                    </a:lnTo>
                    <a:lnTo>
                      <a:pt x="17" y="123"/>
                    </a:lnTo>
                    <a:lnTo>
                      <a:pt x="18" y="126"/>
                    </a:lnTo>
                    <a:lnTo>
                      <a:pt x="19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9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60" y="128"/>
                    </a:lnTo>
                    <a:lnTo>
                      <a:pt x="58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ŝ1iḑè"/>
              <p:cNvSpPr/>
              <p:nvPr userDrawn="1"/>
            </p:nvSpPr>
            <p:spPr bwMode="auto">
              <a:xfrm>
                <a:off x="7789863" y="4105276"/>
                <a:ext cx="153988" cy="242888"/>
              </a:xfrm>
              <a:custGeom>
                <a:avLst/>
                <a:gdLst>
                  <a:gd name="T0" fmla="*/ 93 w 97"/>
                  <a:gd name="T1" fmla="*/ 0 h 153"/>
                  <a:gd name="T2" fmla="*/ 91 w 97"/>
                  <a:gd name="T3" fmla="*/ 0 h 153"/>
                  <a:gd name="T4" fmla="*/ 88 w 97"/>
                  <a:gd name="T5" fmla="*/ 0 h 153"/>
                  <a:gd name="T6" fmla="*/ 87 w 97"/>
                  <a:gd name="T7" fmla="*/ 0 h 153"/>
                  <a:gd name="T8" fmla="*/ 84 w 97"/>
                  <a:gd name="T9" fmla="*/ 0 h 153"/>
                  <a:gd name="T10" fmla="*/ 83 w 97"/>
                  <a:gd name="T11" fmla="*/ 0 h 153"/>
                  <a:gd name="T12" fmla="*/ 80 w 97"/>
                  <a:gd name="T13" fmla="*/ 0 h 153"/>
                  <a:gd name="T14" fmla="*/ 76 w 97"/>
                  <a:gd name="T15" fmla="*/ 11 h 153"/>
                  <a:gd name="T16" fmla="*/ 72 w 97"/>
                  <a:gd name="T17" fmla="*/ 21 h 153"/>
                  <a:gd name="T18" fmla="*/ 68 w 97"/>
                  <a:gd name="T19" fmla="*/ 32 h 153"/>
                  <a:gd name="T20" fmla="*/ 64 w 97"/>
                  <a:gd name="T21" fmla="*/ 44 h 153"/>
                  <a:gd name="T22" fmla="*/ 56 w 97"/>
                  <a:gd name="T23" fmla="*/ 65 h 153"/>
                  <a:gd name="T24" fmla="*/ 55 w 97"/>
                  <a:gd name="T25" fmla="*/ 62 h 153"/>
                  <a:gd name="T26" fmla="*/ 53 w 97"/>
                  <a:gd name="T27" fmla="*/ 59 h 153"/>
                  <a:gd name="T28" fmla="*/ 52 w 97"/>
                  <a:gd name="T29" fmla="*/ 55 h 153"/>
                  <a:gd name="T30" fmla="*/ 49 w 97"/>
                  <a:gd name="T31" fmla="*/ 50 h 153"/>
                  <a:gd name="T32" fmla="*/ 47 w 97"/>
                  <a:gd name="T33" fmla="*/ 42 h 153"/>
                  <a:gd name="T34" fmla="*/ 44 w 97"/>
                  <a:gd name="T35" fmla="*/ 35 h 153"/>
                  <a:gd name="T36" fmla="*/ 41 w 97"/>
                  <a:gd name="T37" fmla="*/ 28 h 153"/>
                  <a:gd name="T38" fmla="*/ 39 w 97"/>
                  <a:gd name="T39" fmla="*/ 21 h 153"/>
                  <a:gd name="T40" fmla="*/ 36 w 97"/>
                  <a:gd name="T41" fmla="*/ 15 h 153"/>
                  <a:gd name="T42" fmla="*/ 35 w 97"/>
                  <a:gd name="T43" fmla="*/ 9 h 153"/>
                  <a:gd name="T44" fmla="*/ 33 w 97"/>
                  <a:gd name="T45" fmla="*/ 4 h 153"/>
                  <a:gd name="T46" fmla="*/ 32 w 97"/>
                  <a:gd name="T47" fmla="*/ 0 h 153"/>
                  <a:gd name="T48" fmla="*/ 28 w 97"/>
                  <a:gd name="T49" fmla="*/ 0 h 153"/>
                  <a:gd name="T50" fmla="*/ 24 w 97"/>
                  <a:gd name="T51" fmla="*/ 0 h 153"/>
                  <a:gd name="T52" fmla="*/ 20 w 97"/>
                  <a:gd name="T53" fmla="*/ 0 h 153"/>
                  <a:gd name="T54" fmla="*/ 16 w 97"/>
                  <a:gd name="T55" fmla="*/ 0 h 153"/>
                  <a:gd name="T56" fmla="*/ 12 w 97"/>
                  <a:gd name="T57" fmla="*/ 0 h 153"/>
                  <a:gd name="T58" fmla="*/ 8 w 97"/>
                  <a:gd name="T59" fmla="*/ 0 h 153"/>
                  <a:gd name="T60" fmla="*/ 4 w 97"/>
                  <a:gd name="T61" fmla="*/ 0 h 153"/>
                  <a:gd name="T62" fmla="*/ 0 w 97"/>
                  <a:gd name="T63" fmla="*/ 0 h 153"/>
                  <a:gd name="T64" fmla="*/ 42 w 97"/>
                  <a:gd name="T65" fmla="*/ 100 h 153"/>
                  <a:gd name="T66" fmla="*/ 16 w 97"/>
                  <a:gd name="T67" fmla="*/ 153 h 153"/>
                  <a:gd name="T68" fmla="*/ 20 w 97"/>
                  <a:gd name="T69" fmla="*/ 153 h 153"/>
                  <a:gd name="T70" fmla="*/ 24 w 97"/>
                  <a:gd name="T71" fmla="*/ 153 h 153"/>
                  <a:gd name="T72" fmla="*/ 28 w 97"/>
                  <a:gd name="T73" fmla="*/ 153 h 153"/>
                  <a:gd name="T74" fmla="*/ 33 w 97"/>
                  <a:gd name="T75" fmla="*/ 153 h 153"/>
                  <a:gd name="T76" fmla="*/ 37 w 97"/>
                  <a:gd name="T77" fmla="*/ 141 h 153"/>
                  <a:gd name="T78" fmla="*/ 41 w 97"/>
                  <a:gd name="T79" fmla="*/ 130 h 153"/>
                  <a:gd name="T80" fmla="*/ 46 w 97"/>
                  <a:gd name="T81" fmla="*/ 118 h 153"/>
                  <a:gd name="T82" fmla="*/ 52 w 97"/>
                  <a:gd name="T83" fmla="*/ 105 h 153"/>
                  <a:gd name="T84" fmla="*/ 57 w 97"/>
                  <a:gd name="T85" fmla="*/ 92 h 153"/>
                  <a:gd name="T86" fmla="*/ 63 w 97"/>
                  <a:gd name="T87" fmla="*/ 77 h 153"/>
                  <a:gd name="T88" fmla="*/ 70 w 97"/>
                  <a:gd name="T89" fmla="*/ 63 h 153"/>
                  <a:gd name="T90" fmla="*/ 76 w 97"/>
                  <a:gd name="T91" fmla="*/ 48 h 153"/>
                  <a:gd name="T92" fmla="*/ 97 w 97"/>
                  <a:gd name="T93" fmla="*/ 0 h 153"/>
                  <a:gd name="T94" fmla="*/ 96 w 97"/>
                  <a:gd name="T95" fmla="*/ 0 h 153"/>
                  <a:gd name="T96" fmla="*/ 93 w 97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153">
                    <a:moveTo>
                      <a:pt x="93" y="0"/>
                    </a:moveTo>
                    <a:lnTo>
                      <a:pt x="91" y="0"/>
                    </a:lnTo>
                    <a:lnTo>
                      <a:pt x="88" y="0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49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1" y="28"/>
                    </a:lnTo>
                    <a:lnTo>
                      <a:pt x="39" y="21"/>
                    </a:lnTo>
                    <a:lnTo>
                      <a:pt x="36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2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1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3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ş1îḓê"/>
              <p:cNvSpPr/>
              <p:nvPr userDrawn="1"/>
            </p:nvSpPr>
            <p:spPr bwMode="auto">
              <a:xfrm>
                <a:off x="8050213" y="4102101"/>
                <a:ext cx="165100" cy="163513"/>
              </a:xfrm>
              <a:custGeom>
                <a:avLst/>
                <a:gdLst>
                  <a:gd name="T0" fmla="*/ 101 w 104"/>
                  <a:gd name="T1" fmla="*/ 34 h 103"/>
                  <a:gd name="T2" fmla="*/ 97 w 104"/>
                  <a:gd name="T3" fmla="*/ 25 h 103"/>
                  <a:gd name="T4" fmla="*/ 92 w 104"/>
                  <a:gd name="T5" fmla="*/ 17 h 103"/>
                  <a:gd name="T6" fmla="*/ 86 w 104"/>
                  <a:gd name="T7" fmla="*/ 10 h 103"/>
                  <a:gd name="T8" fmla="*/ 78 w 104"/>
                  <a:gd name="T9" fmla="*/ 6 h 103"/>
                  <a:gd name="T10" fmla="*/ 68 w 104"/>
                  <a:gd name="T11" fmla="*/ 2 h 103"/>
                  <a:gd name="T12" fmla="*/ 58 w 104"/>
                  <a:gd name="T13" fmla="*/ 1 h 103"/>
                  <a:gd name="T14" fmla="*/ 46 w 104"/>
                  <a:gd name="T15" fmla="*/ 1 h 103"/>
                  <a:gd name="T16" fmla="*/ 35 w 104"/>
                  <a:gd name="T17" fmla="*/ 2 h 103"/>
                  <a:gd name="T18" fmla="*/ 26 w 104"/>
                  <a:gd name="T19" fmla="*/ 6 h 103"/>
                  <a:gd name="T20" fmla="*/ 18 w 104"/>
                  <a:gd name="T21" fmla="*/ 12 h 103"/>
                  <a:gd name="T22" fmla="*/ 12 w 104"/>
                  <a:gd name="T23" fmla="*/ 18 h 103"/>
                  <a:gd name="T24" fmla="*/ 6 w 104"/>
                  <a:gd name="T25" fmla="*/ 27 h 103"/>
                  <a:gd name="T26" fmla="*/ 3 w 104"/>
                  <a:gd name="T27" fmla="*/ 37 h 103"/>
                  <a:gd name="T28" fmla="*/ 1 w 104"/>
                  <a:gd name="T29" fmla="*/ 48 h 103"/>
                  <a:gd name="T30" fmla="*/ 1 w 104"/>
                  <a:gd name="T31" fmla="*/ 61 h 103"/>
                  <a:gd name="T32" fmla="*/ 3 w 104"/>
                  <a:gd name="T33" fmla="*/ 71 h 103"/>
                  <a:gd name="T34" fmla="*/ 6 w 104"/>
                  <a:gd name="T35" fmla="*/ 80 h 103"/>
                  <a:gd name="T36" fmla="*/ 12 w 104"/>
                  <a:gd name="T37" fmla="*/ 87 h 103"/>
                  <a:gd name="T38" fmla="*/ 18 w 104"/>
                  <a:gd name="T39" fmla="*/ 94 h 103"/>
                  <a:gd name="T40" fmla="*/ 26 w 104"/>
                  <a:gd name="T41" fmla="*/ 98 h 103"/>
                  <a:gd name="T42" fmla="*/ 35 w 104"/>
                  <a:gd name="T43" fmla="*/ 102 h 103"/>
                  <a:gd name="T44" fmla="*/ 46 w 104"/>
                  <a:gd name="T45" fmla="*/ 103 h 103"/>
                  <a:gd name="T46" fmla="*/ 58 w 104"/>
                  <a:gd name="T47" fmla="*/ 103 h 103"/>
                  <a:gd name="T48" fmla="*/ 68 w 104"/>
                  <a:gd name="T49" fmla="*/ 102 h 103"/>
                  <a:gd name="T50" fmla="*/ 78 w 104"/>
                  <a:gd name="T51" fmla="*/ 98 h 103"/>
                  <a:gd name="T52" fmla="*/ 86 w 104"/>
                  <a:gd name="T53" fmla="*/ 92 h 103"/>
                  <a:gd name="T54" fmla="*/ 92 w 104"/>
                  <a:gd name="T55" fmla="*/ 86 h 103"/>
                  <a:gd name="T56" fmla="*/ 97 w 104"/>
                  <a:gd name="T57" fmla="*/ 78 h 103"/>
                  <a:gd name="T58" fmla="*/ 101 w 104"/>
                  <a:gd name="T59" fmla="*/ 68 h 103"/>
                  <a:gd name="T60" fmla="*/ 103 w 104"/>
                  <a:gd name="T61" fmla="*/ 56 h 103"/>
                  <a:gd name="T62" fmla="*/ 103 w 104"/>
                  <a:gd name="T63" fmla="*/ 44 h 103"/>
                  <a:gd name="T64" fmla="*/ 72 w 104"/>
                  <a:gd name="T65" fmla="*/ 58 h 103"/>
                  <a:gd name="T66" fmla="*/ 70 w 104"/>
                  <a:gd name="T67" fmla="*/ 72 h 103"/>
                  <a:gd name="T68" fmla="*/ 68 w 104"/>
                  <a:gd name="T69" fmla="*/ 79 h 103"/>
                  <a:gd name="T70" fmla="*/ 65 w 104"/>
                  <a:gd name="T71" fmla="*/ 86 h 103"/>
                  <a:gd name="T72" fmla="*/ 62 w 104"/>
                  <a:gd name="T73" fmla="*/ 91 h 103"/>
                  <a:gd name="T74" fmla="*/ 58 w 104"/>
                  <a:gd name="T75" fmla="*/ 94 h 103"/>
                  <a:gd name="T76" fmla="*/ 54 w 104"/>
                  <a:gd name="T77" fmla="*/ 95 h 103"/>
                  <a:gd name="T78" fmla="*/ 49 w 104"/>
                  <a:gd name="T79" fmla="*/ 95 h 103"/>
                  <a:gd name="T80" fmla="*/ 45 w 104"/>
                  <a:gd name="T81" fmla="*/ 94 h 103"/>
                  <a:gd name="T82" fmla="*/ 41 w 104"/>
                  <a:gd name="T83" fmla="*/ 91 h 103"/>
                  <a:gd name="T84" fmla="*/ 38 w 104"/>
                  <a:gd name="T85" fmla="*/ 87 h 103"/>
                  <a:gd name="T86" fmla="*/ 36 w 104"/>
                  <a:gd name="T87" fmla="*/ 83 h 103"/>
                  <a:gd name="T88" fmla="*/ 33 w 104"/>
                  <a:gd name="T89" fmla="*/ 75 h 103"/>
                  <a:gd name="T90" fmla="*/ 32 w 104"/>
                  <a:gd name="T91" fmla="*/ 68 h 103"/>
                  <a:gd name="T92" fmla="*/ 32 w 104"/>
                  <a:gd name="T93" fmla="*/ 59 h 103"/>
                  <a:gd name="T94" fmla="*/ 32 w 104"/>
                  <a:gd name="T95" fmla="*/ 49 h 103"/>
                  <a:gd name="T96" fmla="*/ 32 w 104"/>
                  <a:gd name="T97" fmla="*/ 38 h 103"/>
                  <a:gd name="T98" fmla="*/ 33 w 104"/>
                  <a:gd name="T99" fmla="*/ 30 h 103"/>
                  <a:gd name="T100" fmla="*/ 36 w 104"/>
                  <a:gd name="T101" fmla="*/ 23 h 103"/>
                  <a:gd name="T102" fmla="*/ 38 w 104"/>
                  <a:gd name="T103" fmla="*/ 18 h 103"/>
                  <a:gd name="T104" fmla="*/ 41 w 104"/>
                  <a:gd name="T105" fmla="*/ 14 h 103"/>
                  <a:gd name="T106" fmla="*/ 46 w 104"/>
                  <a:gd name="T107" fmla="*/ 10 h 103"/>
                  <a:gd name="T108" fmla="*/ 50 w 104"/>
                  <a:gd name="T109" fmla="*/ 9 h 103"/>
                  <a:gd name="T110" fmla="*/ 55 w 104"/>
                  <a:gd name="T111" fmla="*/ 9 h 103"/>
                  <a:gd name="T112" fmla="*/ 60 w 104"/>
                  <a:gd name="T113" fmla="*/ 10 h 103"/>
                  <a:gd name="T114" fmla="*/ 63 w 104"/>
                  <a:gd name="T115" fmla="*/ 13 h 103"/>
                  <a:gd name="T116" fmla="*/ 66 w 104"/>
                  <a:gd name="T117" fmla="*/ 16 h 103"/>
                  <a:gd name="T118" fmla="*/ 68 w 104"/>
                  <a:gd name="T119" fmla="*/ 22 h 103"/>
                  <a:gd name="T120" fmla="*/ 70 w 104"/>
                  <a:gd name="T121" fmla="*/ 27 h 103"/>
                  <a:gd name="T122" fmla="*/ 72 w 104"/>
                  <a:gd name="T123" fmla="*/ 38 h 103"/>
                  <a:gd name="T124" fmla="*/ 72 w 104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4" h="103">
                    <a:moveTo>
                      <a:pt x="102" y="38"/>
                    </a:moveTo>
                    <a:lnTo>
                      <a:pt x="101" y="34"/>
                    </a:lnTo>
                    <a:lnTo>
                      <a:pt x="100" y="29"/>
                    </a:lnTo>
                    <a:lnTo>
                      <a:pt x="97" y="25"/>
                    </a:lnTo>
                    <a:lnTo>
                      <a:pt x="95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6" y="10"/>
                    </a:lnTo>
                    <a:lnTo>
                      <a:pt x="82" y="8"/>
                    </a:lnTo>
                    <a:lnTo>
                      <a:pt x="78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4" y="1"/>
                    </a:lnTo>
                    <a:lnTo>
                      <a:pt x="58" y="1"/>
                    </a:lnTo>
                    <a:lnTo>
                      <a:pt x="52" y="0"/>
                    </a:lnTo>
                    <a:lnTo>
                      <a:pt x="46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30" y="4"/>
                    </a:lnTo>
                    <a:lnTo>
                      <a:pt x="26" y="6"/>
                    </a:lnTo>
                    <a:lnTo>
                      <a:pt x="21" y="9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7"/>
                    </a:lnTo>
                    <a:lnTo>
                      <a:pt x="2" y="42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1" y="61"/>
                    </a:lnTo>
                    <a:lnTo>
                      <a:pt x="2" y="66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2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1" y="96"/>
                    </a:lnTo>
                    <a:lnTo>
                      <a:pt x="26" y="98"/>
                    </a:lnTo>
                    <a:lnTo>
                      <a:pt x="30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8" y="103"/>
                    </a:lnTo>
                    <a:lnTo>
                      <a:pt x="64" y="103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8"/>
                    </a:lnTo>
                    <a:lnTo>
                      <a:pt x="82" y="95"/>
                    </a:lnTo>
                    <a:lnTo>
                      <a:pt x="86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5" y="82"/>
                    </a:lnTo>
                    <a:lnTo>
                      <a:pt x="97" y="78"/>
                    </a:lnTo>
                    <a:lnTo>
                      <a:pt x="100" y="73"/>
                    </a:lnTo>
                    <a:lnTo>
                      <a:pt x="101" y="68"/>
                    </a:lnTo>
                    <a:lnTo>
                      <a:pt x="102" y="63"/>
                    </a:lnTo>
                    <a:lnTo>
                      <a:pt x="103" y="56"/>
                    </a:lnTo>
                    <a:lnTo>
                      <a:pt x="104" y="50"/>
                    </a:lnTo>
                    <a:lnTo>
                      <a:pt x="103" y="44"/>
                    </a:lnTo>
                    <a:lnTo>
                      <a:pt x="102" y="38"/>
                    </a:lnTo>
                    <a:close/>
                    <a:moveTo>
                      <a:pt x="72" y="58"/>
                    </a:moveTo>
                    <a:lnTo>
                      <a:pt x="71" y="68"/>
                    </a:lnTo>
                    <a:lnTo>
                      <a:pt x="70" y="72"/>
                    </a:lnTo>
                    <a:lnTo>
                      <a:pt x="68" y="76"/>
                    </a:lnTo>
                    <a:lnTo>
                      <a:pt x="68" y="79"/>
                    </a:lnTo>
                    <a:lnTo>
                      <a:pt x="67" y="83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4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5" y="94"/>
                    </a:lnTo>
                    <a:lnTo>
                      <a:pt x="43" y="93"/>
                    </a:lnTo>
                    <a:lnTo>
                      <a:pt x="41" y="91"/>
                    </a:lnTo>
                    <a:lnTo>
                      <a:pt x="40" y="90"/>
                    </a:lnTo>
                    <a:lnTo>
                      <a:pt x="38" y="87"/>
                    </a:lnTo>
                    <a:lnTo>
                      <a:pt x="36" y="85"/>
                    </a:lnTo>
                    <a:lnTo>
                      <a:pt x="36" y="83"/>
                    </a:lnTo>
                    <a:lnTo>
                      <a:pt x="35" y="79"/>
                    </a:lnTo>
                    <a:lnTo>
                      <a:pt x="33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3"/>
                    </a:lnTo>
                    <a:lnTo>
                      <a:pt x="32" y="59"/>
                    </a:lnTo>
                    <a:lnTo>
                      <a:pt x="32" y="54"/>
                    </a:lnTo>
                    <a:lnTo>
                      <a:pt x="32" y="49"/>
                    </a:lnTo>
                    <a:lnTo>
                      <a:pt x="32" y="43"/>
                    </a:lnTo>
                    <a:lnTo>
                      <a:pt x="32" y="38"/>
                    </a:lnTo>
                    <a:lnTo>
                      <a:pt x="33" y="34"/>
                    </a:lnTo>
                    <a:lnTo>
                      <a:pt x="33" y="30"/>
                    </a:lnTo>
                    <a:lnTo>
                      <a:pt x="35" y="27"/>
                    </a:lnTo>
                    <a:lnTo>
                      <a:pt x="36" y="23"/>
                    </a:lnTo>
                    <a:lnTo>
                      <a:pt x="37" y="21"/>
                    </a:lnTo>
                    <a:lnTo>
                      <a:pt x="38" y="18"/>
                    </a:lnTo>
                    <a:lnTo>
                      <a:pt x="40" y="16"/>
                    </a:lnTo>
                    <a:lnTo>
                      <a:pt x="41" y="14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7" y="10"/>
                    </a:lnTo>
                    <a:lnTo>
                      <a:pt x="60" y="10"/>
                    </a:lnTo>
                    <a:lnTo>
                      <a:pt x="61" y="11"/>
                    </a:lnTo>
                    <a:lnTo>
                      <a:pt x="63" y="13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7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70" y="27"/>
                    </a:lnTo>
                    <a:lnTo>
                      <a:pt x="71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2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ṧlïdê"/>
              <p:cNvSpPr/>
              <p:nvPr userDrawn="1"/>
            </p:nvSpPr>
            <p:spPr bwMode="auto">
              <a:xfrm>
                <a:off x="8245476" y="4013201"/>
                <a:ext cx="111125" cy="250825"/>
              </a:xfrm>
              <a:custGeom>
                <a:avLst/>
                <a:gdLst>
                  <a:gd name="T0" fmla="*/ 70 w 70"/>
                  <a:gd name="T1" fmla="*/ 2 h 158"/>
                  <a:gd name="T2" fmla="*/ 63 w 70"/>
                  <a:gd name="T3" fmla="*/ 0 h 158"/>
                  <a:gd name="T4" fmla="*/ 56 w 70"/>
                  <a:gd name="T5" fmla="*/ 1 h 158"/>
                  <a:gd name="T6" fmla="*/ 50 w 70"/>
                  <a:gd name="T7" fmla="*/ 2 h 158"/>
                  <a:gd name="T8" fmla="*/ 44 w 70"/>
                  <a:gd name="T9" fmla="*/ 4 h 158"/>
                  <a:gd name="T10" fmla="*/ 39 w 70"/>
                  <a:gd name="T11" fmla="*/ 7 h 158"/>
                  <a:gd name="T12" fmla="*/ 34 w 70"/>
                  <a:gd name="T13" fmla="*/ 11 h 158"/>
                  <a:gd name="T14" fmla="*/ 30 w 70"/>
                  <a:gd name="T15" fmla="*/ 17 h 158"/>
                  <a:gd name="T16" fmla="*/ 27 w 70"/>
                  <a:gd name="T17" fmla="*/ 23 h 158"/>
                  <a:gd name="T18" fmla="*/ 23 w 70"/>
                  <a:gd name="T19" fmla="*/ 30 h 158"/>
                  <a:gd name="T20" fmla="*/ 20 w 70"/>
                  <a:gd name="T21" fmla="*/ 38 h 158"/>
                  <a:gd name="T22" fmla="*/ 18 w 70"/>
                  <a:gd name="T23" fmla="*/ 48 h 158"/>
                  <a:gd name="T24" fmla="*/ 16 w 70"/>
                  <a:gd name="T25" fmla="*/ 58 h 158"/>
                  <a:gd name="T26" fmla="*/ 1 w 70"/>
                  <a:gd name="T27" fmla="*/ 61 h 158"/>
                  <a:gd name="T28" fmla="*/ 1 w 70"/>
                  <a:gd name="T29" fmla="*/ 68 h 158"/>
                  <a:gd name="T30" fmla="*/ 16 w 70"/>
                  <a:gd name="T31" fmla="*/ 71 h 158"/>
                  <a:gd name="T32" fmla="*/ 19 w 70"/>
                  <a:gd name="T33" fmla="*/ 158 h 158"/>
                  <a:gd name="T34" fmla="*/ 27 w 70"/>
                  <a:gd name="T35" fmla="*/ 158 h 158"/>
                  <a:gd name="T36" fmla="*/ 34 w 70"/>
                  <a:gd name="T37" fmla="*/ 158 h 158"/>
                  <a:gd name="T38" fmla="*/ 42 w 70"/>
                  <a:gd name="T39" fmla="*/ 158 h 158"/>
                  <a:gd name="T40" fmla="*/ 46 w 70"/>
                  <a:gd name="T41" fmla="*/ 71 h 158"/>
                  <a:gd name="T42" fmla="*/ 64 w 70"/>
                  <a:gd name="T43" fmla="*/ 68 h 158"/>
                  <a:gd name="T44" fmla="*/ 64 w 70"/>
                  <a:gd name="T45" fmla="*/ 61 h 158"/>
                  <a:gd name="T46" fmla="*/ 44 w 70"/>
                  <a:gd name="T47" fmla="*/ 58 h 158"/>
                  <a:gd name="T48" fmla="*/ 40 w 70"/>
                  <a:gd name="T49" fmla="*/ 50 h 158"/>
                  <a:gd name="T50" fmla="*/ 37 w 70"/>
                  <a:gd name="T51" fmla="*/ 42 h 158"/>
                  <a:gd name="T52" fmla="*/ 35 w 70"/>
                  <a:gd name="T53" fmla="*/ 36 h 158"/>
                  <a:gd name="T54" fmla="*/ 34 w 70"/>
                  <a:gd name="T55" fmla="*/ 30 h 158"/>
                  <a:gd name="T56" fmla="*/ 35 w 70"/>
                  <a:gd name="T57" fmla="*/ 27 h 158"/>
                  <a:gd name="T58" fmla="*/ 37 w 70"/>
                  <a:gd name="T59" fmla="*/ 26 h 158"/>
                  <a:gd name="T60" fmla="*/ 38 w 70"/>
                  <a:gd name="T61" fmla="*/ 25 h 158"/>
                  <a:gd name="T62" fmla="*/ 41 w 70"/>
                  <a:gd name="T63" fmla="*/ 24 h 158"/>
                  <a:gd name="T64" fmla="*/ 48 w 70"/>
                  <a:gd name="T65" fmla="*/ 23 h 158"/>
                  <a:gd name="T66" fmla="*/ 58 w 70"/>
                  <a:gd name="T67" fmla="*/ 25 h 158"/>
                  <a:gd name="T68" fmla="*/ 66 w 70"/>
                  <a:gd name="T69" fmla="*/ 29 h 158"/>
                  <a:gd name="T70" fmla="*/ 69 w 70"/>
                  <a:gd name="T71" fmla="*/ 22 h 158"/>
                  <a:gd name="T72" fmla="*/ 70 w 70"/>
                  <a:gd name="T73" fmla="*/ 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58">
                    <a:moveTo>
                      <a:pt x="70" y="8"/>
                    </a:moveTo>
                    <a:lnTo>
                      <a:pt x="70" y="2"/>
                    </a:lnTo>
                    <a:lnTo>
                      <a:pt x="66" y="1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4" y="11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9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17" y="53"/>
                    </a:lnTo>
                    <a:lnTo>
                      <a:pt x="16" y="58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16" y="71"/>
                    </a:lnTo>
                    <a:lnTo>
                      <a:pt x="16" y="158"/>
                    </a:lnTo>
                    <a:lnTo>
                      <a:pt x="19" y="158"/>
                    </a:lnTo>
                    <a:lnTo>
                      <a:pt x="23" y="158"/>
                    </a:lnTo>
                    <a:lnTo>
                      <a:pt x="27" y="158"/>
                    </a:lnTo>
                    <a:lnTo>
                      <a:pt x="30" y="158"/>
                    </a:lnTo>
                    <a:lnTo>
                      <a:pt x="34" y="158"/>
                    </a:lnTo>
                    <a:lnTo>
                      <a:pt x="38" y="158"/>
                    </a:lnTo>
                    <a:lnTo>
                      <a:pt x="42" y="158"/>
                    </a:lnTo>
                    <a:lnTo>
                      <a:pt x="46" y="158"/>
                    </a:lnTo>
                    <a:lnTo>
                      <a:pt x="46" y="71"/>
                    </a:lnTo>
                    <a:lnTo>
                      <a:pt x="65" y="71"/>
                    </a:lnTo>
                    <a:lnTo>
                      <a:pt x="64" y="68"/>
                    </a:lnTo>
                    <a:lnTo>
                      <a:pt x="64" y="65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44" y="58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8" y="46"/>
                    </a:lnTo>
                    <a:lnTo>
                      <a:pt x="37" y="42"/>
                    </a:lnTo>
                    <a:lnTo>
                      <a:pt x="36" y="39"/>
                    </a:lnTo>
                    <a:lnTo>
                      <a:pt x="35" y="36"/>
                    </a:lnTo>
                    <a:lnTo>
                      <a:pt x="35" y="33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6"/>
                    </a:lnTo>
                    <a:lnTo>
                      <a:pt x="38" y="26"/>
                    </a:lnTo>
                    <a:lnTo>
                      <a:pt x="38" y="25"/>
                    </a:lnTo>
                    <a:lnTo>
                      <a:pt x="39" y="24"/>
                    </a:lnTo>
                    <a:lnTo>
                      <a:pt x="41" y="24"/>
                    </a:lnTo>
                    <a:lnTo>
                      <a:pt x="44" y="23"/>
                    </a:lnTo>
                    <a:lnTo>
                      <a:pt x="48" y="23"/>
                    </a:lnTo>
                    <a:lnTo>
                      <a:pt x="53" y="24"/>
                    </a:lnTo>
                    <a:lnTo>
                      <a:pt x="58" y="25"/>
                    </a:lnTo>
                    <a:lnTo>
                      <a:pt x="62" y="27"/>
                    </a:lnTo>
                    <a:lnTo>
                      <a:pt x="66" y="29"/>
                    </a:lnTo>
                    <a:lnTo>
                      <a:pt x="70" y="28"/>
                    </a:lnTo>
                    <a:lnTo>
                      <a:pt x="69" y="22"/>
                    </a:lnTo>
                    <a:lnTo>
                      <a:pt x="69" y="14"/>
                    </a:lnTo>
                    <a:lnTo>
                      <a:pt x="70" y="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lïḋe"/>
              <p:cNvSpPr/>
              <p:nvPr userDrawn="1"/>
            </p:nvSpPr>
            <p:spPr bwMode="auto">
              <a:xfrm>
                <a:off x="8445501" y="4038601"/>
                <a:ext cx="171450" cy="225425"/>
              </a:xfrm>
              <a:custGeom>
                <a:avLst/>
                <a:gdLst>
                  <a:gd name="T0" fmla="*/ 107 w 108"/>
                  <a:gd name="T1" fmla="*/ 2 h 142"/>
                  <a:gd name="T2" fmla="*/ 108 w 108"/>
                  <a:gd name="T3" fmla="*/ 0 h 142"/>
                  <a:gd name="T4" fmla="*/ 0 w 108"/>
                  <a:gd name="T5" fmla="*/ 0 h 142"/>
                  <a:gd name="T6" fmla="*/ 0 w 108"/>
                  <a:gd name="T7" fmla="*/ 4 h 142"/>
                  <a:gd name="T8" fmla="*/ 1 w 108"/>
                  <a:gd name="T9" fmla="*/ 8 h 142"/>
                  <a:gd name="T10" fmla="*/ 0 w 108"/>
                  <a:gd name="T11" fmla="*/ 14 h 142"/>
                  <a:gd name="T12" fmla="*/ 0 w 108"/>
                  <a:gd name="T13" fmla="*/ 17 h 142"/>
                  <a:gd name="T14" fmla="*/ 3 w 108"/>
                  <a:gd name="T15" fmla="*/ 17 h 142"/>
                  <a:gd name="T16" fmla="*/ 7 w 108"/>
                  <a:gd name="T17" fmla="*/ 17 h 142"/>
                  <a:gd name="T18" fmla="*/ 16 w 108"/>
                  <a:gd name="T19" fmla="*/ 16 h 142"/>
                  <a:gd name="T20" fmla="*/ 25 w 108"/>
                  <a:gd name="T21" fmla="*/ 15 h 142"/>
                  <a:gd name="T22" fmla="*/ 32 w 108"/>
                  <a:gd name="T23" fmla="*/ 15 h 142"/>
                  <a:gd name="T24" fmla="*/ 39 w 108"/>
                  <a:gd name="T25" fmla="*/ 14 h 142"/>
                  <a:gd name="T26" fmla="*/ 39 w 108"/>
                  <a:gd name="T27" fmla="*/ 142 h 142"/>
                  <a:gd name="T28" fmla="*/ 43 w 108"/>
                  <a:gd name="T29" fmla="*/ 142 h 142"/>
                  <a:gd name="T30" fmla="*/ 47 w 108"/>
                  <a:gd name="T31" fmla="*/ 142 h 142"/>
                  <a:gd name="T32" fmla="*/ 51 w 108"/>
                  <a:gd name="T33" fmla="*/ 142 h 142"/>
                  <a:gd name="T34" fmla="*/ 55 w 108"/>
                  <a:gd name="T35" fmla="*/ 142 h 142"/>
                  <a:gd name="T36" fmla="*/ 58 w 108"/>
                  <a:gd name="T37" fmla="*/ 142 h 142"/>
                  <a:gd name="T38" fmla="*/ 62 w 108"/>
                  <a:gd name="T39" fmla="*/ 142 h 142"/>
                  <a:gd name="T40" fmla="*/ 66 w 108"/>
                  <a:gd name="T41" fmla="*/ 142 h 142"/>
                  <a:gd name="T42" fmla="*/ 70 w 108"/>
                  <a:gd name="T43" fmla="*/ 142 h 142"/>
                  <a:gd name="T44" fmla="*/ 70 w 108"/>
                  <a:gd name="T45" fmla="*/ 14 h 142"/>
                  <a:gd name="T46" fmla="*/ 75 w 108"/>
                  <a:gd name="T47" fmla="*/ 15 h 142"/>
                  <a:gd name="T48" fmla="*/ 81 w 108"/>
                  <a:gd name="T49" fmla="*/ 15 h 142"/>
                  <a:gd name="T50" fmla="*/ 88 w 108"/>
                  <a:gd name="T51" fmla="*/ 15 h 142"/>
                  <a:gd name="T52" fmla="*/ 96 w 108"/>
                  <a:gd name="T53" fmla="*/ 16 h 142"/>
                  <a:gd name="T54" fmla="*/ 98 w 108"/>
                  <a:gd name="T55" fmla="*/ 17 h 142"/>
                  <a:gd name="T56" fmla="*/ 101 w 108"/>
                  <a:gd name="T57" fmla="*/ 17 h 142"/>
                  <a:gd name="T58" fmla="*/ 104 w 108"/>
                  <a:gd name="T59" fmla="*/ 17 h 142"/>
                  <a:gd name="T60" fmla="*/ 108 w 108"/>
                  <a:gd name="T61" fmla="*/ 17 h 142"/>
                  <a:gd name="T62" fmla="*/ 107 w 108"/>
                  <a:gd name="T63" fmla="*/ 15 h 142"/>
                  <a:gd name="T64" fmla="*/ 107 w 108"/>
                  <a:gd name="T65" fmla="*/ 14 h 142"/>
                  <a:gd name="T66" fmla="*/ 107 w 108"/>
                  <a:gd name="T67" fmla="*/ 11 h 142"/>
                  <a:gd name="T68" fmla="*/ 107 w 108"/>
                  <a:gd name="T69" fmla="*/ 8 h 142"/>
                  <a:gd name="T70" fmla="*/ 107 w 108"/>
                  <a:gd name="T71" fmla="*/ 6 h 142"/>
                  <a:gd name="T72" fmla="*/ 107 w 108"/>
                  <a:gd name="T73" fmla="*/ 4 h 142"/>
                  <a:gd name="T74" fmla="*/ 107 w 108"/>
                  <a:gd name="T75" fmla="*/ 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42">
                    <a:moveTo>
                      <a:pt x="107" y="2"/>
                    </a:moveTo>
                    <a:lnTo>
                      <a:pt x="10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5"/>
                    </a:lnTo>
                    <a:lnTo>
                      <a:pt x="39" y="14"/>
                    </a:lnTo>
                    <a:lnTo>
                      <a:pt x="39" y="142"/>
                    </a:lnTo>
                    <a:lnTo>
                      <a:pt x="43" y="142"/>
                    </a:lnTo>
                    <a:lnTo>
                      <a:pt x="47" y="142"/>
                    </a:lnTo>
                    <a:lnTo>
                      <a:pt x="51" y="142"/>
                    </a:lnTo>
                    <a:lnTo>
                      <a:pt x="55" y="142"/>
                    </a:lnTo>
                    <a:lnTo>
                      <a:pt x="58" y="142"/>
                    </a:lnTo>
                    <a:lnTo>
                      <a:pt x="62" y="142"/>
                    </a:lnTo>
                    <a:lnTo>
                      <a:pt x="66" y="142"/>
                    </a:lnTo>
                    <a:lnTo>
                      <a:pt x="70" y="142"/>
                    </a:lnTo>
                    <a:lnTo>
                      <a:pt x="70" y="14"/>
                    </a:lnTo>
                    <a:lnTo>
                      <a:pt x="75" y="15"/>
                    </a:lnTo>
                    <a:lnTo>
                      <a:pt x="81" y="15"/>
                    </a:lnTo>
                    <a:lnTo>
                      <a:pt x="88" y="15"/>
                    </a:lnTo>
                    <a:lnTo>
                      <a:pt x="96" y="16"/>
                    </a:lnTo>
                    <a:lnTo>
                      <a:pt x="98" y="17"/>
                    </a:lnTo>
                    <a:lnTo>
                      <a:pt x="101" y="17"/>
                    </a:lnTo>
                    <a:lnTo>
                      <a:pt x="104" y="17"/>
                    </a:lnTo>
                    <a:lnTo>
                      <a:pt x="108" y="17"/>
                    </a:lnTo>
                    <a:lnTo>
                      <a:pt x="107" y="15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8"/>
                    </a:lnTo>
                    <a:lnTo>
                      <a:pt x="107" y="6"/>
                    </a:lnTo>
                    <a:lnTo>
                      <a:pt x="107" y="4"/>
                    </a:ln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îḓê"/>
              <p:cNvSpPr/>
              <p:nvPr userDrawn="1"/>
            </p:nvSpPr>
            <p:spPr bwMode="auto">
              <a:xfrm>
                <a:off x="8653463" y="4102101"/>
                <a:ext cx="142875" cy="163513"/>
              </a:xfrm>
              <a:custGeom>
                <a:avLst/>
                <a:gdLst>
                  <a:gd name="T0" fmla="*/ 89 w 90"/>
                  <a:gd name="T1" fmla="*/ 30 h 103"/>
                  <a:gd name="T2" fmla="*/ 85 w 90"/>
                  <a:gd name="T3" fmla="*/ 21 h 103"/>
                  <a:gd name="T4" fmla="*/ 81 w 90"/>
                  <a:gd name="T5" fmla="*/ 14 h 103"/>
                  <a:gd name="T6" fmla="*/ 75 w 90"/>
                  <a:gd name="T7" fmla="*/ 8 h 103"/>
                  <a:gd name="T8" fmla="*/ 67 w 90"/>
                  <a:gd name="T9" fmla="*/ 4 h 103"/>
                  <a:gd name="T10" fmla="*/ 58 w 90"/>
                  <a:gd name="T11" fmla="*/ 1 h 103"/>
                  <a:gd name="T12" fmla="*/ 48 w 90"/>
                  <a:gd name="T13" fmla="*/ 0 h 103"/>
                  <a:gd name="T14" fmla="*/ 37 w 90"/>
                  <a:gd name="T15" fmla="*/ 1 h 103"/>
                  <a:gd name="T16" fmla="*/ 27 w 90"/>
                  <a:gd name="T17" fmla="*/ 4 h 103"/>
                  <a:gd name="T18" fmla="*/ 19 w 90"/>
                  <a:gd name="T19" fmla="*/ 8 h 103"/>
                  <a:gd name="T20" fmla="*/ 13 w 90"/>
                  <a:gd name="T21" fmla="*/ 14 h 103"/>
                  <a:gd name="T22" fmla="*/ 7 w 90"/>
                  <a:gd name="T23" fmla="*/ 21 h 103"/>
                  <a:gd name="T24" fmla="*/ 3 w 90"/>
                  <a:gd name="T25" fmla="*/ 29 h 103"/>
                  <a:gd name="T26" fmla="*/ 1 w 90"/>
                  <a:gd name="T27" fmla="*/ 38 h 103"/>
                  <a:gd name="T28" fmla="*/ 0 w 90"/>
                  <a:gd name="T29" fmla="*/ 50 h 103"/>
                  <a:gd name="T30" fmla="*/ 1 w 90"/>
                  <a:gd name="T31" fmla="*/ 63 h 103"/>
                  <a:gd name="T32" fmla="*/ 3 w 90"/>
                  <a:gd name="T33" fmla="*/ 73 h 103"/>
                  <a:gd name="T34" fmla="*/ 8 w 90"/>
                  <a:gd name="T35" fmla="*/ 82 h 103"/>
                  <a:gd name="T36" fmla="*/ 13 w 90"/>
                  <a:gd name="T37" fmla="*/ 90 h 103"/>
                  <a:gd name="T38" fmla="*/ 21 w 90"/>
                  <a:gd name="T39" fmla="*/ 95 h 103"/>
                  <a:gd name="T40" fmla="*/ 29 w 90"/>
                  <a:gd name="T41" fmla="*/ 99 h 103"/>
                  <a:gd name="T42" fmla="*/ 40 w 90"/>
                  <a:gd name="T43" fmla="*/ 103 h 103"/>
                  <a:gd name="T44" fmla="*/ 52 w 90"/>
                  <a:gd name="T45" fmla="*/ 103 h 103"/>
                  <a:gd name="T46" fmla="*/ 60 w 90"/>
                  <a:gd name="T47" fmla="*/ 103 h 103"/>
                  <a:gd name="T48" fmla="*/ 68 w 90"/>
                  <a:gd name="T49" fmla="*/ 102 h 103"/>
                  <a:gd name="T50" fmla="*/ 75 w 90"/>
                  <a:gd name="T51" fmla="*/ 99 h 103"/>
                  <a:gd name="T52" fmla="*/ 82 w 90"/>
                  <a:gd name="T53" fmla="*/ 95 h 103"/>
                  <a:gd name="T54" fmla="*/ 84 w 90"/>
                  <a:gd name="T55" fmla="*/ 82 h 103"/>
                  <a:gd name="T56" fmla="*/ 78 w 90"/>
                  <a:gd name="T57" fmla="*/ 86 h 103"/>
                  <a:gd name="T58" fmla="*/ 72 w 90"/>
                  <a:gd name="T59" fmla="*/ 89 h 103"/>
                  <a:gd name="T60" fmla="*/ 65 w 90"/>
                  <a:gd name="T61" fmla="*/ 91 h 103"/>
                  <a:gd name="T62" fmla="*/ 59 w 90"/>
                  <a:gd name="T63" fmla="*/ 91 h 103"/>
                  <a:gd name="T64" fmla="*/ 52 w 90"/>
                  <a:gd name="T65" fmla="*/ 91 h 103"/>
                  <a:gd name="T66" fmla="*/ 46 w 90"/>
                  <a:gd name="T67" fmla="*/ 89 h 103"/>
                  <a:gd name="T68" fmla="*/ 41 w 90"/>
                  <a:gd name="T69" fmla="*/ 86 h 103"/>
                  <a:gd name="T70" fmla="*/ 37 w 90"/>
                  <a:gd name="T71" fmla="*/ 82 h 103"/>
                  <a:gd name="T72" fmla="*/ 33 w 90"/>
                  <a:gd name="T73" fmla="*/ 76 h 103"/>
                  <a:gd name="T74" fmla="*/ 32 w 90"/>
                  <a:gd name="T75" fmla="*/ 70 h 103"/>
                  <a:gd name="T76" fmla="*/ 31 w 90"/>
                  <a:gd name="T77" fmla="*/ 62 h 103"/>
                  <a:gd name="T78" fmla="*/ 30 w 90"/>
                  <a:gd name="T79" fmla="*/ 52 h 103"/>
                  <a:gd name="T80" fmla="*/ 90 w 90"/>
                  <a:gd name="T81" fmla="*/ 46 h 103"/>
                  <a:gd name="T82" fmla="*/ 89 w 90"/>
                  <a:gd name="T83" fmla="*/ 34 h 103"/>
                  <a:gd name="T84" fmla="*/ 31 w 90"/>
                  <a:gd name="T85" fmla="*/ 34 h 103"/>
                  <a:gd name="T86" fmla="*/ 33 w 90"/>
                  <a:gd name="T87" fmla="*/ 26 h 103"/>
                  <a:gd name="T88" fmla="*/ 33 w 90"/>
                  <a:gd name="T89" fmla="*/ 20 h 103"/>
                  <a:gd name="T90" fmla="*/ 36 w 90"/>
                  <a:gd name="T91" fmla="*/ 16 h 103"/>
                  <a:gd name="T92" fmla="*/ 39 w 90"/>
                  <a:gd name="T93" fmla="*/ 12 h 103"/>
                  <a:gd name="T94" fmla="*/ 42 w 90"/>
                  <a:gd name="T95" fmla="*/ 10 h 103"/>
                  <a:gd name="T96" fmla="*/ 45 w 90"/>
                  <a:gd name="T97" fmla="*/ 9 h 103"/>
                  <a:gd name="T98" fmla="*/ 49 w 90"/>
                  <a:gd name="T99" fmla="*/ 9 h 103"/>
                  <a:gd name="T100" fmla="*/ 52 w 90"/>
                  <a:gd name="T101" fmla="*/ 10 h 103"/>
                  <a:gd name="T102" fmla="*/ 55 w 90"/>
                  <a:gd name="T103" fmla="*/ 12 h 103"/>
                  <a:gd name="T104" fmla="*/ 57 w 90"/>
                  <a:gd name="T105" fmla="*/ 16 h 103"/>
                  <a:gd name="T106" fmla="*/ 60 w 90"/>
                  <a:gd name="T107" fmla="*/ 22 h 103"/>
                  <a:gd name="T108" fmla="*/ 61 w 90"/>
                  <a:gd name="T109" fmla="*/ 34 h 103"/>
                  <a:gd name="T110" fmla="*/ 30 w 90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" h="103">
                    <a:moveTo>
                      <a:pt x="89" y="34"/>
                    </a:moveTo>
                    <a:lnTo>
                      <a:pt x="89" y="30"/>
                    </a:lnTo>
                    <a:lnTo>
                      <a:pt x="87" y="26"/>
                    </a:lnTo>
                    <a:lnTo>
                      <a:pt x="85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8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8" y="1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9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8" y="82"/>
                    </a:lnTo>
                    <a:lnTo>
                      <a:pt x="10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29" y="99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8" y="97"/>
                    </a:lnTo>
                    <a:lnTo>
                      <a:pt x="82" y="95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6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6" y="79"/>
                    </a:lnTo>
                    <a:lnTo>
                      <a:pt x="33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0" y="57"/>
                    </a:lnTo>
                    <a:lnTo>
                      <a:pt x="30" y="52"/>
                    </a:lnTo>
                    <a:lnTo>
                      <a:pt x="90" y="52"/>
                    </a:lnTo>
                    <a:lnTo>
                      <a:pt x="90" y="46"/>
                    </a:lnTo>
                    <a:lnTo>
                      <a:pt x="90" y="40"/>
                    </a:lnTo>
                    <a:lnTo>
                      <a:pt x="89" y="34"/>
                    </a:lnTo>
                    <a:close/>
                    <a:moveTo>
                      <a:pt x="30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3" y="26"/>
                    </a:lnTo>
                    <a:lnTo>
                      <a:pt x="33" y="22"/>
                    </a:lnTo>
                    <a:lnTo>
                      <a:pt x="33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48" y="9"/>
                    </a:lnTo>
                    <a:lnTo>
                      <a:pt x="49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3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7" y="18"/>
                    </a:lnTo>
                    <a:lnTo>
                      <a:pt x="60" y="22"/>
                    </a:lnTo>
                    <a:lnTo>
                      <a:pt x="61" y="28"/>
                    </a:lnTo>
                    <a:lnTo>
                      <a:pt x="61" y="34"/>
                    </a:lnTo>
                    <a:lnTo>
                      <a:pt x="61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sḷîḓè"/>
              <p:cNvSpPr/>
              <p:nvPr userDrawn="1"/>
            </p:nvSpPr>
            <p:spPr bwMode="auto">
              <a:xfrm>
                <a:off x="8840788" y="4102101"/>
                <a:ext cx="144463" cy="163513"/>
              </a:xfrm>
              <a:custGeom>
                <a:avLst/>
                <a:gdLst>
                  <a:gd name="T0" fmla="*/ 32 w 91"/>
                  <a:gd name="T1" fmla="*/ 41 h 103"/>
                  <a:gd name="T2" fmla="*/ 33 w 91"/>
                  <a:gd name="T3" fmla="*/ 33 h 103"/>
                  <a:gd name="T4" fmla="*/ 36 w 91"/>
                  <a:gd name="T5" fmla="*/ 26 h 103"/>
                  <a:gd name="T6" fmla="*/ 38 w 91"/>
                  <a:gd name="T7" fmla="*/ 20 h 103"/>
                  <a:gd name="T8" fmla="*/ 42 w 91"/>
                  <a:gd name="T9" fmla="*/ 16 h 103"/>
                  <a:gd name="T10" fmla="*/ 46 w 91"/>
                  <a:gd name="T11" fmla="*/ 12 h 103"/>
                  <a:gd name="T12" fmla="*/ 51 w 91"/>
                  <a:gd name="T13" fmla="*/ 10 h 103"/>
                  <a:gd name="T14" fmla="*/ 56 w 91"/>
                  <a:gd name="T15" fmla="*/ 9 h 103"/>
                  <a:gd name="T16" fmla="*/ 64 w 91"/>
                  <a:gd name="T17" fmla="*/ 10 h 103"/>
                  <a:gd name="T18" fmla="*/ 68 w 91"/>
                  <a:gd name="T19" fmla="*/ 13 h 103"/>
                  <a:gd name="T20" fmla="*/ 70 w 91"/>
                  <a:gd name="T21" fmla="*/ 15 h 103"/>
                  <a:gd name="T22" fmla="*/ 75 w 91"/>
                  <a:gd name="T23" fmla="*/ 22 h 103"/>
                  <a:gd name="T24" fmla="*/ 78 w 91"/>
                  <a:gd name="T25" fmla="*/ 31 h 103"/>
                  <a:gd name="T26" fmla="*/ 91 w 91"/>
                  <a:gd name="T27" fmla="*/ 9 h 103"/>
                  <a:gd name="T28" fmla="*/ 84 w 91"/>
                  <a:gd name="T29" fmla="*/ 5 h 103"/>
                  <a:gd name="T30" fmla="*/ 75 w 91"/>
                  <a:gd name="T31" fmla="*/ 2 h 103"/>
                  <a:gd name="T32" fmla="*/ 65 w 91"/>
                  <a:gd name="T33" fmla="*/ 1 h 103"/>
                  <a:gd name="T34" fmla="*/ 55 w 91"/>
                  <a:gd name="T35" fmla="*/ 0 h 103"/>
                  <a:gd name="T36" fmla="*/ 43 w 91"/>
                  <a:gd name="T37" fmla="*/ 2 h 103"/>
                  <a:gd name="T38" fmla="*/ 32 w 91"/>
                  <a:gd name="T39" fmla="*/ 5 h 103"/>
                  <a:gd name="T40" fmla="*/ 23 w 91"/>
                  <a:gd name="T41" fmla="*/ 9 h 103"/>
                  <a:gd name="T42" fmla="*/ 15 w 91"/>
                  <a:gd name="T43" fmla="*/ 15 h 103"/>
                  <a:gd name="T44" fmla="*/ 9 w 91"/>
                  <a:gd name="T45" fmla="*/ 22 h 103"/>
                  <a:gd name="T46" fmla="*/ 4 w 91"/>
                  <a:gd name="T47" fmla="*/ 31 h 103"/>
                  <a:gd name="T48" fmla="*/ 1 w 91"/>
                  <a:gd name="T49" fmla="*/ 42 h 103"/>
                  <a:gd name="T50" fmla="*/ 0 w 91"/>
                  <a:gd name="T51" fmla="*/ 54 h 103"/>
                  <a:gd name="T52" fmla="*/ 1 w 91"/>
                  <a:gd name="T53" fmla="*/ 65 h 103"/>
                  <a:gd name="T54" fmla="*/ 4 w 91"/>
                  <a:gd name="T55" fmla="*/ 75 h 103"/>
                  <a:gd name="T56" fmla="*/ 8 w 91"/>
                  <a:gd name="T57" fmla="*/ 83 h 103"/>
                  <a:gd name="T58" fmla="*/ 14 w 91"/>
                  <a:gd name="T59" fmla="*/ 91 h 103"/>
                  <a:gd name="T60" fmla="*/ 22 w 91"/>
                  <a:gd name="T61" fmla="*/ 96 h 103"/>
                  <a:gd name="T62" fmla="*/ 32 w 91"/>
                  <a:gd name="T63" fmla="*/ 100 h 103"/>
                  <a:gd name="T64" fmla="*/ 42 w 91"/>
                  <a:gd name="T65" fmla="*/ 103 h 103"/>
                  <a:gd name="T66" fmla="*/ 55 w 91"/>
                  <a:gd name="T67" fmla="*/ 103 h 103"/>
                  <a:gd name="T68" fmla="*/ 72 w 91"/>
                  <a:gd name="T69" fmla="*/ 102 h 103"/>
                  <a:gd name="T70" fmla="*/ 77 w 91"/>
                  <a:gd name="T71" fmla="*/ 99 h 103"/>
                  <a:gd name="T72" fmla="*/ 83 w 91"/>
                  <a:gd name="T73" fmla="*/ 97 h 103"/>
                  <a:gd name="T74" fmla="*/ 84 w 91"/>
                  <a:gd name="T75" fmla="*/ 82 h 103"/>
                  <a:gd name="T76" fmla="*/ 80 w 91"/>
                  <a:gd name="T77" fmla="*/ 86 h 103"/>
                  <a:gd name="T78" fmla="*/ 74 w 91"/>
                  <a:gd name="T79" fmla="*/ 89 h 103"/>
                  <a:gd name="T80" fmla="*/ 68 w 91"/>
                  <a:gd name="T81" fmla="*/ 91 h 103"/>
                  <a:gd name="T82" fmla="*/ 62 w 91"/>
                  <a:gd name="T83" fmla="*/ 91 h 103"/>
                  <a:gd name="T84" fmla="*/ 55 w 91"/>
                  <a:gd name="T85" fmla="*/ 91 h 103"/>
                  <a:gd name="T86" fmla="*/ 48 w 91"/>
                  <a:gd name="T87" fmla="*/ 89 h 103"/>
                  <a:gd name="T88" fmla="*/ 43 w 91"/>
                  <a:gd name="T89" fmla="*/ 86 h 103"/>
                  <a:gd name="T90" fmla="*/ 38 w 91"/>
                  <a:gd name="T91" fmla="*/ 81 h 103"/>
                  <a:gd name="T92" fmla="*/ 35 w 91"/>
                  <a:gd name="T93" fmla="*/ 75 h 103"/>
                  <a:gd name="T94" fmla="*/ 32 w 91"/>
                  <a:gd name="T95" fmla="*/ 68 h 103"/>
                  <a:gd name="T96" fmla="*/ 31 w 91"/>
                  <a:gd name="T97" fmla="*/ 60 h 103"/>
                  <a:gd name="T98" fmla="*/ 31 w 91"/>
                  <a:gd name="T9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1" h="103">
                    <a:moveTo>
                      <a:pt x="31" y="46"/>
                    </a:moveTo>
                    <a:lnTo>
                      <a:pt x="32" y="41"/>
                    </a:lnTo>
                    <a:lnTo>
                      <a:pt x="32" y="37"/>
                    </a:lnTo>
                    <a:lnTo>
                      <a:pt x="33" y="33"/>
                    </a:lnTo>
                    <a:lnTo>
                      <a:pt x="34" y="29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8" y="20"/>
                    </a:lnTo>
                    <a:lnTo>
                      <a:pt x="40" y="18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6" y="12"/>
                    </a:lnTo>
                    <a:lnTo>
                      <a:pt x="48" y="10"/>
                    </a:lnTo>
                    <a:lnTo>
                      <a:pt x="51" y="10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8" y="14"/>
                    </a:lnTo>
                    <a:lnTo>
                      <a:pt x="70" y="15"/>
                    </a:lnTo>
                    <a:lnTo>
                      <a:pt x="72" y="18"/>
                    </a:lnTo>
                    <a:lnTo>
                      <a:pt x="75" y="22"/>
                    </a:lnTo>
                    <a:lnTo>
                      <a:pt x="76" y="26"/>
                    </a:lnTo>
                    <a:lnTo>
                      <a:pt x="78" y="31"/>
                    </a:lnTo>
                    <a:lnTo>
                      <a:pt x="83" y="31"/>
                    </a:lnTo>
                    <a:lnTo>
                      <a:pt x="91" y="9"/>
                    </a:lnTo>
                    <a:lnTo>
                      <a:pt x="88" y="7"/>
                    </a:lnTo>
                    <a:lnTo>
                      <a:pt x="84" y="5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8" y="1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5"/>
                    </a:lnTo>
                    <a:lnTo>
                      <a:pt x="27" y="6"/>
                    </a:lnTo>
                    <a:lnTo>
                      <a:pt x="23" y="9"/>
                    </a:lnTo>
                    <a:lnTo>
                      <a:pt x="19" y="12"/>
                    </a:lnTo>
                    <a:lnTo>
                      <a:pt x="15" y="15"/>
                    </a:lnTo>
                    <a:lnTo>
                      <a:pt x="12" y="18"/>
                    </a:lnTo>
                    <a:lnTo>
                      <a:pt x="9" y="22"/>
                    </a:lnTo>
                    <a:lnTo>
                      <a:pt x="7" y="27"/>
                    </a:lnTo>
                    <a:lnTo>
                      <a:pt x="4" y="31"/>
                    </a:lnTo>
                    <a:lnTo>
                      <a:pt x="3" y="36"/>
                    </a:lnTo>
                    <a:lnTo>
                      <a:pt x="1" y="42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65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8" y="83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2" y="96"/>
                    </a:lnTo>
                    <a:lnTo>
                      <a:pt x="27" y="98"/>
                    </a:lnTo>
                    <a:lnTo>
                      <a:pt x="32" y="100"/>
                    </a:lnTo>
                    <a:lnTo>
                      <a:pt x="36" y="102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5" y="103"/>
                    </a:lnTo>
                    <a:lnTo>
                      <a:pt x="64" y="103"/>
                    </a:lnTo>
                    <a:lnTo>
                      <a:pt x="72" y="102"/>
                    </a:lnTo>
                    <a:lnTo>
                      <a:pt x="75" y="100"/>
                    </a:lnTo>
                    <a:lnTo>
                      <a:pt x="77" y="99"/>
                    </a:lnTo>
                    <a:lnTo>
                      <a:pt x="80" y="99"/>
                    </a:lnTo>
                    <a:lnTo>
                      <a:pt x="83" y="97"/>
                    </a:lnTo>
                    <a:lnTo>
                      <a:pt x="88" y="84"/>
                    </a:lnTo>
                    <a:lnTo>
                      <a:pt x="84" y="82"/>
                    </a:lnTo>
                    <a:lnTo>
                      <a:pt x="82" y="84"/>
                    </a:lnTo>
                    <a:lnTo>
                      <a:pt x="80" y="86"/>
                    </a:lnTo>
                    <a:lnTo>
                      <a:pt x="77" y="87"/>
                    </a:lnTo>
                    <a:lnTo>
                      <a:pt x="74" y="89"/>
                    </a:lnTo>
                    <a:lnTo>
                      <a:pt x="72" y="91"/>
                    </a:lnTo>
                    <a:lnTo>
                      <a:pt x="68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5" y="91"/>
                    </a:lnTo>
                    <a:lnTo>
                      <a:pt x="52" y="90"/>
                    </a:lnTo>
                    <a:lnTo>
                      <a:pt x="48" y="89"/>
                    </a:lnTo>
                    <a:lnTo>
                      <a:pt x="46" y="87"/>
                    </a:lnTo>
                    <a:lnTo>
                      <a:pt x="43" y="86"/>
                    </a:lnTo>
                    <a:lnTo>
                      <a:pt x="40" y="83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4"/>
                    </a:lnTo>
                    <a:lnTo>
                      <a:pt x="31" y="60"/>
                    </a:lnTo>
                    <a:lnTo>
                      <a:pt x="31" y="55"/>
                    </a:lnTo>
                    <a:lnTo>
                      <a:pt x="31" y="51"/>
                    </a:lnTo>
                    <a:lnTo>
                      <a:pt x="31" y="4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ṩļiḍè"/>
              <p:cNvSpPr/>
              <p:nvPr userDrawn="1"/>
            </p:nvSpPr>
            <p:spPr bwMode="auto">
              <a:xfrm>
                <a:off x="9028113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4 w 93"/>
                  <a:gd name="T9" fmla="*/ 57 h 157"/>
                  <a:gd name="T10" fmla="*/ 66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9 w 93"/>
                  <a:gd name="T21" fmla="*/ 71 h 157"/>
                  <a:gd name="T22" fmla="*/ 26 w 93"/>
                  <a:gd name="T23" fmla="*/ 0 h 157"/>
                  <a:gd name="T24" fmla="*/ 18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2 w 93"/>
                  <a:gd name="T39" fmla="*/ 157 h 157"/>
                  <a:gd name="T40" fmla="*/ 29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30 w 93"/>
                  <a:gd name="T47" fmla="*/ 89 h 157"/>
                  <a:gd name="T48" fmla="*/ 31 w 93"/>
                  <a:gd name="T49" fmla="*/ 84 h 157"/>
                  <a:gd name="T50" fmla="*/ 34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50 w 93"/>
                  <a:gd name="T59" fmla="*/ 72 h 157"/>
                  <a:gd name="T60" fmla="*/ 54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2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5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6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2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79"/>
                    </a:move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4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40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30" y="89"/>
                    </a:lnTo>
                    <a:lnTo>
                      <a:pt x="30" y="87"/>
                    </a:lnTo>
                    <a:lnTo>
                      <a:pt x="31" y="84"/>
                    </a:lnTo>
                    <a:lnTo>
                      <a:pt x="32" y="81"/>
                    </a:lnTo>
                    <a:lnTo>
                      <a:pt x="34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4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1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5" y="106"/>
                    </a:lnTo>
                    <a:lnTo>
                      <a:pt x="65" y="157"/>
                    </a:lnTo>
                    <a:lnTo>
                      <a:pt x="68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3" y="82"/>
                    </a:lnTo>
                    <a:lnTo>
                      <a:pt x="92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ļiḓê"/>
              <p:cNvSpPr/>
              <p:nvPr userDrawn="1"/>
            </p:nvSpPr>
            <p:spPr bwMode="auto">
              <a:xfrm>
                <a:off x="92297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1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1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9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60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5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9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1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6" y="102"/>
                    </a:lnTo>
                    <a:lnTo>
                      <a:pt x="29" y="102"/>
                    </a:lnTo>
                    <a:lnTo>
                      <a:pt x="29" y="55"/>
                    </a:lnTo>
                    <a:lnTo>
                      <a:pt x="28" y="51"/>
                    </a:lnTo>
                    <a:lnTo>
                      <a:pt x="29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1" y="32"/>
                    </a:lnTo>
                    <a:lnTo>
                      <a:pt x="31" y="29"/>
                    </a:lnTo>
                    <a:lnTo>
                      <a:pt x="33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1" y="18"/>
                    </a:lnTo>
                    <a:lnTo>
                      <a:pt x="43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9" y="22"/>
                    </a:lnTo>
                    <a:lnTo>
                      <a:pt x="60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4" y="36"/>
                    </a:lnTo>
                    <a:lnTo>
                      <a:pt x="65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ṧļïḑe"/>
              <p:cNvSpPr/>
              <p:nvPr userDrawn="1"/>
            </p:nvSpPr>
            <p:spPr bwMode="auto">
              <a:xfrm>
                <a:off x="9426576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6 w 102"/>
                  <a:gd name="T3" fmla="*/ 25 h 103"/>
                  <a:gd name="T4" fmla="*/ 91 w 102"/>
                  <a:gd name="T5" fmla="*/ 17 h 103"/>
                  <a:gd name="T6" fmla="*/ 84 w 102"/>
                  <a:gd name="T7" fmla="*/ 10 h 103"/>
                  <a:gd name="T8" fmla="*/ 76 w 102"/>
                  <a:gd name="T9" fmla="*/ 6 h 103"/>
                  <a:gd name="T10" fmla="*/ 67 w 102"/>
                  <a:gd name="T11" fmla="*/ 2 h 103"/>
                  <a:gd name="T12" fmla="*/ 56 w 102"/>
                  <a:gd name="T13" fmla="*/ 1 h 103"/>
                  <a:gd name="T14" fmla="*/ 44 w 102"/>
                  <a:gd name="T15" fmla="*/ 1 h 103"/>
                  <a:gd name="T16" fmla="*/ 33 w 102"/>
                  <a:gd name="T17" fmla="*/ 2 h 103"/>
                  <a:gd name="T18" fmla="*/ 24 w 102"/>
                  <a:gd name="T19" fmla="*/ 6 h 103"/>
                  <a:gd name="T20" fmla="*/ 16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1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1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6 w 102"/>
                  <a:gd name="T39" fmla="*/ 94 h 103"/>
                  <a:gd name="T40" fmla="*/ 24 w 102"/>
                  <a:gd name="T41" fmla="*/ 98 h 103"/>
                  <a:gd name="T42" fmla="*/ 33 w 102"/>
                  <a:gd name="T43" fmla="*/ 102 h 103"/>
                  <a:gd name="T44" fmla="*/ 44 w 102"/>
                  <a:gd name="T45" fmla="*/ 103 h 103"/>
                  <a:gd name="T46" fmla="*/ 56 w 102"/>
                  <a:gd name="T47" fmla="*/ 103 h 103"/>
                  <a:gd name="T48" fmla="*/ 67 w 102"/>
                  <a:gd name="T49" fmla="*/ 102 h 103"/>
                  <a:gd name="T50" fmla="*/ 76 w 102"/>
                  <a:gd name="T51" fmla="*/ 98 h 103"/>
                  <a:gd name="T52" fmla="*/ 84 w 102"/>
                  <a:gd name="T53" fmla="*/ 92 h 103"/>
                  <a:gd name="T54" fmla="*/ 91 w 102"/>
                  <a:gd name="T55" fmla="*/ 86 h 103"/>
                  <a:gd name="T56" fmla="*/ 96 w 102"/>
                  <a:gd name="T57" fmla="*/ 78 h 103"/>
                  <a:gd name="T58" fmla="*/ 100 w 102"/>
                  <a:gd name="T59" fmla="*/ 68 h 103"/>
                  <a:gd name="T60" fmla="*/ 101 w 102"/>
                  <a:gd name="T61" fmla="*/ 56 h 103"/>
                  <a:gd name="T62" fmla="*/ 101 w 102"/>
                  <a:gd name="T63" fmla="*/ 44 h 103"/>
                  <a:gd name="T64" fmla="*/ 70 w 102"/>
                  <a:gd name="T65" fmla="*/ 58 h 103"/>
                  <a:gd name="T66" fmla="*/ 68 w 102"/>
                  <a:gd name="T67" fmla="*/ 72 h 103"/>
                  <a:gd name="T68" fmla="*/ 66 w 102"/>
                  <a:gd name="T69" fmla="*/ 79 h 103"/>
                  <a:gd name="T70" fmla="*/ 64 w 102"/>
                  <a:gd name="T71" fmla="*/ 86 h 103"/>
                  <a:gd name="T72" fmla="*/ 60 w 102"/>
                  <a:gd name="T73" fmla="*/ 91 h 103"/>
                  <a:gd name="T74" fmla="*/ 56 w 102"/>
                  <a:gd name="T75" fmla="*/ 94 h 103"/>
                  <a:gd name="T76" fmla="*/ 53 w 102"/>
                  <a:gd name="T77" fmla="*/ 95 h 103"/>
                  <a:gd name="T78" fmla="*/ 48 w 102"/>
                  <a:gd name="T79" fmla="*/ 95 h 103"/>
                  <a:gd name="T80" fmla="*/ 44 w 102"/>
                  <a:gd name="T81" fmla="*/ 94 h 103"/>
                  <a:gd name="T82" fmla="*/ 40 w 102"/>
                  <a:gd name="T83" fmla="*/ 91 h 103"/>
                  <a:gd name="T84" fmla="*/ 36 w 102"/>
                  <a:gd name="T85" fmla="*/ 87 h 103"/>
                  <a:gd name="T86" fmla="*/ 34 w 102"/>
                  <a:gd name="T87" fmla="*/ 83 h 103"/>
                  <a:gd name="T88" fmla="*/ 32 w 102"/>
                  <a:gd name="T89" fmla="*/ 75 h 103"/>
                  <a:gd name="T90" fmla="*/ 31 w 102"/>
                  <a:gd name="T91" fmla="*/ 68 h 103"/>
                  <a:gd name="T92" fmla="*/ 30 w 102"/>
                  <a:gd name="T93" fmla="*/ 59 h 103"/>
                  <a:gd name="T94" fmla="*/ 30 w 102"/>
                  <a:gd name="T95" fmla="*/ 49 h 103"/>
                  <a:gd name="T96" fmla="*/ 31 w 102"/>
                  <a:gd name="T97" fmla="*/ 38 h 103"/>
                  <a:gd name="T98" fmla="*/ 32 w 102"/>
                  <a:gd name="T99" fmla="*/ 30 h 103"/>
                  <a:gd name="T100" fmla="*/ 34 w 102"/>
                  <a:gd name="T101" fmla="*/ 23 h 103"/>
                  <a:gd name="T102" fmla="*/ 36 w 102"/>
                  <a:gd name="T103" fmla="*/ 18 h 103"/>
                  <a:gd name="T104" fmla="*/ 40 w 102"/>
                  <a:gd name="T105" fmla="*/ 14 h 103"/>
                  <a:gd name="T106" fmla="*/ 44 w 102"/>
                  <a:gd name="T107" fmla="*/ 10 h 103"/>
                  <a:gd name="T108" fmla="*/ 48 w 102"/>
                  <a:gd name="T109" fmla="*/ 9 h 103"/>
                  <a:gd name="T110" fmla="*/ 53 w 102"/>
                  <a:gd name="T111" fmla="*/ 9 h 103"/>
                  <a:gd name="T112" fmla="*/ 58 w 102"/>
                  <a:gd name="T113" fmla="*/ 10 h 103"/>
                  <a:gd name="T114" fmla="*/ 61 w 102"/>
                  <a:gd name="T115" fmla="*/ 13 h 103"/>
                  <a:gd name="T116" fmla="*/ 64 w 102"/>
                  <a:gd name="T117" fmla="*/ 16 h 103"/>
                  <a:gd name="T118" fmla="*/ 67 w 102"/>
                  <a:gd name="T119" fmla="*/ 22 h 103"/>
                  <a:gd name="T120" fmla="*/ 68 w 102"/>
                  <a:gd name="T121" fmla="*/ 27 h 103"/>
                  <a:gd name="T122" fmla="*/ 70 w 102"/>
                  <a:gd name="T123" fmla="*/ 38 h 103"/>
                  <a:gd name="T124" fmla="*/ 70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0" y="38"/>
                    </a:moveTo>
                    <a:lnTo>
                      <a:pt x="100" y="34"/>
                    </a:lnTo>
                    <a:lnTo>
                      <a:pt x="97" y="29"/>
                    </a:lnTo>
                    <a:lnTo>
                      <a:pt x="96" y="25"/>
                    </a:lnTo>
                    <a:lnTo>
                      <a:pt x="93" y="21"/>
                    </a:lnTo>
                    <a:lnTo>
                      <a:pt x="91" y="17"/>
                    </a:lnTo>
                    <a:lnTo>
                      <a:pt x="88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4"/>
                    </a:lnTo>
                    <a:lnTo>
                      <a:pt x="67" y="2"/>
                    </a:lnTo>
                    <a:lnTo>
                      <a:pt x="62" y="1"/>
                    </a:lnTo>
                    <a:lnTo>
                      <a:pt x="56" y="1"/>
                    </a:lnTo>
                    <a:lnTo>
                      <a:pt x="51" y="0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3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7" y="22"/>
                    </a:lnTo>
                    <a:lnTo>
                      <a:pt x="5" y="27"/>
                    </a:lnTo>
                    <a:lnTo>
                      <a:pt x="3" y="31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5" y="80"/>
                    </a:lnTo>
                    <a:lnTo>
                      <a:pt x="7" y="84"/>
                    </a:lnTo>
                    <a:lnTo>
                      <a:pt x="10" y="87"/>
                    </a:lnTo>
                    <a:lnTo>
                      <a:pt x="12" y="91"/>
                    </a:lnTo>
                    <a:lnTo>
                      <a:pt x="16" y="94"/>
                    </a:lnTo>
                    <a:lnTo>
                      <a:pt x="20" y="96"/>
                    </a:lnTo>
                    <a:lnTo>
                      <a:pt x="24" y="98"/>
                    </a:lnTo>
                    <a:lnTo>
                      <a:pt x="28" y="100"/>
                    </a:lnTo>
                    <a:lnTo>
                      <a:pt x="33" y="102"/>
                    </a:lnTo>
                    <a:lnTo>
                      <a:pt x="39" y="103"/>
                    </a:lnTo>
                    <a:lnTo>
                      <a:pt x="44" y="103"/>
                    </a:lnTo>
                    <a:lnTo>
                      <a:pt x="51" y="103"/>
                    </a:lnTo>
                    <a:lnTo>
                      <a:pt x="56" y="103"/>
                    </a:lnTo>
                    <a:lnTo>
                      <a:pt x="62" y="103"/>
                    </a:lnTo>
                    <a:lnTo>
                      <a:pt x="67" y="102"/>
                    </a:lnTo>
                    <a:lnTo>
                      <a:pt x="72" y="99"/>
                    </a:lnTo>
                    <a:lnTo>
                      <a:pt x="76" y="98"/>
                    </a:lnTo>
                    <a:lnTo>
                      <a:pt x="80" y="95"/>
                    </a:lnTo>
                    <a:lnTo>
                      <a:pt x="84" y="92"/>
                    </a:lnTo>
                    <a:lnTo>
                      <a:pt x="88" y="90"/>
                    </a:lnTo>
                    <a:lnTo>
                      <a:pt x="91" y="86"/>
                    </a:lnTo>
                    <a:lnTo>
                      <a:pt x="93" y="82"/>
                    </a:lnTo>
                    <a:lnTo>
                      <a:pt x="96" y="78"/>
                    </a:lnTo>
                    <a:lnTo>
                      <a:pt x="97" y="73"/>
                    </a:lnTo>
                    <a:lnTo>
                      <a:pt x="100" y="68"/>
                    </a:lnTo>
                    <a:lnTo>
                      <a:pt x="100" y="63"/>
                    </a:lnTo>
                    <a:lnTo>
                      <a:pt x="101" y="56"/>
                    </a:lnTo>
                    <a:lnTo>
                      <a:pt x="102" y="50"/>
                    </a:lnTo>
                    <a:lnTo>
                      <a:pt x="101" y="44"/>
                    </a:lnTo>
                    <a:lnTo>
                      <a:pt x="100" y="38"/>
                    </a:lnTo>
                    <a:close/>
                    <a:moveTo>
                      <a:pt x="70" y="58"/>
                    </a:moveTo>
                    <a:lnTo>
                      <a:pt x="69" y="68"/>
                    </a:lnTo>
                    <a:lnTo>
                      <a:pt x="68" y="72"/>
                    </a:lnTo>
                    <a:lnTo>
                      <a:pt x="68" y="76"/>
                    </a:lnTo>
                    <a:lnTo>
                      <a:pt x="66" y="79"/>
                    </a:lnTo>
                    <a:lnTo>
                      <a:pt x="65" y="83"/>
                    </a:lnTo>
                    <a:lnTo>
                      <a:pt x="64" y="86"/>
                    </a:lnTo>
                    <a:lnTo>
                      <a:pt x="62" y="88"/>
                    </a:lnTo>
                    <a:lnTo>
                      <a:pt x="60" y="91"/>
                    </a:lnTo>
                    <a:lnTo>
                      <a:pt x="59" y="92"/>
                    </a:lnTo>
                    <a:lnTo>
                      <a:pt x="56" y="94"/>
                    </a:lnTo>
                    <a:lnTo>
                      <a:pt x="55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8" y="95"/>
                    </a:lnTo>
                    <a:lnTo>
                      <a:pt x="45" y="95"/>
                    </a:lnTo>
                    <a:lnTo>
                      <a:pt x="44" y="94"/>
                    </a:lnTo>
                    <a:lnTo>
                      <a:pt x="41" y="93"/>
                    </a:lnTo>
                    <a:lnTo>
                      <a:pt x="40" y="91"/>
                    </a:lnTo>
                    <a:lnTo>
                      <a:pt x="38" y="90"/>
                    </a:lnTo>
                    <a:lnTo>
                      <a:pt x="36" y="87"/>
                    </a:lnTo>
                    <a:lnTo>
                      <a:pt x="35" y="85"/>
                    </a:lnTo>
                    <a:lnTo>
                      <a:pt x="34" y="83"/>
                    </a:lnTo>
                    <a:lnTo>
                      <a:pt x="32" y="79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0" y="59"/>
                    </a:lnTo>
                    <a:lnTo>
                      <a:pt x="30" y="54"/>
                    </a:lnTo>
                    <a:lnTo>
                      <a:pt x="30" y="49"/>
                    </a:lnTo>
                    <a:lnTo>
                      <a:pt x="31" y="43"/>
                    </a:lnTo>
                    <a:lnTo>
                      <a:pt x="31" y="38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3" y="27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6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2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60" y="11"/>
                    </a:lnTo>
                    <a:lnTo>
                      <a:pt x="61" y="13"/>
                    </a:lnTo>
                    <a:lnTo>
                      <a:pt x="63" y="14"/>
                    </a:lnTo>
                    <a:lnTo>
                      <a:pt x="64" y="16"/>
                    </a:lnTo>
                    <a:lnTo>
                      <a:pt x="66" y="18"/>
                    </a:lnTo>
                    <a:lnTo>
                      <a:pt x="67" y="22"/>
                    </a:lnTo>
                    <a:lnTo>
                      <a:pt x="68" y="24"/>
                    </a:lnTo>
                    <a:lnTo>
                      <a:pt x="68" y="27"/>
                    </a:lnTo>
                    <a:lnTo>
                      <a:pt x="69" y="30"/>
                    </a:lnTo>
                    <a:lnTo>
                      <a:pt x="70" y="38"/>
                    </a:lnTo>
                    <a:lnTo>
                      <a:pt x="71" y="47"/>
                    </a:lnTo>
                    <a:lnTo>
                      <a:pt x="70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ļïdé"/>
              <p:cNvSpPr/>
              <p:nvPr userDrawn="1"/>
            </p:nvSpPr>
            <p:spPr bwMode="auto">
              <a:xfrm>
                <a:off x="9640888" y="4014788"/>
                <a:ext cx="44450" cy="249238"/>
              </a:xfrm>
              <a:custGeom>
                <a:avLst/>
                <a:gdLst>
                  <a:gd name="T0" fmla="*/ 20 w 28"/>
                  <a:gd name="T1" fmla="*/ 1 h 157"/>
                  <a:gd name="T2" fmla="*/ 17 w 28"/>
                  <a:gd name="T3" fmla="*/ 1 h 157"/>
                  <a:gd name="T4" fmla="*/ 14 w 28"/>
                  <a:gd name="T5" fmla="*/ 1 h 157"/>
                  <a:gd name="T6" fmla="*/ 13 w 28"/>
                  <a:gd name="T7" fmla="*/ 1 h 157"/>
                  <a:gd name="T8" fmla="*/ 11 w 28"/>
                  <a:gd name="T9" fmla="*/ 1 h 157"/>
                  <a:gd name="T10" fmla="*/ 9 w 28"/>
                  <a:gd name="T11" fmla="*/ 1 h 157"/>
                  <a:gd name="T12" fmla="*/ 7 w 28"/>
                  <a:gd name="T13" fmla="*/ 1 h 157"/>
                  <a:gd name="T14" fmla="*/ 3 w 28"/>
                  <a:gd name="T15" fmla="*/ 0 h 157"/>
                  <a:gd name="T16" fmla="*/ 0 w 28"/>
                  <a:gd name="T17" fmla="*/ 0 h 157"/>
                  <a:gd name="T18" fmla="*/ 0 w 28"/>
                  <a:gd name="T19" fmla="*/ 157 h 157"/>
                  <a:gd name="T20" fmla="*/ 3 w 28"/>
                  <a:gd name="T21" fmla="*/ 157 h 157"/>
                  <a:gd name="T22" fmla="*/ 7 w 28"/>
                  <a:gd name="T23" fmla="*/ 157 h 157"/>
                  <a:gd name="T24" fmla="*/ 11 w 28"/>
                  <a:gd name="T25" fmla="*/ 157 h 157"/>
                  <a:gd name="T26" fmla="*/ 14 w 28"/>
                  <a:gd name="T27" fmla="*/ 157 h 157"/>
                  <a:gd name="T28" fmla="*/ 17 w 28"/>
                  <a:gd name="T29" fmla="*/ 157 h 157"/>
                  <a:gd name="T30" fmla="*/ 21 w 28"/>
                  <a:gd name="T31" fmla="*/ 157 h 157"/>
                  <a:gd name="T32" fmla="*/ 24 w 28"/>
                  <a:gd name="T33" fmla="*/ 157 h 157"/>
                  <a:gd name="T34" fmla="*/ 28 w 28"/>
                  <a:gd name="T35" fmla="*/ 157 h 157"/>
                  <a:gd name="T36" fmla="*/ 28 w 28"/>
                  <a:gd name="T37" fmla="*/ 0 h 157"/>
                  <a:gd name="T38" fmla="*/ 25 w 28"/>
                  <a:gd name="T39" fmla="*/ 0 h 157"/>
                  <a:gd name="T40" fmla="*/ 20 w 28"/>
                  <a:gd name="T41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57">
                    <a:moveTo>
                      <a:pt x="20" y="1"/>
                    </a:move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7" y="157"/>
                    </a:lnTo>
                    <a:lnTo>
                      <a:pt x="21" y="157"/>
                    </a:lnTo>
                    <a:lnTo>
                      <a:pt x="24" y="157"/>
                    </a:lnTo>
                    <a:lnTo>
                      <a:pt x="28" y="157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ṩliďé"/>
              <p:cNvSpPr/>
              <p:nvPr userDrawn="1"/>
            </p:nvSpPr>
            <p:spPr bwMode="auto">
              <a:xfrm>
                <a:off x="9737726" y="4102101"/>
                <a:ext cx="163513" cy="163513"/>
              </a:xfrm>
              <a:custGeom>
                <a:avLst/>
                <a:gdLst>
                  <a:gd name="T0" fmla="*/ 100 w 103"/>
                  <a:gd name="T1" fmla="*/ 34 h 103"/>
                  <a:gd name="T2" fmla="*/ 96 w 103"/>
                  <a:gd name="T3" fmla="*/ 25 h 103"/>
                  <a:gd name="T4" fmla="*/ 92 w 103"/>
                  <a:gd name="T5" fmla="*/ 17 h 103"/>
                  <a:gd name="T6" fmla="*/ 85 w 103"/>
                  <a:gd name="T7" fmla="*/ 10 h 103"/>
                  <a:gd name="T8" fmla="*/ 77 w 103"/>
                  <a:gd name="T9" fmla="*/ 6 h 103"/>
                  <a:gd name="T10" fmla="*/ 68 w 103"/>
                  <a:gd name="T11" fmla="*/ 2 h 103"/>
                  <a:gd name="T12" fmla="*/ 57 w 103"/>
                  <a:gd name="T13" fmla="*/ 1 h 103"/>
                  <a:gd name="T14" fmla="*/ 45 w 103"/>
                  <a:gd name="T15" fmla="*/ 1 h 103"/>
                  <a:gd name="T16" fmla="*/ 35 w 103"/>
                  <a:gd name="T17" fmla="*/ 2 h 103"/>
                  <a:gd name="T18" fmla="*/ 25 w 103"/>
                  <a:gd name="T19" fmla="*/ 6 h 103"/>
                  <a:gd name="T20" fmla="*/ 17 w 103"/>
                  <a:gd name="T21" fmla="*/ 12 h 103"/>
                  <a:gd name="T22" fmla="*/ 11 w 103"/>
                  <a:gd name="T23" fmla="*/ 18 h 103"/>
                  <a:gd name="T24" fmla="*/ 5 w 103"/>
                  <a:gd name="T25" fmla="*/ 27 h 103"/>
                  <a:gd name="T26" fmla="*/ 2 w 103"/>
                  <a:gd name="T27" fmla="*/ 37 h 103"/>
                  <a:gd name="T28" fmla="*/ 0 w 103"/>
                  <a:gd name="T29" fmla="*/ 48 h 103"/>
                  <a:gd name="T30" fmla="*/ 0 w 103"/>
                  <a:gd name="T31" fmla="*/ 61 h 103"/>
                  <a:gd name="T32" fmla="*/ 2 w 103"/>
                  <a:gd name="T33" fmla="*/ 71 h 103"/>
                  <a:gd name="T34" fmla="*/ 5 w 103"/>
                  <a:gd name="T35" fmla="*/ 80 h 103"/>
                  <a:gd name="T36" fmla="*/ 11 w 103"/>
                  <a:gd name="T37" fmla="*/ 87 h 103"/>
                  <a:gd name="T38" fmla="*/ 17 w 103"/>
                  <a:gd name="T39" fmla="*/ 94 h 103"/>
                  <a:gd name="T40" fmla="*/ 25 w 103"/>
                  <a:gd name="T41" fmla="*/ 98 h 103"/>
                  <a:gd name="T42" fmla="*/ 35 w 103"/>
                  <a:gd name="T43" fmla="*/ 102 h 103"/>
                  <a:gd name="T44" fmla="*/ 45 w 103"/>
                  <a:gd name="T45" fmla="*/ 103 h 103"/>
                  <a:gd name="T46" fmla="*/ 57 w 103"/>
                  <a:gd name="T47" fmla="*/ 103 h 103"/>
                  <a:gd name="T48" fmla="*/ 68 w 103"/>
                  <a:gd name="T49" fmla="*/ 102 h 103"/>
                  <a:gd name="T50" fmla="*/ 77 w 103"/>
                  <a:gd name="T51" fmla="*/ 98 h 103"/>
                  <a:gd name="T52" fmla="*/ 85 w 103"/>
                  <a:gd name="T53" fmla="*/ 92 h 103"/>
                  <a:gd name="T54" fmla="*/ 92 w 103"/>
                  <a:gd name="T55" fmla="*/ 86 h 103"/>
                  <a:gd name="T56" fmla="*/ 96 w 103"/>
                  <a:gd name="T57" fmla="*/ 78 h 103"/>
                  <a:gd name="T58" fmla="*/ 100 w 103"/>
                  <a:gd name="T59" fmla="*/ 68 h 103"/>
                  <a:gd name="T60" fmla="*/ 102 w 103"/>
                  <a:gd name="T61" fmla="*/ 56 h 103"/>
                  <a:gd name="T62" fmla="*/ 102 w 103"/>
                  <a:gd name="T63" fmla="*/ 44 h 103"/>
                  <a:gd name="T64" fmla="*/ 71 w 103"/>
                  <a:gd name="T65" fmla="*/ 58 h 103"/>
                  <a:gd name="T66" fmla="*/ 69 w 103"/>
                  <a:gd name="T67" fmla="*/ 72 h 103"/>
                  <a:gd name="T68" fmla="*/ 67 w 103"/>
                  <a:gd name="T69" fmla="*/ 79 h 103"/>
                  <a:gd name="T70" fmla="*/ 64 w 103"/>
                  <a:gd name="T71" fmla="*/ 86 h 103"/>
                  <a:gd name="T72" fmla="*/ 61 w 103"/>
                  <a:gd name="T73" fmla="*/ 91 h 103"/>
                  <a:gd name="T74" fmla="*/ 58 w 103"/>
                  <a:gd name="T75" fmla="*/ 94 h 103"/>
                  <a:gd name="T76" fmla="*/ 53 w 103"/>
                  <a:gd name="T77" fmla="*/ 95 h 103"/>
                  <a:gd name="T78" fmla="*/ 49 w 103"/>
                  <a:gd name="T79" fmla="*/ 95 h 103"/>
                  <a:gd name="T80" fmla="*/ 44 w 103"/>
                  <a:gd name="T81" fmla="*/ 94 h 103"/>
                  <a:gd name="T82" fmla="*/ 40 w 103"/>
                  <a:gd name="T83" fmla="*/ 91 h 103"/>
                  <a:gd name="T84" fmla="*/ 37 w 103"/>
                  <a:gd name="T85" fmla="*/ 87 h 103"/>
                  <a:gd name="T86" fmla="*/ 35 w 103"/>
                  <a:gd name="T87" fmla="*/ 83 h 103"/>
                  <a:gd name="T88" fmla="*/ 33 w 103"/>
                  <a:gd name="T89" fmla="*/ 75 h 103"/>
                  <a:gd name="T90" fmla="*/ 32 w 103"/>
                  <a:gd name="T91" fmla="*/ 68 h 103"/>
                  <a:gd name="T92" fmla="*/ 31 w 103"/>
                  <a:gd name="T93" fmla="*/ 59 h 103"/>
                  <a:gd name="T94" fmla="*/ 31 w 103"/>
                  <a:gd name="T95" fmla="*/ 49 h 103"/>
                  <a:gd name="T96" fmla="*/ 32 w 103"/>
                  <a:gd name="T97" fmla="*/ 38 h 103"/>
                  <a:gd name="T98" fmla="*/ 33 w 103"/>
                  <a:gd name="T99" fmla="*/ 30 h 103"/>
                  <a:gd name="T100" fmla="*/ 35 w 103"/>
                  <a:gd name="T101" fmla="*/ 23 h 103"/>
                  <a:gd name="T102" fmla="*/ 38 w 103"/>
                  <a:gd name="T103" fmla="*/ 18 h 103"/>
                  <a:gd name="T104" fmla="*/ 41 w 103"/>
                  <a:gd name="T105" fmla="*/ 14 h 103"/>
                  <a:gd name="T106" fmla="*/ 45 w 103"/>
                  <a:gd name="T107" fmla="*/ 10 h 103"/>
                  <a:gd name="T108" fmla="*/ 50 w 103"/>
                  <a:gd name="T109" fmla="*/ 9 h 103"/>
                  <a:gd name="T110" fmla="*/ 55 w 103"/>
                  <a:gd name="T111" fmla="*/ 9 h 103"/>
                  <a:gd name="T112" fmla="*/ 59 w 103"/>
                  <a:gd name="T113" fmla="*/ 10 h 103"/>
                  <a:gd name="T114" fmla="*/ 62 w 103"/>
                  <a:gd name="T115" fmla="*/ 13 h 103"/>
                  <a:gd name="T116" fmla="*/ 65 w 103"/>
                  <a:gd name="T117" fmla="*/ 16 h 103"/>
                  <a:gd name="T118" fmla="*/ 68 w 103"/>
                  <a:gd name="T119" fmla="*/ 22 h 103"/>
                  <a:gd name="T120" fmla="*/ 69 w 103"/>
                  <a:gd name="T121" fmla="*/ 27 h 103"/>
                  <a:gd name="T122" fmla="*/ 72 w 103"/>
                  <a:gd name="T123" fmla="*/ 38 h 103"/>
                  <a:gd name="T124" fmla="*/ 71 w 103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9" y="29"/>
                    </a:lnTo>
                    <a:lnTo>
                      <a:pt x="96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2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0" y="9"/>
                    </a:lnTo>
                    <a:lnTo>
                      <a:pt x="17" y="12"/>
                    </a:lnTo>
                    <a:lnTo>
                      <a:pt x="14" y="14"/>
                    </a:lnTo>
                    <a:lnTo>
                      <a:pt x="11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7" y="94"/>
                    </a:lnTo>
                    <a:lnTo>
                      <a:pt x="20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8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6" y="78"/>
                    </a:lnTo>
                    <a:lnTo>
                      <a:pt x="99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3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70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6" y="83"/>
                    </a:lnTo>
                    <a:lnTo>
                      <a:pt x="64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4" y="94"/>
                    </a:lnTo>
                    <a:lnTo>
                      <a:pt x="42" y="93"/>
                    </a:lnTo>
                    <a:lnTo>
                      <a:pt x="40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4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4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6" y="10"/>
                    </a:lnTo>
                    <a:lnTo>
                      <a:pt x="59" y="10"/>
                    </a:lnTo>
                    <a:lnTo>
                      <a:pt x="60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8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1ïḑé"/>
              <p:cNvSpPr/>
              <p:nvPr userDrawn="1"/>
            </p:nvSpPr>
            <p:spPr bwMode="auto">
              <a:xfrm>
                <a:off x="9939338" y="4102101"/>
                <a:ext cx="152400" cy="247650"/>
              </a:xfrm>
              <a:custGeom>
                <a:avLst/>
                <a:gdLst>
                  <a:gd name="T0" fmla="*/ 90 w 96"/>
                  <a:gd name="T1" fmla="*/ 95 h 156"/>
                  <a:gd name="T2" fmla="*/ 79 w 96"/>
                  <a:gd name="T3" fmla="*/ 88 h 156"/>
                  <a:gd name="T4" fmla="*/ 48 w 96"/>
                  <a:gd name="T5" fmla="*/ 85 h 156"/>
                  <a:gd name="T6" fmla="*/ 34 w 96"/>
                  <a:gd name="T7" fmla="*/ 82 h 156"/>
                  <a:gd name="T8" fmla="*/ 30 w 96"/>
                  <a:gd name="T9" fmla="*/ 75 h 156"/>
                  <a:gd name="T10" fmla="*/ 33 w 96"/>
                  <a:gd name="T11" fmla="*/ 70 h 156"/>
                  <a:gd name="T12" fmla="*/ 41 w 96"/>
                  <a:gd name="T13" fmla="*/ 67 h 156"/>
                  <a:gd name="T14" fmla="*/ 57 w 96"/>
                  <a:gd name="T15" fmla="*/ 66 h 156"/>
                  <a:gd name="T16" fmla="*/ 74 w 96"/>
                  <a:gd name="T17" fmla="*/ 58 h 156"/>
                  <a:gd name="T18" fmla="*/ 84 w 96"/>
                  <a:gd name="T19" fmla="*/ 44 h 156"/>
                  <a:gd name="T20" fmla="*/ 86 w 96"/>
                  <a:gd name="T21" fmla="*/ 26 h 156"/>
                  <a:gd name="T22" fmla="*/ 78 w 96"/>
                  <a:gd name="T23" fmla="*/ 12 h 156"/>
                  <a:gd name="T24" fmla="*/ 64 w 96"/>
                  <a:gd name="T25" fmla="*/ 1 h 156"/>
                  <a:gd name="T26" fmla="*/ 48 w 96"/>
                  <a:gd name="T27" fmla="*/ 0 h 156"/>
                  <a:gd name="T28" fmla="*/ 23 w 96"/>
                  <a:gd name="T29" fmla="*/ 3 h 156"/>
                  <a:gd name="T30" fmla="*/ 7 w 96"/>
                  <a:gd name="T31" fmla="*/ 12 h 156"/>
                  <a:gd name="T32" fmla="*/ 1 w 96"/>
                  <a:gd name="T33" fmla="*/ 28 h 156"/>
                  <a:gd name="T34" fmla="*/ 2 w 96"/>
                  <a:gd name="T35" fmla="*/ 44 h 156"/>
                  <a:gd name="T36" fmla="*/ 9 w 96"/>
                  <a:gd name="T37" fmla="*/ 56 h 156"/>
                  <a:gd name="T38" fmla="*/ 21 w 96"/>
                  <a:gd name="T39" fmla="*/ 63 h 156"/>
                  <a:gd name="T40" fmla="*/ 17 w 96"/>
                  <a:gd name="T41" fmla="*/ 70 h 156"/>
                  <a:gd name="T42" fmla="*/ 8 w 96"/>
                  <a:gd name="T43" fmla="*/ 84 h 156"/>
                  <a:gd name="T44" fmla="*/ 10 w 96"/>
                  <a:gd name="T45" fmla="*/ 97 h 156"/>
                  <a:gd name="T46" fmla="*/ 20 w 96"/>
                  <a:gd name="T47" fmla="*/ 103 h 156"/>
                  <a:gd name="T48" fmla="*/ 4 w 96"/>
                  <a:gd name="T49" fmla="*/ 113 h 156"/>
                  <a:gd name="T50" fmla="*/ 0 w 96"/>
                  <a:gd name="T51" fmla="*/ 131 h 156"/>
                  <a:gd name="T52" fmla="*/ 6 w 96"/>
                  <a:gd name="T53" fmla="*/ 144 h 156"/>
                  <a:gd name="T54" fmla="*/ 20 w 96"/>
                  <a:gd name="T55" fmla="*/ 152 h 156"/>
                  <a:gd name="T56" fmla="*/ 42 w 96"/>
                  <a:gd name="T57" fmla="*/ 156 h 156"/>
                  <a:gd name="T58" fmla="*/ 70 w 96"/>
                  <a:gd name="T59" fmla="*/ 150 h 156"/>
                  <a:gd name="T60" fmla="*/ 87 w 96"/>
                  <a:gd name="T61" fmla="*/ 137 h 156"/>
                  <a:gd name="T62" fmla="*/ 95 w 96"/>
                  <a:gd name="T63" fmla="*/ 116 h 156"/>
                  <a:gd name="T64" fmla="*/ 30 w 96"/>
                  <a:gd name="T65" fmla="*/ 29 h 156"/>
                  <a:gd name="T66" fmla="*/ 34 w 96"/>
                  <a:gd name="T67" fmla="*/ 14 h 156"/>
                  <a:gd name="T68" fmla="*/ 40 w 96"/>
                  <a:gd name="T69" fmla="*/ 9 h 156"/>
                  <a:gd name="T70" fmla="*/ 47 w 96"/>
                  <a:gd name="T71" fmla="*/ 8 h 156"/>
                  <a:gd name="T72" fmla="*/ 53 w 96"/>
                  <a:gd name="T73" fmla="*/ 12 h 156"/>
                  <a:gd name="T74" fmla="*/ 58 w 96"/>
                  <a:gd name="T75" fmla="*/ 31 h 156"/>
                  <a:gd name="T76" fmla="*/ 53 w 96"/>
                  <a:gd name="T77" fmla="*/ 55 h 156"/>
                  <a:gd name="T78" fmla="*/ 47 w 96"/>
                  <a:gd name="T79" fmla="*/ 59 h 156"/>
                  <a:gd name="T80" fmla="*/ 39 w 96"/>
                  <a:gd name="T81" fmla="*/ 59 h 156"/>
                  <a:gd name="T82" fmla="*/ 34 w 96"/>
                  <a:gd name="T83" fmla="*/ 54 h 156"/>
                  <a:gd name="T84" fmla="*/ 30 w 96"/>
                  <a:gd name="T85" fmla="*/ 29 h 156"/>
                  <a:gd name="T86" fmla="*/ 70 w 96"/>
                  <a:gd name="T87" fmla="*/ 131 h 156"/>
                  <a:gd name="T88" fmla="*/ 64 w 96"/>
                  <a:gd name="T89" fmla="*/ 140 h 156"/>
                  <a:gd name="T90" fmla="*/ 54 w 96"/>
                  <a:gd name="T91" fmla="*/ 146 h 156"/>
                  <a:gd name="T92" fmla="*/ 41 w 96"/>
                  <a:gd name="T93" fmla="*/ 146 h 156"/>
                  <a:gd name="T94" fmla="*/ 28 w 96"/>
                  <a:gd name="T95" fmla="*/ 142 h 156"/>
                  <a:gd name="T96" fmla="*/ 21 w 96"/>
                  <a:gd name="T97" fmla="*/ 133 h 156"/>
                  <a:gd name="T98" fmla="*/ 18 w 96"/>
                  <a:gd name="T99" fmla="*/ 121 h 156"/>
                  <a:gd name="T100" fmla="*/ 20 w 96"/>
                  <a:gd name="T101" fmla="*/ 112 h 156"/>
                  <a:gd name="T102" fmla="*/ 25 w 96"/>
                  <a:gd name="T103" fmla="*/ 107 h 156"/>
                  <a:gd name="T104" fmla="*/ 42 w 96"/>
                  <a:gd name="T105" fmla="*/ 103 h 156"/>
                  <a:gd name="T106" fmla="*/ 58 w 96"/>
                  <a:gd name="T107" fmla="*/ 105 h 156"/>
                  <a:gd name="T108" fmla="*/ 68 w 96"/>
                  <a:gd name="T109" fmla="*/ 111 h 156"/>
                  <a:gd name="T110" fmla="*/ 72 w 96"/>
                  <a:gd name="T111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156">
                    <a:moveTo>
                      <a:pt x="95" y="103"/>
                    </a:moveTo>
                    <a:lnTo>
                      <a:pt x="94" y="101"/>
                    </a:lnTo>
                    <a:lnTo>
                      <a:pt x="93" y="99"/>
                    </a:lnTo>
                    <a:lnTo>
                      <a:pt x="91" y="96"/>
                    </a:lnTo>
                    <a:lnTo>
                      <a:pt x="90" y="95"/>
                    </a:lnTo>
                    <a:lnTo>
                      <a:pt x="88" y="93"/>
                    </a:lnTo>
                    <a:lnTo>
                      <a:pt x="86" y="91"/>
                    </a:lnTo>
                    <a:lnTo>
                      <a:pt x="84" y="91"/>
                    </a:lnTo>
                    <a:lnTo>
                      <a:pt x="82" y="89"/>
                    </a:lnTo>
                    <a:lnTo>
                      <a:pt x="79" y="88"/>
                    </a:lnTo>
                    <a:lnTo>
                      <a:pt x="76" y="87"/>
                    </a:lnTo>
                    <a:lnTo>
                      <a:pt x="73" y="87"/>
                    </a:lnTo>
                    <a:lnTo>
                      <a:pt x="70" y="86"/>
                    </a:lnTo>
                    <a:lnTo>
                      <a:pt x="66" y="86"/>
                    </a:lnTo>
                    <a:lnTo>
                      <a:pt x="48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7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3" y="81"/>
                    </a:lnTo>
                    <a:lnTo>
                      <a:pt x="32" y="80"/>
                    </a:lnTo>
                    <a:lnTo>
                      <a:pt x="31" y="79"/>
                    </a:lnTo>
                    <a:lnTo>
                      <a:pt x="30" y="77"/>
                    </a:lnTo>
                    <a:lnTo>
                      <a:pt x="30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1"/>
                    </a:lnTo>
                    <a:lnTo>
                      <a:pt x="32" y="70"/>
                    </a:lnTo>
                    <a:lnTo>
                      <a:pt x="33" y="70"/>
                    </a:lnTo>
                    <a:lnTo>
                      <a:pt x="33" y="68"/>
                    </a:lnTo>
                    <a:lnTo>
                      <a:pt x="34" y="68"/>
                    </a:lnTo>
                    <a:lnTo>
                      <a:pt x="35" y="67"/>
                    </a:lnTo>
                    <a:lnTo>
                      <a:pt x="38" y="67"/>
                    </a:lnTo>
                    <a:lnTo>
                      <a:pt x="41" y="67"/>
                    </a:lnTo>
                    <a:lnTo>
                      <a:pt x="42" y="67"/>
                    </a:lnTo>
                    <a:lnTo>
                      <a:pt x="42" y="67"/>
                    </a:lnTo>
                    <a:lnTo>
                      <a:pt x="47" y="67"/>
                    </a:lnTo>
                    <a:lnTo>
                      <a:pt x="52" y="67"/>
                    </a:lnTo>
                    <a:lnTo>
                      <a:pt x="57" y="66"/>
                    </a:lnTo>
                    <a:lnTo>
                      <a:pt x="61" y="64"/>
                    </a:lnTo>
                    <a:lnTo>
                      <a:pt x="65" y="63"/>
                    </a:lnTo>
                    <a:lnTo>
                      <a:pt x="68" y="62"/>
                    </a:lnTo>
                    <a:lnTo>
                      <a:pt x="71" y="60"/>
                    </a:lnTo>
                    <a:lnTo>
                      <a:pt x="74" y="58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81" y="51"/>
                    </a:lnTo>
                    <a:lnTo>
                      <a:pt x="82" y="47"/>
                    </a:lnTo>
                    <a:lnTo>
                      <a:pt x="84" y="44"/>
                    </a:lnTo>
                    <a:lnTo>
                      <a:pt x="85" y="40"/>
                    </a:lnTo>
                    <a:lnTo>
                      <a:pt x="86" y="37"/>
                    </a:lnTo>
                    <a:lnTo>
                      <a:pt x="86" y="33"/>
                    </a:lnTo>
                    <a:lnTo>
                      <a:pt x="86" y="29"/>
                    </a:lnTo>
                    <a:lnTo>
                      <a:pt x="86" y="26"/>
                    </a:lnTo>
                    <a:lnTo>
                      <a:pt x="85" y="23"/>
                    </a:lnTo>
                    <a:lnTo>
                      <a:pt x="84" y="20"/>
                    </a:lnTo>
                    <a:lnTo>
                      <a:pt x="82" y="17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5" y="10"/>
                    </a:lnTo>
                    <a:lnTo>
                      <a:pt x="94" y="10"/>
                    </a:lnTo>
                    <a:lnTo>
                      <a:pt x="94" y="1"/>
                    </a:lnTo>
                    <a:lnTo>
                      <a:pt x="70" y="1"/>
                    </a:lnTo>
                    <a:lnTo>
                      <a:pt x="64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4" y="18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8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1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3" y="47"/>
                    </a:lnTo>
                    <a:lnTo>
                      <a:pt x="5" y="50"/>
                    </a:lnTo>
                    <a:lnTo>
                      <a:pt x="6" y="52"/>
                    </a:lnTo>
                    <a:lnTo>
                      <a:pt x="7" y="54"/>
                    </a:lnTo>
                    <a:lnTo>
                      <a:pt x="9" y="56"/>
                    </a:lnTo>
                    <a:lnTo>
                      <a:pt x="11" y="58"/>
                    </a:lnTo>
                    <a:lnTo>
                      <a:pt x="13" y="59"/>
                    </a:lnTo>
                    <a:lnTo>
                      <a:pt x="15" y="61"/>
                    </a:lnTo>
                    <a:lnTo>
                      <a:pt x="18" y="63"/>
                    </a:lnTo>
                    <a:lnTo>
                      <a:pt x="21" y="63"/>
                    </a:lnTo>
                    <a:lnTo>
                      <a:pt x="24" y="64"/>
                    </a:lnTo>
                    <a:lnTo>
                      <a:pt x="27" y="65"/>
                    </a:lnTo>
                    <a:lnTo>
                      <a:pt x="24" y="67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4" y="72"/>
                    </a:lnTo>
                    <a:lnTo>
                      <a:pt x="12" y="75"/>
                    </a:lnTo>
                    <a:lnTo>
                      <a:pt x="10" y="78"/>
                    </a:lnTo>
                    <a:lnTo>
                      <a:pt x="9" y="81"/>
                    </a:lnTo>
                    <a:lnTo>
                      <a:pt x="8" y="84"/>
                    </a:lnTo>
                    <a:lnTo>
                      <a:pt x="8" y="87"/>
                    </a:lnTo>
                    <a:lnTo>
                      <a:pt x="8" y="91"/>
                    </a:lnTo>
                    <a:lnTo>
                      <a:pt x="9" y="93"/>
                    </a:lnTo>
                    <a:lnTo>
                      <a:pt x="9" y="95"/>
                    </a:lnTo>
                    <a:lnTo>
                      <a:pt x="10" y="97"/>
                    </a:lnTo>
                    <a:lnTo>
                      <a:pt x="12" y="99"/>
                    </a:lnTo>
                    <a:lnTo>
                      <a:pt x="13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0" y="103"/>
                    </a:lnTo>
                    <a:lnTo>
                      <a:pt x="17" y="104"/>
                    </a:lnTo>
                    <a:lnTo>
                      <a:pt x="13" y="106"/>
                    </a:lnTo>
                    <a:lnTo>
                      <a:pt x="9" y="108"/>
                    </a:lnTo>
                    <a:lnTo>
                      <a:pt x="6" y="111"/>
                    </a:lnTo>
                    <a:lnTo>
                      <a:pt x="4" y="113"/>
                    </a:lnTo>
                    <a:lnTo>
                      <a:pt x="2" y="116"/>
                    </a:lnTo>
                    <a:lnTo>
                      <a:pt x="1" y="120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0" y="131"/>
                    </a:lnTo>
                    <a:lnTo>
                      <a:pt x="1" y="135"/>
                    </a:lnTo>
                    <a:lnTo>
                      <a:pt x="1" y="137"/>
                    </a:lnTo>
                    <a:lnTo>
                      <a:pt x="2" y="139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8" y="146"/>
                    </a:lnTo>
                    <a:lnTo>
                      <a:pt x="10" y="147"/>
                    </a:lnTo>
                    <a:lnTo>
                      <a:pt x="13" y="150"/>
                    </a:lnTo>
                    <a:lnTo>
                      <a:pt x="16" y="151"/>
                    </a:lnTo>
                    <a:lnTo>
                      <a:pt x="20" y="152"/>
                    </a:lnTo>
                    <a:lnTo>
                      <a:pt x="23" y="153"/>
                    </a:lnTo>
                    <a:lnTo>
                      <a:pt x="27" y="155"/>
                    </a:lnTo>
                    <a:lnTo>
                      <a:pt x="32" y="155"/>
                    </a:lnTo>
                    <a:lnTo>
                      <a:pt x="36" y="155"/>
                    </a:lnTo>
                    <a:lnTo>
                      <a:pt x="42" y="156"/>
                    </a:lnTo>
                    <a:lnTo>
                      <a:pt x="47" y="155"/>
                    </a:lnTo>
                    <a:lnTo>
                      <a:pt x="54" y="155"/>
                    </a:lnTo>
                    <a:lnTo>
                      <a:pt x="59" y="153"/>
                    </a:lnTo>
                    <a:lnTo>
                      <a:pt x="64" y="151"/>
                    </a:lnTo>
                    <a:lnTo>
                      <a:pt x="70" y="150"/>
                    </a:lnTo>
                    <a:lnTo>
                      <a:pt x="74" y="148"/>
                    </a:lnTo>
                    <a:lnTo>
                      <a:pt x="78" y="146"/>
                    </a:lnTo>
                    <a:lnTo>
                      <a:pt x="81" y="143"/>
                    </a:lnTo>
                    <a:lnTo>
                      <a:pt x="84" y="140"/>
                    </a:lnTo>
                    <a:lnTo>
                      <a:pt x="87" y="137"/>
                    </a:lnTo>
                    <a:lnTo>
                      <a:pt x="90" y="133"/>
                    </a:lnTo>
                    <a:lnTo>
                      <a:pt x="91" y="129"/>
                    </a:lnTo>
                    <a:lnTo>
                      <a:pt x="94" y="126"/>
                    </a:lnTo>
                    <a:lnTo>
                      <a:pt x="94" y="121"/>
                    </a:lnTo>
                    <a:lnTo>
                      <a:pt x="95" y="116"/>
                    </a:lnTo>
                    <a:lnTo>
                      <a:pt x="96" y="111"/>
                    </a:lnTo>
                    <a:lnTo>
                      <a:pt x="96" y="108"/>
                    </a:lnTo>
                    <a:lnTo>
                      <a:pt x="95" y="105"/>
                    </a:lnTo>
                    <a:lnTo>
                      <a:pt x="95" y="103"/>
                    </a:lnTo>
                    <a:close/>
                    <a:moveTo>
                      <a:pt x="30" y="29"/>
                    </a:moveTo>
                    <a:lnTo>
                      <a:pt x="31" y="23"/>
                    </a:lnTo>
                    <a:lnTo>
                      <a:pt x="32" y="21"/>
                    </a:lnTo>
                    <a:lnTo>
                      <a:pt x="32" y="18"/>
                    </a:lnTo>
                    <a:lnTo>
                      <a:pt x="33" y="16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6" y="11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6" y="7"/>
                    </a:lnTo>
                    <a:lnTo>
                      <a:pt x="47" y="8"/>
                    </a:lnTo>
                    <a:lnTo>
                      <a:pt x="49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1"/>
                    </a:lnTo>
                    <a:lnTo>
                      <a:pt x="53" y="12"/>
                    </a:lnTo>
                    <a:lnTo>
                      <a:pt x="54" y="14"/>
                    </a:lnTo>
                    <a:lnTo>
                      <a:pt x="55" y="17"/>
                    </a:lnTo>
                    <a:lnTo>
                      <a:pt x="56" y="21"/>
                    </a:lnTo>
                    <a:lnTo>
                      <a:pt x="58" y="26"/>
                    </a:lnTo>
                    <a:lnTo>
                      <a:pt x="58" y="31"/>
                    </a:lnTo>
                    <a:lnTo>
                      <a:pt x="58" y="38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2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1" y="57"/>
                    </a:lnTo>
                    <a:lnTo>
                      <a:pt x="50" y="58"/>
                    </a:lnTo>
                    <a:lnTo>
                      <a:pt x="49" y="59"/>
                    </a:lnTo>
                    <a:lnTo>
                      <a:pt x="47" y="59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42" y="59"/>
                    </a:lnTo>
                    <a:lnTo>
                      <a:pt x="41" y="59"/>
                    </a:lnTo>
                    <a:lnTo>
                      <a:pt x="39" y="59"/>
                    </a:lnTo>
                    <a:lnTo>
                      <a:pt x="38" y="58"/>
                    </a:lnTo>
                    <a:lnTo>
                      <a:pt x="37" y="57"/>
                    </a:lnTo>
                    <a:lnTo>
                      <a:pt x="36" y="56"/>
                    </a:lnTo>
                    <a:lnTo>
                      <a:pt x="35" y="55"/>
                    </a:lnTo>
                    <a:lnTo>
                      <a:pt x="34" y="54"/>
                    </a:lnTo>
                    <a:lnTo>
                      <a:pt x="33" y="50"/>
                    </a:lnTo>
                    <a:lnTo>
                      <a:pt x="32" y="46"/>
                    </a:lnTo>
                    <a:lnTo>
                      <a:pt x="31" y="41"/>
                    </a:lnTo>
                    <a:lnTo>
                      <a:pt x="30" y="35"/>
                    </a:lnTo>
                    <a:lnTo>
                      <a:pt x="30" y="29"/>
                    </a:lnTo>
                    <a:close/>
                    <a:moveTo>
                      <a:pt x="72" y="122"/>
                    </a:moveTo>
                    <a:lnTo>
                      <a:pt x="72" y="124"/>
                    </a:lnTo>
                    <a:lnTo>
                      <a:pt x="72" y="127"/>
                    </a:lnTo>
                    <a:lnTo>
                      <a:pt x="71" y="129"/>
                    </a:lnTo>
                    <a:lnTo>
                      <a:pt x="70" y="131"/>
                    </a:lnTo>
                    <a:lnTo>
                      <a:pt x="70" y="133"/>
                    </a:lnTo>
                    <a:lnTo>
                      <a:pt x="69" y="135"/>
                    </a:lnTo>
                    <a:lnTo>
                      <a:pt x="67" y="137"/>
                    </a:lnTo>
                    <a:lnTo>
                      <a:pt x="66" y="139"/>
                    </a:lnTo>
                    <a:lnTo>
                      <a:pt x="64" y="140"/>
                    </a:lnTo>
                    <a:lnTo>
                      <a:pt x="62" y="142"/>
                    </a:lnTo>
                    <a:lnTo>
                      <a:pt x="61" y="143"/>
                    </a:lnTo>
                    <a:lnTo>
                      <a:pt x="59" y="143"/>
                    </a:lnTo>
                    <a:lnTo>
                      <a:pt x="57" y="144"/>
                    </a:lnTo>
                    <a:lnTo>
                      <a:pt x="54" y="146"/>
                    </a:lnTo>
                    <a:lnTo>
                      <a:pt x="52" y="146"/>
                    </a:lnTo>
                    <a:lnTo>
                      <a:pt x="50" y="147"/>
                    </a:lnTo>
                    <a:lnTo>
                      <a:pt x="47" y="147"/>
                    </a:lnTo>
                    <a:lnTo>
                      <a:pt x="43" y="147"/>
                    </a:lnTo>
                    <a:lnTo>
                      <a:pt x="41" y="146"/>
                    </a:lnTo>
                    <a:lnTo>
                      <a:pt x="38" y="146"/>
                    </a:lnTo>
                    <a:lnTo>
                      <a:pt x="35" y="145"/>
                    </a:lnTo>
                    <a:lnTo>
                      <a:pt x="32" y="144"/>
                    </a:lnTo>
                    <a:lnTo>
                      <a:pt x="30" y="143"/>
                    </a:lnTo>
                    <a:lnTo>
                      <a:pt x="28" y="142"/>
                    </a:lnTo>
                    <a:lnTo>
                      <a:pt x="26" y="140"/>
                    </a:lnTo>
                    <a:lnTo>
                      <a:pt x="25" y="139"/>
                    </a:lnTo>
                    <a:lnTo>
                      <a:pt x="23" y="137"/>
                    </a:lnTo>
                    <a:lnTo>
                      <a:pt x="21" y="135"/>
                    </a:lnTo>
                    <a:lnTo>
                      <a:pt x="21" y="133"/>
                    </a:lnTo>
                    <a:lnTo>
                      <a:pt x="20" y="131"/>
                    </a:lnTo>
                    <a:lnTo>
                      <a:pt x="19" y="128"/>
                    </a:lnTo>
                    <a:lnTo>
                      <a:pt x="18" y="126"/>
                    </a:lnTo>
                    <a:lnTo>
                      <a:pt x="18" y="123"/>
                    </a:lnTo>
                    <a:lnTo>
                      <a:pt x="18" y="121"/>
                    </a:lnTo>
                    <a:lnTo>
                      <a:pt x="18" y="119"/>
                    </a:lnTo>
                    <a:lnTo>
                      <a:pt x="18" y="118"/>
                    </a:lnTo>
                    <a:lnTo>
                      <a:pt x="19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21" y="111"/>
                    </a:lnTo>
                    <a:lnTo>
                      <a:pt x="21" y="110"/>
                    </a:lnTo>
                    <a:lnTo>
                      <a:pt x="22" y="109"/>
                    </a:lnTo>
                    <a:lnTo>
                      <a:pt x="23" y="107"/>
                    </a:lnTo>
                    <a:lnTo>
                      <a:pt x="25" y="107"/>
                    </a:lnTo>
                    <a:lnTo>
                      <a:pt x="26" y="106"/>
                    </a:lnTo>
                    <a:lnTo>
                      <a:pt x="29" y="105"/>
                    </a:lnTo>
                    <a:lnTo>
                      <a:pt x="33" y="104"/>
                    </a:lnTo>
                    <a:lnTo>
                      <a:pt x="37" y="103"/>
                    </a:lnTo>
                    <a:lnTo>
                      <a:pt x="42" y="103"/>
                    </a:lnTo>
                    <a:lnTo>
                      <a:pt x="46" y="103"/>
                    </a:lnTo>
                    <a:lnTo>
                      <a:pt x="49" y="103"/>
                    </a:lnTo>
                    <a:lnTo>
                      <a:pt x="52" y="104"/>
                    </a:lnTo>
                    <a:lnTo>
                      <a:pt x="55" y="104"/>
                    </a:lnTo>
                    <a:lnTo>
                      <a:pt x="58" y="105"/>
                    </a:lnTo>
                    <a:lnTo>
                      <a:pt x="61" y="106"/>
                    </a:lnTo>
                    <a:lnTo>
                      <a:pt x="63" y="107"/>
                    </a:lnTo>
                    <a:lnTo>
                      <a:pt x="65" y="108"/>
                    </a:lnTo>
                    <a:lnTo>
                      <a:pt x="67" y="109"/>
                    </a:lnTo>
                    <a:lnTo>
                      <a:pt x="68" y="111"/>
                    </a:lnTo>
                    <a:lnTo>
                      <a:pt x="70" y="112"/>
                    </a:lnTo>
                    <a:lnTo>
                      <a:pt x="71" y="115"/>
                    </a:lnTo>
                    <a:lnTo>
                      <a:pt x="71" y="117"/>
                    </a:lnTo>
                    <a:lnTo>
                      <a:pt x="72" y="119"/>
                    </a:lnTo>
                    <a:lnTo>
                      <a:pt x="72" y="12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ṧḷïḍe"/>
              <p:cNvSpPr/>
              <p:nvPr userDrawn="1"/>
            </p:nvSpPr>
            <p:spPr bwMode="auto">
              <a:xfrm>
                <a:off x="10120313" y="4105276"/>
                <a:ext cx="155575" cy="242888"/>
              </a:xfrm>
              <a:custGeom>
                <a:avLst/>
                <a:gdLst>
                  <a:gd name="T0" fmla="*/ 96 w 98"/>
                  <a:gd name="T1" fmla="*/ 0 h 153"/>
                  <a:gd name="T2" fmla="*/ 93 w 98"/>
                  <a:gd name="T3" fmla="*/ 0 h 153"/>
                  <a:gd name="T4" fmla="*/ 91 w 98"/>
                  <a:gd name="T5" fmla="*/ 0 h 153"/>
                  <a:gd name="T6" fmla="*/ 89 w 98"/>
                  <a:gd name="T7" fmla="*/ 0 h 153"/>
                  <a:gd name="T8" fmla="*/ 87 w 98"/>
                  <a:gd name="T9" fmla="*/ 0 h 153"/>
                  <a:gd name="T10" fmla="*/ 85 w 98"/>
                  <a:gd name="T11" fmla="*/ 0 h 153"/>
                  <a:gd name="T12" fmla="*/ 83 w 98"/>
                  <a:gd name="T13" fmla="*/ 0 h 153"/>
                  <a:gd name="T14" fmla="*/ 81 w 98"/>
                  <a:gd name="T15" fmla="*/ 0 h 153"/>
                  <a:gd name="T16" fmla="*/ 76 w 98"/>
                  <a:gd name="T17" fmla="*/ 11 h 153"/>
                  <a:gd name="T18" fmla="*/ 72 w 98"/>
                  <a:gd name="T19" fmla="*/ 21 h 153"/>
                  <a:gd name="T20" fmla="*/ 68 w 98"/>
                  <a:gd name="T21" fmla="*/ 32 h 153"/>
                  <a:gd name="T22" fmla="*/ 64 w 98"/>
                  <a:gd name="T23" fmla="*/ 44 h 153"/>
                  <a:gd name="T24" fmla="*/ 56 w 98"/>
                  <a:gd name="T25" fmla="*/ 65 h 153"/>
                  <a:gd name="T26" fmla="*/ 55 w 98"/>
                  <a:gd name="T27" fmla="*/ 62 h 153"/>
                  <a:gd name="T28" fmla="*/ 53 w 98"/>
                  <a:gd name="T29" fmla="*/ 59 h 153"/>
                  <a:gd name="T30" fmla="*/ 52 w 98"/>
                  <a:gd name="T31" fmla="*/ 55 h 153"/>
                  <a:gd name="T32" fmla="*/ 50 w 98"/>
                  <a:gd name="T33" fmla="*/ 50 h 153"/>
                  <a:gd name="T34" fmla="*/ 47 w 98"/>
                  <a:gd name="T35" fmla="*/ 42 h 153"/>
                  <a:gd name="T36" fmla="*/ 44 w 98"/>
                  <a:gd name="T37" fmla="*/ 35 h 153"/>
                  <a:gd name="T38" fmla="*/ 42 w 98"/>
                  <a:gd name="T39" fmla="*/ 28 h 153"/>
                  <a:gd name="T40" fmla="*/ 39 w 98"/>
                  <a:gd name="T41" fmla="*/ 21 h 153"/>
                  <a:gd name="T42" fmla="*/ 37 w 98"/>
                  <a:gd name="T43" fmla="*/ 15 h 153"/>
                  <a:gd name="T44" fmla="*/ 35 w 98"/>
                  <a:gd name="T45" fmla="*/ 9 h 153"/>
                  <a:gd name="T46" fmla="*/ 33 w 98"/>
                  <a:gd name="T47" fmla="*/ 4 h 153"/>
                  <a:gd name="T48" fmla="*/ 32 w 98"/>
                  <a:gd name="T49" fmla="*/ 0 h 153"/>
                  <a:gd name="T50" fmla="*/ 28 w 98"/>
                  <a:gd name="T51" fmla="*/ 0 h 153"/>
                  <a:gd name="T52" fmla="*/ 24 w 98"/>
                  <a:gd name="T53" fmla="*/ 0 h 153"/>
                  <a:gd name="T54" fmla="*/ 20 w 98"/>
                  <a:gd name="T55" fmla="*/ 0 h 153"/>
                  <a:gd name="T56" fmla="*/ 16 w 98"/>
                  <a:gd name="T57" fmla="*/ 0 h 153"/>
                  <a:gd name="T58" fmla="*/ 12 w 98"/>
                  <a:gd name="T59" fmla="*/ 0 h 153"/>
                  <a:gd name="T60" fmla="*/ 8 w 98"/>
                  <a:gd name="T61" fmla="*/ 0 h 153"/>
                  <a:gd name="T62" fmla="*/ 4 w 98"/>
                  <a:gd name="T63" fmla="*/ 0 h 153"/>
                  <a:gd name="T64" fmla="*/ 0 w 98"/>
                  <a:gd name="T65" fmla="*/ 0 h 153"/>
                  <a:gd name="T66" fmla="*/ 43 w 98"/>
                  <a:gd name="T67" fmla="*/ 100 h 153"/>
                  <a:gd name="T68" fmla="*/ 16 w 98"/>
                  <a:gd name="T69" fmla="*/ 153 h 153"/>
                  <a:gd name="T70" fmla="*/ 20 w 98"/>
                  <a:gd name="T71" fmla="*/ 153 h 153"/>
                  <a:gd name="T72" fmla="*/ 24 w 98"/>
                  <a:gd name="T73" fmla="*/ 153 h 153"/>
                  <a:gd name="T74" fmla="*/ 28 w 98"/>
                  <a:gd name="T75" fmla="*/ 153 h 153"/>
                  <a:gd name="T76" fmla="*/ 33 w 98"/>
                  <a:gd name="T77" fmla="*/ 153 h 153"/>
                  <a:gd name="T78" fmla="*/ 37 w 98"/>
                  <a:gd name="T79" fmla="*/ 141 h 153"/>
                  <a:gd name="T80" fmla="*/ 42 w 98"/>
                  <a:gd name="T81" fmla="*/ 130 h 153"/>
                  <a:gd name="T82" fmla="*/ 46 w 98"/>
                  <a:gd name="T83" fmla="*/ 118 h 153"/>
                  <a:gd name="T84" fmla="*/ 52 w 98"/>
                  <a:gd name="T85" fmla="*/ 105 h 153"/>
                  <a:gd name="T86" fmla="*/ 57 w 98"/>
                  <a:gd name="T87" fmla="*/ 92 h 153"/>
                  <a:gd name="T88" fmla="*/ 64 w 98"/>
                  <a:gd name="T89" fmla="*/ 77 h 153"/>
                  <a:gd name="T90" fmla="*/ 70 w 98"/>
                  <a:gd name="T91" fmla="*/ 63 h 153"/>
                  <a:gd name="T92" fmla="*/ 76 w 98"/>
                  <a:gd name="T93" fmla="*/ 48 h 153"/>
                  <a:gd name="T94" fmla="*/ 98 w 98"/>
                  <a:gd name="T95" fmla="*/ 0 h 153"/>
                  <a:gd name="T96" fmla="*/ 96 w 98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153">
                    <a:moveTo>
                      <a:pt x="96" y="0"/>
                    </a:moveTo>
                    <a:lnTo>
                      <a:pt x="93" y="0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50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2" y="28"/>
                    </a:lnTo>
                    <a:lnTo>
                      <a:pt x="39" y="21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3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2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4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90" name="标题 1"/>
          <p:cNvSpPr>
            <a:spLocks noGrp="1"/>
          </p:cNvSpPr>
          <p:nvPr>
            <p:ph type="title" hasCustomPrompt="1"/>
          </p:nvPr>
        </p:nvSpPr>
        <p:spPr>
          <a:xfrm>
            <a:off x="748325" y="2070036"/>
            <a:ext cx="6389075" cy="87449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just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</a:t>
            </a:r>
          </a:p>
        </p:txBody>
      </p:sp>
      <p:sp>
        <p:nvSpPr>
          <p:cNvPr id="9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48326" y="2944528"/>
            <a:ext cx="6389074" cy="34194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just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Lorem ipsum dolor sit amet, consectetuer adipiscing elit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92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48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87" name="矩形 86"/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8A411BDC-37CD-466E-9617-6F382A22C33C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371061"/>
            <a:ext cx="3403600" cy="65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99888" y="386834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 </a:t>
            </a:r>
            <a:endParaRPr lang="zh-CN" altLang="en-US" sz="3600" b="1" dirty="0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48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2296001"/>
            <a:ext cx="996950" cy="848316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 hasCustomPrompt="1"/>
          </p:nvPr>
        </p:nvSpPr>
        <p:spPr>
          <a:xfrm>
            <a:off x="1517755" y="2375691"/>
            <a:ext cx="1639511" cy="2859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研究背景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1517756" y="2666112"/>
            <a:ext cx="1639511" cy="3216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Background</a:t>
            </a:r>
            <a:endParaRPr lang="zh-CN" altLang="en-US"/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247176" y="2296001"/>
            <a:ext cx="996950" cy="848316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20" hasCustomPrompt="1"/>
          </p:nvPr>
        </p:nvSpPr>
        <p:spPr>
          <a:xfrm>
            <a:off x="4218831" y="2375691"/>
            <a:ext cx="1639511" cy="2859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研究内容</a:t>
            </a:r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21" hasCustomPrompt="1"/>
          </p:nvPr>
        </p:nvSpPr>
        <p:spPr>
          <a:xfrm>
            <a:off x="4218832" y="2666112"/>
            <a:ext cx="1639511" cy="3216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Detachment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占位符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12086" y="2296001"/>
            <a:ext cx="996950" cy="848316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83741" y="2375691"/>
            <a:ext cx="1639511" cy="2859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研究方法</a:t>
            </a:r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24" hasCustomPrompt="1"/>
          </p:nvPr>
        </p:nvSpPr>
        <p:spPr>
          <a:xfrm>
            <a:off x="6983742" y="2666112"/>
            <a:ext cx="1639511" cy="3216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Method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546100" y="3915433"/>
            <a:ext cx="996950" cy="848316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文本占位符 19"/>
          <p:cNvSpPr>
            <a:spLocks noGrp="1"/>
          </p:cNvSpPr>
          <p:nvPr>
            <p:ph type="body" sz="quarter" idx="26" hasCustomPrompt="1"/>
          </p:nvPr>
        </p:nvSpPr>
        <p:spPr>
          <a:xfrm>
            <a:off x="1517755" y="3995123"/>
            <a:ext cx="1639511" cy="2859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研究结论</a:t>
            </a:r>
          </a:p>
        </p:txBody>
      </p:sp>
      <p:sp>
        <p:nvSpPr>
          <p:cNvPr id="30" name="文本占位符 19"/>
          <p:cNvSpPr>
            <a:spLocks noGrp="1"/>
          </p:cNvSpPr>
          <p:nvPr>
            <p:ph type="body" sz="quarter" idx="27" hasCustomPrompt="1"/>
          </p:nvPr>
        </p:nvSpPr>
        <p:spPr>
          <a:xfrm>
            <a:off x="1517756" y="4285544"/>
            <a:ext cx="1639511" cy="3216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Conclusion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28" hasCustomPrompt="1"/>
          </p:nvPr>
        </p:nvSpPr>
        <p:spPr>
          <a:xfrm>
            <a:off x="3247176" y="3915433"/>
            <a:ext cx="996950" cy="848316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29" hasCustomPrompt="1"/>
          </p:nvPr>
        </p:nvSpPr>
        <p:spPr>
          <a:xfrm>
            <a:off x="4218831" y="3995123"/>
            <a:ext cx="1639511" cy="2859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创新成果</a:t>
            </a:r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30" hasCustomPrompt="1"/>
          </p:nvPr>
        </p:nvSpPr>
        <p:spPr>
          <a:xfrm>
            <a:off x="4218832" y="4285544"/>
            <a:ext cx="1639511" cy="3216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Innovation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31" hasCustomPrompt="1"/>
          </p:nvPr>
        </p:nvSpPr>
        <p:spPr>
          <a:xfrm>
            <a:off x="6012086" y="3915433"/>
            <a:ext cx="996950" cy="848316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32" hasCustomPrompt="1"/>
          </p:nvPr>
        </p:nvSpPr>
        <p:spPr>
          <a:xfrm>
            <a:off x="6983741" y="3995123"/>
            <a:ext cx="1639511" cy="2859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未来展望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33" hasCustomPrompt="1"/>
          </p:nvPr>
        </p:nvSpPr>
        <p:spPr>
          <a:xfrm>
            <a:off x="6983742" y="4285544"/>
            <a:ext cx="1639511" cy="3216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Prospect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DB8BDE-CB62-B286-9948-2E6D8D7A9F4D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0CF14DD3-3106-4F67-A898-298A8B5587D4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48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0" name="等腰三角形 39"/>
          <p:cNvSpPr/>
          <p:nvPr userDrawn="1"/>
        </p:nvSpPr>
        <p:spPr>
          <a:xfrm rot="16200000" flipV="1">
            <a:off x="-2357058" y="-329229"/>
            <a:ext cx="5227440" cy="1156932"/>
          </a:xfrm>
          <a:prstGeom prst="triangle">
            <a:avLst>
              <a:gd name="adj" fmla="val 31111"/>
            </a:avLst>
          </a:prstGeom>
          <a:noFill/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3792668" y="3898613"/>
            <a:ext cx="2962487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 userDrawn="1"/>
        </p:nvSpPr>
        <p:spPr>
          <a:xfrm rot="18555005" flipV="1">
            <a:off x="4553525" y="-1413687"/>
            <a:ext cx="5227440" cy="1156932"/>
          </a:xfrm>
          <a:prstGeom prst="triangle">
            <a:avLst>
              <a:gd name="adj" fmla="val 31111"/>
            </a:avLst>
          </a:prstGeom>
          <a:noFill/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91631" y="1384300"/>
            <a:ext cx="2308120" cy="4089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>
              <a:buFontTx/>
              <a:buNone/>
              <a:defRPr lang="zh-CN" altLang="en-US" sz="28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3789897" y="2831116"/>
            <a:ext cx="3055404" cy="10011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dist">
              <a:buFontTx/>
              <a:buNone/>
              <a:def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研究背景</a:t>
            </a: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3789897" y="3810207"/>
            <a:ext cx="3055404" cy="10011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dist">
              <a:buFontTx/>
              <a:buNone/>
              <a:def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 indent="0" algn="di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C760C7-20F5-32A3-1CE4-C9EC4B4328AB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B5E33DCF-8644-414C-B3E0-B926EF5660C3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48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0" name="等腰三角形 39"/>
          <p:cNvSpPr/>
          <p:nvPr userDrawn="1"/>
        </p:nvSpPr>
        <p:spPr>
          <a:xfrm rot="16200000" flipV="1">
            <a:off x="-2357058" y="-329229"/>
            <a:ext cx="5227440" cy="1156932"/>
          </a:xfrm>
          <a:prstGeom prst="triangle">
            <a:avLst>
              <a:gd name="adj" fmla="val 31111"/>
            </a:avLst>
          </a:prstGeom>
          <a:noFill/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4891BD-6BD9-0587-8BD0-472AB27ECBFB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69BE-BC6E-44EF-90C7-EBFEFFAA4118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BE33DF67-CE63-4B35-8A12-87924C4124E2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371061"/>
            <a:ext cx="3403600" cy="657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99888" y="386834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 </a:t>
            </a:r>
            <a:endParaRPr lang="zh-CN" altLang="en-US" sz="3600" b="1" dirty="0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064345" y="-486"/>
            <a:ext cx="4127655" cy="6858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9E71CF-944D-CD61-175C-F3EFDDB95A19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2BE6DB8E-1CDF-4F01-BE8E-AA23F109D645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EB2694-2603-F80B-893D-6C2E05656C74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371061"/>
            <a:ext cx="10858500" cy="657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22027974-9310-4AAA-AC26-9CAF390DE8F9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0ADF77-A97B-71F9-4004-A7D1F97D01A8}"/>
              </a:ext>
            </a:extLst>
          </p:cNvPr>
          <p:cNvSpPr/>
          <p:nvPr userDrawn="1"/>
        </p:nvSpPr>
        <p:spPr>
          <a:xfrm>
            <a:off x="4922117" y="6308325"/>
            <a:ext cx="2347766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371061"/>
            <a:ext cx="10858500" cy="657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A5092D42-8F3C-4CC5-B6EE-9D3A6C6F1DA5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1515179" y="1704975"/>
            <a:ext cx="3987800" cy="35718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43805"/>
            <a:ext cx="2743200" cy="365125"/>
          </a:xfrm>
          <a:prstGeom prst="rect">
            <a:avLst/>
          </a:prstGeom>
        </p:spPr>
        <p:txBody>
          <a:bodyPr vert="horz" lIns="9000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10C9-3760-4B1D-9CC4-B49705C5496D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243805"/>
            <a:ext cx="2743200" cy="365125"/>
          </a:xfrm>
          <a:prstGeom prst="rect">
            <a:avLst/>
          </a:prstGeom>
        </p:spPr>
        <p:txBody>
          <a:bodyPr vert="horz" lIns="91440" tIns="45720" rIns="9000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4D5E-809C-4B52-9B1B-43F9E11137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20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19877" y="2027705"/>
            <a:ext cx="8616551" cy="15783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sym typeface="Arial" panose="020B0604020202020204" pitchFamily="34" charset="0"/>
              </a:rPr>
              <a:t>组会分享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7FBF011-3155-4FF1-A092-D0CB742C3F60}" type="datetime1">
              <a:rPr lang="zh-CN" altLang="en-US" smtClean="0">
                <a:sym typeface="Arial" panose="020B0604020202020204" pitchFamily="34" charset="0"/>
              </a:rPr>
              <a:t>2025/8/26</a:t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占位符 27">
            <a:extLst>
              <a:ext uri="{FF2B5EF4-FFF2-40B4-BE49-F238E27FC236}">
                <a16:creationId xmlns:a16="http://schemas.microsoft.com/office/drawing/2014/main" id="{9816772E-53CD-CC13-377D-F9F240C0D6E2}"/>
              </a:ext>
            </a:extLst>
          </p:cNvPr>
          <p:cNvSpPr txBox="1">
            <a:spLocks/>
          </p:cNvSpPr>
          <p:nvPr/>
        </p:nvSpPr>
        <p:spPr>
          <a:xfrm>
            <a:off x="1094117" y="4827068"/>
            <a:ext cx="2344546" cy="4515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200" b="1" dirty="0">
                <a:sym typeface="Arial" panose="020B0604020202020204" pitchFamily="34" charset="0"/>
              </a:rPr>
              <a:t>汇报人：刘钊铖</a:t>
            </a:r>
            <a:endParaRPr lang="en-US" altLang="zh-CN" sz="2200" b="1" dirty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9BCDF-B8A4-8BDB-5F73-095D4E1A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9D498-AEA7-9C84-AFBA-4DD0483B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sym typeface="Arial" panose="020B0604020202020204" pitchFamily="34" charset="0"/>
              </a:rPr>
              <a:t>Training language models to follow instructions with human feedback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95BBB8-FD43-6749-400B-FF882AE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13EE211-4328-C773-CF2A-BE8C16AC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1ACD7-B3EE-0640-2EEF-9070CA7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E1CE49-FC46-9CF1-CAD1-3467DB113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715" y="1742884"/>
            <a:ext cx="6235619" cy="36718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A99A36-F798-84B8-751C-B74A876F826A}"/>
              </a:ext>
            </a:extLst>
          </p:cNvPr>
          <p:cNvSpPr txBox="1"/>
          <p:nvPr/>
        </p:nvSpPr>
        <p:spPr>
          <a:xfrm>
            <a:off x="762166" y="1634568"/>
            <a:ext cx="4559725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lt"/>
              </a:rPr>
              <a:t>RLHF</a:t>
            </a:r>
            <a:r>
              <a:rPr lang="zh-CN" altLang="en-US" b="1" dirty="0">
                <a:latin typeface="+mj-lt"/>
              </a:rPr>
              <a:t>：基于人类反馈的强化学习</a:t>
            </a:r>
            <a:endParaRPr lang="en-US" altLang="zh-CN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SFT </a:t>
            </a:r>
            <a:r>
              <a:rPr lang="zh-CN" altLang="en-US" sz="1600" dirty="0"/>
              <a:t>是模仿学习：它只能逼近数据分布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RLHF </a:t>
            </a:r>
            <a:r>
              <a:rPr lang="zh-CN" altLang="en-US" sz="1600" dirty="0"/>
              <a:t>是偏好优化：优化策略，让模型自己在输出空间里探索更优解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j-lt"/>
              </a:rPr>
              <a:t>主要步骤</a:t>
            </a:r>
            <a:endParaRPr lang="en-US" altLang="zh-CN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+mj-lt"/>
              </a:rPr>
              <a:t>SFT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lt"/>
              </a:rPr>
              <a:t>训练奖励模型</a:t>
            </a:r>
            <a:endParaRPr lang="en-US" altLang="zh-CN" sz="16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lt"/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178242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484B6-D57E-F64F-501E-FE9EC266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856C-DA5D-72EA-02D6-7E753A55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sym typeface="Arial" panose="020B0604020202020204" pitchFamily="34" charset="0"/>
              </a:rPr>
              <a:t>Training language models to follow instructions with human feedback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60B39C-D0E1-8F96-BD29-37F3FC1A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5F8261D-E564-EA1C-C764-1D3B653E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5CBAF-6779-1946-AA4E-172CEFCD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6C9F48-1A27-AB52-A62D-190C96B8B6AA}"/>
              </a:ext>
            </a:extLst>
          </p:cNvPr>
          <p:cNvSpPr txBox="1"/>
          <p:nvPr/>
        </p:nvSpPr>
        <p:spPr>
          <a:xfrm>
            <a:off x="637898" y="1414995"/>
            <a:ext cx="5654483" cy="268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Reward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接收</a:t>
            </a:r>
            <a:r>
              <a:rPr lang="en-US" altLang="zh-CN" sz="1600" dirty="0"/>
              <a:t>prompt</a:t>
            </a:r>
            <a:r>
              <a:rPr lang="zh-CN" altLang="en-US" sz="1600" dirty="0"/>
              <a:t>与</a:t>
            </a:r>
            <a:r>
              <a:rPr lang="en-US" altLang="zh-CN" sz="1600" dirty="0"/>
              <a:t>response</a:t>
            </a:r>
            <a:r>
              <a:rPr lang="zh-CN" altLang="en-US" sz="1600" dirty="0"/>
              <a:t>对，生成一个标量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如何训练：</a:t>
            </a:r>
            <a:endParaRPr lang="en-US" altLang="zh-CN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输入</a:t>
            </a:r>
            <a:r>
              <a:rPr lang="en-US" altLang="zh-CN" sz="1600" dirty="0"/>
              <a:t>prompt</a:t>
            </a:r>
            <a:r>
              <a:rPr lang="zh-CN" altLang="en-US" sz="1600" dirty="0"/>
              <a:t>给</a:t>
            </a:r>
            <a:r>
              <a:rPr lang="en-US" altLang="zh-CN" sz="1600" dirty="0"/>
              <a:t>SFT</a:t>
            </a:r>
            <a:r>
              <a:rPr lang="zh-CN" altLang="en-US" sz="1600" dirty="0"/>
              <a:t>模型，模型生成 </a:t>
            </a:r>
            <a:r>
              <a:rPr lang="en-US" altLang="zh-CN" sz="1600" dirty="0"/>
              <a:t>K </a:t>
            </a:r>
            <a:r>
              <a:rPr lang="zh-CN" altLang="en-US" sz="1600" dirty="0"/>
              <a:t>个不同的</a:t>
            </a:r>
            <a:r>
              <a:rPr lang="en-US" altLang="zh-CN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标注人员对这 </a:t>
            </a:r>
            <a:r>
              <a:rPr lang="en-US" altLang="zh-CN" sz="1600" dirty="0"/>
              <a:t>K </a:t>
            </a:r>
            <a:r>
              <a:rPr lang="zh-CN" altLang="en-US" sz="1600" dirty="0"/>
              <a:t>个</a:t>
            </a:r>
            <a:r>
              <a:rPr lang="en-US" altLang="zh-CN" sz="1600" dirty="0"/>
              <a:t>response</a:t>
            </a:r>
            <a:r>
              <a:rPr lang="zh-CN" altLang="en-US" sz="1600" dirty="0"/>
              <a:t>进行排序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Reward model</a:t>
            </a:r>
            <a:r>
              <a:rPr lang="zh-CN" altLang="en-US" sz="1600" dirty="0"/>
              <a:t>损失函数如下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6C81E5-E34F-E338-BDCB-78FF34DA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92" y="4095344"/>
            <a:ext cx="5475089" cy="7546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46ECF1-E388-7CAD-F48E-E3D2B6743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108" y="1188827"/>
            <a:ext cx="2770036" cy="4874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FFE3A4-D2BC-99B7-8BF6-7EC6A2347F71}"/>
                  </a:ext>
                </a:extLst>
              </p:cNvPr>
              <p:cNvSpPr txBox="1"/>
              <p:nvPr/>
            </p:nvSpPr>
            <p:spPr>
              <a:xfrm>
                <a:off x="1025947" y="4814046"/>
                <a:ext cx="5475089" cy="11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600" dirty="0"/>
                  <a:t>是</a:t>
                </a:r>
                <a:r>
                  <a:rPr lang="en-US" altLang="zh-CN" sz="1600" dirty="0"/>
                  <a:t>prompt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sz="1600" dirty="0"/>
                  <a:t>是相对较好的回答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sz="1600" b="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sz="1600" dirty="0"/>
                  <a:t>reward model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 dirty="0"/>
                  <a:t>通常把这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1600" b="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1600" dirty="0"/>
                  <a:t>样本对放在同一个</a:t>
                </a:r>
                <a:r>
                  <a:rPr lang="en-US" altLang="zh-CN" sz="1600" dirty="0"/>
                  <a:t>batch</a:t>
                </a:r>
                <a:r>
                  <a:rPr lang="zh-CN" altLang="en-US" sz="1600" dirty="0"/>
                  <a:t>里面进行训练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FFE3A4-D2BC-99B7-8BF6-7EC6A234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7" y="4814046"/>
                <a:ext cx="5475089" cy="1173335"/>
              </a:xfrm>
              <a:prstGeom prst="rect">
                <a:avLst/>
              </a:prstGeom>
              <a:blipFill>
                <a:blip r:embed="rId6"/>
                <a:stretch>
                  <a:fillRect l="-463"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8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5806-95D4-AEEE-D7BD-B28B1B67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613FB-227B-CBF9-F891-BAF82734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sym typeface="Arial" panose="020B0604020202020204" pitchFamily="34" charset="0"/>
              </a:rPr>
              <a:t>Training language models to follow instructions with human feedback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CBBB50-00F8-63FA-3656-4C2A167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15EE23-703F-6E17-ACEE-8F8F4C96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1B5BD-C467-1895-F70A-9109480F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A9E411-C3AC-12EB-EFA3-1B305F03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726274"/>
            <a:ext cx="5312410" cy="736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9A5F2-9827-5D35-EFF2-2A925B125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824" y="1726274"/>
            <a:ext cx="4644393" cy="38137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86A5BA-2E69-8CAD-64BC-043CDEE4BFE1}"/>
              </a:ext>
            </a:extLst>
          </p:cNvPr>
          <p:cNvSpPr txBox="1"/>
          <p:nvPr/>
        </p:nvSpPr>
        <p:spPr>
          <a:xfrm>
            <a:off x="660400" y="1276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优化目标</a:t>
            </a:r>
            <a:endParaRPr kumimoji="1"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29CEC5-79EC-2FE9-F3B5-AD78431DDFC0}"/>
              </a:ext>
            </a:extLst>
          </p:cNvPr>
          <p:cNvSpPr txBox="1"/>
          <p:nvPr/>
        </p:nvSpPr>
        <p:spPr>
          <a:xfrm>
            <a:off x="718185" y="2462914"/>
            <a:ext cx="5486400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数据来源于我们需要优化的模型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600" dirty="0"/>
              <a:t>最大化奖励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/>
              <a:t>KL</a:t>
            </a:r>
            <a:r>
              <a:rPr lang="zh-CN" altLang="en-US" sz="1600" dirty="0"/>
              <a:t>散度，不要离最初的</a:t>
            </a:r>
            <a:r>
              <a:rPr lang="en" altLang="zh-CN" sz="1600" dirty="0"/>
              <a:t>SFT</a:t>
            </a:r>
            <a:r>
              <a:rPr lang="zh-CN" altLang="en-US" sz="1600" dirty="0"/>
              <a:t>模型太远，避免过度优化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/>
              <a:t>梯度混合，避免忘记在预训练阶段学到的通用语言知识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17CCBC-0349-4C1F-8FA9-0D3BFF13AF60}"/>
              </a:ext>
            </a:extLst>
          </p:cNvPr>
          <p:cNvSpPr txBox="1"/>
          <p:nvPr/>
        </p:nvSpPr>
        <p:spPr>
          <a:xfrm>
            <a:off x="660400" y="4273360"/>
            <a:ext cx="5887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Per-token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penalty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b="1" dirty="0"/>
              <a:t>           </a:t>
            </a:r>
            <a:r>
              <a:rPr kumimoji="1" lang="en-US" altLang="zh-CN" sz="1600" dirty="0"/>
              <a:t>RL</a:t>
            </a:r>
            <a:r>
              <a:rPr kumimoji="1" lang="zh-CN" altLang="en-US" sz="1600" dirty="0"/>
              <a:t>模型生成下一个</a:t>
            </a:r>
            <a:r>
              <a:rPr kumimoji="1" lang="en-US" altLang="zh-CN" sz="1600" dirty="0"/>
              <a:t>token</a:t>
            </a:r>
            <a:r>
              <a:rPr kumimoji="1" lang="zh-CN" altLang="en-US" sz="1600" dirty="0"/>
              <a:t>的概率分布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1600" dirty="0"/>
              <a:t>            SFT</a:t>
            </a:r>
            <a:r>
              <a:rPr kumimoji="1" lang="zh-CN" altLang="en-US" sz="1600" dirty="0"/>
              <a:t>模型生成下一个</a:t>
            </a:r>
            <a:r>
              <a:rPr kumimoji="1" lang="en-US" altLang="zh-CN" sz="1600" dirty="0"/>
              <a:t>token</a:t>
            </a:r>
            <a:r>
              <a:rPr kumimoji="1" lang="zh-CN" altLang="en-US" sz="1600" dirty="0"/>
              <a:t>的概率分布</a:t>
            </a:r>
            <a:endParaRPr kumimoji="1" lang="en-US" altLang="zh-CN" sz="1600" dirty="0"/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76AFE3-9DD9-7D94-4BF8-9B350C327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96" y="4759036"/>
            <a:ext cx="698500" cy="2837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28CAF7-6B5E-81BD-20B7-5F3B06BC4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896" y="5213784"/>
            <a:ext cx="69850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7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B0F5A-62F2-CBA0-250A-C009EBF2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C2761-8DDD-9F2E-6B42-3CBAA807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sym typeface="Arial" panose="020B0604020202020204" pitchFamily="34" charset="0"/>
              </a:rPr>
              <a:t>Training language models to follow instructions with human feedback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9D2198-24C9-85CC-D35C-3DE6674C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D706BF-EFEA-2C53-5EE9-F456DD93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AAF74-39E1-B583-ED18-A3AF51C8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9080F-85A7-E093-685A-339F0548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" y="1833129"/>
            <a:ext cx="5210503" cy="722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6D36BD-29E1-D39D-C7D5-C2E944201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3394758"/>
            <a:ext cx="5828206" cy="565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9970CC-490A-C7FB-1403-6B6A9A813AEA}"/>
                  </a:ext>
                </a:extLst>
              </p:cNvPr>
              <p:cNvSpPr txBox="1"/>
              <p:nvPr/>
            </p:nvSpPr>
            <p:spPr>
              <a:xfrm>
                <a:off x="6096000" y="1800653"/>
                <a:ext cx="6311900" cy="7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sz="1600" dirty="0"/>
                  <a:t>输入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600" dirty="0"/>
                  <a:t>与输出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1600" dirty="0"/>
                  <a:t>的空间都是无限的</a:t>
                </a:r>
                <a:endParaRPr kumimoji="1"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/>
                  <a:t>数据来自于我们正在优化的模型本身（</a:t>
                </a:r>
                <a:r>
                  <a:rPr lang="en-US" altLang="zh-CN" sz="1600" dirty="0"/>
                  <a:t>On-policy</a:t>
                </a:r>
                <a:r>
                  <a:rPr lang="zh-CN" altLang="en-US" sz="1600" dirty="0"/>
                  <a:t>）</a:t>
                </a:r>
                <a:endParaRPr kumimoji="1"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9970CC-490A-C7FB-1403-6B6A9A813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0653"/>
                <a:ext cx="6311900" cy="787460"/>
              </a:xfrm>
              <a:prstGeom prst="rect">
                <a:avLst/>
              </a:prstGeom>
              <a:blipFill>
                <a:blip r:embed="rId6"/>
                <a:stretch>
                  <a:fillRect l="-805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D38475F-034D-C9F0-1B48-6556BD06DCF0}"/>
              </a:ext>
            </a:extLst>
          </p:cNvPr>
          <p:cNvSpPr txBox="1"/>
          <p:nvPr/>
        </p:nvSpPr>
        <p:spPr>
          <a:xfrm>
            <a:off x="660399" y="2880545"/>
            <a:ext cx="33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PPO</a:t>
            </a:r>
            <a:r>
              <a:rPr kumimoji="1" lang="zh-CN" altLang="en-US" b="1" dirty="0"/>
              <a:t>目标函数：</a:t>
            </a:r>
            <a:r>
              <a:rPr kumimoji="1" lang="zh-CN" altLang="en-US" dirty="0"/>
              <a:t>梯度上升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524B4A-2E03-4830-242E-D011B2544393}"/>
                  </a:ext>
                </a:extLst>
              </p:cNvPr>
              <p:cNvSpPr txBox="1"/>
              <p:nvPr/>
            </p:nvSpPr>
            <p:spPr>
              <a:xfrm>
                <a:off x="660399" y="3978697"/>
                <a:ext cx="9724572" cy="2634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zh-CN" altLang="en-US" sz="1600" dirty="0"/>
                  <a:t>重要性采样</a:t>
                </a:r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/>
                  <a:t>     </a:t>
                </a:r>
                <a:r>
                  <a:rPr kumimoji="1" lang="zh-CN" altLang="en-US" sz="1600" dirty="0"/>
                  <a:t>一次数据用于多次</a:t>
                </a:r>
                <a:r>
                  <a:rPr kumimoji="1" lang="en-US" altLang="zh-CN" sz="1600" dirty="0"/>
                  <a:t>policy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model</a:t>
                </a:r>
                <a:r>
                  <a:rPr kumimoji="1" lang="zh-CN" altLang="en-US" sz="1600" dirty="0"/>
                  <a:t>的更新（</a:t>
                </a:r>
                <a:r>
                  <a:rPr kumimoji="1" lang="en-US" altLang="zh-CN" sz="1600" dirty="0"/>
                  <a:t>off-policy</a:t>
                </a:r>
                <a:r>
                  <a:rPr kumimoji="1" lang="zh-CN" altLang="en-US" sz="1600" dirty="0"/>
                  <a:t>）</a:t>
                </a:r>
                <a:endParaRPr kumimoji="1"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1600" b="0" dirty="0"/>
                  <a:t>是优势函数</a:t>
                </a:r>
                <a:endParaRPr kumimoji="1" lang="en-US" altLang="zh-CN" sz="16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     </a:t>
                </a:r>
                <a:r>
                  <a:rPr lang="zh-CN" altLang="en-US" sz="1600" dirty="0"/>
                  <a:t>衡量在当前状态下，做出动作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altLang="zh-CN" sz="1600" dirty="0"/>
                  <a:t> </a:t>
                </a:r>
                <a:r>
                  <a:rPr lang="zh-CN" altLang="en-US" sz="1600" dirty="0"/>
                  <a:t>比平均水平好多少，鼓励还是抑制？</a:t>
                </a:r>
                <a:endParaRPr kumimoji="1"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zh-CN" altLang="en-US" sz="1600" dirty="0"/>
                  <a:t>梯度截断</a:t>
                </a:r>
                <a:r>
                  <a:rPr kumimoji="1" lang="en-US" altLang="zh-CN" sz="1600" dirty="0"/>
                  <a:t>clip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b="0" dirty="0"/>
                  <a:t>     过大的奖励或惩罚都不可取，</a:t>
                </a:r>
                <a:r>
                  <a:rPr kumimoji="1" lang="zh-CN" altLang="en-US" sz="1600" dirty="0"/>
                  <a:t>确保梯度更新稳定，</a:t>
                </a:r>
                <a:r>
                  <a:rPr lang="zh-CN" altLang="en-US" sz="1600" dirty="0"/>
                  <a:t>新策略的变化范围限制在一个可信赖区域</a:t>
                </a:r>
                <a:endParaRPr kumimoji="1" lang="en-US" altLang="zh-CN" sz="1600" b="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524B4A-2E03-4830-242E-D011B2544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3978697"/>
                <a:ext cx="9724572" cy="2634119"/>
              </a:xfrm>
              <a:prstGeom prst="rect">
                <a:avLst/>
              </a:prstGeom>
              <a:blipFill>
                <a:blip r:embed="rId7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DF71A40-2E06-3110-68AA-8148399E5FAE}"/>
              </a:ext>
            </a:extLst>
          </p:cNvPr>
          <p:cNvSpPr txBox="1"/>
          <p:nvPr/>
        </p:nvSpPr>
        <p:spPr>
          <a:xfrm>
            <a:off x="576217" y="1351210"/>
            <a:ext cx="35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目标函数难以直接优化</a:t>
            </a:r>
            <a:endParaRPr kumimoji="1"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D85CEE-8C4E-3BCD-43C4-74FACC307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426" y="3923292"/>
            <a:ext cx="3893553" cy="7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0639-C41A-1520-BCD8-99BA5046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3E5DD-A99A-7B98-92FA-4C9E2C60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sym typeface="Arial" panose="020B0604020202020204" pitchFamily="34" charset="0"/>
              </a:rPr>
              <a:t>Training language models to follow instructions with human feedback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02DE5E-FE35-F802-02FC-0AC01018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C41BAE6-A004-3F9E-A3EA-E939AEA9F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FF6B4-B435-D75B-DF2B-772508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170095-718E-AB5C-7564-E67306BC288A}"/>
              </a:ext>
            </a:extLst>
          </p:cNvPr>
          <p:cNvSpPr txBox="1"/>
          <p:nvPr/>
        </p:nvSpPr>
        <p:spPr>
          <a:xfrm>
            <a:off x="660400" y="4040501"/>
            <a:ext cx="4009563" cy="194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PPO</a:t>
            </a:r>
            <a:r>
              <a:rPr lang="zh-CN" altLang="en-US" b="1" dirty="0"/>
              <a:t>的缺点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/>
              <a:t>复杂的训练流程：策略模型、价值模型、奖励模型、参考模型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/>
              <a:t>超参数敏感，训练不稳定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kumimoji="1"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FC4C95-9279-CD3A-D051-2AD2B83C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801278"/>
            <a:ext cx="3530600" cy="1092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00419A-98DB-AD89-A7C2-D16C85A4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383"/>
          <a:stretch>
            <a:fillRect/>
          </a:stretch>
        </p:blipFill>
        <p:spPr>
          <a:xfrm>
            <a:off x="5646860" y="4159885"/>
            <a:ext cx="5029115" cy="14397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94F9F3C-FFE8-2C5C-6601-81695215C0AE}"/>
              </a:ext>
            </a:extLst>
          </p:cNvPr>
          <p:cNvSpPr txBox="1"/>
          <p:nvPr/>
        </p:nvSpPr>
        <p:spPr>
          <a:xfrm>
            <a:off x="653879" y="1316679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GAE</a:t>
            </a:r>
            <a:r>
              <a:rPr kumimoji="1" lang="zh-CN" altLang="en-US" dirty="0"/>
              <a:t>方法计算优势函数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3136C4C-28BF-0499-7437-041B32100AE5}"/>
              </a:ext>
            </a:extLst>
          </p:cNvPr>
          <p:cNvCxnSpPr>
            <a:cxnSpLocks/>
          </p:cNvCxnSpPr>
          <p:nvPr/>
        </p:nvCxnSpPr>
        <p:spPr>
          <a:xfrm>
            <a:off x="1554480" y="2752344"/>
            <a:ext cx="1307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2724D7-4722-1EC4-A723-F1106FA5A4F8}"/>
                  </a:ext>
                </a:extLst>
              </p:cNvPr>
              <p:cNvSpPr txBox="1"/>
              <p:nvPr/>
            </p:nvSpPr>
            <p:spPr>
              <a:xfrm>
                <a:off x="660400" y="2964625"/>
                <a:ext cx="4643120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结合已经获得的真实奖励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和对未来的价值估计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0" dirty="0"/>
                  <a:t>，</a:t>
                </a:r>
                <a:r>
                  <a:rPr lang="zh-CN" altLang="en-US" sz="1400" dirty="0"/>
                  <a:t>可以看作是对当前状态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价值的更精确估计。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2724D7-4722-1EC4-A723-F1106FA5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964625"/>
                <a:ext cx="4643120" cy="700576"/>
              </a:xfrm>
              <a:prstGeom prst="rect">
                <a:avLst/>
              </a:prstGeom>
              <a:blipFill>
                <a:blip r:embed="rId6"/>
                <a:stretch>
                  <a:fillRect l="-27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EAE5FB-2649-BAE9-0A3E-8B7F46A599E3}"/>
                  </a:ext>
                </a:extLst>
              </p:cNvPr>
              <p:cNvSpPr txBox="1"/>
              <p:nvPr/>
            </p:nvSpPr>
            <p:spPr>
              <a:xfrm>
                <a:off x="5858255" y="1501345"/>
                <a:ext cx="5224273" cy="2278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/>
                  <a:t>: </a:t>
                </a:r>
                <a:r>
                  <a:rPr lang="zh-CN" altLang="en-US" sz="1600" dirty="0"/>
                  <a:t>更精确的价值估计和原始价值估计之间的差值。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𝐺𝐴𝐸</m:t>
                        </m:r>
                      </m:sup>
                    </m:sSubSup>
                  </m:oMath>
                </a14:m>
                <a:r>
                  <a:rPr lang="en-US" altLang="zh-CN" sz="1600" dirty="0"/>
                  <a:t>: </a:t>
                </a:r>
                <a:r>
                  <a:rPr lang="zh-CN" altLang="en-US" sz="1600" dirty="0"/>
                  <a:t>表示在时间步 </a:t>
                </a:r>
                <a:r>
                  <a:rPr lang="en" altLang="zh-CN" sz="1600" dirty="0"/>
                  <a:t>t </a:t>
                </a:r>
                <a:r>
                  <a:rPr lang="zh-CN" altLang="en-US" sz="1600" dirty="0"/>
                  <a:t>的广义优势估计。它衡量了在状态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采取某个动作，相对于当前策略的平均水平。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dirty="0"/>
                  <a:t>在代码实现中，只有完整的</a:t>
                </a:r>
                <a:r>
                  <a:rPr kumimoji="1" lang="en-US" altLang="zh-CN" sz="1600" dirty="0"/>
                  <a:t>response</a:t>
                </a:r>
                <a:r>
                  <a:rPr kumimoji="1" lang="zh-CN" altLang="en-US" sz="1600" dirty="0"/>
                  <a:t>才有</a:t>
                </a:r>
                <a:r>
                  <a:rPr kumimoji="1" lang="en-US" altLang="zh-CN" sz="1600" dirty="0"/>
                  <a:t>reward</a:t>
                </a:r>
                <a:r>
                  <a:rPr kumimoji="1" lang="zh-CN" altLang="en-US" sz="1600" dirty="0"/>
                  <a:t>，其他中间过程的</a:t>
                </a:r>
                <a:r>
                  <a:rPr kumimoji="1" lang="en-US" altLang="zh-CN" sz="1600" dirty="0"/>
                  <a:t>reward</a:t>
                </a:r>
                <a:r>
                  <a:rPr kumimoji="1" lang="zh-CN" altLang="en-US" sz="1600" dirty="0"/>
                  <a:t>为</a:t>
                </a:r>
                <a:r>
                  <a:rPr kumimoji="1" lang="en-US" altLang="zh-CN" sz="1600" dirty="0"/>
                  <a:t>0.</a:t>
                </a:r>
                <a:endParaRPr kumimoji="1"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EAE5FB-2649-BAE9-0A3E-8B7F46A59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255" y="1501345"/>
                <a:ext cx="5224273" cy="2278637"/>
              </a:xfrm>
              <a:prstGeom prst="rect">
                <a:avLst/>
              </a:prstGeom>
              <a:blipFill>
                <a:blip r:embed="rId7"/>
                <a:stretch>
                  <a:fillRect l="-728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59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C2FD3-8A7A-4C1D-3098-E937B961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B5F8-1E22-8E3D-B003-5BB687F2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1692"/>
            <a:ext cx="10858500" cy="68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2000" dirty="0"/>
            </a:br>
            <a:endParaRPr lang="en-US" altLang="zh-CN" sz="20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AF305F-79B4-6B6E-2C05-AB685A49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6588A24-5839-B5D9-ECA4-47C0FE1C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34" y="505434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03718-A549-780C-0D00-B7172325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A0308C-F501-4780-DCD4-BACCD05382A1}"/>
              </a:ext>
            </a:extLst>
          </p:cNvPr>
          <p:cNvSpPr txBox="1"/>
          <p:nvPr/>
        </p:nvSpPr>
        <p:spPr>
          <a:xfrm>
            <a:off x="660400" y="351692"/>
            <a:ext cx="846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DeepSeekMath</a:t>
            </a:r>
            <a:r>
              <a:rPr lang="en-US" altLang="zh-CN" b="1" dirty="0"/>
              <a:t>: Pushing the Limits of Mathematical Reasoning in Open Language Models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C3304C-F13C-4770-AABE-7EBC7F24E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877879"/>
            <a:ext cx="6259146" cy="790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0FD585-F24A-8B21-CDE3-223040FA1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2807375"/>
            <a:ext cx="1880577" cy="67983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6F78387-0959-EB0D-41AB-6AF04CB2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17" y="2497832"/>
            <a:ext cx="4778763" cy="252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6687944-CE90-BA75-4418-F26E02EA2F7E}"/>
              </a:ext>
            </a:extLst>
          </p:cNvPr>
          <p:cNvSpPr txBox="1"/>
          <p:nvPr/>
        </p:nvSpPr>
        <p:spPr>
          <a:xfrm>
            <a:off x="660400" y="13301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GRPO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D53B92-DD97-1F81-B182-F98198D710DF}"/>
                  </a:ext>
                </a:extLst>
              </p:cNvPr>
              <p:cNvSpPr txBox="1"/>
              <p:nvPr/>
            </p:nvSpPr>
            <p:spPr>
              <a:xfrm>
                <a:off x="822960" y="3600450"/>
                <a:ext cx="5273040" cy="1932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sz="1600" dirty="0"/>
                  <a:t>把</a:t>
                </a:r>
                <a:r>
                  <a:rPr kumimoji="1" lang="en-US" altLang="zh-CN" sz="1600" dirty="0"/>
                  <a:t>prompt</a:t>
                </a:r>
                <a:r>
                  <a:rPr kumimoji="1" lang="zh-CN" altLang="en-US" sz="1600" dirty="0"/>
                  <a:t>输入</a:t>
                </a:r>
                <a:r>
                  <a:rPr kumimoji="1" lang="en-US" altLang="zh-CN" sz="1600" dirty="0"/>
                  <a:t>old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model</a:t>
                </a:r>
                <a:r>
                  <a:rPr kumimoji="1" lang="zh-CN" altLang="en-US" sz="1600" dirty="0"/>
                  <a:t>生成</a:t>
                </a:r>
                <a14:m>
                  <m:oMath xmlns:m="http://schemas.openxmlformats.org/officeDocument/2006/math">
                    <m:r>
                      <a:rPr kumimoji="1" lang="zh-CN" alt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1600" i="1" dirty="0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zh-CN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600" dirty="0"/>
                  <a:t>条</a:t>
                </a:r>
                <a:r>
                  <a:rPr kumimoji="1" lang="en-US" altLang="zh-CN" sz="1600" dirty="0"/>
                  <a:t>response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sz="1600" dirty="0"/>
                  <a:t>每条完整的</a:t>
                </a:r>
                <a:r>
                  <a:rPr kumimoji="1" lang="en-US" altLang="zh-CN" sz="1600" dirty="0"/>
                  <a:t>response</a:t>
                </a:r>
                <a:r>
                  <a:rPr kumimoji="1" lang="zh-CN" altLang="en-US" sz="1600" dirty="0"/>
                  <a:t>进行打分，并计算优势函数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sz="1600" dirty="0"/>
                  <a:t>把</a:t>
                </a:r>
                <a:r>
                  <a:rPr kumimoji="1" lang="en-US" altLang="zh-CN" sz="1600" dirty="0"/>
                  <a:t>response</a:t>
                </a:r>
                <a:r>
                  <a:rPr kumimoji="1" lang="zh-CN" altLang="en-US" sz="1600" dirty="0"/>
                  <a:t>分别输入到</a:t>
                </a:r>
                <a:r>
                  <a:rPr kumimoji="1" lang="en-US" altLang="zh-CN" sz="1600" dirty="0"/>
                  <a:t>policy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model</a:t>
                </a:r>
                <a:r>
                  <a:rPr kumimoji="1" lang="zh-CN" altLang="en-US" sz="1600" dirty="0"/>
                  <a:t>和</a:t>
                </a:r>
                <a:r>
                  <a:rPr kumimoji="1" lang="en-US" altLang="zh-CN" sz="1600" dirty="0"/>
                  <a:t>old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model</a:t>
                </a:r>
                <a:r>
                  <a:rPr kumimoji="1" lang="zh-CN" altLang="en-US" sz="1600" dirty="0"/>
                  <a:t>中进行一次</a:t>
                </a:r>
                <a:r>
                  <a:rPr kumimoji="1" lang="en-US" altLang="zh-CN" sz="1600" dirty="0"/>
                  <a:t>forward</a:t>
                </a:r>
                <a:r>
                  <a:rPr kumimoji="1" lang="zh-CN" altLang="en-US" sz="1600" dirty="0"/>
                  <a:t>，得到每个</a:t>
                </a:r>
                <a:r>
                  <a:rPr kumimoji="1" lang="en-US" altLang="zh-CN" sz="1600" dirty="0"/>
                  <a:t>token</a:t>
                </a:r>
                <a:r>
                  <a:rPr kumimoji="1" lang="zh-CN" altLang="en-US" sz="1600" dirty="0"/>
                  <a:t>的概率</a:t>
                </a:r>
                <a:endParaRPr kumimoji="1"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sz="1600" dirty="0"/>
                  <a:t>计算</a:t>
                </a:r>
                <a:r>
                  <a:rPr kumimoji="1" lang="en-US" altLang="zh-CN" sz="1600" dirty="0"/>
                  <a:t>per-token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KL</a:t>
                </a:r>
                <a:r>
                  <a:rPr kumimoji="1" lang="zh-CN" altLang="en-US" sz="1600" dirty="0"/>
                  <a:t>散度，再相加</a:t>
                </a:r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D53B92-DD97-1F81-B182-F98198D71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600450"/>
                <a:ext cx="5273040" cy="1932709"/>
              </a:xfrm>
              <a:prstGeom prst="rect">
                <a:avLst/>
              </a:prstGeom>
              <a:blipFill>
                <a:blip r:embed="rId7"/>
                <a:stretch>
                  <a:fillRect l="-71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688E-7B2D-28D5-69F2-48286040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AF90-F550-3D4D-2A0A-BF915885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1692"/>
            <a:ext cx="10858500" cy="68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2000" dirty="0"/>
            </a:br>
            <a:endParaRPr lang="en-US" altLang="zh-CN" sz="20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9C2934-D30F-ADE3-546A-CBBA850F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30CB6DD-FE5B-866F-D318-C0180E49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34" y="505434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03B75-C3EC-653F-4C57-D393620C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A3BACF-5A04-2791-AD97-A8BA10E88FFA}"/>
              </a:ext>
            </a:extLst>
          </p:cNvPr>
          <p:cNvSpPr txBox="1"/>
          <p:nvPr/>
        </p:nvSpPr>
        <p:spPr>
          <a:xfrm>
            <a:off x="660400" y="351692"/>
            <a:ext cx="928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DeepSeekMath</a:t>
            </a:r>
            <a:r>
              <a:rPr lang="en-US" altLang="zh-CN" b="1" dirty="0"/>
              <a:t>: Pushing the Limits of Mathematical Reasoning in Open Language Models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F62DBA-0EBA-CAE1-B5FE-43DDC3712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33" y="1999959"/>
            <a:ext cx="5064438" cy="5816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572126-E0FE-5682-8CB0-07CB59A38D8E}"/>
              </a:ext>
            </a:extLst>
          </p:cNvPr>
          <p:cNvSpPr txBox="1"/>
          <p:nvPr/>
        </p:nvSpPr>
        <p:spPr>
          <a:xfrm>
            <a:off x="660400" y="136017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KL</a:t>
            </a:r>
            <a:r>
              <a:rPr kumimoji="1" lang="zh-CN" altLang="en-US" b="1" dirty="0"/>
              <a:t>散度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7D80FE-7F40-EBE0-3D3D-DAB8F964B089}"/>
                  </a:ext>
                </a:extLst>
              </p:cNvPr>
              <p:cNvSpPr txBox="1"/>
              <p:nvPr/>
            </p:nvSpPr>
            <p:spPr>
              <a:xfrm>
                <a:off x="753432" y="2852046"/>
                <a:ext cx="4812977" cy="19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 b="1" dirty="0"/>
                  <a:t>性质</a:t>
                </a:r>
                <a:r>
                  <a:rPr kumimoji="1" lang="en-US" altLang="zh-CN" sz="1600" b="1" dirty="0"/>
                  <a:t>1</a:t>
                </a:r>
                <a:endParaRPr kumimoji="1" lang="en-US" altLang="zh-CN" sz="16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dirty="0">
                    <a:latin typeface="Cambria Math" panose="02040503050406030204" pitchFamily="18" charset="0"/>
                  </a:rPr>
                  <a:t>另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600" dirty="0">
                    <a:latin typeface="Cambria Math" panose="02040503050406030204" pitchFamily="18" charset="0"/>
                  </a:rPr>
                  <a:t>                           </a:t>
                </a:r>
                <a:r>
                  <a:rPr kumimoji="1" lang="zh-CN" altLang="en-US" sz="16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𝑙𝑜𝑔𝑥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kumimoji="1" lang="en-US" altLang="zh-CN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b="0" dirty="0"/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en-US" altLang="zh-CN" sz="1600" dirty="0">
                    <a:latin typeface="Cambria Math" panose="02040503050406030204" pitchFamily="18" charset="0"/>
                  </a:rPr>
                  <a:t> </a:t>
                </a:r>
                <a:r>
                  <a:rPr kumimoji="1" lang="zh-CN" altLang="en-US" sz="1600" dirty="0">
                    <a:latin typeface="Cambria Math" panose="02040503050406030204" pitchFamily="18" charset="0"/>
                  </a:rPr>
                  <a:t>，符合</a:t>
                </a:r>
                <a:r>
                  <a:rPr kumimoji="1" lang="en-US" altLang="zh-CN" sz="1600" dirty="0">
                    <a:latin typeface="Cambria Math" panose="02040503050406030204" pitchFamily="18" charset="0"/>
                  </a:rPr>
                  <a:t>KL</a:t>
                </a:r>
                <a:r>
                  <a:rPr kumimoji="1" lang="zh-CN" altLang="en-US" sz="1600" dirty="0">
                    <a:latin typeface="Cambria Math" panose="02040503050406030204" pitchFamily="18" charset="0"/>
                  </a:rPr>
                  <a:t>散度特征</a:t>
                </a:r>
                <a:endParaRPr kumimoji="1" lang="en-US" altLang="zh-CN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b="1" dirty="0">
                    <a:latin typeface="Cambria Math" panose="02040503050406030204" pitchFamily="18" charset="0"/>
                  </a:rPr>
                  <a:t>性质</a:t>
                </a:r>
                <a:r>
                  <a:rPr kumimoji="1" lang="en-US" altLang="zh-CN" sz="1600" b="1" dirty="0">
                    <a:latin typeface="Cambria Math" panose="020405030504060302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7D80FE-7F40-EBE0-3D3D-DAB8F964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32" y="2852046"/>
                <a:ext cx="4812977" cy="1901290"/>
              </a:xfrm>
              <a:prstGeom prst="rect">
                <a:avLst/>
              </a:prstGeom>
              <a:blipFill>
                <a:blip r:embed="rId5"/>
                <a:stretch>
                  <a:fillRect l="-789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5C2B069-F4FB-33CB-70E9-075B797F0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655" y="3193415"/>
            <a:ext cx="1096689" cy="4711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7AD472-1FC4-D9C1-E2E7-1B857E8A2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869" y="4790717"/>
            <a:ext cx="3282950" cy="7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C50E-B2FD-A2C0-2FA2-CEBADAD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76F8-B71F-9903-01C7-8AB73223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1692"/>
            <a:ext cx="10858500" cy="68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2000" dirty="0"/>
            </a:br>
            <a:endParaRPr lang="en-US" altLang="zh-CN" sz="20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F4482F-7164-0D66-AB4F-4AC552A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BE8BCD7-F9E4-8169-C6F2-65A9F3D2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34" y="505434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A2A69-A632-EDFC-A01D-31BB7349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655EFC-A2E8-938A-2BA0-6E893B771669}"/>
              </a:ext>
            </a:extLst>
          </p:cNvPr>
          <p:cNvSpPr txBox="1"/>
          <p:nvPr/>
        </p:nvSpPr>
        <p:spPr>
          <a:xfrm>
            <a:off x="660400" y="351692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DeepSeekMath</a:t>
            </a:r>
            <a:r>
              <a:rPr lang="en-US" altLang="zh-CN" b="1" dirty="0"/>
              <a:t>: Pushing the Limits of Mathematical Reasoning in Open Language Models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8FE7BB-DBB1-5B86-7918-47DF7B2F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877832"/>
            <a:ext cx="7772400" cy="3571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6E8CB8-EE94-6284-11BC-5E4DA8FCFBAB}"/>
              </a:ext>
            </a:extLst>
          </p:cNvPr>
          <p:cNvSpPr txBox="1"/>
          <p:nvPr/>
        </p:nvSpPr>
        <p:spPr>
          <a:xfrm>
            <a:off x="660400" y="1408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训练流程</a:t>
            </a:r>
          </a:p>
        </p:txBody>
      </p:sp>
    </p:spTree>
    <p:extLst>
      <p:ext uri="{BB962C8B-B14F-4D97-AF65-F5344CB8AC3E}">
        <p14:creationId xmlns:p14="http://schemas.microsoft.com/office/powerpoint/2010/main" val="2318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81C5-C192-11C4-0CF3-AE5496B9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C6A2-5CD0-B79D-D28C-789B9D57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1692"/>
            <a:ext cx="10858500" cy="68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2000" dirty="0"/>
            </a:br>
            <a:endParaRPr lang="en-US" altLang="zh-CN" sz="20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DCF1B6-971E-29BA-5948-D5117EB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88007D9-1346-80CB-99F0-9DCE37BC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34" y="505434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A3303-BEB8-BA87-319E-DB3B803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5DF51-FD25-B53D-BF7C-728130BA50D1}"/>
              </a:ext>
            </a:extLst>
          </p:cNvPr>
          <p:cNvSpPr txBox="1"/>
          <p:nvPr/>
        </p:nvSpPr>
        <p:spPr>
          <a:xfrm>
            <a:off x="660400" y="351692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DeepSeekMath</a:t>
            </a:r>
            <a:r>
              <a:rPr lang="en-US" altLang="zh-CN" b="1" dirty="0"/>
              <a:t>: Pushing the Limits of Mathematical Reasoning in Open Language Models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2A3AC5-C5DF-0B85-91CE-41B20C7C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2" y="3706584"/>
            <a:ext cx="6437630" cy="2248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3B462-1D11-3B9F-9191-11A101B0B3CF}"/>
                  </a:ext>
                </a:extLst>
              </p:cNvPr>
              <p:cNvSpPr txBox="1"/>
              <p:nvPr/>
            </p:nvSpPr>
            <p:spPr>
              <a:xfrm>
                <a:off x="660400" y="1275022"/>
                <a:ext cx="8115300" cy="2310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b="1" dirty="0"/>
                  <a:t>GRPO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Variants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dirty="0"/>
                  <a:t>传统</a:t>
                </a:r>
                <a:r>
                  <a:rPr kumimoji="1" lang="en-US" altLang="zh-CN" sz="1600" dirty="0"/>
                  <a:t>GRPO</a:t>
                </a:r>
                <a:r>
                  <a:rPr kumimoji="1" lang="zh-CN" altLang="en-US" sz="1600" dirty="0"/>
                  <a:t>的缺点：</a:t>
                </a:r>
                <a:endParaRPr kumimoji="1"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zh-CN" altLang="en-US" sz="1600" dirty="0"/>
                  <a:t>难度偏见：</a:t>
                </a:r>
                <a:r>
                  <a:rPr lang="zh-CN" altLang="en-US" sz="1600" dirty="0"/>
                  <a:t>问题太难或者太容易的时候，</a:t>
                </a:r>
                <a:r>
                  <a:rPr lang="en-US" altLang="zh-CN" sz="1600" dirty="0"/>
                  <a:t>reward</a:t>
                </a:r>
                <a:r>
                  <a:rPr lang="zh-CN" altLang="en-US" sz="1600" dirty="0"/>
                  <a:t>要么是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，要么是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，标准差小，模型会过度关注极端问题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zh-CN" altLang="en-US" sz="1600" dirty="0"/>
                  <a:t>长度偏见：因为损失函数除以</a:t>
                </a:r>
                <a14:m>
                  <m:oMath xmlns:m="http://schemas.openxmlformats.org/officeDocument/2006/math">
                    <m:r>
                      <a:rPr kumimoji="1" lang="en-US" altLang="zh-CN" sz="1600" b="0" i="0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1600" dirty="0"/>
                  <a:t>，模型会对有把握的问题输出</a:t>
                </a:r>
                <a:r>
                  <a:rPr kumimoji="1" lang="en-US" altLang="zh-CN" sz="1600" dirty="0"/>
                  <a:t>response</a:t>
                </a:r>
                <a:r>
                  <a:rPr kumimoji="1" lang="zh-CN" altLang="en-US" sz="1600" dirty="0"/>
                  <a:t>的答案变短，对难问题会尝试“胡说八道”，来稀释惩罚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3B462-1D11-3B9F-9191-11A101B0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75022"/>
                <a:ext cx="8115300" cy="2310954"/>
              </a:xfrm>
              <a:prstGeom prst="rect">
                <a:avLst/>
              </a:prstGeom>
              <a:blipFill>
                <a:blip r:embed="rId5"/>
                <a:stretch>
                  <a:fillRect l="-468" r="-2808" b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86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8A9-8B15-DC9B-D1DD-EF4EFB11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3A8F5-2942-2F78-D247-DEAAFB87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1692"/>
            <a:ext cx="10858500" cy="68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2000" dirty="0"/>
            </a:br>
            <a:endParaRPr lang="en-US" altLang="zh-CN" sz="20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6E6D08-0911-9771-751C-029233F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327281F-0A75-1DB7-D6EF-69986BC4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34" y="505434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03845-C336-EE0C-B362-7BFF45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5C9252-1F98-6A2E-2596-0AB9D15C179A}"/>
              </a:ext>
            </a:extLst>
          </p:cNvPr>
          <p:cNvSpPr txBox="1"/>
          <p:nvPr/>
        </p:nvSpPr>
        <p:spPr>
          <a:xfrm>
            <a:off x="673100" y="509026"/>
            <a:ext cx="811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总结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450B6D-FF94-05F2-854F-306AB394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193026"/>
            <a:ext cx="7055328" cy="68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26A646-5494-B1BC-F435-1CE43670A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88" y="2037073"/>
            <a:ext cx="6259146" cy="7905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6127D6-3748-8294-582A-005DDBF545F5}"/>
              </a:ext>
            </a:extLst>
          </p:cNvPr>
          <p:cNvSpPr txBox="1"/>
          <p:nvPr/>
        </p:nvSpPr>
        <p:spPr>
          <a:xfrm>
            <a:off x="673100" y="2873703"/>
            <a:ext cx="65643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/>
              <a:t>相同点：</a:t>
            </a:r>
            <a:endParaRPr kumimoji="1" lang="en-US" altLang="zh-CN" sz="16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/>
              <a:t>都是将大模型的行为与人类的偏好对齐</a:t>
            </a:r>
            <a:endParaRPr kumimoji="1" lang="en-US" altLang="zh-CN" sz="16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600" dirty="0"/>
              <a:t>重要性采样，</a:t>
            </a:r>
            <a:r>
              <a:rPr kumimoji="1" lang="en-US" altLang="zh-CN" sz="1600" dirty="0"/>
              <a:t>old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产生数据，</a:t>
            </a:r>
            <a:r>
              <a:rPr kumimoji="1" lang="en-US" altLang="zh-CN" sz="1600" dirty="0"/>
              <a:t>off-policy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600" dirty="0"/>
              <a:t>梯度截断</a:t>
            </a:r>
            <a:r>
              <a:rPr kumimoji="1" lang="en-US" altLang="zh-CN" sz="1600" dirty="0"/>
              <a:t>clip</a:t>
            </a:r>
          </a:p>
          <a:p>
            <a:pPr>
              <a:lnSpc>
                <a:spcPct val="150000"/>
              </a:lnSpc>
            </a:pP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1600" b="1" dirty="0"/>
              <a:t>不同点</a:t>
            </a:r>
            <a:endParaRPr kumimoji="1" lang="en-US" altLang="zh-CN" sz="16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1600" dirty="0"/>
              <a:t>GRPO</a:t>
            </a:r>
            <a:r>
              <a:rPr kumimoji="1" lang="zh-CN" altLang="en-US" sz="1600" dirty="0"/>
              <a:t>会对同一个</a:t>
            </a:r>
            <a:r>
              <a:rPr kumimoji="1" lang="en-US" altLang="zh-CN" sz="1600" dirty="0"/>
              <a:t>prompt</a:t>
            </a:r>
            <a:r>
              <a:rPr kumimoji="1" lang="zh-CN" altLang="en-US" sz="1600" dirty="0"/>
              <a:t>产生多条</a:t>
            </a:r>
            <a:r>
              <a:rPr kumimoji="1" lang="en-US" altLang="zh-CN" sz="1600" dirty="0"/>
              <a:t>response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1600" dirty="0"/>
              <a:t>优势函数的计算方式，</a:t>
            </a:r>
            <a:r>
              <a:rPr kumimoji="1" lang="en-US" altLang="zh-CN" sz="1600" dirty="0"/>
              <a:t>GRPO</a:t>
            </a:r>
            <a:r>
              <a:rPr kumimoji="1" lang="zh-CN" altLang="en-US" sz="1600" dirty="0"/>
              <a:t>摒弃了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AFF4-232F-68FC-B769-385E28B6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1FAF8A-AC3F-13D9-D203-ED8D1ED122A3}"/>
              </a:ext>
            </a:extLst>
          </p:cNvPr>
          <p:cNvSpPr txBox="1"/>
          <p:nvPr/>
        </p:nvSpPr>
        <p:spPr>
          <a:xfrm>
            <a:off x="1701974" y="648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79185-0528-522B-6FB7-B713020E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4054-B723-4F25-8CB4-5AB5251E276E}" type="datetime1">
              <a:rPr lang="zh-CN" altLang="en-US" smtClean="0">
                <a:ea typeface="微软雅黑" panose="020B0503020204020204" pitchFamily="34" charset="-122"/>
                <a:sym typeface="Arial" panose="020B0604020202020204" pitchFamily="34" charset="0"/>
              </a:rPr>
              <a:t>2025/8/26</a:t>
            </a:fld>
            <a:endParaRPr lang="zh-CN" altLang="en-US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9EA1D3C-03AF-A379-67E6-E494922B8D33}"/>
              </a:ext>
            </a:extLst>
          </p:cNvPr>
          <p:cNvSpPr txBox="1"/>
          <p:nvPr/>
        </p:nvSpPr>
        <p:spPr>
          <a:xfrm>
            <a:off x="527815" y="2581659"/>
            <a:ext cx="808911" cy="14529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FontTx/>
              <a:buNone/>
              <a:defRPr sz="3200">
                <a:solidFill>
                  <a:srgbClr val="333333"/>
                </a:solidFill>
                <a:latin typeface="+mn-ea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-457200">
              <a:lnSpc>
                <a:spcPct val="150000"/>
              </a:lnSpc>
            </a:pPr>
            <a:r>
              <a:rPr lang="en-US" altLang="zh-CN" sz="2300" b="1" dirty="0">
                <a:solidFill>
                  <a:schemeClr val="tx1"/>
                </a:solidFill>
                <a:sym typeface="Arial" panose="020B0604020202020204" pitchFamily="34" charset="0"/>
              </a:rPr>
              <a:t>01  </a:t>
            </a:r>
          </a:p>
          <a:p>
            <a:pPr indent="-457200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indent="-457200"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300" b="1" dirty="0">
                <a:solidFill>
                  <a:schemeClr val="tx1"/>
                </a:solidFill>
                <a:sym typeface="Arial" panose="020B0604020202020204" pitchFamily="34" charset="0"/>
              </a:rPr>
              <a:t>02  </a:t>
            </a:r>
            <a:endParaRPr lang="zh-CN" altLang="en-US" sz="2300" b="1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6B13B1E0-54BE-2EBD-AB69-93BFBB4F3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占位符 7">
            <a:extLst>
              <a:ext uri="{FF2B5EF4-FFF2-40B4-BE49-F238E27FC236}">
                <a16:creationId xmlns:a16="http://schemas.microsoft.com/office/drawing/2014/main" id="{06A36114-6C56-418C-278D-8DC32462BE29}"/>
              </a:ext>
            </a:extLst>
          </p:cNvPr>
          <p:cNvSpPr txBox="1"/>
          <p:nvPr/>
        </p:nvSpPr>
        <p:spPr>
          <a:xfrm>
            <a:off x="1118265" y="2154228"/>
            <a:ext cx="9991695" cy="3489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FontTx/>
              <a:buNone/>
              <a:defRPr sz="3200">
                <a:solidFill>
                  <a:srgbClr val="333333"/>
                </a:solidFill>
                <a:latin typeface="+mn-ea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-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LLM.int8(): 8-bit Matrix Multiplication for Transformers at Scale</a:t>
            </a:r>
          </a:p>
          <a:p>
            <a:pPr indent="-457200">
              <a:lnSpc>
                <a:spcPct val="150000"/>
              </a:lnSpc>
            </a:pPr>
            <a:endParaRPr lang="en-US" altLang="zh-CN" sz="2000" b="1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indent="-457200">
              <a:lnSpc>
                <a:spcPct val="150000"/>
              </a:lnSpc>
            </a:pPr>
            <a:endParaRPr lang="en-US" altLang="zh-CN" sz="1900" b="1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PPO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GRPO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Algorithm</a:t>
            </a:r>
          </a:p>
          <a:p>
            <a:pPr indent="-45720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sym typeface="Arial" panose="020B0604020202020204" pitchFamily="34" charset="0"/>
              </a:rPr>
              <a:t>1.Training language models to follow instructions with human feedback</a:t>
            </a:r>
          </a:p>
          <a:p>
            <a:pPr indent="-457200">
              <a:lnSpc>
                <a:spcPct val="150000"/>
              </a:lnSpc>
            </a:pPr>
            <a:r>
              <a:rPr lang="en-US" altLang="zh-CN" sz="1600" b="1" dirty="0"/>
              <a:t>2.DeepSeekMath: Pushing the Limits of Mathematical Reasoning in Open Language Models</a:t>
            </a:r>
          </a:p>
          <a:p>
            <a:pPr indent="-457200">
              <a:lnSpc>
                <a:spcPct val="150000"/>
              </a:lnSpc>
            </a:pPr>
            <a:endParaRPr lang="en-US" altLang="zh-CN" sz="19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4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F22B-A513-49D2-92C3-0BDD72B5162A}" type="datetime1">
              <a:rPr lang="zh-CN" altLang="en-US" smtClean="0">
                <a:sym typeface="Arial" panose="020B0604020202020204" pitchFamily="34" charset="0"/>
              </a:rPr>
              <a:t>2025/8/26</a:t>
            </a:fld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5581" y="2659884"/>
            <a:ext cx="3824689" cy="874492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sym typeface="Arial" panose="020B0604020202020204" pitchFamily="34" charset="0"/>
              </a:rPr>
              <a:t>感谢观看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729-AD34-4FC6-8ED0-560E5C0D58AE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5BED9B-BDE8-0C89-18CE-DB11075F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5832220"/>
            <a:ext cx="1173480" cy="7696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A0546A-2E0A-6496-22CE-2C51539387FD}"/>
              </a:ext>
            </a:extLst>
          </p:cNvPr>
          <p:cNvSpPr txBox="1"/>
          <p:nvPr/>
        </p:nvSpPr>
        <p:spPr>
          <a:xfrm>
            <a:off x="835129" y="2355446"/>
            <a:ext cx="8392954" cy="130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01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|LLM.int8(): 8-bit Matrix Multiplication for Transformers at Scale</a:t>
            </a:r>
            <a:endParaRPr lang="en-US" altLang="zh-CN" sz="24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D9CE9-0AB8-51C3-4A1D-285C95129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B5750-3C54-1A2A-486D-3CD256A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LLM.int8(): 8-bit Matrix Multiplication for Transformers at Scale</a:t>
            </a:r>
            <a:endParaRPr lang="en-US" altLang="zh-CN" sz="18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A32498-8E04-286C-D208-059BBA7E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80FF76B-FE15-A022-F609-43FFBD6E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410FE-2086-DB40-3EA1-5B70D540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47B3A0-4AF9-10E3-1077-386A4A0F3B89}"/>
              </a:ext>
            </a:extLst>
          </p:cNvPr>
          <p:cNvSpPr txBox="1"/>
          <p:nvPr/>
        </p:nvSpPr>
        <p:spPr>
          <a:xfrm>
            <a:off x="660399" y="1301262"/>
            <a:ext cx="8456961" cy="429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什么是模型量化？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将神经网络模型的参数（如权重）从高精度数据类型（如</a:t>
            </a:r>
            <a:r>
              <a:rPr lang="en-US" altLang="zh-CN" sz="1600" dirty="0"/>
              <a:t>16</a:t>
            </a:r>
            <a:r>
              <a:rPr lang="zh-CN" altLang="en-US" sz="1600" dirty="0"/>
              <a:t>位或</a:t>
            </a:r>
            <a:r>
              <a:rPr lang="en-US" altLang="zh-CN" sz="1600" dirty="0"/>
              <a:t>32</a:t>
            </a:r>
            <a:r>
              <a:rPr lang="zh-CN" altLang="en-US" sz="1600" dirty="0"/>
              <a:t>位浮点数）转换为低精度数据类型（如</a:t>
            </a:r>
            <a:r>
              <a:rPr lang="en-US" altLang="zh-CN" sz="1600" dirty="0"/>
              <a:t>8</a:t>
            </a:r>
            <a:r>
              <a:rPr lang="zh-CN" altLang="en-US" sz="1600" dirty="0"/>
              <a:t>位整数）的技术，核心目标是减少模型参数所占的内存空间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研究动机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1600" dirty="0"/>
              <a:t>LLM</a:t>
            </a:r>
            <a:r>
              <a:rPr kumimoji="1" lang="zh-CN" altLang="en-US" sz="1600" dirty="0"/>
              <a:t>对硬件要求极高，尤其是显存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/>
              <a:t>LLM</a:t>
            </a:r>
            <a:r>
              <a:rPr lang="zh-CN" altLang="en-US" sz="1600" dirty="0"/>
              <a:t>中会突现的异常值特征，破坏传统量化方法的精度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主要贡献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向量级量化 </a:t>
            </a:r>
            <a:r>
              <a:rPr lang="en-US" altLang="zh-CN" sz="1600" dirty="0"/>
              <a:t>(</a:t>
            </a:r>
            <a:r>
              <a:rPr lang="en" altLang="zh-CN" sz="1600" dirty="0"/>
              <a:t>Vector-wise Quantization)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混合精度分解 </a:t>
            </a:r>
            <a:r>
              <a:rPr lang="en-US" altLang="zh-CN" sz="1600" dirty="0"/>
              <a:t>(</a:t>
            </a:r>
            <a:r>
              <a:rPr lang="en" altLang="zh-CN" sz="1600" dirty="0"/>
              <a:t>Mixed-precision Decomposition)</a:t>
            </a:r>
            <a:endParaRPr kumimoji="1"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944010-850D-3F02-981C-705E8D674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855" y="2689074"/>
            <a:ext cx="3505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10B1-7E23-703C-FD72-0911FA0B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94E9D-D9B9-8E41-FF68-65E44F8F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LLM.int8(): 8-bit Matrix Multiplication for Transformers at Scale</a:t>
            </a:r>
            <a:endParaRPr lang="en-US" altLang="zh-CN" sz="18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829AF1-F7D8-B4A3-F3F1-278C94F3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4F5395A-4C5F-3ECD-205B-F953A13A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09F63-55F9-380F-7466-2556EEBD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EA864C-BAD2-862C-1988-87A5F52C3E34}"/>
              </a:ext>
            </a:extLst>
          </p:cNvPr>
          <p:cNvSpPr txBox="1"/>
          <p:nvPr/>
        </p:nvSpPr>
        <p:spPr>
          <a:xfrm>
            <a:off x="601522" y="1191090"/>
            <a:ext cx="301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 err="1">
                <a:solidFill>
                  <a:srgbClr val="1E2124"/>
                </a:solidFill>
                <a:effectLst/>
              </a:rPr>
              <a:t>absmax</a:t>
            </a:r>
            <a:r>
              <a:rPr lang="en" altLang="zh-CN" b="1" i="0" dirty="0">
                <a:solidFill>
                  <a:srgbClr val="1E2124"/>
                </a:solidFill>
                <a:effectLst/>
              </a:rPr>
              <a:t> quantization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534953-85AD-EB1F-FEF4-523E32EE4155}"/>
              </a:ext>
            </a:extLst>
          </p:cNvPr>
          <p:cNvSpPr txBox="1"/>
          <p:nvPr/>
        </p:nvSpPr>
        <p:spPr>
          <a:xfrm>
            <a:off x="601522" y="3067233"/>
            <a:ext cx="3454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1E2124"/>
                </a:solidFill>
                <a:effectLst/>
                <a:latin typeface="+mj-lt"/>
              </a:rPr>
              <a:t>zero-point quantization</a:t>
            </a:r>
            <a:endParaRPr lang="zh-CN" altLang="en-US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229A45-B8AD-998E-A449-23C5FFC7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952" y="2161225"/>
            <a:ext cx="4958292" cy="2535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526E5B-D206-22A5-1F02-97709BBB7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756" y="1656011"/>
            <a:ext cx="2445898" cy="5184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35D09B-5DDC-2998-C90F-3033BE60F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57" y="2306518"/>
            <a:ext cx="2611594" cy="5576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AC35B0-3E05-379F-A35F-62362EE7D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548" y="3575566"/>
            <a:ext cx="2734333" cy="5991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DD7FDE-FF90-8998-BA96-503A9BB8A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756" y="4367662"/>
            <a:ext cx="4457929" cy="3429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840E73-3FE5-F7EF-ED44-4D1802CBB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8747" y="4891635"/>
            <a:ext cx="3522372" cy="5142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7D917E-2F10-9B92-F251-025A36113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894" y="5448738"/>
            <a:ext cx="3047315" cy="5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EF73-D2F0-E735-E6D7-AC0B1AED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CE6F1-DC10-5D65-DFF3-A153850E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LLM.int8(): 8-bit Matrix Multiplication for Transformers at Scale</a:t>
            </a:r>
            <a:endParaRPr lang="en-US" altLang="zh-CN" sz="18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5D7428-1CDC-4437-AFE5-DC58F310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16BFC6-FE98-9298-0820-EFE579DC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F9B15-03F0-1AEB-CFB7-8974EF5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FC691-96E3-704F-B6E6-27B8E4209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835475"/>
            <a:ext cx="7195930" cy="2679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1B348D-48F2-CA48-CB22-B65BEFF4CE2C}"/>
                  </a:ext>
                </a:extLst>
              </p:cNvPr>
              <p:cNvSpPr txBox="1"/>
              <p:nvPr/>
            </p:nvSpPr>
            <p:spPr>
              <a:xfrm>
                <a:off x="660400" y="1219477"/>
                <a:ext cx="10083800" cy="1904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0" i="0" u="none" strike="noStrike" dirty="0">
                    <a:solidFill>
                      <a:srgbClr val="000000"/>
                    </a:solidFill>
                    <a:effectLst/>
                    <a:ea typeface="PingFang SC" panose="020B0400000000000000" pitchFamily="34" charset="-122"/>
                  </a:rPr>
                  <a:t>模型规模超过一定规模时</a:t>
                </a:r>
                <a:r>
                  <a:rPr lang="zh-CN" altLang="en-US" sz="1600" dirty="0">
                    <a:solidFill>
                      <a:srgbClr val="000000"/>
                    </a:solidFill>
                    <a:ea typeface="PingFang SC" panose="020B0400000000000000" pitchFamily="34" charset="-122"/>
                  </a:rPr>
                  <a:t>，会出现</a:t>
                </a:r>
                <a:r>
                  <a:rPr lang="en" altLang="zh-CN" sz="1600" b="0" i="0" u="none" strike="noStrike" dirty="0">
                    <a:solidFill>
                      <a:srgbClr val="000000"/>
                    </a:solidFill>
                    <a:effectLst/>
                    <a:ea typeface="PingFang SC" panose="020B0400000000000000" pitchFamily="34" charset="-122"/>
                  </a:rPr>
                  <a:t>outlier features</a:t>
                </a:r>
                <a:r>
                  <a:rPr lang="zh-CN" altLang="en-US" sz="1600" b="0" i="0" u="none" strike="noStrike" dirty="0">
                    <a:solidFill>
                      <a:srgbClr val="000000"/>
                    </a:solidFill>
                    <a:effectLst/>
                    <a:ea typeface="PingFang SC" panose="020B0400000000000000" pitchFamily="34" charset="-122"/>
                  </a:rPr>
                  <a:t>的现象：</a:t>
                </a:r>
                <a:endParaRPr lang="en-US" altLang="zh-CN" sz="1600" b="0" i="0" u="none" strike="noStrike" dirty="0">
                  <a:solidFill>
                    <a:srgbClr val="000000"/>
                  </a:solidFill>
                  <a:effectLst/>
                  <a:ea typeface="PingFang SC" panose="020B04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ea typeface="PingFang SC" panose="020B0400000000000000" pitchFamily="34" charset="-122"/>
                  </a:rPr>
                  <a:t>输入数据不同，但在</a:t>
                </a:r>
                <a:r>
                  <a:rPr lang="en-US" altLang="zh-CN" sz="1600" dirty="0">
                    <a:solidFill>
                      <a:srgbClr val="000000"/>
                    </a:solidFill>
                    <a:ea typeface="PingFang SC" panose="020B0400000000000000" pitchFamily="34" charset="-122"/>
                  </a:rPr>
                  <a:t>LLM</a:t>
                </a:r>
                <a:r>
                  <a:rPr lang="zh-CN" altLang="en-US" sz="1600" dirty="0">
                    <a:solidFill>
                      <a:srgbClr val="000000"/>
                    </a:solidFill>
                    <a:ea typeface="PingFang SC" panose="020B0400000000000000" pitchFamily="34" charset="-122"/>
                  </a:rPr>
                  <a:t>产生异常值的维度是相对固定的。比如说某一个隐藏层状态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×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h</m:t>
                        </m:r>
                      </m:sup>
                    </m:sSup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，</m:t>
                    </m:r>
                  </m:oMath>
                </a14:m>
                <a:r>
                  <a:rPr lang="zh-CN" altLang="en-US" sz="1600" b="0" dirty="0">
                    <a:solidFill>
                      <a:srgbClr val="000000"/>
                    </a:solidFill>
                    <a:ea typeface="PingFang SC" panose="020B0400000000000000" pitchFamily="34" charset="-122"/>
                  </a:rPr>
                  <a:t>比如下面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这一列</m:t>
                    </m:r>
                  </m:oMath>
                </a14:m>
                <a:r>
                  <a:rPr lang="zh-CN" altLang="en-US" sz="1600" b="0" dirty="0">
                    <a:solidFill>
                      <a:srgbClr val="000000"/>
                    </a:solidFill>
                    <a:ea typeface="PingFang SC" panose="020B0400000000000000" pitchFamily="34" charset="-122"/>
                  </a:rPr>
                  <a:t>数值比较大，不光在这一层比较显著，其他层级数值也会偏大，这个异常的维度是相对固定的。</a:t>
                </a:r>
                <a:endParaRPr lang="en-US" altLang="zh-CN" sz="1600" b="0" dirty="0">
                  <a:solidFill>
                    <a:srgbClr val="000000"/>
                  </a:solidFill>
                  <a:ea typeface="PingFang SC" panose="020B04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b="0" dirty="0">
                  <a:solidFill>
                    <a:srgbClr val="000000"/>
                  </a:solidFill>
                  <a:ea typeface="PingFang SC" panose="020B04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1B348D-48F2-CA48-CB22-B65BEFF4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19477"/>
                <a:ext cx="10083800" cy="1904111"/>
              </a:xfrm>
              <a:prstGeom prst="rect">
                <a:avLst/>
              </a:prstGeom>
              <a:blipFill>
                <a:blip r:embed="rId5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12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3B7A4-774E-3E5B-AF96-734F9162F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83BBD-9694-33DA-197C-AD0CE352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LLM.int8(): 8-bit Matrix Multiplication for Transformers at Scale</a:t>
            </a:r>
            <a:endParaRPr lang="en-US" altLang="zh-CN" sz="18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1ABAC3-5459-2014-B2DE-39A04D81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4072D0-A109-F095-A5E7-F19894C5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0D0AB-7AB5-7570-86A1-188C5FE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EB46AE-1E91-89DC-CDBC-3CCA118A7EA6}"/>
                  </a:ext>
                </a:extLst>
              </p:cNvPr>
              <p:cNvSpPr txBox="1"/>
              <p:nvPr/>
            </p:nvSpPr>
            <p:spPr>
              <a:xfrm>
                <a:off x="660400" y="1798027"/>
                <a:ext cx="8456961" cy="3505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如何找出这些</a:t>
                </a:r>
                <a:r>
                  <a:rPr kumimoji="1" lang="en-US" altLang="zh-CN" dirty="0"/>
                  <a:t>outlier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1600" dirty="0"/>
                  <a:t>论文采用了一种经验性的方法，在模型量化前，通过一小部分校准数据集来分析激活值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判定为</a:t>
                </a:r>
                <a:r>
                  <a:rPr kumimoji="1" lang="en-US" altLang="zh-CN" dirty="0"/>
                  <a:t>outlier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features</a:t>
                </a:r>
                <a:r>
                  <a:rPr kumimoji="1" lang="zh-CN" altLang="en-US" dirty="0"/>
                  <a:t>的条件</a:t>
                </a:r>
                <a:endParaRPr kumimoji="1"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/>
                  <a:t>该特征的幅度至少有一次大于阈值（论文中取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=6.0</m:t>
                    </m:r>
                  </m:oMath>
                </a14:m>
                <a:r>
                  <a:rPr lang="zh-CN" altLang="en" sz="1600" dirty="0"/>
                  <a:t>）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/>
                  <a:t>该特征维度在至少</a:t>
                </a:r>
                <a:r>
                  <a:rPr lang="en-US" altLang="zh-CN" sz="1600" dirty="0"/>
                  <a:t>25%</a:t>
                </a:r>
                <a:r>
                  <a:rPr lang="zh-CN" altLang="en-US" sz="1600" dirty="0"/>
                  <a:t>的模型层中出现异常值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/>
                  <a:t>该特征维度在至少</a:t>
                </a:r>
                <a:r>
                  <a:rPr lang="en-US" altLang="zh-CN" sz="1600" dirty="0"/>
                  <a:t>6%</a:t>
                </a:r>
                <a:r>
                  <a:rPr lang="zh-CN" altLang="en-US" sz="1600" dirty="0"/>
                  <a:t>的序列维度中出现异常值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EB46AE-1E91-89DC-CDBC-3CCA118A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798027"/>
                <a:ext cx="8456961" cy="3505896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0915-FB3D-8FB6-B2B1-62443A7B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7805-0B17-53E5-47EE-7F552001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1060"/>
            <a:ext cx="10858500" cy="68400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LLM.int8(): 8-bit Matrix Multiplication for Transformers at Scale</a:t>
            </a:r>
            <a:endParaRPr lang="en-US" altLang="zh-CN" sz="18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F02967-E277-FF4B-3D7F-039EE127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8A8456E-D22B-A44C-1780-1A37E48C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61" y="434590"/>
            <a:ext cx="2298391" cy="5182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EDE21-A7C3-F619-3983-63AB91E5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0A8-821C-4ADA-95C1-40AE02CBC927}" type="datetime1">
              <a:rPr lang="zh-CN" altLang="en-US" smtClean="0"/>
              <a:t>2025/8/26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C97130-85A7-A2F9-6FB4-00C02FD25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898612"/>
            <a:ext cx="8198120" cy="32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463-875D-4D32-B594-C5B06691F12D}" type="datetime1">
              <a:rPr lang="zh-CN" altLang="en-US" smtClean="0"/>
              <a:t>2025/8/26</a:t>
            </a:fld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18958" y="2376820"/>
            <a:ext cx="1051750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02 </a:t>
            </a:r>
            <a:r>
              <a:rPr lang="en-US" altLang="zh-CN" sz="2800" b="1" kern="0" dirty="0">
                <a:latin typeface="+mj-ea"/>
                <a:ea typeface="+mj-ea"/>
              </a:rPr>
              <a:t>|PPO,DPO</a:t>
            </a:r>
            <a:r>
              <a:rPr lang="zh-CN" altLang="en-US" sz="2800" b="1" kern="0" dirty="0">
                <a:latin typeface="+mj-ea"/>
                <a:ea typeface="+mj-ea"/>
              </a:rPr>
              <a:t> </a:t>
            </a:r>
            <a:r>
              <a:rPr lang="en-US" altLang="zh-CN" sz="2800" b="1" kern="0" dirty="0">
                <a:latin typeface="+mj-ea"/>
                <a:ea typeface="+mj-ea"/>
              </a:rPr>
              <a:t>Algorithm </a:t>
            </a:r>
            <a:endParaRPr lang="en-US" altLang="zh-CN" sz="2800" b="1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5BED9B-BDE8-0C89-18CE-DB11075F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5832220"/>
            <a:ext cx="117348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09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NjY4MDMyMDgwYWQxNTE1NjEzNDk4NDZlY2I3N2Y4Yz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27a1eb5-e715-4fe4-ac4b-30338b59c7c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27a1eb5-e715-4fe4-ac4b-30338b59c7cf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488A"/>
      </a:accent1>
      <a:accent2>
        <a:srgbClr val="3C79C1"/>
      </a:accent2>
      <a:accent3>
        <a:srgbClr val="762D1F"/>
      </a:accent3>
      <a:accent4>
        <a:srgbClr val="D48A3B"/>
      </a:accent4>
      <a:accent5>
        <a:srgbClr val="64666C"/>
      </a:accent5>
      <a:accent6>
        <a:srgbClr val="A9AAA1"/>
      </a:accent6>
      <a:hlink>
        <a:srgbClr val="4472C4"/>
      </a:hlink>
      <a:folHlink>
        <a:srgbClr val="BFBFBF"/>
      </a:folHlink>
    </a:clrScheme>
    <a:fontScheme name="自定义 10">
      <a:majorFont>
        <a:latin typeface="微软雅黑"/>
        <a:ea typeface="Microsoft YaHei"/>
        <a:cs typeface=""/>
      </a:majorFont>
      <a:minorFont>
        <a:latin typeface="微软雅黑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20000"/>
          </a:lnSpc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488A"/>
    </a:accent1>
    <a:accent2>
      <a:srgbClr val="3C79C1"/>
    </a:accent2>
    <a:accent3>
      <a:srgbClr val="762D1F"/>
    </a:accent3>
    <a:accent4>
      <a:srgbClr val="D48A3B"/>
    </a:accent4>
    <a:accent5>
      <a:srgbClr val="64666C"/>
    </a:accent5>
    <a:accent6>
      <a:srgbClr val="A9AA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488A"/>
    </a:accent1>
    <a:accent2>
      <a:srgbClr val="3C79C1"/>
    </a:accent2>
    <a:accent3>
      <a:srgbClr val="762D1F"/>
    </a:accent3>
    <a:accent4>
      <a:srgbClr val="D48A3B"/>
    </a:accent4>
    <a:accent5>
      <a:srgbClr val="64666C"/>
    </a:accent5>
    <a:accent6>
      <a:srgbClr val="A9AAA1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57686</TotalTime>
  <Words>1181</Words>
  <Application>Microsoft Macintosh PowerPoint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PingFang SC</vt:lpstr>
      <vt:lpstr>Arial</vt:lpstr>
      <vt:lpstr>Cambria Math</vt:lpstr>
      <vt:lpstr>Wingdings</vt:lpstr>
      <vt:lpstr>Office 主题​​</vt:lpstr>
      <vt:lpstr>组会分享</vt:lpstr>
      <vt:lpstr>PowerPoint 演示文稿</vt:lpstr>
      <vt:lpstr>PowerPoint 演示文稿</vt:lpstr>
      <vt:lpstr>LLM.int8(): 8-bit Matrix Multiplication for Transformers at Scale</vt:lpstr>
      <vt:lpstr>LLM.int8(): 8-bit Matrix Multiplication for Transformers at Scale</vt:lpstr>
      <vt:lpstr>LLM.int8(): 8-bit Matrix Multiplication for Transformers at Scale</vt:lpstr>
      <vt:lpstr>LLM.int8(): 8-bit Matrix Multiplication for Transformers at Scale</vt:lpstr>
      <vt:lpstr>LLM.int8(): 8-bit Matrix Multiplication for Transformers at Scale</vt:lpstr>
      <vt:lpstr>PowerPoint 演示文稿</vt:lpstr>
      <vt:lpstr>Training language models to follow instructions with human feedback</vt:lpstr>
      <vt:lpstr>Training language models to follow instructions with human feedback</vt:lpstr>
      <vt:lpstr>Training language models to follow instructions with human feedback</vt:lpstr>
      <vt:lpstr>Training language models to follow instructions with human feedback</vt:lpstr>
      <vt:lpstr>Training language models to follow instructions with human feedback</vt:lpstr>
      <vt:lpstr> </vt:lpstr>
      <vt:lpstr> </vt:lpstr>
      <vt:lpstr> </vt:lpstr>
      <vt:lpstr> </vt:lpstr>
      <vt:lpstr> 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e43273</cp:lastModifiedBy>
  <cp:revision>1455</cp:revision>
  <dcterms:created xsi:type="dcterms:W3CDTF">2018-12-22T13:26:00Z</dcterms:created>
  <dcterms:modified xsi:type="dcterms:W3CDTF">2025-08-26T03:37:06Z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4AA99165F8054B44B023614BE998DE5B</vt:lpwstr>
  </property>
  <property fmtid="{D5CDD505-2E9C-101B-9397-08002B2CF9AE}" pid="3" name="KSOProductBuildVer">
    <vt:lpwstr>2052-12.1.0.15120</vt:lpwstr>
  </property>
</Properties>
</file>