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CBEB-5B9F-42C6-869E-71AC3217CEB1}" type="datetimeFigureOut">
              <a:rPr lang="en-US" smtClean="0"/>
              <a:t>5/21/2010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7F5B-7268-430F-9F8B-18230A7E7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371600" y="1905000"/>
            <a:ext cx="6400800" cy="1752600"/>
          </a:xfrm>
        </p:spPr>
        <p:txBody>
          <a:bodyPr>
            <a:noAutofit/>
          </a:bodyPr>
          <a:lstStyle/>
          <a:p>
            <a:pPr eaLnBrk="0"/>
            <a:r>
              <a:rPr lang="en-US" dirty="0" smtClean="0"/>
              <a:t>This is one line.</a:t>
            </a:r>
          </a:p>
          <a:p>
            <a:pPr eaLnBrk="0"/>
            <a:r>
              <a:rPr lang="en-US" sz="3000" dirty="0" smtClean="0"/>
              <a:t>And this is a bigger line </a:t>
            </a:r>
            <a:r>
              <a:rPr lang="en-US" sz="5420" baseline="-36792" dirty="0" smtClean="0"/>
              <a:t>    </a:t>
            </a:r>
            <a:r>
              <a:rPr lang="en-US" sz="3000" dirty="0" smtClean="0"/>
              <a:t> - see?</a:t>
            </a:r>
          </a:p>
          <a:p>
            <a:pPr eaLnBrk="0"/>
            <a:r>
              <a:rPr lang="en-US" dirty="0" smtClean="0">
                <a:sym typeface="Wingdings" pitchFamily="2" charset="2"/>
              </a:rPr>
              <a:t>Notice how PPTLaTeX changes the line spacing! </a:t>
            </a:r>
            <a:endParaRPr lang="en-US" dirty="0"/>
          </a:p>
        </p:txBody>
      </p:sp>
      <p:pic>
        <p:nvPicPr>
          <p:cNvPr id="1037" name="LaTeX: \displaystyle{\int_{a}^{b}}" descr="\displaystyle{\int_{a}^{b}}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5315" y="2518690"/>
            <a:ext cx="363681" cy="688397"/>
          </a:xfrm>
          <a:prstGeom prst="rect">
            <a:avLst/>
          </a:prstGeom>
          <a:solidFill>
            <a:scrgbClr r="0" g="0" b="0">
              <a:alpha val="0"/>
            </a:scrgb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CACHECONTENT#5C646973706C61797374796C657B5C696E745F7B617D5E7B627D7D" val="iVBORw0KGgoAAAANSUhEUgAAADgAAABqCAIAAABmogW1AAAFjklEQVR4Ae2b7zk1OxTFnfvc76gAFdABOtABHVACHegAHVABOqACVIAK3N+xjv3sk8k5Z5JJZsb73nwYmfzZWVlr7yQzzky+vr7WRpPe3t5eX1+3t7e3trZCUAAdQ9rY2DBkJycnTUj/WPWwmff3d8AJw8HBQRPMWICCDN1/B9CHhweAxh10bW1EjApoVHcm8GuArjXja5ASViVoI5GJAvhX1YNfvYPe3Nzc3t5+fHzs7e2dnZ1pTa0u/cXFxc7OzmQy4Ur+8/MzSoqAspoeHh4C8fr6+v7+Xlifn5+nXaI8FynUMAzBqBhE0/Pzc0iivGmfYKclQJ+ennwtJVRRUhHo0dERYwNOAwNX209z4zEHDVDSUYsAnlALKLDEkPEnlBSSPGfk1VjMBVUCymyr+CiOiGkAQd76+voUmksesYqXrKBwPOsazKDIrRhiAC+lpAclmWAUOWiz3FxiajDoU+RWA0elbNrHN8RZcwWd4vtOVJWX/u7uTkwomDTSkquJ2zyDTmPo23+mVc0pdizBLwWLYdqYMkaDxpotriKmywO1WAkGXnKr0A4aqNActzBQiQWjDBMMvORWUW+YaIksQdgV3us9UDlAm+v+/j4d2dbxV+FjnuTnvHbJRDOqFO+Ag6SM7vQi2R7hLZSU3uIXoNHB/MCp+ZLLE2RIaE4ezQ1JVdnXWkCzAS3q+PcB5XhrSzfSLyImu7wYo+agQGG5yQa0qGN5oDXoBH0xoLY2jRqo3sJJtVED9Q76P9BFYZZSboyy1xffkwSkQDDxKKdDLhbtUJIyzVZtCwA1OhmQ41mrYdMbFQY6akZtBYWmekAnnAvTdZjrwQswu+9uzUwFma7SPz4+msVKK6jsdwXaj+5g7QrUh/yvYXS8QP1Sjzr1Qr6r9F53bO3u7nKtlDr5qI+kqroz+U5APaOjBuoZreqgnRjlVG+PnRiqdxyR0+dL73XH1nil97rzCq7SeVl0cs1n1AOtTWcnoF762g6aD3T2/8kfYcbLqNcdtL8DKJE09w77h+ayfzODyTPaA53MORNoz5GUCbT/SMoE6nXHxHilt/cioOwnkjIZ7d9BM4F66fvRPQcoz0l9nu6AqJS8PHk6MTFeRr2Dcqqvfbr7ITR9wfch38OhqQzQ3nQHbrKPeun7BJr22pEHOv+0We8loylumTRGh3LQZOmH0j0ZqF9E+wz5ZKBe+j4jCaBpwWSv6wmpl5cX+veWEoLJn5d71h06EoAOqHsa0AEjKQ2orU2c6qu+XI76fY70/TtoAqP+/wqjBuodtOcVVJ7QVnpzULrV+LVQ1C99YVugxugguoP4zwI6eCS1ZXRwB20LdHAHbQvUGG3503rsFk+tgmkMjK7+jbOh5Aya+sPkgu1XMzoG3XGkBKD2bUUb/+PBmg/X+C6NxDd06uKP3m2MzLVZqY5aJ+muj5kuLy9570filklqS8ORVo4YbbDCR+1LBUaN9g8KgSVAOIyvso2XxwRf3j4/A8oAmjTIfGfJzUmZBr58UV7toTBoII6TZAkszIBqAKlskwacSpoDB1Z0q7CLzkr2uUY7timcATVpQGaqiYbowFHTMhJFA5dY9t/XRC0sKZwBFSZscShWa+gEIiWBMyyyZc+oTTRWZVotMrKkfAYUWEBkh7Sm2i2bo1qDIGNh10SDESbcxUEZa7aO8oYbxaFwc3OTlY/Pd1lHGPv4+Jgx2iTbwJr/wJXvmnfxUR6rbBubc20CYqAWuxmrndCY53izgYNy22Tdt4/mZ9JH65IKzaeDXub9mjzX6GSCXs3b1VvoHP+Lb3AevkWj3v+ilF0U8sSoQpONQ80WW4rXpL3Ni9twpSAjdBSIOANL1enpKVs8JRAJYoi/urpyPdpmCwPVsCI1eKqmEFKz3wX9B8prJEv5/i05AAAAAElFTkSuQmCC"/>
  <p:tag name="POWERPOINTLATEX_BASELINEOFFSET#5C646973706C61797374796C657B5C696E745F7B617D5E7B627D7D" val="39"/>
  <p:tag name="POWERPOINTLATEX_REFCOUNTER#5C646973706C61797374796C657B5C696E745F7B617D5E7B627D7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ENTRY.LENGTH" val="1"/>
  <p:tag name="POWERPOINTLATEX_ENTRY[0].CODE" val="\displaystyle{\int_{a}^{b}}"/>
  <p:tag name="POWERPOINTLATEX_ENTRY[0].FONTSIZE" val="30"/>
  <p:tag name="POWERPOINTLATEX_ENTRY[0].SHAPEID" val="1037"/>
  <p:tag name="POWERPOINTLATEX_ENTRY[0].STARTINDEX" val="45"/>
  <p:tag name="POWERPOINTLATEX_ENTRY[0].LENGTH" val="4"/>
  <p:tag name="POWERPOINTLATEX_TYPE" val="HasCompiledInlin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BASELINEOFFSET" val="0.3679245"/>
  <p:tag name="POWERPOINTLATEX_CODE" val="\displaystyle{\int_{a}^{b}}"/>
  <p:tag name="POWERPOINTLATEX_TYPE" val="Inline"/>
  <p:tag name="POWERPOINTLATEX_LINKID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Kirsch</dc:creator>
  <cp:lastModifiedBy>Andreas Kirsch</cp:lastModifiedBy>
  <cp:revision>2</cp:revision>
  <dcterms:created xsi:type="dcterms:W3CDTF">2010-05-21T17:51:22Z</dcterms:created>
  <dcterms:modified xsi:type="dcterms:W3CDTF">2010-05-21T18:10:44Z</dcterms:modified>
</cp:coreProperties>
</file>