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5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305B-0507-4458-956B-AFB7A594F166}" type="datetimeFigureOut">
              <a:rPr lang="en-US" smtClean="0"/>
              <a:pPr/>
              <a:t>9/28/2010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24AC-84CF-4F26-ABBD-FB29D1E7B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305B-0507-4458-956B-AFB7A594F166}" type="datetimeFigureOut">
              <a:rPr lang="en-US" smtClean="0"/>
              <a:pPr/>
              <a:t>9/28/2010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24AC-84CF-4F26-ABBD-FB29D1E7B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305B-0507-4458-956B-AFB7A594F166}" type="datetimeFigureOut">
              <a:rPr lang="en-US" smtClean="0"/>
              <a:pPr/>
              <a:t>9/28/2010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24AC-84CF-4F26-ABBD-FB29D1E7B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305B-0507-4458-956B-AFB7A594F166}" type="datetimeFigureOut">
              <a:rPr lang="en-US" smtClean="0"/>
              <a:pPr/>
              <a:t>9/28/2010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24AC-84CF-4F26-ABBD-FB29D1E7B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305B-0507-4458-956B-AFB7A594F166}" type="datetimeFigureOut">
              <a:rPr lang="en-US" smtClean="0"/>
              <a:pPr/>
              <a:t>9/28/2010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24AC-84CF-4F26-ABBD-FB29D1E7B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305B-0507-4458-956B-AFB7A594F166}" type="datetimeFigureOut">
              <a:rPr lang="en-US" smtClean="0"/>
              <a:pPr/>
              <a:t>9/28/2010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24AC-84CF-4F26-ABBD-FB29D1E7B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305B-0507-4458-956B-AFB7A594F166}" type="datetimeFigureOut">
              <a:rPr lang="en-US" smtClean="0"/>
              <a:pPr/>
              <a:t>9/28/2010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24AC-84CF-4F26-ABBD-FB29D1E7B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305B-0507-4458-956B-AFB7A594F166}" type="datetimeFigureOut">
              <a:rPr lang="en-US" smtClean="0"/>
              <a:pPr/>
              <a:t>9/28/2010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24AC-84CF-4F26-ABBD-FB29D1E7B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305B-0507-4458-956B-AFB7A594F166}" type="datetimeFigureOut">
              <a:rPr lang="en-US" smtClean="0"/>
              <a:pPr/>
              <a:t>9/28/2010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24AC-84CF-4F26-ABBD-FB29D1E7B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305B-0507-4458-956B-AFB7A594F166}" type="datetimeFigureOut">
              <a:rPr lang="en-US" smtClean="0"/>
              <a:pPr/>
              <a:t>9/28/2010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24AC-84CF-4F26-ABBD-FB29D1E7B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305B-0507-4458-956B-AFB7A594F166}" type="datetimeFigureOut">
              <a:rPr lang="en-US" smtClean="0"/>
              <a:pPr/>
              <a:t>9/28/2010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24AC-84CF-4F26-ABBD-FB29D1E7B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3305B-0507-4458-956B-AFB7A594F166}" type="datetimeFigureOut">
              <a:rPr lang="en-US" smtClean="0"/>
              <a:pPr/>
              <a:t>9/28/2010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A24AC-84CF-4F26-ABBD-FB29D1E7B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4.xml"/><Relationship Id="rId7" Type="http://schemas.openxmlformats.org/officeDocument/2006/relationships/image" Target="../media/image1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hyperlink" Target="http://www.codecogs.com/" TargetMode="Externa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1.xml"/><Relationship Id="rId7" Type="http://schemas.openxmlformats.org/officeDocument/2006/relationships/image" Target="../media/image5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10" Type="http://schemas.openxmlformats.org/officeDocument/2006/relationships/image" Target="../media/image8.png"/><Relationship Id="rId4" Type="http://schemas.openxmlformats.org/officeDocument/2006/relationships/tags" Target="../tags/tag12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PowerPoint </a:t>
            </a:r>
            <a:r>
              <a:rPr lang="en-US" dirty="0" err="1" smtClean="0"/>
              <a:t>LaTeX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Support for Web Service and </a:t>
            </a:r>
            <a:r>
              <a:rPr lang="en-US" dirty="0" err="1" smtClean="0"/>
              <a:t>MiKTex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WebService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Uses </a:t>
            </a: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www.codecogs.com</a:t>
            </a:r>
            <a:endParaRPr lang="en-US" dirty="0" smtClean="0"/>
          </a:p>
          <a:p>
            <a:r>
              <a:rPr lang="en-US" dirty="0" smtClean="0"/>
              <a:t>Doesn’t support real baseline alignment:</a:t>
            </a:r>
          </a:p>
          <a:p>
            <a:pPr lvl="1" eaLnBrk="0">
              <a:buNone/>
            </a:pPr>
            <a:r>
              <a:rPr lang="en-US" sz="2800" dirty="0" smtClean="0"/>
              <a:t>Text           </a:t>
            </a:r>
            <a:endParaRPr lang="en-US" sz="280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MiKTeX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Uses a local </a:t>
            </a:r>
            <a:r>
              <a:rPr lang="en-US" dirty="0" err="1" smtClean="0"/>
              <a:t>MiKTeX</a:t>
            </a:r>
            <a:r>
              <a:rPr lang="en-US" dirty="0" smtClean="0"/>
              <a:t> installation</a:t>
            </a:r>
          </a:p>
          <a:p>
            <a:r>
              <a:rPr lang="en-US" dirty="0" smtClean="0"/>
              <a:t>Supports real baseline alignment:</a:t>
            </a:r>
          </a:p>
          <a:p>
            <a:pPr marL="742950" lvl="2" indent="-342900" eaLnBrk="0">
              <a:buNone/>
            </a:pPr>
            <a:r>
              <a:rPr lang="en-US" sz="2600" dirty="0" smtClean="0"/>
              <a:t>Text             </a:t>
            </a:r>
          </a:p>
          <a:p>
            <a:endParaRPr lang="en-US" dirty="0"/>
          </a:p>
        </p:txBody>
      </p:sp>
      <p:pic>
        <p:nvPicPr>
          <p:cNvPr id="1039" name="LaTeX:  \int x dx " descr=" \int x dx "/>
          <p:cNvPicPr>
            <a:picLocks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55576" y="3859443"/>
            <a:ext cx="807720" cy="365760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1040" name="LaTeX: \textstyle{ \int x   dx }" descr="\textstyle{ \int x   dx }"/>
          <p:cNvPicPr>
            <a:picLocks noChangeArrowheads="1"/>
          </p:cNvPicPr>
          <p:nvPr>
            <p:custDataLst>
              <p:tags r:id="rId4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3098" y="3806625"/>
            <a:ext cx="729281" cy="349572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Formulas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Enter inline formulas wrapped in </a:t>
            </a:r>
            <a:r>
              <a:rPr lang="en-US" dirty="0" smtClean="0"/>
              <a:t>$$:</a:t>
            </a:r>
            <a:endParaRPr lang="en-US" dirty="0" smtClean="0"/>
          </a:p>
          <a:p>
            <a:pPr lvl="1" eaLnBrk="0">
              <a:buNone/>
            </a:pPr>
            <a:r>
              <a:rPr lang="en-US" dirty="0" smtClean="0"/>
              <a:t>$$ </a:t>
            </a:r>
            <a:r>
              <a:rPr lang="en-US" dirty="0" smtClean="0"/>
              <a:t>1 + 1 </a:t>
            </a:r>
            <a:r>
              <a:rPr lang="en-US" dirty="0" smtClean="0"/>
              <a:t>$$ </a:t>
            </a:r>
            <a:r>
              <a:rPr lang="en-US" dirty="0" smtClean="0"/>
              <a:t>becomes </a:t>
            </a:r>
            <a:r>
              <a:rPr lang="en-US" dirty="0" smtClean="0"/>
              <a:t>          </a:t>
            </a:r>
            <a:endParaRPr lang="en-US" dirty="0" smtClean="0"/>
          </a:p>
          <a:p>
            <a:pPr eaLnBrk="0"/>
            <a:r>
              <a:rPr lang="en-US" dirty="0" smtClean="0"/>
              <a:t>You can ‘escape’ </a:t>
            </a:r>
            <a:r>
              <a:rPr lang="en-US" dirty="0" smtClean="0"/>
              <a:t>$$ </a:t>
            </a:r>
            <a:r>
              <a:rPr lang="en-US" dirty="0" smtClean="0"/>
              <a:t>by writing: </a:t>
            </a:r>
            <a:r>
              <a:rPr lang="en-US" dirty="0" smtClean="0"/>
              <a:t>$$!$$.</a:t>
            </a:r>
            <a:endParaRPr lang="en-US" dirty="0" smtClean="0"/>
          </a:p>
          <a:p>
            <a:pPr eaLnBrk="0"/>
            <a:r>
              <a:rPr lang="en-US" dirty="0" smtClean="0"/>
              <a:t>You can use </a:t>
            </a:r>
            <a:r>
              <a:rPr lang="en-US" dirty="0" smtClean="0"/>
              <a:t>$$[ </a:t>
            </a:r>
            <a:r>
              <a:rPr lang="en-US" dirty="0" smtClean="0"/>
              <a:t>… </a:t>
            </a:r>
            <a:r>
              <a:rPr lang="en-US" dirty="0" smtClean="0"/>
              <a:t>]$$ </a:t>
            </a:r>
            <a:r>
              <a:rPr lang="en-US" dirty="0" smtClean="0"/>
              <a:t>to switch to \</a:t>
            </a:r>
            <a:r>
              <a:rPr lang="en-US" dirty="0" err="1" smtClean="0"/>
              <a:t>displaystyle</a:t>
            </a:r>
            <a:r>
              <a:rPr lang="en-US" dirty="0" smtClean="0"/>
              <a:t> formulas easily (this is a shorthand for </a:t>
            </a:r>
            <a:r>
              <a:rPr lang="en-US" dirty="0" smtClean="0"/>
              <a:t>the </a:t>
            </a:r>
            <a:r>
              <a:rPr lang="en-US" dirty="0" err="1" smtClean="0"/>
              <a:t>MiKTeX</a:t>
            </a:r>
            <a:r>
              <a:rPr lang="en-US" dirty="0" smtClean="0"/>
              <a:t> service):</a:t>
            </a:r>
            <a:endParaRPr lang="en-US" dirty="0" smtClean="0"/>
          </a:p>
          <a:p>
            <a:pPr lvl="1" eaLnBrk="0">
              <a:buNone/>
            </a:pPr>
            <a:r>
              <a:rPr lang="en-US" dirty="0" smtClean="0"/>
              <a:t>$$[ </a:t>
            </a:r>
            <a:r>
              <a:rPr lang="en-US" dirty="0" smtClean="0"/>
              <a:t>\</a:t>
            </a:r>
            <a:r>
              <a:rPr lang="en-US" dirty="0" err="1" smtClean="0"/>
              <a:t>int</a:t>
            </a:r>
            <a:r>
              <a:rPr lang="en-US" dirty="0" smtClean="0"/>
              <a:t> x </a:t>
            </a:r>
            <a:r>
              <a:rPr lang="en-US" dirty="0" err="1" smtClean="0"/>
              <a:t>dx</a:t>
            </a:r>
            <a:r>
              <a:rPr lang="en-US" dirty="0" smtClean="0"/>
              <a:t> </a:t>
            </a:r>
            <a:r>
              <a:rPr lang="en-US" dirty="0" smtClean="0"/>
              <a:t>]$$ </a:t>
            </a:r>
            <a:r>
              <a:rPr lang="en-US" dirty="0" smtClean="0"/>
              <a:t>becomes </a:t>
            </a:r>
            <a:r>
              <a:rPr lang="en-US" sz="6703" dirty="0" smtClean="0"/>
              <a:t>      </a:t>
            </a:r>
            <a:endParaRPr lang="en-US" sz="6703" dirty="0"/>
          </a:p>
        </p:txBody>
      </p:sp>
      <p:pic>
        <p:nvPicPr>
          <p:cNvPr id="1032" name="LaTeX:  1 + 1 " descr=" 1 + 1 "/>
          <p:cNvPicPr>
            <a:picLocks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54094" y="2298314"/>
            <a:ext cx="758951" cy="265175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1033" name="LaTeX: \displaystyle{ \int x dx }" descr="\displaystyle{ \int x dx }"/>
          <p:cNvPicPr>
            <a:picLocks noChangeArrowheads="1"/>
          </p:cNvPicPr>
          <p:nvPr>
            <p:custDataLst>
              <p:tags r:id="rId3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50880" y="5262951"/>
            <a:ext cx="984503" cy="789431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Paragraph animations are supported:</a:t>
            </a:r>
          </a:p>
          <a:p>
            <a:pPr lvl="1" eaLnBrk="0"/>
            <a:r>
              <a:rPr lang="en-US" dirty="0" smtClean="0"/>
              <a:t>First we </a:t>
            </a:r>
            <a:r>
              <a:rPr lang="en-US" smtClean="0"/>
              <a:t>have      and     </a:t>
            </a:r>
            <a:endParaRPr lang="en-US" dirty="0" smtClean="0"/>
          </a:p>
          <a:p>
            <a:pPr lvl="1" eaLnBrk="0"/>
            <a:r>
              <a:rPr lang="en-US" dirty="0" smtClean="0"/>
              <a:t>Then </a:t>
            </a:r>
            <a:r>
              <a:rPr lang="en-US" smtClean="0"/>
              <a:t>came             </a:t>
            </a:r>
            <a:endParaRPr lang="en-US" dirty="0" smtClean="0"/>
          </a:p>
          <a:p>
            <a:pPr lvl="2" eaLnBrk="0"/>
            <a:r>
              <a:rPr lang="en-US" dirty="0" smtClean="0"/>
              <a:t>Finally we </a:t>
            </a:r>
            <a:r>
              <a:rPr lang="en-US" smtClean="0"/>
              <a:t>have                       </a:t>
            </a:r>
            <a:endParaRPr lang="en-US" dirty="0" smtClean="0"/>
          </a:p>
          <a:p>
            <a:pPr lvl="2" eaLnBrk="0"/>
            <a:endParaRPr lang="en-US" dirty="0" smtClean="0"/>
          </a:p>
          <a:p>
            <a:pPr eaLnBrk="0"/>
            <a:r>
              <a:rPr lang="en-US" dirty="0" smtClean="0"/>
              <a:t>Note that Master Slide animations aren’t supported (yet)</a:t>
            </a:r>
          </a:p>
        </p:txBody>
      </p:sp>
      <p:pic>
        <p:nvPicPr>
          <p:cNvPr id="2054" name="LaTeX: \alpha" descr="\alpha"/>
          <p:cNvPicPr>
            <a:picLocks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62884" y="2377562"/>
            <a:ext cx="213359" cy="158495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2055" name="LaTeX: \beta" descr="\beta"/>
          <p:cNvPicPr>
            <a:picLocks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74122" y="2283074"/>
            <a:ext cx="204215" cy="320039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2056" name="LaTeX: \alpha + \beta" descr="\alpha + \beta"/>
          <p:cNvPicPr>
            <a:picLocks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55544" y="2795138"/>
            <a:ext cx="865631" cy="320039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2057" name="LaTeX: \alpha + \beta = 0" descr="\alpha + \beta = 0"/>
          <p:cNvPicPr>
            <a:picLocks noChangeArrowheads="1"/>
          </p:cNvPicPr>
          <p:nvPr>
            <p:custDataLst>
              <p:tags r:id="rId5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46234" y="3286719"/>
            <a:ext cx="1298447" cy="274320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Formula Objects are stand-alone equations that can be edited in a custom editor with real-time preview.</a:t>
            </a:r>
          </a:p>
          <a:p>
            <a:r>
              <a:rPr lang="en-US" dirty="0" smtClean="0"/>
              <a:t>Select the formula object and click on the “Edit Formula Code” button in the </a:t>
            </a:r>
            <a:r>
              <a:rPr lang="en-US" dirty="0" err="1" smtClean="0"/>
              <a:t>LaTeX</a:t>
            </a:r>
            <a:r>
              <a:rPr lang="en-US" dirty="0" smtClean="0"/>
              <a:t> Ribbon</a:t>
            </a:r>
            <a:endParaRPr lang="en-US" dirty="0"/>
          </a:p>
        </p:txBody>
      </p:sp>
      <p:pic>
        <p:nvPicPr>
          <p:cNvPr id="3074" name="LaTeX: a + x = b" descr="a + x = b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5181600"/>
            <a:ext cx="2267711" cy="432816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MANUALPREVIEW" val="True"/>
  <p:tag name="POWERPOINTLATEX_CACHECONTENT#205C616C70686120" val="iVBORw0KGgoAAAANSUhEUgAAAEEAAAAxCAIAAAAKt1PTAAAEvElEQVRoBc2a7VEcMQyGj0z+QwfQAdBBSqADoANKoAQ6ADqADqAD6AA6gArIcyfmjWzJXt/d3pCdyY1W1tcryVrvkr2vr6/Fbq7Pz8+XlxfZPjo6Ojw81O2MxO8ZbWHq9fX14eHh6emJ6D8+PqLxP6vr4uJiTjzUYfvr7e3t+vqaTMegWxywAHV711jY41/LzQj//f2d6O/u7irhk5MTouTXgFETKkOJ+PWSyKC7bU02zgRhXV1d+YCgDw4OYFKWlllyDzCvhcqWBVm0nPX5ZBTfPhTos7MzgPUVWUWmgoEu1ZhUrARATgvwuzYGImBHVtGDB1SVj85tCmMtCxi3JC57teMpLtEkMYVw6PIo3OdUG4OkEFOnCStrUl8mtFrr3KJm0H0RAEBSO1qdpbid2OIdeb90c3NjYdCEoxhSANRxYwAERNZ9OhSTj7VFg9bkCWAIQwqAmsBv+RjkMwYqGORlUncZ9+qiCxCexkC2YgthYYNJEoNTS3gkk5aX/bO6UJ/GAGKwegdGk78Y0AactJ0sux1raiSbARN1iGMUDJTFlDtuxpfSInfsC7by+CvmWJzHx0dVTUwI5sm2pwNnLq0zzwonUpAK6d9eaiWMLkozBJOlltYG/DhhCVk5jgbtAEYYWmrWgcc4sRYZWN3gcn9/P/I35qSZWp4gsuv+/t56qUAuNJ5Qz0U7nU71FsbpVripBe1m3wv5nk63Mng6JU5djjBbGOBX6pIkPL+UYOgUYXJye9ODtCKrah4xqAhVLyQYilYrDfsKDoY4KcbDvnTyfVdhENSqCNhPMKSbDMO7aCRDOIJBI7gqAhbqucQzIR1HuFEpU5c7ZTKOrFz0SPJoqmrd2s2EuP0Jr/Kl2xS/eomcWmvwmzZz3Uv2BIlG0ZfL2YnoDo4waH/aCS96LzB0JtLuNgMxdTBoK3cOgsV+aI0IfPzIZuBLoXpbx6QI+L/GwHnHWgPi+Pg4Rv/N8e2lzovSXmx2OrqDo2A6XWSRFPuh1TDwZ4/bG0wxGJNZMjkPi15q2WoNq5b8jHxmUa+LVp7+awxs6PPz88mMFBjsURJ1WvwoOSOHbXB7eztisMCgM0ml2eJXYvPepp88UhcFhh/s+zS4QWaB4UfyPRhoR6zAwARIW79zBumY3nJJp4xJOwUGpDkXRZ2dYri8vIwe1+LUGPR09FY65ygvti7Ncej09LRzEBo0WGOgneLTerysg14Re35+ZoTMkx3/zDc6tbvuH2miWXF4j/HVhk49xvdmb4HJy2WvRMV5SULeh6V2riMTJdUEZ34oNWKqkh2PRG9i9p0lxwC+OGe3/DDDYPBdCg1HWeN0reiNAKFWK0J2zEKOAZ0IA6MUvTI3ckvu9SpDfKRc6Zc67rBfwUjdqQhqtiaGFozxapAk/PkmIUr7jKvQPREHFC3tBaAlgymVsYcBHdITnxiUMibSnJE5lvBdtWI/egXqy0VN0FIpiASzKpQPYAKDWfcbUVYgCBQ8duHPL4lGhuQRgQLtExUM7GDfZwRHHgDWhjCYVzRjTRRrReCYRlK5+3FXqzjyHegtgzDaXPv/nPBwpSyUGFtccoBXu8jZ5JuXtDoEXxzxgi+TISkASD7yLRZ/ATf923kk0OO8AAAAAElFTkSuQmCC"/>
  <p:tag name="POWERPOINTLATEX_PIXELSPEREMHEIGHT#205C616C70686120" val="108.3333"/>
  <p:tag name="POWERPOINTLATEX_BASELINEOFFSET#205C616C70686120" val="1"/>
  <p:tag name="POWERPOINTLATEX_CACHECONTENT#205C696E74207820647820" val="iVBORw0KGgoAAAANSUhEUgAAAQkAAAB4CAIAAABuA5DjAAAQo0lEQVR4Ae2d3ZEWOw6Gz2ztPWQARAAZwEYAGQxkABkQAkQAEwGQAUTAIQKWDCAC9llcpaOyZXe3u+22v9F3MeV227L0Wq8l999c/f79+6/Bfp8+ffr48ePff36i2pMnTx49esTfp0+fSqUXHIGGCMCNcX7v37+/f/9+2Voa0GwcnV2TS0XgCsPKvtjn7Ldv354/f06okOFClLh79y41//3z+/z5s5yFIcSWhw8fSo0XHIGDERiB9Hh54ECwDVbAhVSxnz9/6sBCFzqmzbzGETgEgb8OkbJHCO6u6U70WJT27Nmz0AV6EGoW23sDR6ACgZO5gWdHEaNsA4Ei2pCwOy938bOOQB0CZ+43fv36FdIniRukUvfu3ZPDqMD1K4kY+hT7kMePH+saLzsC+xH4134R1RJev34NGaQ72VSBGDR7+fKlNNYFgok+9LIjcAgCp3Hjy5cvb9680TZAFX0YlWmviaTP6qtbut7LjsAeBE7jRsQEkqty0NhjpPd1BCoQOIcbBAF9swK9zY2Etifagq88pZt52RHYhMA53IiyKTRe5AZRhQ2JaVsUgsw2XukIbEXghOtUP378SIMAV9kWVee6Fldso90Ft0eur68X+3oDR2ArAv/e2mF/++hmHwLx+DVi79y58/Xr15ubGy5McY+cLQpXrnyXsga6Pm1Y9cL1EtYvJohBJXMOBSZupkdF626L7OmVBg1cfI9A73sWAng86xqL1ErukTmfpWrFuL3jBs8Uppdi14O7cg68WR8E2AGms1kYemWCUJDQ81Tvvbh5ny6NJD0h8LGqEQiJ0/ruc3Gjd9yQBFQD6nFDozFRmZVOTyjbDMJIdLFEzOHBubneKeh9nerq6krAkgK5oJS9MDsCpM3mYsdm48OHDxNZ1zWn4pZfCo2JY9rMa2ZBIBcc5kqoQLsrN3T8lZnWz6hLpRfmRcBcATHHuVGaUzMTdW6UIJvwXG6Wc/FkWBO7xg3zep/nVMM6R51iZnYwXdDA9q7cMFeUugnwXsMi4NzYPDVcvjD7+M0NE5ZJK5ll86aHx43ShJqQ0cG5UUJttnNm0JjuzkZAvV9O5QnVbH5eo6/JjRmDBsb340YubvhevMYHR+3j3KiZGRM1BPHkeY047zMeApe02QDdfnFjvKl0jQ5GwFz+Jt1sdOWGCZxvxA92z1PFmVM86WajHzd4ndWcNeeGCcuklc6Nmonzi1Q1qE3V58I2G2Dfab+Ru0jlD1NN5f8lZc2gMe9mox83cnHDL+CW3G2qcyY35t1s9OOG+ZThVFPvyi4g4NxYACh32rmRQ+Yy6i9vs8G8dNpv5LjhOdVlcMMMGlNvNs7nhu/FL5gbU282OnGDz91dhge4FTkEzLgxOzd6fIMnl1DlgJ63nlucckWuOqPQQrg3euJHTfUuovCfsXQzPXctuKHBaY5wxbcQt3ZJv5ouCG4VNWZ7yM9nS829Ex+e4fu/K9WmZSoED9gkZOVYuWZEgIItnE07mvOL2mnL6ppTEO7xvzAL/wOgGqxBOjJnuf98IPynwPLPZ84KOuNztNFd0vKikIL8xVPcnMXFF3VAK6IBVmuBUDfVlkrdprp8IsI9uGFiF9CshmyEjhHnMZMavJwfTGD1Ze3UTgOLcMFUcy2HuCFCkEMZsVoOQlIJO2tghR4i6My41P+x5jMBjXGlDQVSRxlU6rWx9JUG1QWNDMI7I9yDG7m8Ez+oRu3cjri4NoopjJbSoB7NohwpNRmfCy6FhxViC0wTz2O4o8zHxSMNGYWxTA5TiXeKtoEe/BXFdEGTp0Jbxjod4R7cMNcVcMT4CtRO78K0iT9RKDsBjaNEBc8TE2RdRI7JLlpCmEgCeCJWhFQXZHTxaQYqm8NYQmZ05pD4IN2lgIbVWtFxEIR7cEMgiwozckNPG16yxkdx7shwEhU8gL+hHo/MyUndN3TZmbEwnEQA0Q1fz6kRObrQA/VSOQikMuqy/hAd0CRodS7CzbnBcijoR4U9CK7H+tiWEuiZtvWSI8MRggdINMgt1SmpRA5OuX70qKV2PhG4nhhIQ0LIBfgbCiInFPZQdxyEm3NDVscIPg73THA0330OJenfymqZbwFBltsCCEIe6SWFQq8yFPuJEeSbqZSol2N7WTfODoVwc25wiUMgiwrVE7wIcYsGQvJNS2zQJOVGgALvz6mKe0Vw6cO6hdkkBgt/hSsjSuujywjMGVWuHw3h5s8aFnIqMxxrlIcqy5IG24/6NgqrQ87GgvPRRcJOrrtZTx6YUg6aVXzFGQRyOuQWAlMlXTkcwmUq7z8rBmsUQpl1Yr/8PhIk+mFOxYimu7A0QICctMKaUqeDOREollNgsT6XVtXFtAERbp5TmW4xHTdC6l/25oIzyYUXvUAsblpM6Oq8WdIVrQBlGFhQu3wqJ7MiQ2OgARE+kxt7JqY8bceelSWteoMUeWQ4RGxZT6KKXC2lC8ysUwA59E112HSpLVXVjBsMlLZcrBkT4ebcSKdEahYhG6SBrN91ZE5T/IDASmk0Y4WuW4wDgJpgAj6FlQrkZsHcbywGQ1PamAg7N8zJ+qcSBwr+VDfrCDLX18IVqn/GPqKUy3yqzRGlzFhUsdkYFuG216l4sl8vVLpspuC6wSBl8S1Z27YqJhJ0x2ppWsiacu5SWC6YrJFJmwPf2RB8qjERCVr5amkipC03yHRlpKhgrjpRmxEOg578ZaGt06fRzK1Rhn9LaY6OOU+fPl0jIdcmJ7bicvCwCLd976/AjRzoo9XjQ2QR1VoduL5W6NAoaKCJyY26pXpYhNvGjdw2FHDrcKzwj3O7mD7EZqPDm67Q0hz9EPBNyafMqanJIQi35ca5fjnC6ObM9fEh8xoAmOxPqM4NhtG0tkO4LTdMvYNts+zFo5nYemgi0Icbucd4949uGgXlKjYbW/FM25vK7LeRgdpyI7VEasIOTA4vsnDi+vrp06fcZm+/37Rzx61u0BThttzITQ8Q3AZumD50SCq86EO5oEHHS+JGU4TbcqOwFz8l/i661LENzJnb75prlDSHpuP+zKfpUr3GNN3GNPMohNtyQ5txC8tNZ66AJx+SlJvNUbP9fmMatZ9ykZ4rD01l9tsYRm/IjcKnPo/SfiWCpzQ7cX0thOv9yDd1x00z1RrhhtzILV2b7J+3selDfTYbt4QbrRFuyI2CW9+GC7jmzO1ftguoyqkcN/ZnPq2XajFhTaE1wg25kZshzL61F6n6cCN3eXD/kmS6437KrWFC2sZU5kCEG3IjN0MYSWqRmnpJNUOtrwLsfr9p7Y6i6mKhA8JtnzXMWXjx3DB9qHqzwYf1w5txPFi+5zMOjeJGmXI3NzfsPNH82EfIOiDckBuFnOp2cqPaNSFG+BIC2cv19XVuxVms35nKVizVdAkvikCPd+/eLWq4voHJjWMRPienOnYJWQ9ot5bmzJXX14JuIq1aQhBe+P8yhdHllKghNRTKmw1ZH6u9Vo+ly6Yy1fiINC2hITe0Jbq8c/XSosYsV6yvBUNIqMIDILjXuWuKOJDWVjuTrg9l6VJulnYs1/RBuCE3cnvxw5eQMo47z+Kab9++/c+f36tXrwo3NGUgcQipCYW6x2TkyaiQnEQyzcNjHVGGMO0qjxWUJ4Uu2D4uwvJq/OEFwTQq7H+L/3BVcwJJ9KMoxyF5Qq59qDffnsWHyr1yZ8PejHFZa3JtonqhU4R81GzToWRHkcwCGtIFVufGGhnhht8ZiUCUw7qPLOXAbVef8zCctTxoRKdgeN2KEC5PIWETaLknEspqF85CSzPaY2mhl7xchRVms8ERPoEbFZ9pMZFtWok3mC4eHB3ny42em+9Nzh2Eiw5oQjk3ollvurLZck1lLp0rB0PRwVRerJNFUxdGQLjVfoMvXGhTdVkg05WjlXFxJq9CK1ksK/pGXfDIoAO82npbw/z6LVvYaIg1h2y3JHxF7QtTycYs5FQETFP5CRBes2xUtDH3bQHZwpJQMVCjLrmVEhMKOZVYncacrR94Fncsr805881VOZfb5IRQL2pErAiHhWAoa0Ru0PERbpVTiZekmBZmYpxThcsvOYfAHWXfnJq/ycUlMYNj1UsJekbgb93zCDFQQ8paZg4K5lGgyM3p+Ai34obMroaScmHRzYF4Sn1uVSOLyOkjl6eCx6QSIE+ur64HOgk7hatAukuunOY865km1EKZoEZwdz2hOW4IkXINUDjFJ0geB+FW3BBkNZSUNy2fuSnvUC+zq/VH+Zx/y0yLgXihuHgQsuYihKQidEGHnZbi05EOol5BMjYKz4UYtE8xMQMR3cOg/M3BZUoL7pHr0h/h3tzAwsKsDHVKL5OoTZpkqsdcyrSx5umpjZxJ+1kqCi7huIFFtCR6pG0qaiIdkF+eAtoHz6Yl5kRxJgpEpvcLrxbXgsER7s2NQpCtmPimXfSiyywy05GjQAM8SSY4IkbQLXJNnAk5mj80gwbCruCRIYc5yjqdpAXu4b6RLRyimNhCMy4eRHqij8YkiNJMQ4jQm8Ki/lragAi34oYsHgFB+XvUcriI+yENmDztLliBczPr4SdGUcDe1JOCDgScSAjtg4RoGaaetSMnZ49F2mtFbbQKakigCKfQKhck0SGHibbFXCZM/XPSgmKiKoX+CLfiBrZpw6RcAN3E7vRKPBV/TZ1bLOLUIuEXheCdLMB4cFN7AT83L8EczhLoFnUI5kSMEkDMgFOQuQjOWQhfobRYdWCBZ/OYiVQgQJh3gtKWo9WE7/XjvvyCbngSi1nhKbrUhCCExRIcRAir7M4v/qcDFWq4KweZsQI1QjOcDx2wZetzvnw9kVkWOQACw7cKEVVHQ7gVNx48eCA+JMZTaERFPYSXHYFDEGj1zIhJjHJAP8QeF+IIHIVAK24cpZ/LcQTOQqAJN3hbxbTH44YJi1eOiUATbsjmLLI5d2UjauaHjsAICDThRs4wfQk818brHYFBEGjCDXMjjsEeNwaZdVdjDQJdubHpVsAa7b2NI9AOgSbcMNX1hMqExSuHRaAJN8y9eOGxi2HRccVuMwJNuCEPRGhkPW5oNLw8PgL9uOE3N8b3BtdQI9Dkeaqrqys9Rij7k1QpJl4zMgLHxw3zprgHjZGdwHUzETieG+ZGnOefzeG90hEYFgHnxrBT44qdjMDx3EhvinOFqvp9l5Ph8eFvMQLZ/9vES1i8Homjc1+Cl7nW/1uTNKei+y1G2E2fFQH7OtWLFy+iD2Tg3yv/J1V6kWre92BnnVXX+wgEjJyKf14YEYOBqKF+cUSiTdQGUk36gnhkiB/eNgSMuJF71Zvk6vv372WA+M9GfOZItyEr882GBsTLsyBgcCNNisSYxft3Ea/WZ2IyhBccgUEQOJIb/HuH6KEpDxqDTLOrUYGAsd+I/FuELl5uirIpPnnm2ZSg54X5ECBNin74dGoGr+wRBKKW+jC6dAvB9FkvOwLTIWDEDb7ZGL28ytNQfL6uEAR4hkpHFbrz5byUYF7jCMyEgMlmfQ2XTMlsI5XcvtBpGMQghshZLzgCkyLw/49wmj+dWRE3cp9DJp44MUwAvXJ2BIzrVBL1uNkXvokdaggI0IAfBWrYfkAM/kr7QCG/0yeAeGFqBErcwDA2EuRU/MzXXMVyCEOc6fkxcBnaC45AIwQWuBFGhSHkVEQJNhL8RBUCBaxgF+4f1xFMvHAxCPwPMr5U6hiz6e4AAAAASUVORK5CYII="/>
  <p:tag name="POWERPOINTLATEX_PIXELSPEREMHEIGHT#205C696E74207820647820" val="108.3333"/>
  <p:tag name="POWERPOINTLATEX_BASELINEOFFSET#205C696E74207820647820" val="32"/>
  <p:tag name="POWERPOINTLATEX_REFCOUNTER#205C616C70686120" val="1"/>
  <p:tag name="POWERPOINTLATEX_CACHECONTENT#20" val="R0lGODlhfwAYAPcAAP9VPv8zJf+IY//Mlf93V/8RDP+qfP9EMv9mSv/dof/nuv/S0v8iGf/yuv/j4/+ZcP++uv+9uv/f3//4uv/Nuv/T0//Bwf/quutuWv/iuv/8/P/IyPN8YPB4X//Jyfu9qf/Dw/WCY//Iuv/X1+xwW+92XepsWednV+5zXP+7iP/i4v/n5+ZlVv/xuvKpn/OmkehpWP/Hx+ViVeJfU/aJa/SAYvi0oPN+Yfrqq/F6X/jRmf3Xn//9/cNUNuyBbPSZhMZXOvqUc+GkdOl9aNFhUPWwo/GTguNhVPezoP/ur/7ur8VPM8JLL//ExPC0hfWObveGaeySiP/Y2Op2WuRnXN19b85dTOOEde/HkPSEZ+eQhMddPe2SifGon8xiQ+qNe+NmW+6gldFjRdVgRO2BY/OvpuF0VfblpfSsofezpPijivCXg+FdUuyLf+2flfm5pu57Xv3srfGom9BZP8xVOvqOcPKAZfHKk/GdkO6DbveMbv3DkuyYiffnp/iGauySf/3XoPWBYuWOg85kROnBiumCYf/JuuVyVuOnd9RkUv/o6OdsXfq8qOrBivbOl91wXeBzYPGXhN5wUvSmkvGlmeeRhfrZ09hwUPCfjuaIeOuvf/iiifihiPi1pfbmp96hcfWEZ/i+jeuJfeqHffq/j/i2ofONbMNNMf/huulvX918b//urv+6uv////8AAP//u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H5BAAAAAAALAAAAAB/ABgAAAj/AFsJHKhIygZWCBMqXMiwocOHECNKnEhR4YYRKwZqHOjAQ8WPIEOKHAlxg4qNAisgFIGqxauXMGPKnEmzps2bOHPq3BmzRQZDCCtsXMAqggKeSJMqXcr0poIIrBYMlMAKQoOmWLNq3fqyAQRWElppAMHqwswke4JAAfUkVByucONqvcCqCQ8HrCjMBFQnzyQbNl4MIaNDruHDPCmwckD0aMwdfiJ9UEODxiZGfw45slnAlWdXBxK8WuUKAE8CrgbUBPDZs4CmpE2/Yr0Kq4KoFlhNiKlEz5oPIUIIvMHhzRczOGp2bm069unUq1u7es3UOdcJrHKzkknKB/BANQTm/+hQotMjTcplkz4wuvRo1qBfon7Q+TXqAQkKIJBJW6YA0LQNMN0rqNX2AAOuFGAAaZ4FMJsrtRnQWQCqxcYaA7XVpJBMprzASQ3ECVQCCiQYwcclykn3QHumDUDAKwLa51oBDt4XgIP8fYajAa4QEIBnq8RIIISvCGDAbAWw+BJtCbgXAAPtuRLAf0dqmJBMcJSSBQfjCUQCBiakIsccKX4WmpIwwmcaai/SOOQBBYiWY4MvIQDhKj8GOWCBLwmAYGrW0UZlka4s6AoDCQxqJUIyTYGEHeShYEkrJsBwwiKU0JHeS3g66FwKUv63JnRuouaZajlmuGSSD+opY20HuP+CgJ0DBArhfa/wKIBzitK0YUyFYPIDiRjgUcYJLMggSiWDbDpans7RKuqQqpUK2o0z9QeTnavgCWGM3q7SJADe1upeq/+lQKihpvU6068wOQFJGmDCIJAMR8zgAhFClKmjknba6R6u1g7AY5UwwfeZkT3++K2sDot77amvFMBeq6vo98qTSrorE0K57QYTDpJkUgSyXEQxAxsuVAGEJ/6CJppzCfz4QADsEVwjdAfgmLB0r/13QH+xHsCn0A+4ou5/DvZnAIIUdlxoTdhZ0JhMd4xxBRptUAHGKF2owkQjiG2lbdk23bYAXnrJhIUYiWgRhhuCWNEDIWhrdXbeMyld5sBYZc3UByJeLHHKFp+cwXdWey/+El0gaNAKVVY5bvnlXoE1EFFGXe452k9FtZFKrIiQwVWfp55VAxmIEBRKrajgEUm012677R6cBLtAK4wQw+3ABy98QjFghFJAADs="/>
  <p:tag name="POWERPOINTLATEX_PIXELSPEREMHEIGHT#20" val="59"/>
  <p:tag name="POWERPOINTLATEX_REFCOUNTER#20" val="1"/>
  <p:tag name="POWERPOINTLATEX_CACHECONTENT#205C696E742078202020647820" val="iVBORw0KGgoAAAANSUhEUgAAAIkAAABxBAMAAAATy52OAAAAMFBMVEX///8AAACYmJgyMjIiIiJmZmbc3NxUVFRERETMzMx2dnYQEBCIiIju7u6qqqq6urrsabU2AAAE10lEQVRYCb1Yz4sbVRz/ZpOdZJKZjV+Tdbe21iweRXCg0JvseCio3ZKgKCKFbCkoHmRzqCBedg4KespCi8heNieFUtiIFjy03dD+Admqp0VIjtJLciv04ve92Uxm8qYvk3lP57D7nfe+38/7znuf748XgP/qea36oTp0fv3H20fKMJ17hnNeFcXEWgErqig5hBKeVUUZrkIe11VRnFcB3r+qiGLioSICM1/GHQ0oGaxpQBliUwNKS/mQmRPdNQ2umPiiBpQintGAksUXNKAc45saUIZ4oAGlgQMNKK4O0tmIGlxZUs9y5EUeX9bgSwmV8zZ5sY0vafBlqIW6DS3UdbGu/kVEl5o6ygriSB1lGbGvjpJVL63kREa9tBLKOFEAWD+jNPJ7iQJgG+WR7yXL3YYj7SkwYQB45yQnaSBuSqanU11ZuVnCZA2DKXWZSHc0XfD50hLuPn8ScpisAuSlix3LeRCsX8J2IIvCWM6DwGBbWih6CSvAhpQuHq4G68mElowu0E3YvEjpQqSjXnfmsZzKAIxW9Y4/Xv767FXjlC4P8S2AT/HdaEqiTPfKDAaYv7U/W4Unb5jvcV3D+c6+fc2ny/7Hhldf+aV/817EqIhix/xsBDb+cxf+9DuSIfVr1kVOl/IDgOPz+03bjZbTLAqctEkVvAs16HGUJW7vcrqcjAAKlbfBmslJGRRaoMIBobDmtcPz0pgfcYfT5XuayZPzxZlyStlnQFPh5xnbDYdc/usrEuwu3zdOlzLbjSwta3/UDlvAUKwA3zCF4OQKfs3jdCnUaSYTU3gaYgW4RKrTPDD20y2nS65JU3sxoeDEVwAr2HOvSpYwoQuJvZhQwJndZib0FCZ5wPbnQ9klJnMSdWNboMykbFj+BgWotGNit0PUFQfJl/HkllLwmT/NLmWRpXTwMYOE0llj30VPzm9u9iaoZLHjz4T+FkTq8tngip7xD7o3QSW6DEL2vlgSqcsneIgam4wdNTbgUSxtMYEG+vT3OpcnfyjrDiZy6L//8UXyveRzjHbPOOQK/o79FFJmpV5oXswb7FK7S2qlNuP7iKQV2j1rB36oAzQ4XX6PoPRE6u5RnPi7wRYscl9PaI+zA5NxhydY5mXoaYnU7RDhHrqkxmPPZiFvXyTftgnxHFgX2D7zgJ3CuDQx83SqffPu8JBU22ymR9L1A3cXbhDKFux/QWdejn4QxGTdk3fs10fL681bvipJn9+H8ZniFti/th8/gMa35iccP1jdjMm69gf4JcBTvHyq9bRLqdr01vqUcNy1JpS96lEAwAVqGDajI2neKADqaeyiNhQAtehImjcKgGYau6gNBUB0INXbnki6FDgb8flyQaRGUDAWNIyoO6edQGRw4ZeuDtLRNU0D6crxmW7BT7LETLcgAlPPIy+fKSzDJjkMCkR4eEE5k7C/lMPq+oXhUL5MotlGTM1NZBhRcnTkKKoAzQhqqhdDLIwpcFa00GVZC12y4kUixRdldGQX6n81ZBe6c4xSfMGsiaejGIGWgzbj2+5Zj+e8W1rKSFbLER1LfzmY8yHBdK8SiOmEJ6tk58beaZID8p8uy6o/pVJrWafevJ183ThN8mUAG9HreZzenLHWZbpP7s5Rmjv9xxUYaiiLj7CiI57/nuvv/6PwL+s615mqfYsCAAAAAElFTkSuQmCC"/>
  <p:tag name="POWERPOINTLATEX_PIXELSPEREMHEIGHT#205C696E742078202020647820" val="59"/>
  <p:tag name="POWERPOINTLATEX_REFCOUNTER#205C696E74207820647820" val="2"/>
  <p:tag name="POWERPOINTLATEX_REFCOUNTER#205C696E742078202020647820" val="1"/>
  <p:tag name="POWERPOINTLATEX_CACHECONTENT#5C746578747374796C657B205C696E7420782020206478207D" val="iVBORw0KGgoAAAANSUhEUgAAAHkAAAA6BAMAAABmGOu4AAAAMFBMVEX///8AAADu7u6IiIgiIiIQEBAyMjLMzMyYmJjc3Nyqqqq6urpERERUVFR2dnZmZmay1SvGAAADmklEQVRIDa1WTWgTURCe7DbdbHabODZttT92ixb0ZHPpuVuR6kUaEbV60EBPQiEFexHEVPDgLYEWRKukB/GaHHrroXsSETQ5iHhqI3hTaMTiSXDe2+zPS7MlWZ1DM+/NfO+9nW/mowD/yU6b16dCH6Vknj5YLISFr4+AZM2ERWd3QMehkGgNS9CLIyHROhoQwyNfLn9HDCjMRIqufXHk1UVEDEhYHQ0I+LbVbFBS7ZQvLci1+gMi5omAgH87E8QJDvvT2vsKHmsfUDshK4Y77dFxPNk+4N/twyn/0vNlPO4tgrwo5tqHkkGf5E8vBtGtd4IO7Ino0U1qv6AWRHcE7/rf2N4PpLvYSoacHSyBWkt9tQ/SPg38VJtfN433AF7iFcO9o4JV12eOcie3MQ6vHysXDbZUs2+lb8/sG1Z+q9Z+/KZx/yqLcFvFfcflv1tlkPDNApzBPbbepD6Wlzjd2m2AieGVgmR6k1EXG0GiFLAW85Dm6BiPmpzuyTKAPngJZPTQNcxTvmv6Hrm1AYA614MKn8w6p/sDRfpwHhK+7rRImHy2ZdAiS4ef/0yOlOGNyOnW2Nf20oukP17jmUgP8uwjc93B0e2icLp1Vp+ImA0tinWZUrx5rNhyxunuKVBoWWxZCdGgXcFktwUspnng0E1uWlQotY3e6Q4Nkl1d33S3KJSG/Hjh7ogjv7JdAPc0qogoBnEcFJBsUSHCuDXnz5tujQjzm4xj/iX3685Wjz1By85pRHVVyE74GscJZB2djNiEpZ3TiO6Sk8R/k3hYkLlWqTOM3TxLsihlljm0YdDfNeZy093OcHbA/rgEvTFq9waVSrW/167IDze1F4dcnxxlFyDJ6Y7mWF+WaS9OpZKr8HAfoMHpvuEiekRJXaY+tr+WXZDgnzlJtestKaxAOM52qy46Kooim9dpk8J8JiQ2pdISvaVIJ/WDvMjqt2W46IgoivWUoSxszlNKjqWkyVvbM3dgl9CzsPKcuNO8h8OEyODknPSknBwtPLJTyHt1CypDiVmQruXO3obGO+WAn2tfX2SP80z6hV8AtvFCc2s7QxKoWGMGDbw5VgDNSk152TRyed+qW7fSMu7d4VedeeoO1sxOi2LR5RmNVJcAIb3mzo+w3eEie3jEOkSytBap6RwpUaoqNmrnYGiQhMTCNovK1FSntg9lHF10JKzrI8w5kqxq17AmYP09bIRnWzpA+g8lvJ0LD/0n5F+usqrIm1BeVQAAAABJRU5ErkJggg=="/>
  <p:tag name="POWERPOINTLATEX_PIXELSPEREMHEIGHT#5C746578747374796C657B205C696E7420782020206478207D" val="59"/>
  <p:tag name="POWERPOINTLATEX_REFCOUNTER#5C746578747374796C657B205C696E7420782020206478207D" val="2"/>
  <p:tag name="POWERPOINTLATEX_CACHECONTENT#2031202B203120" val="iVBORw0KGgoAAAANSUhEUgAAAPkAAABXCAIAAABJO3RZAAAE20lEQVR4Ae2d4VHjMBBG4eb+QwdQAlQAVECoICkBOiAdUAJ0QDqACiAVBDogFeQ+zjMeG2E7iJWzlp9/gCzb0urtO0fJBWt/s9nsJdsWi8Xr6+vx8fF0Ok3WCQ2PjkCkV3I90XZ/f18mQcYn6oVmx0Yg2qs/pY62hZubm9lsVrb58fFRlilAIJrAb7z6G91r04XL5VKW60bedAL1EIgg8HuvLO/r6/V6Pp+fnJwgekQuuaSJgJVXNvf19/f329vbx8dH5ipNCaM+goCtV79yXS8rT09Peq/AjTwikVzSRCCRVz9w/fn5WcFJa928pXhRaAqXeghsSaA3rzpc1/xbk5NtgtaH6IeHh9zgt2HFOTvxyuC96WQy0TRmtVqpQBZ/REAv1ldXVxcXF/rPkR9dOIaTzb3quK83MT0/P9fnLfqp7eDgoOk06lsI6OMF0SvezWtOqO3s7Kzl/DEcEpB0XnW4rr7LOYzKwq1QkNtEuy9veEbl+k686nBddxpuNiZm00iVwE68MpivV8dAGQJuCeC629QQmDEBXDcGSnNuCeC629QQmDEBXDcGSnNuCeC629QQmDEBXDcGSnNuCeC629QQmDEBXDcGSnNuCeC629QQmDEBXDcGSnNuCeC629QQmDEBXDcGSnNuCeC629QQmDEBXDcGSnNuCeC629QQmDEBXDcGSnNuCeC629QQmDEBXDcGSnNuCeC629QQmDEBXDcGSnNuCeC629QQmDEBXDcGSnNuCeC629QQmDEBXDcGSnNuCeC629QQmDEBXDcGSnNuCeC629QQmDEBXDcGSnNuCeC629QQmDEBXDcGSnNuCeC629QQmDGBjrUGjHsbQnNaU1PLP/UQ6dvbW7UXratR3U1X1poW41w/AtdrUkl0LZJTrGFUO5B+53PBpL5016rLl5eX6cfkqwfmMLV86I6+E9FrQaTfubu7S9+Jux5wvZYSLdFa2890ZyTD/JI9XK8Bmc1mmsPUqrLbkejl2obZDa5tQMzXa3S0nOXLy0uxanjtQIIdrfl4fX1dNqx/ZtrK3XSF0a7aievfSLWTjym0yP1O+v1m/JlWMYfJNLEMKyCA6wESKjIlgOuZJpZhBQRwPUBCRaYEcD3TxDKsgACuB0ioyJQArmeaWIYVEMD1AAkVmRLA9UwTy7ACArgeIKEiUwK4nmliGVZAANcDJFRkSgDXM00swwoI4HqAhIpMCeB6pollWAEBXA+QUJEpAVzPNLEMKyCA6wESKjIlYOm6/oCyiVLLoaZLqIdAQaBFnpZDIT0z15fLpZ6wE3ZQ1OiBJOv1uuko9RBoImDolYHrkvjh4UFPTmsKV/V6nptOWCwWLedwCAJVAuZedT9HYD6fVyMoynJXm8r/f38WOje93EwmE52mZzYUz+IpC9Vr9ef00+m0WkM5SwL9e7W36dp6Bq3bf1dEmRz/8vRGPZ8ok4FtN4z+vTKYw/QcNN1BII5A9xym2u63s47qCXHl7SdCce1zlXMC/XjV7bpekZyTIrwhEujfK+YwQ/SEmGMI4HoMNa4ZIgFcH2LWiDmGAK7HUOOaIRLA9SFmjZhjCOB6DDWuGSIBXB9i1og5hsB+/x9zxoSZ6TWnp6fFt1L1BSEVjo6OMh2oi2Hh+i7ToK/yFatMaqUkRE+diX8iqjHvXLO7RQAAAABJRU5ErkJggg=="/>
  <p:tag name="POWERPOINTLATEX_PIXELSPEREMHEIGHT#2031202B203120" val="116.6667"/>
  <p:tag name="POWERPOINTLATEX_BASELINEOFFSET#2031202B203120" val="10"/>
  <p:tag name="POWERPOINTLATEX_MIKTEXTEMPLATE" val="\documentclass{article}&#10;&#10;\usepackage{amsmath}&#10;\usepackage{amsthm}&#10;\usepackage{amssymb}&#10;\usepackage[active,displaymath,textmath,tightpage]{preview}&#10;\usepackage{bm}&#10;&#10;\begin{document}&#10;\begin{preview}&#10;$LATEXCODE$&#10;\end{preview}&#10;\end{document}&#10;"/>
  <p:tag name="POWERPOINTLATEX_CACHECONTENT#5C646973706C61797374796C657B205C696E742078206478207D" val="iVBORw0KGgoAAAANSUhEUgAAAUMAAAEDCAIAAAAgCfE8AAAazElEQVR4Ae1d61EmtxKFW/6PiWCXCHAGLBGAI4DNgI3AOAMcwUIEhgxMBGsiYDcC1hHsPXVV1dbVoyXNS485/KA0Go3UfbqPuqV5fIc/fvw44N//I/Dy8nJ/f//333//9ddf5szPP//8yy+/fPjw4fLy8vT09P+b84gI1EfgkEy2jfD8/Hx7eysEtk9JGZS+ubm5urqSGhaIQHUEyOR/TfDp06e7u7t/jw8OEIHBW9QgPuPv69evchbxGXH73bt3UsMCEaiJAGIy/75//24YK5Z4//49qOsgAyZfX19LG6TcfhvnEh4SgW0QYEw++OeffxBgwUmhqKHx0dGR1NiFb9++IVab9iAzUnGunG18WK6CwH+qjNrOoD6NIdvj42OMxlhIIwMHgY0KCOZ2lG5HL0qyOwS2Cf3NjuLzEDteMWn9xsZdlEtiXbGeCCyLwK6z6z/++AO70Pbkjbz69fXVrpHyx48fscUlh3ZBucpuxjIRWA+B/TIZN42dXS6gjLz64uLChxtJNdbSfr3UYNnM1bKgwcL2COx3neynyuBqkMawSiwai8H0W9DSjAUisBICO2Uy8mp7s9qA63NbQLfvJEulXcDWl33IMhHYGIE9Mhn71dijcoDGWpePbTmY8LAjBPbIZNxG8kOos/XlmNBfUZc2cNrzkAgsi8DudrzwXAfCrw8iuB27h4zGsatMP9y79vFkzcYI7C4m+3k1EMcKWaExGuD56timF54SwY73xmbjcETAQWBfTMYKOcg6PH3p4OIfYhUNMsvTXaYBojGf1vSxYs32COwru/7999/9mAxyvr29ZUKPuQDUNfveuGt1dnaWeSGbEYFVEdgXk4+Pj/29LqTWnz9/XhVldk4E1kZgR9n1w8ODT2Pgm5Nar20G9k8EZiKwo5h8fn7uP4lVlFrPxJqXE4H1ENhLTMZtJJ/GgJUBeT3fYs9bIrAXJjuf9RGI9fcipBkLRKBxBPaSXQf3umAb/YGQxo1H8YiAILCLmPz09BTc68IzmPoDIQITC0SgcQR2weTg0yAwDBfJjXsnxctHYNdM5iI531HYsnEExmdyLLWGYfiEVuPeSfHyERifybHUmgE530vYsn0EyOT2bUQJiUAagcGZrKTWjMlp72CLfhAYnMmx1BoG4iK5Hy+lpGkEBmdy8AlNoMKAnHYNtugKgZGZjC9ax76JSSZ35aUUNo3AyExWUmsyOe0abNEVAjtlcvJbmV0ZkcISgYNhmYzP9PjfpjcG5+PWdPzxEBiWybG9LpiQAXk8P6ZGwzKZi2Q6964QGJbJjMm78mMqO+aXBvSfjMAvUNPwRGAwBMaMyUytB3NTqpNEYEwmK6k17yQnfYINekRgd0zmxnWPbkqZkwgMyGQ8pBn8apfBgkxO+gQb9IjAgExWUmt8px6/utijnSgzEdAR2BeTGZB1b+DZfhHYF5O53dWvp1JyHYHRmMxFsm5vnh0VgdGYrCySYUJm16P6MfXaEZO53UV3HxiBHTGZAXlgP6ZqQzFZXyRzu4vuPjACQzGZi+SBPZWq6QiQyTo+PEsE+kBgqLcaYz+SDFNgu+vt7a0Pm1BKIlCOwDgxWV8kc7ur3Dd4RU8IjMNkfZHM7a6evJKyliMwDpNjX9I0mDAml/sGr+gJgXGYrMfk9+/f92QWykoEChEYZMdL/3AXMOG3uwodg807Q2CQmKwHZC6SO/NKiluOwC6YzEVyuWPwis4Q2AWTuUjuzCspbjkCIzAZi+TYr6saQBiTyx2DV3SGwAhM1hfJMMjZ2VlnZqG4RKAQgRGYrN9JZmpd6BJs3iUCIzBZj8lMrbt0TApdiED3TFZ+J9lAQSYXugSbd4lA90zWAzJsQiZ36ZgUuhCB8ZnMdXKhS7B5lwh0z2R9uws2OT097dIyFJoIlCDQPZP17JrPaZY4A9t2jEDfTH5+ftaxZ2qt48OzwyDQN5P1gAwjkcnDeCoV0REYnMnMrnXz8+wwCPTN5OR2F2PyMJ5KRXQEOmay/gk+ozZ/LVk3P88Og0DHTE4ukplaD+OmVCSJwE/JFs02SDKZT3c1a7vqgsldD/EiU7i+vr66uqou3gQBOmYyF8kT7L2rS/Di+v39/ffv342rSEEBAS+6k8kKPsufSn5dAEMyJi+Pe1c9IsBKyM0UvF+f6XWdnGOhfq2S6XZspiOQ4yROD/3urfTK5GRqjR+COjo6cuzEw10hcHl5Wapvv0zudZ2cnG4ZkEudeLz2f/75p62UuW0Jz7m7u8Oa2T5lypj9+33fplcmJ2Mymex76s5rDEvNR91ub299NPoNyNCly+xabiH4xpAaPt0lULCQiQCZnAnUYs2SqTVGYkxeDO7hOooldF0zucvfhTo/P0+SGQsh7ngNx8FlFDo+PvbXyVgkv729LTNAjV66zK5jc6oAyI1rgYIFB4HY4/pdB2To2B+TY5awDcbU2kaDZRuBWDZHJtsobVFOBmQIQSZvYYk+xyCTW7FbzBK2fNy4ttFg2UYg6D9d30k22vWXXTMm237JchECsaVZ76k1QOiMyclfnDB2ZXZd5N/7aRwMyFCfTN7aB3ICMjeut7ZKP+ORya3YKmYJWz4GZBsNlm0Egv4zwCIZOnaWXefEZDLZ9l2WBYGBF8n9MTk4p4qpTIFMdgDhoUEg5jwDLJKhYE8xGd8J8R+y892Ut6B8TFgDBMjkVtwgZglHPvPamlPJQyIQ9J8xFskwbk8xOWeRzIBMxgYRGHuRTCYHjc7KAREIBmToOcYiGYr0FJNjxrD9bhjD2EqxPB+BmPMM4zDdMDnnOyGwNzeu5zv9kD0EmTzMIhkm64bJOYtk6MN18pA8nKnU8IvkAZnc77cRZzorL1cQCAZktB8mtYYu3cTkmDFs+zG1ttFgWRCIOQ+ZLBBtVMArUPjBnuRgZHISon02CDJ5pEUyzNrH9665SC5lIFaGcF/gJjMgpjlsIuBnGUp/UxqP1j0+PqI3ecDOdIWAVmUtg71PCAO98GdggTz4g2rBbzBuvEiuhvyPHv6C3xn3nRsG7kGbFWUE2YCVvu0Hp8cvGOYIATz1/BMDYTgMmtPbzDaQWf91GMTYm5sbXxj84oTvKqhB/UyR7MurI39gS9NsWTeh2Mm3YrMarSEYXBPeLGiggENQEX8+t8FnROyYGEASP3Rod4Ue/tfTB1xo15tRELRjXc2sVxhi5MF/Wx6o7OgVcx6n2Rw5W0C+DyY7DmpbTspoM8cYXV+LPNN2aLAOvoVKWykc+j4dDM4gj9AVqCLqOl2hW9AAAdC2S7ArW4AJZUwQ/hwETf2JAzW2zDZLbSEX9xYg0wjyHTAZYIkBlAIAneArA1wCrxVnRUFnFM46GDrtbRqDGz6HBTGQx5kabP5Is2kFiOF0DrHBan0BhUnHaAccjDD47+hrDtH5NMHsq9B5O8h3wGR4TNAYTiWsaKO8k7LtTPBOECCpuMMQcXpcaNMY2XWsKzSzA5EYYhF6YFBbKekc8uRoh2TEXALao70cSj+mgPqYdpn1tpAtIN8Bk2WidYzhHDqxJdMeXTeznSl/IvNzHElnhORS4+Njs90xAQ799qU1ftaAbouIJ1oAEyk7ogK6UsHs9g0ivwD0toZrlIPTv2MYHM60zRqSr9qn7Uyls5gsKQVGJD6S+yBKK9HP2QmTHkxhpsrzaQwBZKqCIvhzJMQhKufI2SbyHTA5aAzfPHNs0921dmBU0uCYXj4bMV0KzqB07EIhiY+/qYldmFMfpPEE7TCWr6AtMAJ1jjzBNs0i3zqTMf/ZNoiVlWwwaI/eK7FvbKBAdJ2gi7Jg0ZEMkk2MgqXpBGHMJcGep2mHDnW3KcrVHY2aRb715651k9g+JOXhC3jIyWzkIIpKSryU1grJMYQekzPXQb6oDw8PfhSFdkF6+5f7NXj4DNOKX29qJsvZMvKDMNlf+MWsOEC9hAUUSh+91NUHjPpX0BR6gHj6LBAbGo83+jRGY2g352nQ2F4X5JzcbdPIO8lDa4eZ06d+m7E1pebII2FqTiob8/Jk2olVIpjgcxKVyJ4m6IUOg7PDHO2MGAKUI+3kRbJ0OEe29ZBvfZ3smCF2OMGHOr1EpjY41mQVpBMHzxw2oo1DZnh2zoVBaWOePUc7M5BZgDgK4jA5WwXlRKWANkc26cQRLAdAHflDiOh02s4h8q6ctBltvnz50o7Y60kigIBLb29vkwc6PDz0rwUhX19f/Xq/Bi+ZIgmCY+EUqDg5WX16egoyOV8SXzap+fXXX4ObCBB7gsAdIB+bgVqol3xGzBMsTLtR0YKCpTLY67TSa6W9YaCP5MYwxhJ1CDYn6ImaTuJg9EWlNCgqtI980zteMZ9zvDAnbjuXdHooQSa4RZSpFMJpsGUs8Qs2nl+JLBdk9vsB2a6urvz6ohqE0GDnk3VsH3kyuchDajbGG//mJhB8fUJ+KKK3wGToEtvonjNJraRjH8gX5RgbNxbD6AXMvhsLVms45HiIKjOTz2DaiaXplkopdEUiNl+S4PIbXjS58/aRb3fvOjO13tgF5ztZ3R5iqG65SA7mvWayXsqawdkKlRXBXxv5drPrmOZOfN7PItlRfNphC6l17P4QNIrF0iJlF18kF40ea7w28u0yOaa5g9TkPQynn50cxlDdEkasDmJoK1l37BK/vgUdt5eqXSYzJvveML8m6OXIaZd96lOREwEz9vD2zJ08GTSoI85uOVuJMFIISrUg8t0zWX9OWHBkAQi0kHYqAXkppgU5s9Q0Mc2RNkC+USZD8xzIuEjOQUnaBF0cZ5eikAykFOTGrN9mETE24IwvebJmA+QbZTJT66RzTGiwgT/pUsmN2WCzRZhcXcegahtIRSYHkR+zMuhPCy7VkqgFBTBXLZX9xoZYZJpIKhhrEJRqWeTJ5Bj4o9W3kHYGHdoAvRTTgkMsNU1M84ltkG+UyUF7+Dhyu8vHJFYTg3QpCsXGtetju9Zos4gY23DG1iinvA3yLTIZ9sgBiNtdOShJm5g/bQljTAYIuQiTY/0v0rkgWVqISbUs8i0ymdtdpb6S0z7oT3XTTlvsOe+ESD9BHXG2QSYvjjyZLG4wcqGFtBOfs4tBvBTTgkxenDMxLYL1myFPJgfxH60y6OJQcikKzcRrkTxzM84UKbsZ8h0zmdtd+S61hj/hG0D4ws75+XnmvoYiLe7HKGczT03W8dOnT9ACX+rNHKio2WSplFHCyFd8zys4tLK9aeuGYBK8nJVBBJBh2uiZMiqDjTMr5ZWmzDciYz4NYXAqc1ClWew9Kmy7KFfJpgxmE6XZ5FObId9cTBZkfc+zaxbJx+wOBy6vlHYKMzNT9KBPG9jXi8kYVN9LK9WiyE+2RJ5MLjJNl43FWR3pMxnoXGUOkeDJE9SxYOhcqDBq/ptYkzkj4MxBw9FUDqVzqTGFOWPFkP/JGaP6IWOyYgJjRSxAEGrgDQo37E5i/jQnr5FXmkDjo6MjezilDLGVD4YoFyZPxXRMckYu1Ft2gPzkBcBKF2YmWiuN3nK38qFWcevMBWosrZ2jrJgJTMjvJ8aW/B5iLWM9L7JI7gL5gxg0terFTZUCzFZLvFrjxj6mgS9U6iLFchzQW79QOSt7XaW7RLHvaSpj5ZySPN/xmaSOIg+4GhuoF+TbYrKkOo5JnMOk+8as0mm9HxMEkCSXYtdOng2RHkuQLwrIAD82rcyxi1lrCCB2IamjrC9ioTuGHkZpDfm2mCyTvW0Pv4w5eI7t+7o2eVtOUcdmnQNj0stj3cr+1rQeQABHEhzGiBSTQeqhoLDR71af8QXYGCelgd+zqREx/ML2yLe1d53EziCoGC8Ger/1ep4SJIYoi5kRLiWH8wv4JSeTyiIsy6ZXUbfBKBeL1cme0dvka0V+mZuc4TpD3p9OKtZgmnfQ9A+Ti5+K8q8xtKzlfChQo2x6YVqUNNh31gkwgjPSIWgwTdlgsFK0UEaRFSyms+DkjolMuVwmQQAVbNYX8m1l10FndSrhlEHcR63U/SnmhUBDpkV4fJA/yrU+mHYPiIR+g/wafw2FCQL95/eAlkJjXIspJhjqFSZLQFbWCH0h3xCT4VgOaYOHwLfI5L03VvxJCYzCFkQeQxK/H8XRHdDsaDwtfjodyiwjJs43K9SRyw2N0TkklK6koPQpAVnZtPMRk54bRL4hJuvLEgFRgd5xlzEOgz4KD1acSQKOOLqBwklBcTYnEqI3tDT4L0JjCINxpU/TMw5zcgRYX0gIdQCOWFnoLa4Sk1Yoqud3fSHfEJMFX7FEsJDjfGLdMQr2Khcej1gac3qAY+eZzia/zx/dlTGKPXSMGNNABk8cMoOZinEhDAQQlwBvncZo4HSIQ6cNRLWnuRiMopGtPnprGfmGmGyjJgZzCjC2oLyfAtwRigsUcGJQ1PFRHMJHJV7B7YLJC/hjd4U+cei3RP82bdAbOl8ccF+Y4ECOMJAZk35QGH92gBYCFAp2tPC19vvEJTZcLSPfEJNtyMRrnQIM48O9hxq4lD/Twe/hW/hzoMMhfDoGS1FXwB/jJmNXbKxkPYSxkwgxd1AvnEW9LgwUl+nM9CYoSeco5E9MRXBVRL4hJttAx8pIb5LOMXADhBGfzzZWcOJYvHJgSXYFAmDezAlcTs8TDkFOjIURbV2ccr4w4B5AiPUGiJRpLiZ8Eq7qyB9CdAeyKod4K80JLEExYIPMF4CCl49Rifdy4FiAAn/wWqOUicwXFxdFOkpX6FAunNaVXD6ngCdPgnpBpPw3rkQA05uoBgdDP6UQSW8oCFwNIt8KkwG6Hm0MoI3MO7Z1WSYCLSDQytOamOSScGBCTbZhAyKwTwRaYbKkQIoZyGQFHJ7aOQKtMBl7HklL5Cykk52wAREYEoFW1smHh4dJfMH2+R98So7CBkSgRwSaiMnKrxMIptjlJ40FDRaIgINAE0xmau1YhYdEoBSBbpjM7a5S07L9rhBogsk5G9fc7tqVX1LZUgSa2PE6OTlJJth8JqTUtGy/KwSaiMlJGjO13pVTUtkJCNRncs7GNVPrCablJbtCoD6TkwEZ9mBM3pVTUtkJCJDJE0DjJUSgOQTqMzm5cY1nQia80dYc0hSICKyJQH0mJ7NrptZrOgD7HgSBDpjM7a5BfI1qrIlAZSbnbFwzJq/pAOx7EAQqMzmZWuNrTPzczyC+RjXWRKB1JjO1XtP67HscBCozOblxzdR6HF+jJmsiUJnJyc93kclrWp99j4NAzTco8M3R2EeJBWC+OCFQsEAEFARqxmQGZMUwPEUEihBomsnc7iqyJRvvGYGaTE7eguIiec+uSd2LEKjJZGbXRaZiYyKgINAuk5Fa88UJxXI8RQRsBKox+du3b/LrZLZAUuYiWaBggQgkEajGZC6Sk7ZhAyKQj0A1JvPprnwjsSURSCJQjcl6TOYvTiQtxwZEwEagGpP1jWvef7KNxDIRSCLQKJO53ZW0HBsQARuBOkx+eXmxhfDLjMk+JqwhAgoCdZisp9b8uoBiMJ4iAkEE6jBZ3+5iQA6aipVEQEGgDpP1W1BksmIwniICQQTqMFnPrsnkoKlYSQQUBCp8aQDPaeJ2cUwmLJLf3t5iZ1lPBIhAEIEKMZmL5KAlWEkE5iBQgcn6Ipl3kueYk9fuFoEKTOYiebfeRsXXQ6DCOvnk5ERJsPkJvvWMzZ4HRmDrmIzvaSo05q71wK5G1VZFYGsmM7Ve1ZzsfLcIbM1kfbuLMXm3jkjFZyKwNZP1mHx2djZTH15OBPaJQENMZkDepwtS60UQ2JTJ3O5axGbshAj4CGzKZD21Zkz2zcMaIpCJwKZM1re7uEjOtBmbEQEfgU2ZrMRkBmTfNqwhAvkIkMn5WLElEWgXge2YzO2udr2AkvWPwHZMVlJrwMhFcv++RA1qIrAdk5XtLi6Sa7oAxx4Cge2YrMRkMnkIX6ISNRHY7q3G4+Pj2I8zguSnp6c1YeDYRKBzBDZisvLtLn64q3MXovhNILBRds3UuglrU4hxEdiIycp21+Xl5bjwUjMisBECGzGZMXkje3KYvSKw0Tr58PAwiDA+fP36+ho8xUoiQATyEdgiJj8/P8cEYmodQ4b1RKAIgS2YzNS6yCRsTAQmILAFk2PbXbj/dHFxMUFoXkIEiICDQE0m89Euxxg8JAKTEVidyS8vL7FHu7hInmw2XkgEHARWZ3IstYYcZLJjDB4SgckIVGMyaHx0dDRZbl5IBIiAjUBNJttysEwEiMAcBNZ9MgSL5NivqGLxzJg8x3K8lgjYCKwbk2OLZKbWtg1YJgLzEajG5PmiswciQAQEgXWz69jj1kytxQAsEIFFEFgxJj89PQVFvL6+5go5iAwricBkBFZkcmyRDCZPFpcXEgEiEERgxez65OTk69evzqh8jdEBhIdEYBEE1orJuP/k0xgS39zcLCI3OyECRMBGYC0m39/f28NImam1QMECEVgQgZ+SfZnvBOABj6JtqsfHR79n7nX5mLCGCCyCQDQm42ecPn78iNtIePcQf3iX+Pz8HDlzzqix1Pr29jbncrYhAkSgFIEwk0FjsNfJkLEXjcocMjsXGpnwXNe7d+9K5WN7IkAEchAI710j/MbuISE4YytLz7SDPzeBDvkzbjkmYRsiMAGBQExG1I3RGAPg8axgyJWxHx4e/E8LICCTxgIRC0RgcQQCTA5uVtkD6w2CPL+7u7N7YJkIEIFlEQgwec4A2Oj24znuIXOFPAdVXksEkghMYTKWyrF+/YCMxtyyjsHFeiKwFAIBJmODWu8di95gAyywfSajRt8eC3bFSiJABIoQCO9dBzefTb94ROTLly/BMfwdbzwK8vnz52BjVhIBIrAgAoGYjN5jURc09pfBRhq8w+icQmNudC1oKnZFBBQEwjEZT4bgpSX7ZhJoCXpj7yqYKvvtsTzGj8hwo0uBnqeIwIIIhGMy6GqveEFgZNS//fZbkMaQBiS3aQ8aIz6TxgvaiV0RgQQCP+J/NpkRonHotwWBQWN7DBON/ZasIQJEYD0Ewtm1MBOrX+xaSbwFn7GzjUwbf2iD/BkrYfs9ZNTjuRFGYwGQBSKwDQIJJkMIrIGRXdvxOSgZQjGaIQMPnmUlESACqyKQZrIZHnwGmRFvnQ1qnEUcRtzGX2wVvaoC7JwIEAEgkMtkGyw8ASL5Nt+LsJFhmQjUQuC/Nxu7v/rNDG4AAAAASUVORK5CYII="/>
  <p:tag name="POWERPOINTLATEX_PIXELSPEREMHEIGHT#5C646973706C61797374796C657B205C696E742078206478207D" val="116.6667"/>
  <p:tag name="POWERPOINTLATEX_BASELINEOFFSET#5C646973706C61797374796C657B205C696E742078206478207D" val="100"/>
  <p:tag name="POWERPOINTLATEX_STORAGEVERSION" val="1"/>
  <p:tag name="POWERPOINTLATEX_REFCOUNTER#2031202B203120" val="2"/>
  <p:tag name="POWERPOINTLATEX_REFCOUNTER#5C646973706C61797374796C657B205C696E742078206478207D" val="2"/>
  <p:tag name="POWERPOINTLATEX_CACHECONTENT#5C616C706861" val="iVBORw0KGgoAAAANSUhEUgAAAEYAAAA0CAIAAAC4ptkZAAAE1ElEQVRoBc2Z7VUcMQxFSRqADqAD6IB0AHRACXQAVAAlQAfQASWEDkIHUAG5i8iLI8kez+DdzfzYY8uypKcve2a/vb+/76zneXl5+fnx/Pp4pOTo6Ojg4IDf4+NjEUcOgDT2AcXFxQVGT1q5t7d3fn7+9PQ01oCdUeJeX1+vrq5qSH78eVIGFgcCGwDJwOByFxasByRBc16D/+7uLmIjtiw55gXTr0LCuBQM9Elrbm9vnRcosK+jWg6JmidhnE1MicwkGDEQQycBB8XAir8xeHh4sKRYCIn9MTj4eIE1Q2KFf801Ky83cNeWcIZzLVNkLc6ZGG28U9Oe0uUXWuhsSKs94YGYauok0u6CyHkJfHp6ahKo4XmQUjz4uNP0BlsMFCaSTo0t5ZKqYJWB5UJ7nOKhFy/Ot1LdyrvhwfclT21MYdtWS9deSCkeBC3oB6ll+CUgWhF6AiXbqCiEd0FS8Tmts/p1iqQkprmHuSVPOi6zDoZpSGntgo2USxUsJqaNFHPbApWxapITkMgH+cCFaOCtzIxWScxSVPY6kzMBSRucmiFdzrmfsnRabMrdz3FquupvHw9+V5dqQaq5DSHDQ/TpYDPw39+G+0BrvGXJtSDFy7LtV9bKW6MGtSRP5ZdFUTbeKqRalwMVFZnq+DoxbXpoVFKVKmShC2MVUs1hZdaWCoaMa5DSPFcSudXvlkvu9/7+Hsc4ok1pGLu7u+nSJolYaL2BKvDfMFLvwlezj56RbhlCVLk77S4O6KqFiKUkSs/Pz7V+iqaTkxOnb+C0lu1OxfX1tYWIRPUh2tlJIOk8doKY1o6pyLk+ytvbmxpDeuFIIDWOo1r5rg9AlGxfXaDj3xgi6B4S3xN1JEdxW4dEUSiJFCtnp4dEIToOTUn0w8NDTbcy0HsEKbe/v5/aMAPS1kNEV7C+Rbu7vLxM8UD0kP7brCPl1AyUeykqD6nRvhuHVSp6LLFMubQr/FXnjsi/C2HkONcxVRyccnmTwaReHyUnS1MJFWWTA8sd+lPjgJE9vZA6z3XJXceAEqp1uVJdL6SttztO2M67WC+k0g2bH3NRuLm56dTrIemG27l/M2y1G3qqvRfSdttDanqN6CHVaqZxBNdEb4veC6n2krsZuxsXgGiAh8TBvK1+zYtQ7diZ5VAPCdDpe17jhh79tIDCFY5ynRWNqpZ4v0jLhtBFzlEUztB2anBR6teVRIkTWndEeYLQPz4+ajpqQLKdnZ2hzlKLZr2stfLmyvNpVYqeQEW3kZAp82IilaNjEHVMEZW+q9KHG1pUgSah+mkyfSeJH58amhpLuKysWCyGYvwMYgoQuoY0icJm2KqQWIvph2gypCF9cgmLS7EEh7C4XTKxxOZ4NC07itnWgsS2Ur0pgCJxswbodtIwXcEpRaWBsqQq2RiDQbVHHdrqBCSY4v0KKakpTp9N4SQOUmx+IdPaORzfBWM5gUfxRL6FCKXTkGDCQ7Fb4HIcn8KATlqn7Qsj2mAk0IUUX1ipGANjtZYSD6tdkODDB1GHXI4L7YnIjQf1OL4/tmZ3miAoMpn26/DMgGQ6sAnL5J5SdDpGPfy1YJrM9i8JUlOH+xAet3+DlFrTJnKukT8gxFwCKGbU65n4jqM9HQOuS2CTLlTgLHI4/VvoN/aZeDciNeBDAAAAAElFTkSuQmCC"/>
  <p:tag name="POWERPOINTLATEX_PIXELSPEREMHEIGHT#5C616C706861" val="116.6667"/>
  <p:tag name="POWERPOINTLATEX_BASELINEOFFSET#5C616C706861" val="1"/>
  <p:tag name="POWERPOINTLATEX_CACHECONTENT#5C62657461" val="iVBORw0KGgoAAAANSUhEUgAAAEMAAABpCAIAAADunwl0AAAG8ElEQVR4Ad2c0VXkMAxFZ/fsP3QAHQAVQAmUQAdQAiVABUAH0AF0AB0sFQAVsHfQOW89tuwkjpMh5GNWsR1JT3qSk8ywvz4/P1ff43h6evr7dcidw8PD/f39g4MDjZQEkGzxeH9/v729PT09Lbm4WrGAZSwuuLoqzE06RfTPzs52d3fLGMJZFl9eXubwbAcJDoUuQqGLi4v7+/vn52eFD6iMMB6h5ZRxLZMwNxJ8hf2CcXJy8vj4KG9cgSSAPMLDSLR4ViRwXQ6BpxND6CshIHUKAQLkDBfMh+Tq6kp+pBENfcrJgFEgTBU6tXgmJMTPbOPKoFTIURPIqunRp0prDiRUrWDIcORi/9OIY7DUrp0ciaJINsbDwOmQpRYga2XTIsFGw2xY7AmHqGUC+yZTEyJhQ1CBujuAeVbxGSHhlE49IRLtG3WdqoAwRUIXmQoJ3ps99r6CT3VTUdFjaG2uTlf5KlEZdsGx8uKK2TQnIPmdjo4f0e6Bgb29vfEK+2hoj+Tu7s5yQp2cn5/3cWLQmtfXV3d9YyQfHx/aB9PG73owdBC6upc0RoL364a4WlHox8fHrsmRg+s2lRzrHlBRcLlLwKANpMl27hpyHzDXiXJX1w2uW+HXYZtunZLOqxQsJYaEcFVLJLIx5m63jES3P4KBQGW2RKI7xSm2QsFTfw+RGJOb5UT3JkCS4bZCWIdCosC1QaLOCMHaeh9qUx0KBoKY3AaJ9hCjbGi+lUxC0tstJQQrbZDIxnTNN00I+Q9v6hogsXsTEm3dsFUSQj14rMYoakUF2QDJDNSCRQJgQvSKqA27pqaWIiUw7s47NidTdy1tU4JBu6f6Q+6ZPBaJLLlxSu0NGknvpiGVCwO1Y5Hofg6rBS+5y4Ak0F1UVIwRCDNTdCdtDrgrzVqZ1kZocSwStZRc/8Unbf/yqSCgEI8jwAxGnSrEYPIv/inoLU+9vLyYl1h6e3tzFx8dHalNsxgXI2BUGgfZcC9nkHQBo/spOgXXf0Q8zhUJLso/MSfVz1S68dmFZUaFqv7IUoWgQBI293ICSbogGLO2JlrJlDLmarCOcnNz485uDIawhsp4abpyRYJCprRsw7B3AvHIM+0hYiCnYC67V18nfYpE3j48PACJA4c0aAJeApVcIezs7NggbzaoqHAxNOvITBloYbazSArX9pkSdYWcPl64sL4Lq98DqWBgzBR5EAwTCm2jHonYD2fGuFu4Nmx9hgTK5dZXIsF7Uw2enOom42lacltk5Zs7kTjqqhEZxp+Kw1KV23m+O5I0UlCOTihg/4U6DsxQJHIs2ltwHcppVkJNncxWJOZlmha3OGvYNVuRGHNSJOyY7Mv/efUlLQBJ5LGdiheaXSqSdKsZjIS02u0QZO37azjFrZ0Q3pKZ1sFIZi6SHPYG7JofSeq0C28BOUmJ1ADJVopkkpzMTy0eudycpJvMMHbNj6RnQuDbUpGMyslWikQsiKo8erU3LCdSmsYjMtPwVEZDncBIX+QNYJeUzoZELAhhILsO1CBJHxgiS61OFbtIoYuk7/NJ2EP0cDO14IaM+z36cmq6b05y4Ymi1fCUXz+F4ZNmnuz1gk+DayEF547ozQCZdRc0H0y/lDO/uZ93bfVFogf3eZDAH1kMA+8+wRuwXuzK9ZDQRluZ95qASXXmXhGtV7qZigb1Cpj1hbeA0VXVp7mEAKOgsxcSFYkFqaCuyZQbePpYWXkvJBFlczVXttRz1u1XONBptBtJqjr3Zranr4Vl8MrdQ/huqHCVTXUjUZEoM4UG0mmvvADNRuDws2fgupGoSERfIBG8sk8VswpZBQzMdSNRKqCZYlZuIxUw7JvREANyz2yYuQ4kKhLwcIHuWdqmxd3OB8HozokyDscMutKiERuv+4Sl6Y0tWxYRHKqwIycqEiCZamyLbyM5RkeSKvEKi3VF2IFElsIgIWu8/H1sLq6wNE0FOvt025zOEpKoSEIVIRh2ADwLZwsyvqYYSAjprUuFbJWQpEWiyxBCMLiCf9SouxMzCAAKjAIQi0wgD4y7V4W2+sglJGmRRBqJohpA6CKodITjoUwmidTIPIT+lJCoGAh/eE0kE1HwaHHobiqDEABNkhC5kf3dCs8kdguEi7nfbkWO8p8OUDB4yaEpGGUH2ib9viX7qyhtgkRRbpUF/nRmor+eKdu12ewzYwWSPvYmXBOxTafifblItH7rgp8TPbiDZ1JyN0yRj2R51Mp967BEJP5+srgioUoddi2xSKg3B8kiqfWTkDh1ssQicepkoUXi1MlCi+RHIYnrZKFFEtfJcoskZtdyi+RHIdmok+UWyUadLLpINtjFCxvOOfRyyE6X8rnxbuX6+ho8vCD1v7r/3pj+ASbwWrmkrJisAAAAAElFTkSuQmCC"/>
  <p:tag name="POWERPOINTLATEX_PIXELSPEREMHEIGHT#5C62657461" val="116.6667"/>
  <p:tag name="POWERPOINTLATEX_BASELINEOFFSET#5C62657461" val="23"/>
  <p:tag name="POWERPOINTLATEX_CACHECONTENT#5C616C706861202B205C62657461" val="iVBORw0KGgoAAAANSUhEUgAAARwAAABpCAIAAABnDgtxAAAPA0lEQVR4Ae2d65UVuxGFwcv/IQMgAiACIILxRDAQwZgIgAiACIAMTAZMBEAGJoKBCPDnW777ynq1po/6XecHS0ctlap211aVHnO4/fv371v+cQQcgQCBq6urf//xUd2jR4/u37//8OFD1VQKf68880eOwHEQ+PXr17/+/FSs/sefnzt37pSa3fZIVYLG6w+CwI8fP16/fg2hfv782Wjy3bt3//nHJ0stJ1UjjN5snwi8efMGRsk2cjxC0dOnT8NkD9Z9+/bty5cvHz9+DIkHtag5OztT9/8ViFT+cQQOiAA8YaUkPkAkaFPHAUbBQLikXhSoiXrdir77V0fgCAgQYcQNqDVIpxAT2EgcC3n1/PnzsIGTKkTDy4dA4N27d6JEGmdaIIBX4qSJQqY6OqkEhRcOgQBRxWgAK24UoCJ0iHUmR//CNGvjGxXCxAv7R+Dly5cWpoxRjedOJVwePHjAaZaekkZ+/fqVr39TlRccgX0j8OnTp46MAis21UPEiFSfP3+mxkkVwuLl3SKAu1vi1yVGGUxsGEZ4WU7o6V8Ei3/dIQIcNJGb2RETh7yZk6WxRt++fTvqyigeqSJM/OsOEeA81xjFXl9HRmWRIgl0UmWR8cr9IMCdCRwde8jWXr161dew6MAK4ewoOqn6gjy5tO/fv5+fnz979szWxJOPt/EBgIvohBEspdJN8NONC3f/JM1vqQuKDRS4Sc10a5kMMyKfJ0+ebEDv5VTUqRTUunfv3jyKeKSaB+c+o5DGGKNMHKTqI3enUthDt8SPXYrLy8vuVrL/kZXppMrC4pWbR4CornOk8F5SR8OyuR/ynVQdQXZRK0IAIllUJ2GeKEnOZgpsXTipVuQHrkovBAhTik4q9BIuOZZb6qsV4LCTKsLEv+4BAYUpTqhOvOBXgSONVIQptkOcVBXQ/NFWEVB00rKquyUcaYSbRiYfDlNwUnVH2wUujACbflOvprCQ606pnbaD76RKkfGabSOgMKVDqu722E8vRWJZTVmq6aSKkPGv20bAfqQFG7hCcXFxMZExWrOF8u3qBjVOqhAWL28egXnCVHrjKdy4d1Jt3o3cgBABLXWmy/3gbXTsG10sdFKFb8TL20aA67Pm7mxtT7STTnqpYCiwqAkvFjqphIwXNo+AsjLb2p7CHgJgtJNOTbR4c1JNgbzLXAaBqXM/fjcmOvCFvR8+fIisdVJFgPjXrSJAYma5HyucKXI//W6MAOLyu2KjKilM+PdUtrnJ/ShMNWttYFQh5eXfia45huZ5+TgIKIawEdfd6vfv30eXM8j6WEpl/4OC/qRisQh9CcQhkUIjZTwzCtET5ZxdIT5eHoeAcr86qbhehAemc70NylyPWyKBj7kl57y4qIRbM2rSrO8vtaPf3Rz9ldUbh1+EoL9EByXTkn+zDajHztFDH6ej5iODFsCPY/ugpZDBYIEw2ca4KJwJvHKgiEDIE3kslcSMrHxVdohUds2eUBjtiqANOhGLogTXrnjgEApl+Aq8IrxSmY2nA9b748MjQH5k7ofTR/4mbPAx/bEG7MI/I47hkHw0cyEwWjIhgZpw91zC/68geo0rMIZmCMlFXeoHBab7/RiJJYMdD9tA79ug9kglT5AvMYmrMizAFvknMIaPwjKPQFUtwwIRImxZKd+qPKs/QkuIG45q5Ru9ac0ckgNFS+G7rg9ZL0OP61uXvJ6nTqrSu4BL5kKwq9Qmmv3x3vATRS05ZFho5NVIUuHBkYqMjVojfFpzjLQfEa80DwFTCdMd1DupSi9R3ljxQB6pmZytVMAJ8Uz8nELYpsU5x6ypov/R0YbEm9FgxIqIn7mhY+guGI80+w8UQnsqZSTY02hZWenij3aDQMuCCmNZa11fX7P7h4PxYaERIQBhYB2+R0GezFecSo3pyOK/tvWH0BL1S/VEwEgVvjaGxZLMkFESfqM0UtG/ZS1XUmP99RFQN4Jo/daN1lDJTmlBNVqydYxgx0XhVUXmzUiVZRRUrgzQ+AghopMKJHWN3RXW27s0Sl5Vs+jtOqns7WhKhV0Tva/U83kXpbFuQKpULt5vkbEkvb2eCCMuqdA48Sj3I2q3j7jFlk6q7FvTlEpulm1weqUW7XJOPL8ktvXu34sXL7J+P24dJc1U0GSjGgoI565TWJMti1RZ2me7eOVuEGhcUJ1oL2dTkXdBM24DZsU2kYqLT1lGkX6UDtqyg1UqWRdmM0CGqPSyRyJVlpmD3b3BphFQ9M76T0fTUu8qOecwqa6urliWpcoR/vr+xyRZUESYVAGr0U/nkPsNH3WXpHj9ZhGYjVSpfxKssv/3ygCpuFKUEtTwz8auU14NrEi7s5UJq9N61Yh1WearmRf2isBspCKZSl1U7hfCO0Aq8kjt0IfdYG33q+WEvnAIlbN621NWXPaUpWqJ/JLjhf0hMM+CSrhpR0Q1WeeskYrQlu2DxFI2qcFGFErLM7Z0StLCAwqd1pUae/3+EJgtTBl0aQZIyIHYEbA1UpUSKoJg9zBlaqUzAfUCLlKd1FQpaEnVqIt/3RkC8o3U3WezNJ30i6Rixy/dmzdFp/PgNGe1EeFPihGMstQUQEtRLu3lNXtCYA2kSmlSvPtXSvAWWb0wGaSxUblfSdXZvIelnWLmpING708uNemgCGfaSvGfetBB+TMvqEr6pJsOeVJpnzoVxH7AGlYvaGgeNl0umtqerYFR6JAim23ctxJSzcYrVtdnZ2d99T9RmmxfMPfDhNb0T0EgNXvSTbZS+peqoehUUTXtNUWNstAphK9H5uI4p1DMT6qUP6lW1GTWVETVSudJp6vsRkWqN397YmFqDWlJo86pFduqWaGZ85OqMR/JkKqyPJg0TDU6GZsWmjUVrxr7TtGMo7z2ADuFAjPIhFFrgDq0dJEFVSXYhLpl1lSlsym6LZu8mt7sPdqEAcPXsHpmhcnfU9avfYSIn1LmpYZbr/CZzykCG/sya6xhIR1qO3+YYjbPRqqUFDGpWHZHW0yhJWn/8OkMZeYnBVLFqxnGHRxiEXpzB2WRcQfRmKHB/KRqDFPYHqd/0jXFhRxg8eMgTcxkI359Nn1Hx6mRo8420ZdIlSpwA1KlnWd+hexPmGHdL8jPbIgPdyICiyyoRONI+fTOakyq1eZ+4Ki1sjLAyDz/ehAE5N9zTvQaNAQZRqUZU0yqUoxD0LJ7XGHid9iFRPg6j1yWf89GKsXGCPasAjGpsvsbJmhBV2bLy9gOsfv+ZWSEkX/dBAIi1WwTvUaM8GkiVdRHX2fTXiOGBWMUOyWV7f6wvZd3jEAYNGab6LMrDhwye3IbR6rSy6B/6dFs9RiW5q+zje4DrQSBUtCYTj3OmbLLIhiVPb5rJVU2zE1nRiqZDHDSG1LpiF6zTgREqtl8snQiqp2zCKhWUkXdZv7KlPD27duZB/Xh1omASDWPeuHfwoYjsnNWyptiUqWb7qGgpcrh3ZyldPBx14BAuKCaRx/CVHb3rhSm0KqVVMtuVMwDn4+yfgTCMFU5U+1lSHh7O5RZv9ATk6qUp85gQKi0lx2BLAIzkyobpgbPdVpJlY2AWbOnqMzuvUwxkMtcOQIhqVCVfbnpFA4v8WiUlnOdmFRs/C+1e06oLR1DLUtpAeqFZRFIF1QRxzqqhzfqEk8otuVcJyYV/bPnWdNpbxqDF1HVI1L4/rwcISAn1Lyvmqjl6V91iScUBaNaznUypMpua0zq7vyKC2s5X7aF78/LKQKikHaDSW0IKWnLE2uy/yMHjLq4uGiRnCEVu+9p4CMBy/4We8sYlTYgcn5+znCW4AHWuG1GcutJ0+uKCf5oNgREKpIpc1HcpnQyO1orpniRVkLaGfXfLtn/uIqgoQgruViSbTy6kmlGx2K2/kNUFiPiWGUUrcQoVJrt4JG8yl4KOcUOjGo0QbkSrkIXQcFXqNUoZLBZSieghlGDHcMGeVLRAkGikwpYEnYeXYa04crNcj+Tlk0CCV+VsSTqpsZXZK7zkTzJ3sihSKXZVpO78inVnPLWYGZ6nsSkD5lvKrZIKgRJaZEK5z5xVoAzoVimGcCKlBZJNC6FqI2+agKjzYm6SeZqC0cmlbxCDsPrxn/MSU6cX8hxJEpex4jjPKrorOZYIQFsMGrG+RzeH0lDaTiWSssGq2xqh81agxG4U1E7qzkyqeT0YeigrPpxDgCkaYBCZtbfGt1pgFRISbNM/DhLhuyQtGRqkesbMzEDY7LtrTLdgaRL1B5GafZC/rhJJZK58q+HJZXyEdw9ekchr3CDul+FfaFNSif8E9870ZeGSYUeDK/5QMGRsBPOGaG61LO8gY0Rl+gLDRrNjsIafcMlE2VtchyEUSB8WFIxL5vj4T+hp1k55BXNoArukZ33qcSZcS05j4nlXzyc+myvdMR6TROpEAF3Uy83hbBBn5R71gYbmABuqnE2SDKWybR/j8Mo3sJhSaWURAuqyK1L/inPjNwmciHEnhidQn1aSWV9YAXcSFkeqhiWsYT2pYAW6lEqM6+UhoPACC913GX9YUmlybruS/gnU78ah66YlnFOuHTTib7Fr27TKB1vsIaTVl4wCmEkFFd7CKBPx98P4BIT7NJYDAEizF7ZP2aWMvsr8OPSGC67mFOO8DM4doUNq2HL9fW1zK8UAMr8ExdVM3km2c2kPwsb/+yzNKgXuHXReGWjLqfxKRBMikKjGt5sEQQUn8MJpa4JE3rHOb0+Vvo0c00pbeQ1jsCCCIwg1YLaMrSTaln8ffRhBJxUwxh5C0egHQH9DRULqq0sATxStb9fb7kAApsLU2DkpFrAUXzIdgScVO1YeUtHoAmBLZJq5DlVEx7eaAIEHj9+zHkdglljUCj9nuMEIy8gcsQJ1QJaJkOOPKdK5HjFTAgwc3OxjQN3rg7sm1EAusUwhdpOqpnI0GsYLpFcXl72krZyORsllW9UrNyvDq2ek+rQr9+N747AFk+oDASPVN2dwQX2QWCjYQrjnVR9PMCldEfASdUdUhd4dAScVEf3ALe/LwLbXVCBg6d/fZ3BpfVBYLthyknVxwNcSncEnFTdIXWBR0fASXV0D3D7+yKw6QUVUPiaqq8/uLQOCOinhPTLZB2EzijCb6nPCLYP1YwA/0MU1OKHH7f4g1n/ATrmNE/0QUsBAAAAAElFTkSuQmCC"/>
  <p:tag name="POWERPOINTLATEX_PIXELSPEREMHEIGHT#5C616C706861202B205C62657461" val="116.6667"/>
  <p:tag name="POWERPOINTLATEX_BASELINEOFFSET#5C616C706861202B205C62657461" val="23"/>
  <p:tag name="POWERPOINTLATEX_CACHECONTENT#5C616C706861202B205C62657461203D2030" val="iVBORw0KGgoAAAANSUhEUgAAAaoAAABaCAIAAABmCIUMAAASDElEQVR4Ae2d77kdNQ7Gc/fZ7yQVkFsB2wFJBYEKEirIUkGgAkgFSSoAKoB0kFQAVABUwP42Inp0Zc8cj8f2/Dk6HxKPx5bl1/JrWeOZe/P333/fi18gsEsE3r9//+OPP/7yyy+/ffiJjvfv3//Ph9+jR4+ePHmyS8VDqWMgcBP0d4yBujIt37x58/333797926+31Dhfz/8Pvnkk/mScTcQSBEI+ksxiZwtEXj79u2zZ8/w9kQJ/Dy8vIcPH5KQHJxBaBGvULWEBF+/fh2eoAISiVIE8P7iFwjsAYE///wT4hPDFbcOEpxSjMK4fdbKqTtVOPIDgSwC4f3ZGRTpzRAgzAd/yW73iy++YOf76aefXtSGPbIyJoVJv3r16mKtKHBoBNgffAgF/6a9kP1BicFolX8SWVKMzEBgJAKwHu4eFinb2EVNs+21Ng1vLqoehQ+BAHzHyGoAxI64pjEe1j+iIuU9uldeNEoGAj0QsNxHuqIJFn87B2a2zBXCo8q2CDCakJqOryYYdPkRF9ZMSZDDoliidtBfCUpRphcC67kPzexjECYAs6WXuiF3LALffPONozYGN/XvxDd0PIireHE1DfobO57RmkGAxxeynWHbctFSTT2fRI6bJOT4QnF9KARgNLfVxdcjc74TbJCxJWsM88GQoL95PONuRwR4xCGWuob7RD+38hfufTr2LUSvQAB7cCyGG1goj7qON2d2A0F/hahGscYIsCwL982vz4Wt4hrYNX/G4gsFRrGtEEi5b6mF4Pu75XDKHoL+thrlq26XXYws7ziATYBw9MdlE7EhZDACGg/RxazOQuBQlSCJ7IbgX65QXPZG4Ouvv765ubm9veWkW++2diuf1RhDhwExyiZKIq2JnBCyLQIYhmWuagv57LPP3GMTJGdm3GB2v/Lm7NDWLWsnAFApL32EV907N2nD+6tGcsOKvM7oxrE85JeqLeurFZhaRXh/Fp/uaeuk2HT3hvfUgCzL2GKrt3R///33PfUvdKlEAAfN1sT1c+812rsX03wFw1WHXnlNyFYM+rNoRLo7At9++y2BP5rRRx/rm7Q+tUhzke/1TYSE3ghATGIY2hAL5MoP+ejRApXpdsRBf4pMJLoj8Ndffwnrsc4TnWnVXrppYua0Eh5yxiCQLocpeS3VBBtzCyEM+9NPP6mcoD+FIhLdESDYJ1t+twivbDjobyWAm1fnKwapC99kDUuFWJ4N+tt86K9IAY361XycYwInAn9u5mDxDeVPNBvZLRHQp2FWaJNBdN4f8lksNVgc9GcBj3RHBNh0SHCnretnF3PR3kXQO3YpRDdCwL21jdTUa6trKitHmwv6q0M1ai1GQFZ4VuPPP/98ceXpCs5xQP7Tp0+ni8ed3SHAupieguCxbxNFs3LUZoL+moAcQi4gwHZDlty2rhmPC93MUcu+oFDc3g0CaegW1dx7u9XKZp+wES3hKRwyg/6qgY2KCxDQ7UZD+sOC3cEunhW2dS0X9DCK1iKQpb9aYaX1pNGgv1K8otwaBMQpY0lvEs8WTeA+6/qx7Q3Xb80YbVXXPbkSNbIxuzoNs6Kk0aC/Okij1gIE9OFsQ9ePba8lO0I8OJgrT8ku6FIUbYQAR14aSVomJry/ZXhF6WoEdHeTXYcrxMofw9SKcB9NZKM8WiYS+0Qg6/oNUFXa/XfDlojFIBRD5HwDP5WM0bMx4d+GGx8VHon9IyD0B0k1YSj8PhvyC+7bvwHMaGjDFzPFmt/6p930SwlLcxDENgR2u6gioR9KLpV/pvLqB4EViJ2pazN9gaHo78wXbrAK7mYf9oESW2YKsKDShDszyLLKijvTdNzaOQJTvAGrtNLcLpaWo5iMq7w/YjqYIzGXf6j0o2y6hCmL0WOd/MQZJIEpU4Wjqq2+9vGxzfh/pwjwkTUxj6yhY0Lki3lkOyALBvTHXcjOloQxyY94Xxa3o2c2HFYhoiwglfTHPldYzArFjmG37KFTgjVwMPRHeSwYw6UkJNiwk1aTSO8HAXV4s/SHFQmjYQ+wmyuDwVBdD81ISbpGSYgvzrjsZ5SrNVHzqJZQXZGma+iPU9oYq/X4LpojlkpjMKAs42hMQox7EQPiSsDlEUOsHvLxFcW+GbVs4E+tCGqjjJ0M5PCzOao8tbgV9KeARKISgUUbbMwOx821JFRYKMfFd7hEZmFdoU4mSWH5HRazkxlPZ4caNleJ8cJgMJusZJZAKeCMyl1SBjNztoc9ZGVG5oEQcAOtlw27wA5DxdoE+Qu8PzwvTFA2sCoFE8zudrWAS7CREcqTfKThEr569coVy17KJqhktmSrR+Z4BOYDf+iDS4gfx8hiCfychqwQDDf/quf41VdfySpISayRfxeZn5Mfl9siQOR3QwUwvFL6w46xQjw1q+5S7qMu+1b4zvIxQljVS56EiOuEGlaHSO8ZAfV2Z0aN6AcUVshirJSWKGFAAi872QXzIWvt754HZUo3kBwcjoeAppQZkP//1kucTAwu9bmgrZK6aZm0z+CeFnM56hpUt+sEbnJppweMsIkOIxuV7SrG07BRtQSZIRhPefykoRpOFGY5YMb2boLlxPWr66WdDq5rDdu1zpZthQl4+aW3rN+HB1e4XNv2JI0D6HwBCJGzrGlJm6Pm5QJAtkyk94aA2Lcb7pVKshG2NoDxpJ/8W9lERfV0Ua8QsnmVc/SiHMYL9McBF2zX7XkJ3n333XflbaQlrfnK3SmG1roS+KPioifFWj0S4xG4GPirVkmiflod+sNQ9XKThGzDN2m6YaO4NQ2l7V/Uhdhfyn10SR2x6u5BoK4uyw7naaYigBwblHUp5U0nJy73g4Bubdp6f3TQCWR5xiafP3++Yd/Z0/z6669bvcDfpOPMymvzLeboj1Cui7OAMuuDPoarBj0bq8a/m6I/IVxCSNU77mpVo2I1AkJ/jNp6g3E6MEuZq9Y4N6c/0TBr2E75uNwPApObX3Yu6YYUU04z6zqTOoDqLDiB7Gt05+tuxeWeEegR+NP+8sRD0ySgwm1PUVhlIn0UBCbpz4VXpD9ktnKPYVKHEdvbbASHhV2Cj62Y17Ublz0Q6Bf4E23Ll88evQuZ50AgT388h7U7C+1qw8ioC99IE9lG5bke5eNdNx2I/SfUl88OdA/9r+2pZQ8Mr01mnv6yftYAAkrpDyIWs86qdG2jdaD+9gv8TYGghDtVIPIDAYdAhv6UcVzR7HbYlVl56U7YIE1YD+YdFlRmA/748eObPj/rCjFd+zRyc3t7y95z5VisrC5kZPu7UmBUPx8CaQRsZB9pPUN/U37W+EMnSsRTKvUAi1Dj0f0I/OWRiKWj0DvwR4vpSpmqETk7R6D5kYBF/SV87OkPw83GUJqfNy7xC2QOj3T9FsEXhacQ0PWjZJSnhMznp3GS+fJxNxBIEfD0Jyfs0nL97DhtS3Jevny5SdSPPf74zk6BUJfPoZBtvT+hPzYX/Zb38P7qbOMotbKHQOqUnzEVT39ywi5tZjAj0HmZwHidw6J+0mtO9vz8888N37i2otQtoi0gtbcapnn9oB/vpLaR5kg3u9pM6v1tG0hKQYicEgSmjCQd3xJp2TJTomj6Dv1xcDS78+26jGc1xgWDs2l3D2+zZzWMzCkEBgT+su+WpScBpzSM/EBAELhDf9Y3sQBNMbQt0zDNy7/ihHLMMM76NQR2jCi1on5mk13P3XsgYzobraxEYMNFyz/6yLp+dK+fHafYse2VEzYo9+LFi7RA5OwcAaG/rjsGZVgLxUgrte1Geg0CWy1a2CdhriLvbyRDy7YXQKcewqzBOuoOQEC4qSsZpfTHLIqNwoDBbd7EFLdkHfy61rOipN25L75oY8MePkB5+rR32+C99j0SixDQwN+UWS+Sli2sTdi7XdnWNjSfzgYl56vs5y5D1uqN/vJOTdnJzOPacuFSMiuqlP6m9FuqREl54T5MOba9JXDtsIz6Zf34KLstaPg2eh2qF/9ee53YwbVmPjrXSRMIF4bJOmidWhSxYp93Nr/Z9tgkZ/M7ZdLc1OGbTi2G2IYIKP01lOlEpebB/Nl8r6AbF6ftsS43OWiRXSlbGdKUP15KfyO9P7iPbo/3wI9lo3vWVq22U0ibUwHpA7rNXT9GpFN/B4/1Jr3I0l92x1qBRlYOnCYkczn2N9L747nH5st4BcRRRRCwUblOZpO6J0yePXwDHB3gZWX/I5oE3JfCO6AjfOMda3E81Wo7nJUjZ0vo2h36w5K2Hb9Oc2bAEEYTIGCNB7Nr/sSMjYxtQjDf9vU+O+4ErCNmbQEpT/NyVxrSZTVd7wxl6U+/3nIn9reJ61uOUZTcOQIpN7VVON3kktOcZNvqHNJKEEhHllpZ5iqRZsukQuA+PSN1h/6ym3ArK9KBwAwClv5seqZK+a30D28RwVn5B1fLW4+SXRHAy0vJZ70JZd/itVR7h/4gxR5KpMChllVCC6RUrbcisXMEbOAPVdsOJcLdJpc4yfrpsXNIr0o9N770PX3EvxSQVAL8ZrcLd+gP6RoU1JbSB216qy5BBId1Ozs9XPizTn7U2gQBJSNZQbG8Vt8skiN1tlPCfXFCwGJy9DSs5Hwv2IAH/Wv6lcYTPcmm31lKI4AwYFqsLkebx4LThuh/ndij1FKOYFBP1lkJJzOsul7yGHH9uDAHWCztHKAJ1s71kkPC3hCws0NGfM0cKZF2L4Ug9RjZqKbFluZgsmrHJJgk6VN2CHFKrGyWm2gy1cSAfDska4Z2gKpLm4CVMFlIkIp0jTQ5kNdSObY8NuPWSC6D+yxEJ0unMTE8uLo+OsuRhdmJytAfJdwWOFvTCZq5ZA6o08esIC2FyefS/abkyOxCsakCh8g/K/1BSTKO4vGpAyhsWDc0LMMy6GohsOpKPq3TJGqNRECdJBn3OvJJaRRzSnuRpz+MzCnBZVr5Yo4QnxoxQtzS7XiWDkMQqVj1E7N30/K7zTkr/ekA6fjqglexYmE2spVW4iOhq+ZuBzcUa4JAlnzILBeehvymXMg8/dFSqgR2XK4E0wACVuIjkdUAgVpGbD21ckTJrRPsFs9Kf8JWDKW1UV3buFtoORTDAJxJMO64k1ZypM+NAGaQul+6ss73HfsRutB/s8wjQibpj9so4RZhttNZH1JkUZ67sJ7ddWPKKMStKaUdVVPXFla3Ajk2f0razvPPSn9CWFiLw18ZkAIM5QyLYTkUFjlquBAfiDmZcXkNCDDZ1XjEHrCN1DeyUMCPGIwaDwmqzNvPDfVthTTNs2cYTaM5IpRmlJ5RlIYpYMtQjAJULHkfk7/na7sKA3KJWKaEyBTaXf8GTNq7wTkc+tERIsHfVBqsQI/mOJQnxgDBPX/+3DXBX+yT9U/yKclPF0ixHP51tWBSjMce0XIF4vIaEEjJB8vBNvhhRXLyCfPDfuAKfhYTOASDvHA6ytLnTBofjfas9Kk0s3p+nc+2AkkrLzjJTAOoMFvrcJl0U3tHfw+nf1Zhhls6hRVmCzB8MKDz7BQHm6gznmyjkXkaBCAfXS+ttUylIT7cppLuX/b+bBscQGUCI9pOY8waZpR/Vy7X8k67Chea1xf0rCYHTZ/S+/vyyy9ZeDGAP/74Y35cZHxhSQhRS0J5TYxHBUbilAjg5cGDGI/yg+0m/AgLCWNc8PhMtWX0ZypGsgaBU9LfgwcPoDMs74cffqgBJeoEAgsRcC/zVntddz54tVCHKB4I3GNNFlduKnYRGAUCzRFgR9hkU+jf+W2uaAg8NwK6Ewn6O/dAn7J3QX+nHNZxnRL6I3h3gufy41CLlvaBQNDfPsbhsFoI/YXrd9gBvGrFg/6GDj9ekrZn05p5rEQE/o41XqGtQyDozwHS95IdIscYaYPn9ByF69tYf+kR+OuPcbTQEYE4+NIR3NOLLj/xd3ooooNHRCC8vyOO2l50jsDfXkYi9KhCIOivCraodC9O/IURHB6BoL/DD+FWHYjA31bIR7utEAj6a4Xk1ckR+osTf1c38CfqcNDfiQZzbFci8DcW72itPQJBf+0xvQaJceLvGkb59H0M+jv9EHfpYAT+usAaQsciEPQ3Fu+ztBaBv7OM5FX3I+jvqoe/uvMR+KuGLiruB4Ggv/2MxfE04ROnx1M6NA4EPiIQL719RCL+X4IAn9vlK6fxkaslmEXZ3SHwP6teWpgPIazIAAAAAElFTkSuQmCC"/>
  <p:tag name="POWERPOINTLATEX_PIXELSPEREMHEIGHT#5C616C706861202B205C62657461203D2030" val="100"/>
  <p:tag name="POWERPOINTLATEX_BASELINEOFFSET#5C616C706861202B205C62657461203D2030" val="20"/>
  <p:tag name="POWERPOINTLATEX_CACHECONTENT#312B" val="iVBORw0KGgoAAAANSUhEUgAAAEcAAAAsCAIAAAC44TLRAAABuElEQVRoBe1Z7W2EMAy9Vh2AEdgARoANGIURYANGgE1gA9igbAAT0IeioigX7mIoxJWcH1Hw+fv5oiT+WJbl4TzGcZymKYoiZwk/jF/uZodhSJIEUZES4a7/Dzk/HXWVZRnHMUJy5PfMhsS/GH3f53keBIHu5Qt+Jj+ZFdg0zffvQEgKnDAM/w1KKv1GdvHP2WBByQEoxNa27UbEwhC54rOqKhjCfEy56aKKAWjp6u6PSiUXs+6G+9qsQP67tl41e2vXPXBPniddouKJi80rwcqWFZ40wYonLjavBCtbVnjSBCueuNi8EqxsWeFJE6x44mLzyrxf2XhO0bquK4qCqgKXV4hgTtOUKruac7lgnrkL608GVP+O8cPi5Vghc2vyiAMo4f0Hb1t4OyGKPlZzV2Plov+Z5+S7heyB1FLwxy9Y+cs91bJgRc2YP37Byl/uqZadsDLaPPM8U83czP8+KsRgHHnQ/rnZS6o58xyIrlxd15sWdR7bPtUCDBho1WFsP6HXxKefYkaFzpV+Qoffe+dLBKxzGlW6Retn8Xyy5ECR062lGt7vFhYh9iSJ6kaIsiyDNTUfMPsDa25+jGpvL9AAAAAASUVORK5CYII="/>
  <p:tag name="POWERPOINTLATEX_PIXELSPEREMHEIGHT#312B" val="58.33333"/>
  <p:tag name="POWERPOINTLATEX_BASELINEOFFSET#312B" val="5"/>
  <p:tag name="POWERPOINTLATEX_REFCOUNTER#312B" val="1"/>
  <p:tag name="POWERPOINTLATEX_CACHECONTENT#312B78203D" val="iVBORw0KGgoAAAANSUhEUgAAAL8AAAAsCAIAAAC7ev68AAAE8ElEQVR4Ae2c7TkkQRDHuee+kwEZkAEiQARkgAgQATI4GRABMiCDEwEicD9Xp566nt3Z6p7Z2Zmdmg+jpudf/VL9n+rqF7v6+fm54r5eX1/f39+3trbcGgFcZgv89Dfu5eVld3cX9mQRzp9/IAdngR/OGl9eXm5vb0MdJz5gY7DADN+Dv/n19wrejIENuW1M2XN7e/v7+3p+fhbSbG5uBntyLTsKPEGMvYhstNkMVaenp3Do8fFRExEsfrHy9fU19eG+2GqMtvRVWm6ZwVCFm8HZbGxsaPrT05NlVaKisO6Fvb09mE3dHh4eui89SkxHrpiNByf8FvDOufw5BnI8Fgj2jKev229psKd9m44nx2DPePq6/ZYGe9q36XhyTOdc42l56y1lC5nlA5Zayfng4GDa7PX+/p4lNDAsi7DWYFdGWq/S3DP0rHT1drUQ62Mg7p5WzA8DG6QmQgju1Ir73d2dLZRHeQWYa319XSoP4SxsQLJr4TjYU9OjbAMKCeCQwmQRnHTeSqLAjo+PWYxVGI9goJRN1Lf9F4I9jfpIODFxq0SYATlgFV4HwcKgCxtBJMplXzWqULfKEfd8d2D+XyIYKELHn5ycVLUZm4RbsldIJGRhkqhakEnlMoGoS4orUy/Qou3BngK7fal8fHxgvoQTNi8JcUiRcR+S2bcSXGuKgjUlV4CO4uFyFYvx+NSYsRdaT9iQcGJaXpAsmVtJyCx4hrCjo6Npus50XJ0T2Rbsq0TPQBlRc2IlBhq6H9+TpNvHi4sL7SfGFPsKmRzwFnQA/ENO3g7lMUYu7eIMgTFCur9GB8eub6uOYW1t7erqSgEDFWLkKuk4qMNwM209UHJUh01MkwxbJUX2UqcvvocDaNbVO20l3zd3jok5VRRGcTs7O/qYJTB7shOoqq4cspP0quOp4oea4hli9TOSRnpUcjHdm5gScyvpx9touhr0+PPpObIvvgdPwJX7CeJ1GEQIYBlHcnULivMXYb+37j8Mfz2bIj3stragPI9KNxjpmLl6kbKGQGjpGIKeshwGoRVRc9PPr6o/lqBnZSXYU+39pinWVS/zsBXsacqUSfoLYc/Nzc1qtxclhu+Z1P/N0pQ9M1d6zs7ODg8Pm5X2T1sLbSU3TyaU2Jc5l6e6g8DYoGfmTJDJPFtgrbSLNYKZxbVSkGYSe+xqijyB//Zns4KJFXtVyYqz9QH13UkmLDfQB3llT0GznH1+fj7l5bySw/dkW5bhRhcD4dDb25vNwrKnPmRmwQlA8Xq3LXRRcrAnz/IcwlLqoInzsPq8dR6yIeTkiI8TbIvoleyKmhMbcTCqV23osjL1p7oYyBjO1OUkYK0nm3og8T3JqKeAwQgz1zShTjJ+159rmZlhiwDpJ+4t5lmflT13AVF4VLwcDMWdKGZixYCh2B8bav0LhHTbgbbRZr1o57TvgOmowhCsHQvqUaZCuVSPe5l6mZYUyhfFdyU5IOBLqAnWkxQEHrkY5rQUXJHEyMtBHdqVxj200MZ9UCRxPGIU7tDFIrGgvlpuAe8CV+CHGkecDen7+/vSdk6a8uEB44JAILEPMIyJ0QYdKdvOTX/9yb7rv7zAX38i+IMHwhs4obxJjMbyDzCoA5lwWoMPdP5vXrDnf3vEU44FXHOunAwDOyILBHtG1NmtN3XY7JFNora2ilo37tJn+Af7t2SwbF5rpwAAAABJRU5ErkJggg=="/>
  <p:tag name="POWERPOINTLATEX_PIXELSPEREMHEIGHT#312B78203D" val="58.33333"/>
  <p:tag name="POWERPOINTLATEX_BASELINEOFFSET#312B78203D" val="5"/>
  <p:tag name="POWERPOINTLATEX_REFCOUNTER#312B78203D" val="1"/>
  <p:tag name="POWERPOINTLATEX_CACHECONTENT#612B78203D" val="iVBORw0KGgoAAAANSUhEUgAAAMEAAAAnCAIAAAA5PbtUAAAFuElEQVR4Ae2b/TksSxDG99zn/o8IyIAMEAEiIANEQAhEgAyIABkQASJABPf8znk9tbU9Hz13drZnenbnj3lququ7q95+q/pjmfyX/3N1dTWZTHjn70qWHvwD+rk/9/f3uKB37r7kaP8YOJQj7mOyecWhMc1mP76sONQP7mMadcWhMc1mP76sONQP7mMadcWhMc1mP77823zY5+fnp6cn9Le2tg4PD9fW1pq3XR7Nj48PUHp/f8dlUNre3i71/eHh4eXlhSrA3Nvb29zcLFXLozB6qwUcJycncmZnZweHcZvPy8tLtf36+rq9veWKDyHa2yIUMAl7eC+i8+Z9wglZIloIJd5cXPlO+FQVyjzr6+syHpy9WkbypMZWOHF2doaHRSd1NUwtzQHir8oEqtX0trgqGcB7cUNEeyaKhBJMMmWhRDm1KpQaQPl4U4hCLF9onQxfqOQQWJB1asghOAwmNJeWQwZFcb7FD8ABT92kg5ipQRoDGR1fZTrDF8r3Q6+vr4Q1HooZNzc3CMFzfHwMdqxoVm4JyUqWQWBnA1GY/tPT06K/YCKGkbOhETskr6ZCayXA7bOFwG5Mw7Vo267JnyAp0hxPtEjTKVFSVLCSwNy+VnRxl7cZlkwQVjCjakSdQmx6AoiCqAPPqn4almOJjZVGYMSSsz2OWUAELAnM8hCwnOd9uAh8a/appVzvaAvgDiCyWKUt4Upqj3ZSr+BnpF6zq9o/IwYE92tTdH9DcjZTosrBQB1+CjjeHfbZpCsloXrHPZ7FNEMPLGdYDguRmww6QJ0ZDpFpjRMIUKTeYh9/RYDq23ZY2xeHlKTrUfKLS7CQdYhAv13NrGU+aEitVfdjxjO/2GsirWoZBDJHFCWDaMRr/S8orPlmS6+7L32SY/wJopQTGxsb4EgVDd/e3kp1/lchV+Gexw3bkgkwg70FM9qwiakx3O7urn12K3C8NZNY8kqPt92O2E9vlgZZmL0F9SmaViiYfv2ewIaICumTGSNGrWqtMJC1vrX9DRtO74d0AyZaENO9LGRkBR6jZkNhzjzUcJQWaraQ0TZ9eLQwuGUTcS3YTbMTjHJwOLtFTc9CM0oUjVIFO7qz1pcqjKPwZ0/tI6Zh0FgTAAquPVrSeVzN2Axps9gQz3y9/+FQkIeiiXd5AGo9tRZjy8KhAKleNkOBDbl/9sKh6+vrX2kfRpy5H9K0RZMQajUAnZ+fHx0d5c6A+e03iKJrfYeI2aDz29+wB0acnsusje0EraQomK1FgDjf2aVIseGSlPi1PooG993+gDIPRNwmRIebp/9iW651fjjkeRM1wgMUJC2q2Fq1OJ8XjRt+yd3dHQEDdFytBau/xRhe1ONJJ2y9mYlO/OVwc3Fx0UlXzTv54ZCngp0mqnrxt5EBQMLO91bVSe7lLEB2hQiTPj8/vUeeQ/VoEG8oLO6u3Fu1KNmuKFiVNAYuWWFR8ARCH7C8DpTi8SUJZE1SvdndmhEcY8HB9x/UBhB5TbEw+pOAbzJAebqntgXI/4ghVtmbxIvbVYmXX9xoW1VrnYxACFhi4SfXCDMWODGbkkDZ3OfHQTSBPVgHTSEbwfPa3C79Qw6RQ1WGmg8yFMCOpdD3mUBOn4d8mOEyn+am/iCE1c10ShMkajQEMWuYrzCThJl+ViLoj3ueHDpqUWjcokRRQiTJecMuPRbpOYSPGhS4LGYQQANYDCVhQgnJ22AhLSkax0Eg/JrhEN8AQXaFLngOQCAlGYdx3oBAACBTE/OMT14tgdwLhwBKVAAEDOBB4CG6vMt8KmfzRkdA8fYh6vVzlKd/P6S8Ym/7R0wxqeq/WqUGdtxw9PWr2f7+PlPCDD0+Ppr9aYTv72+G1rIFUAcHB6XjcuWBGrQDKOzMfgM062Qlh2bVBv3VI4cGjUsq46bnslQjrsYZGwIrDo1tRtP7MwYO6cemrn5ySj8HuY/4GxGq2HsGgQauAAAAAElFTkSuQmCC"/>
  <p:tag name="POWERPOINTLATEX_PIXELSPEREMHEIGHT#612B78203D" val="58.33333"/>
  <p:tag name="POWERPOINTLATEX_BASELINEOFFSET#612B78203D" val="5"/>
  <p:tag name="POWERPOINTLATEX_REFCOUNTER#612B78203D" val="1"/>
  <p:tag name="POWERPOINTLATEX_CACHECONTENT#612B78203D62" val="iVBORw0KGgoAAAANSUhEUgAAAOwAAAAuCAIAAACkkWL8AAAH3ElEQVR4Ae2d4T0tPRDGeX/vd1RAB3SAClABHaACOkAF6IAK0AEVeFWACrz/42HOyO5J9hy7wW72w95sMpmZPHkymc3Ze+/829vbXLkKAr8Vgbu7u8XFxdXV1YiD/0baSlNBICcC19fX9/f3t7e3GP3v/ZL1lZWVx8fHiCeFxBFwSlNWBA4ODqBu1eTa2lq10tcUEns0SvknEbi6unp5ecED4vHx8bHKPG5sbMTdmi85cRyg0vojCGxubiqvwDqcjufEhcQ/MkfFaAKBpaUlRWLe6p6fn+PS/8SbS2tBID8CDw8PzXMJ3OsDic/Ozubn57nnh7tY7AIBSyRQnkyIkekDiXkhYCS6d4Fp0ZkZgSGSODPExVzXCBiJkz9zyJM+ROKuMS36cyIwbUKMb4XEOSeo2EojYGEY0SYJMWKFxGlYi0ROBAqJc6JdbHWCgJG4YUKMEyUSdzITRelsCMyQEGNoim8n+ChOq4Svira3txcWFmZztN+9np6eQEkfsoDSpN9L9cUWUAAmmd/y8nK/YWk4OgvDyPuEGHLrCLUeLr6diF/Mx97enpzgeyJUo4hHPtFQR35cubi4OD09pRBX1VGrRsu9I/0N1fITvzwR0EKJO+h7DTyqCWEuNk3ApADOXmyYZZa9mMYdPAEBaiXhmouABSn5Ok5KA5ShLPW00p0mycD1iLbumuQA9+5MJDWDNSDgg6CXvFCinlbVSAyg/IJXjGCqfGXSYi8FtKRBjAJoaGb1RZvGS6W+zETAoJ5IYiQkjcZadmo+bJ4miWXAWkPlnsFWrQmDotoqggIOeGpDBDETsylBgMs3mcxwCkAkHLjDPV3GVMNBqRoy8FjbV31OTAoCJ4AYUabh/PzctFthd3eXyWOVWI3IZI8DKZDdAhH829/frw4ZTERxdi3mg+3Si6nSeglwe5yhQEYuczP0na0LY28rofcJMVhBYmqqr16YA0YiAnBBvxE5jeBWoA2Oa0gosvpqIcDrp7I6LR7uVQ+7rhFWYDrJkJ8YIA0gCpY9eE7S07AeT2bj4sy9ImNv6LOJeedhINhaU1DwoRNIa47YQJb+GlVA02Cofg5I6dpakYGV3/yobEr3pJ9MUgCRBQv6Ei/Y3JJK4gJ+RuKSbbW2aNEv+NoYbD57o6MkLcJxdoqgNXgk5pvepHDQt8VHDYl7izqbqFIYjg/cx4xqoEUDGQWeswwoNzHaVxnPpWR093QHvS85MRmVBx18jaO1hUBXrUyPK5WWxVHyc6PF5gEh4Ts5OfE1gy1PxSWPKoh9SSc8g9ndJh3UG9BTGbZevSkQO5MoGUTDTLeaz7UBRZfqag/0gLyvGUfi4MWWXdLL1ZbNcFszxI+CfiHVGq1Wal1y528XVlvjNZhbX1+Py0xq5ZzBHzVUxWb7EbWqZwg1xiXeE6aKniNwLMcKtkU4YU21BR/S43lhbffayuQSbH06sVjrSSuV/oWvmhC3YqIfSjyXkgkxQ/YvxMzgOBKP3vI+r2lXQ1vkIy5yfXrR9E8gYH/BZzb3pn0+5WYw99k1/adFF0Tbgiht9Q9KTAWU398YK1nARyTmsM2PvclqQMa6BMefmcOD+ME9s92kOQsYAJ0UHrKAz12TKYDf32Agjx8vdn4p0NAkbFiXthJiWxL9KPiA0QTPfox6tlEYl6ZNATBHMP0gcRCJk6CXGUrOlk0Mkkk8k9r6LWD0awKUB5YEkt+PvhyxGVJTvR42MWyah1PwWGeDSP8EB/8KR7br+//cB8dixorkW42PnvTSaUQNiZsgHpmhw8PDnZ0dc2uwBYMomW61iJgZzQb79y1aGMbnJIn9dxAAqx/qx6cTNmx7HbGaasFcr84QpxxJV6oKe1bjA0YSDSbGvyV/BwrecpLmvqO/2te/k1Vbm9RAIRNLcs+T2E6WPkjsOydR8DMUhG2aWFim3ZzrZeHy8pIVC3RsakECZoucgcfxRAnng9+nghAmQTw6OvpbaAcfRUWcF1YSgHjj76V0suNPm5mS+HGPJy5L3wvr+AMe+8quy/KHe9eGvH5lYwIUHvsmyj6yQuig1T8ShzJ77q3/krKt8yRWBrjn2JwNw6J6HFM/eWgMrOINl+nMU8BhPIm73a4nPo0TrF5/0BpA5CW15pMno75LL8u2dQcx0Q/WZACcDdA3jUls2UY1rlgHyfi9z8+QJi/ih+lpt5CfxIxa3NWd9e9HRBgGQ3mFAKD5VitLCXNjNYMtwBwQAyugqwXByFmL55jEdI7jLu5qSixsexIjgCtkeLV+dFeZn8Q++2LIPpQKbkKFyeBedeyI0RHEqk3DrLFA68EUFMIK+oKY6BdA9IXE8I9kQNKenTpw8CqoQYzLEmibvMBAhsf8JGZQMgpctmgpKNcyoIUJKPndiaijcFAYHHBDsACp8dggBUMAt/qg4xcS00Y31gR8pRvq6KkyBkDfd2aGTEzUN0J7sQxl8Yl7BltmAqAEOiBgmosCF8vbZCjwqF2LOzICiruPEV5+4GXj3gjQ91cd8dDiQi0+E//PDvsnakTl6l86RTuXxJg8spnmZyXq29Zd/0kJY765uWlLZ0M9r6+v0JEIgTxAbW1t1Xbk5BExeA9Q+Bmcx9V2GXKlcU8rP8mriST+QyD+IIn/EEo9drXmZ+cej7YMrZcIFBL3clqHNag+kJh0nEnTfVizV0b7jsD/E8d/XkvDencAAAAASUVORK5CYII="/>
  <p:tag name="POWERPOINTLATEX_PIXELSPEREMHEIGHT#612B78203D62" val="58.33333"/>
  <p:tag name="POWERPOINTLATEX_BASELINEOFFSET#612B78203D62" val="5"/>
  <p:tag name="POWERPOINTLATEX_REFCOUNTER#612B78203D62" val="1"/>
  <p:tag name="POWERPOINTLATEX_CACHECONTENT#612B78203D2062" val="iVBORw0KGgoAAAANSUhEUgAAAOwAAAAuCAIAAACkkWL8AAAH3ElEQVR4Ae2d4T0tPRDGeX/vd1RAB3SAClABHaACOkAF6IAK0AEVeFWACrz/42HOyO5J9hy7wW72w95sMpmZPHkymc3Ze+/829vbXLkKAr8Vgbu7u8XFxdXV1YiD/0baSlNBICcC19fX9/f3t7e3GP3v/ZL1lZWVx8fHiCeFxBFwSlNWBA4ODqBu1eTa2lq10tcUEns0SvknEbi6unp5ecED4vHx8bHKPG5sbMTdmi85cRyg0vojCGxubiqvwDqcjufEhcQ/MkfFaAKBpaUlRWLe6p6fn+PS/8SbS2tBID8CDw8PzXMJ3OsDic/Ozubn57nnh7tY7AIBSyRQnkyIkekDiXkhYCS6d4Fp0ZkZgSGSODPExVzXCBiJkz9zyJM+ROKuMS36cyIwbUKMb4XEOSeo2EojYGEY0SYJMWKFxGlYi0ROBAqJc6JdbHWCgJG4YUKMEyUSdzITRelsCMyQEGNoim8n+ChOq4Svira3txcWFmZztN+9np6eQEkfsoDSpN9L9cUWUAAmmd/y8nK/YWk4OgvDyPuEGHLrCLUeLr6diF/Mx97enpzgeyJUo4hHPtFQR35cubi4OD09pRBX1VGrRsu9I/0N1fITvzwR0EKJO+h7DTyqCWEuNk3ApADOXmyYZZa9mMYdPAEBaiXhmouABSn5Ok5KA5ShLPW00p0mycD1iLbumuQA9+5MJDWDNSDgg6CXvFCinlbVSAyg/IJXjGCqfGXSYi8FtKRBjAJoaGb1RZvGS6W+zETAoJ5IYiQkjcZadmo+bJ4miWXAWkPlnsFWrQmDotoqggIOeGpDBDETsylBgMs3mcxwCkAkHLjDPV3GVMNBqRoy8FjbV31OTAoCJ4AYUabh/PzctFthd3eXyWOVWI3IZI8DKZDdAhH829/frw4ZTERxdi3mg+3Si6nSeglwe5yhQEYuczP0na0LY28rofcJMVhBYmqqr16YA0YiAnBBvxE5jeBWoA2Oa0gosvpqIcDrp7I6LR7uVQ+7rhFWYDrJkJ8YIA0gCpY9eE7S07AeT2bj4sy9ImNv6LOJeedhINhaU1DwoRNIa47YQJb+GlVA02Cofg5I6dpakYGV3/yobEr3pJ9MUgCRBQv6Ei/Y3JJK4gJ+RuKSbbW2aNEv+NoYbD57o6MkLcJxdoqgNXgk5pvepHDQt8VHDYl7izqbqFIYjg/cx4xqoEUDGQWeswwoNzHaVxnPpWR093QHvS85MRmVBx18jaO1hUBXrUyPK5WWxVHyc6PF5gEh4Ts5OfE1gy1PxSWPKoh9SSc8g9ndJh3UG9BTGbZevSkQO5MoGUTDTLeaz7UBRZfqag/0gLyvGUfi4MWWXdLL1ZbNcFszxI+CfiHVGq1Wal1y528XVlvjNZhbX1+Py0xq5ZzBHzVUxWb7EbWqZwg1xiXeE6aKniNwLMcKtkU4YU21BR/S43lhbffayuQSbH06sVjrSSuV/oWvmhC3YqIfSjyXkgkxQ/YvxMzgOBKP3vI+r2lXQ1vkIy5yfXrR9E8gYH/BZzb3pn0+5WYw99k1/adFF0Tbgiht9Q9KTAWU398YK1nARyTmsM2PvclqQMa6BMefmcOD+ME9s92kOQsYAJ0UHrKAz12TKYDf32Agjx8vdn4p0NAkbFiXthJiWxL9KPiA0QTPfox6tlEYl6ZNATBHMP0gcRCJk6CXGUrOlk0Mkkk8k9r6LWD0awKUB5YEkt+PvhyxGVJTvR42MWyah1PwWGeDSP8EB/8KR7br+//cB8dixorkW42PnvTSaUQNiZsgHpmhw8PDnZ0dc2uwBYMomW61iJgZzQb79y1aGMbnJIn9dxAAqx/qx6cTNmx7HbGaasFcr84QpxxJV6oKe1bjA0YSDSbGvyV/BwrecpLmvqO/2te/k1Vbm9RAIRNLcs+T2E6WPkjsOydR8DMUhG2aWFim3ZzrZeHy8pIVC3RsakECZoucgcfxRAnng9+nghAmQTw6OvpbaAcfRUWcF1YSgHjj76V0suNPm5mS+HGPJy5L3wvr+AMe+8quy/KHe9eGvH5lYwIUHvsmyj6yQuig1T8ShzJ77q3/krKt8yRWBrjn2JwNw6J6HFM/eWgMrOINl+nMU8BhPIm73a4nPo0TrF5/0BpA5CW15pMno75LL8u2dQcx0Q/WZACcDdA3jUls2UY1rlgHyfi9z8+QJi/ih+lpt5CfxIxa3NWd9e9HRBgGQ3mFAKD5VitLCXNjNYMtwBwQAyugqwXByFmL55jEdI7jLu5qSixsexIjgCtkeLV+dFeZn8Q++2LIPpQKbkKFyeBedeyI0RHEqk3DrLFA68EUFMIK+oKY6BdA9IXE8I9kQNKenTpw8CqoQYzLEmibvMBAhsf8JGZQMgpctmgpKNcyoIUJKPndiaijcFAYHHBDsACp8dggBUMAt/qg4xcS00Y31gR8pRvq6KkyBkDfd2aGTEzUN0J7sQxl8Yl7BltmAqAEOiBgmosCF8vbZCjwqF2LOzICiruPEV5+4GXj3gjQ91cd8dDiQi0+E//PDvsnakTl6l86RTuXxJg8spnmZyXq29Zd/0kJY765uWlLZ0M9r6+v0JEIgTxAbW1t1Xbk5BExeA9Q+Bmcx9V2GXKlcU8rP8mriST+QyD+IIn/EEo9drXmZ+cej7YMrZcIFBL3clqHNag+kJh0nEnTfVizV0b7jsD/E8d/XkvDencAAAAASUVORK5CYII="/>
  <p:tag name="POWERPOINTLATEX_PIXELSPEREMHEIGHT#612B78203D2062" val="58.33333"/>
  <p:tag name="POWERPOINTLATEX_BASELINEOFFSET#612B78203D2062" val="5"/>
  <p:tag name="POWERPOINTLATEX_REFCOUNTER#612B78203D2062" val="1"/>
  <p:tag name="POWERPOINTLATEX_CACHECONTENT#61202B78203D2062" val="iVBORw0KGgoAAAANSUhEUgAAAOwAAAAuCAIAAACkkWL8AAAH3ElEQVR4Ae2d4T0tPRDGeX/vd1RAB3SAClABHaACOkAF6IAK0AEVeFWACrz/42HOyO5J9hy7wW72w95sMpmZPHkymc3Ze+/829vbXLkKAr8Vgbu7u8XFxdXV1YiD/0baSlNBICcC19fX9/f3t7e3GP3v/ZL1lZWVx8fHiCeFxBFwSlNWBA4ODqBu1eTa2lq10tcUEns0SvknEbi6unp5ecED4vHx8bHKPG5sbMTdmi85cRyg0vojCGxubiqvwDqcjufEhcQ/MkfFaAKBpaUlRWLe6p6fn+PS/8SbS2tBID8CDw8PzXMJ3OsDic/Ozubn57nnh7tY7AIBSyRQnkyIkekDiXkhYCS6d4Fp0ZkZgSGSODPExVzXCBiJkz9zyJM+ROKuMS36cyIwbUKMb4XEOSeo2EojYGEY0SYJMWKFxGlYi0ROBAqJc6JdbHWCgJG4YUKMEyUSdzITRelsCMyQEGNoim8n+ChOq4Svira3txcWFmZztN+9np6eQEkfsoDSpN9L9cUWUAAmmd/y8nK/YWk4OgvDyPuEGHLrCLUeLr6diF/Mx97enpzgeyJUo4hHPtFQR35cubi4OD09pRBX1VGrRsu9I/0N1fITvzwR0EKJO+h7DTyqCWEuNk3ApADOXmyYZZa9mMYdPAEBaiXhmouABSn5Ok5KA5ShLPW00p0mycD1iLbumuQA9+5MJDWDNSDgg6CXvFCinlbVSAyg/IJXjGCqfGXSYi8FtKRBjAJoaGb1RZvGS6W+zETAoJ5IYiQkjcZadmo+bJ4miWXAWkPlnsFWrQmDotoqggIOeGpDBDETsylBgMs3mcxwCkAkHLjDPV3GVMNBqRoy8FjbV31OTAoCJ4AYUabh/PzctFthd3eXyWOVWI3IZI8DKZDdAhH829/frw4ZTERxdi3mg+3Si6nSeglwe5yhQEYuczP0na0LY28rofcJMVhBYmqqr16YA0YiAnBBvxE5jeBWoA2Oa0gosvpqIcDrp7I6LR7uVQ+7rhFWYDrJkJ8YIA0gCpY9eE7S07AeT2bj4sy9ImNv6LOJeedhINhaU1DwoRNIa47YQJb+GlVA02Cofg5I6dpakYGV3/yobEr3pJ9MUgCRBQv6Ei/Y3JJK4gJ+RuKSbbW2aNEv+NoYbD57o6MkLcJxdoqgNXgk5pvepHDQt8VHDYl7izqbqFIYjg/cx4xqoEUDGQWeswwoNzHaVxnPpWR093QHvS85MRmVBx18jaO1hUBXrUyPK5WWxVHyc6PF5gEh4Ts5OfE1gy1PxSWPKoh9SSc8g9ndJh3UG9BTGbZevSkQO5MoGUTDTLeaz7UBRZfqag/0gLyvGUfi4MWWXdLL1ZbNcFszxI+CfiHVGq1Wal1y528XVlvjNZhbX1+Py0xq5ZzBHzVUxWb7EbWqZwg1xiXeE6aKniNwLMcKtkU4YU21BR/S43lhbffayuQSbH06sVjrSSuV/oWvmhC3YqIfSjyXkgkxQ/YvxMzgOBKP3vI+r2lXQ1vkIy5yfXrR9E8gYH/BZzb3pn0+5WYw99k1/adFF0Tbgiht9Q9KTAWU398YK1nARyTmsM2PvclqQMa6BMefmcOD+ME9s92kOQsYAJ0UHrKAz12TKYDf32Agjx8vdn4p0NAkbFiXthJiWxL9KPiA0QTPfox6tlEYl6ZNATBHMP0gcRCJk6CXGUrOlk0Mkkk8k9r6LWD0awKUB5YEkt+PvhyxGVJTvR42MWyah1PwWGeDSP8EB/8KR7br+//cB8dixorkW42PnvTSaUQNiZsgHpmhw8PDnZ0dc2uwBYMomW61iJgZzQb79y1aGMbnJIn9dxAAqx/qx6cTNmx7HbGaasFcr84QpxxJV6oKe1bjA0YSDSbGvyV/BwrecpLmvqO/2te/k1Vbm9RAIRNLcs+T2E6WPkjsOydR8DMUhG2aWFim3ZzrZeHy8pIVC3RsakECZoucgcfxRAnng9+nghAmQTw6OvpbaAcfRUWcF1YSgHjj76V0suNPm5mS+HGPJy5L3wvr+AMe+8quy/KHe9eGvH5lYwIUHvsmyj6yQuig1T8ShzJ77q3/krKt8yRWBrjn2JwNw6J6HFM/eWgMrOINl+nMU8BhPIm73a4nPo0TrF5/0BpA5CW15pMno75LL8u2dQcx0Q/WZACcDdA3jUls2UY1rlgHyfi9z8+QJi/ih+lpt5CfxIxa3NWd9e9HRBgGQ3mFAKD5VitLCXNjNYMtwBwQAyugqwXByFmL55jEdI7jLu5qSixsexIjgCtkeLV+dFeZn8Q++2LIPpQKbkKFyeBedeyI0RHEqk3DrLFA68EUFMIK+oKY6BdA9IXE8I9kQNKenTpw8CqoQYzLEmibvMBAhsf8JGZQMgpctmgpKNcyoIUJKPndiaijcFAYHHBDsACp8dggBUMAt/qg4xcS00Y31gR8pRvq6KkyBkDfd2aGTEzUN0J7sQxl8Yl7BltmAqAEOiBgmosCF8vbZCjwqF2LOzICiruPEV5+4GXj3gjQ91cd8dDiQi0+E//PDvsnakTl6l86RTuXxJg8spnmZyXq29Zd/0kJY765uWlLZ0M9r6+v0JEIgTxAbW1t1Xbk5BExeA9Q+Bmcx9V2GXKlcU8rP8mriST+QyD+IIn/EEo9drXmZ+cej7YMrZcIFBL3clqHNag+kJh0nEnTfVizV0b7jsD/E8d/XkvDencAAAAASUVORK5CYII="/>
  <p:tag name="POWERPOINTLATEX_PIXELSPEREMHEIGHT#61202B78203D2062" val="58.33333"/>
  <p:tag name="POWERPOINTLATEX_BASELINEOFFSET#61202B78203D2062" val="5"/>
  <p:tag name="POWERPOINTLATEX_REFCOUNTER#61202B78203D2062" val="1"/>
  <p:tag name="POWERPOINTLATEX_CACHECONTENT#61202B2078203D2062" val="iVBORw0KGgoAAAANSUhEUgAAAugAAACOCAIAAADsCmqpAAAfuElEQVR4Ae2d7/ndtBWAoU+/005QOkHoBC0TABMAE4RMkDBBkgkIE5BMQDMBdINkAsgE9C1+ogpZlo99bV1f3/f3IZFt/Tl65XN0dKR774e//fbbB/5JQAISkIAEJCCBGIHXr18PGf/973/niX/961+PHz+O1bE+15/XF7WkBCQgAQlIQALnIjDllNDL5KZM9XjIsLfvouMyxd/7EpCABCQggZMT+M9//vPkyZNff/111ikJgvj555+DOVdn03FZjc6CEpCABCQggRsm8O7dOzZ38Fo27AMVblhbtao/Ve96UwISkIAEJCCBcxN4+fLltl4LuHRczv3O2DsJSEACEpDA1Qi8efNm27b/8pe/PHjwYNs6x7UZcRkz8Y4EJCABCUjg/ATwM7btZIdwCwJ7xmXbUbM2CUhAAhKQwG0QePjwYfVY7uqDun0clw/9HpfbeL+UUgISkIAEJNCRwNu3b/mIEE7MixcvgkdhyN9hq0jHpeNbYFMSkIAEJCCBWyPw6tWrzz//fFZqNp5++eWX2WyXZ/CMy+UMrUECEpCABCRwWgLBDaBgtssx6bhcztAaJCABCUhAAqclEPzwkY7Lad8AOyYBCUhAAhK4IQLBAy46Ljc0pooqAQlIQAISOC2ByIeM+nyDy4DYraLTvmp2TAISkIAEJHA5gcjPD3ULt9AdHZfLx9QaJCABCUhAAqclEIm46LicdvjtmAQkIAEJSOCGCPDz0ZEzLjouNzSmiioBCUhAAhI4LYFIuKXnARdAu1V02rfNjklAAhKQgAQuJBBxXHqGW+iOjsuFY2pxCUhAAhKQwGkJHNBx8UcWT/u2Ha1jbJS+fPkSqfjq6A4/ZnG07iuPBCQggZsjcMADLjA04nJzL9JNCvzo0aNPPvnkye9/JLi8yW4otAQkIIF7IhAJt3Q+4AJ+HZd7egev1Fd+oOvZs2d541xyM79jWgISkIAEjkYg4rh0PuACIh2Xo70nJ5SHn0Qf96p6c5zNOxKQgAQkcC0COi7XIm+7VyZQ/Q6A6s0rC2rzEpCABCTwnsAxD7ggnRGX90Pk/xKQgAQkIAEJvCcQCbf0P+CCdDou74fI/yUgAQlIQAISeE8g4rj0P+CCdDou74fI/yUgAQlIQAISeE9Ax+U9Cf+XgAQkIAEJSODYBA57wAVsRlyO/e4onQQkIAEJSKA7gUi45SoHXCCh49L9dbBBCUhAAhKQwLEJRByXqxxwAZuOy7HfHaWTgAQkIAEJdCeg49IduQ1KQAISkIAEJLCKwJEPuNAhIy6rRtVCEpCABCQggZMSiIRbrnXABeQ6Lid97+yWBCQgAQlIYBWBiONyrQMudEjHZdWoWkgCEpCABCRwUgI6LicdWLslAQlIQAISOB2Bgx9wgbcRl9O9dHZIAhKQgAQksJZAJNxyxQMudEvHZe3YWk4CEpCABCRwOgIRx+WKB1zgreNyupfODklAAhKQgATWEtBxWUvOchKQgAQkIAEJ9CVw/AMu8DDi0velsDUJSEACEpDAUQlEwi3XPeACOR2Xo74+yiUBCUhAAhLoSyDiuFz3gAs8dFz6vhS2JgEJSEACEjgqAR2Xo46McklAAhKQgAQk8EcCN3HABZGNuPxx3LySgAQkIAEJ3CWBSLjl6gdcGBkdl7t8Pe20BCQgAQlI4I8EIo7L1Q+4IPKf/yj2da4IT/38/u/N739Jjk8++eTjjz+GFH8PHjxI901IQALdCLx+/RqLxt+vv/6KpqZ20U3+UFL+Pv/8848++ig9ujzx9u3bly9f0igmYdzo0K5m4XLO1iCBRAB1S+mpBEo39Si/j/7+z2T8rr/8mx4RsMFcXKq/v13vD6v01Vdf0YHUpXaC3r548eJ68trySgLVF52bK6uzWC8CmBs0FEPTVsz0dNBQnJsLBaTd6juTGsoTiIeQFLmwUYtL4M4J5MuDXMWKNNkaoFhmPHnyJD6tD/rbrnPc3AfjW3vfoWPffPNN3BoW1CASN1K0RWb+9u6U9TcIVCchHZcGsas/YoUQNz2FhqLaWK517gv2q/q2FE1ULymopl/9zVGA2yXw7NmzqmblN9HuqQ4y27KEyDMvSi/S366Oy4Udyyng+kzhG+4XTh+4KbLOmLYb8uksgepUxM3ZgmboT4C5n8BJrmvr0osWGEM30dl1beWlVPP+74wtnoMAu725KlXT5Bl3lon1Epclb4h6ItN0J8cl4rJgLrFc2M1cbi5xA6szHz0cE+QOxacsL/erRby5K4Hq8Om47Mp8ReUoDrN+bkRSGi+ER+zt5hFdlHrY7U3ZxgmUNyIJTU+9JMR+8kapDZtAu9iKahFkQM2pMNKueSQggUQgsg0y1mjuTBXEy+FpPqejmFxiTBoBXWojT5KqmujhuGBipjo2WDq6NysoVnJsp8a+C1ymvJahLYSpgvDmfgTGA8dYcHO/Fq15KQGcg6rioGKF3zCuuaqbg7rx71hJixqqOotNoNoi5/iSstVdLfrCo3F+70hAAlUCqHnS2UYitwaoWNW245SglbMKyFzcaIgaqnIONz9oPLv80ZQ1TOJiX2ZdllwMOlP4QIVZ5DJVXk3QYl6h6Q4Eqi+3jksH8sEmCGAUaoXuoEoR1yE10VA9HqVsRQLrhkrmqookyFNka1wO0Ze8hiHNqq5RykcSkEBOgNDIWImKO+hmKsLEPTYaSzeI8RDGlaRGG77Ljo7LLIh1wY9xV1P3sLOpz41EQm+iDwEdlz6c17WC+hTKstT6pHYJkxRVpUusQcqWEmOvBSdmdqGWiiM5oqYmxolFi6JUrQkJ3CGBhvImzSLPQGZsNPA/qjo+S3I8oafmSNBQtYZdHBdMT5sCnbzEphRdpbZhaTjrKgECS1cF4c39COi47Mf2wprHBojoSNx1KFqnIMqY2508PVb5wkrEvRYaqr5UeXOkG5GeQnIvJXDnBBqam9RqcE1Qq3RnSKC5i6KzBer2xF31XbZ3XPAq6EbRsfzywk4OfS4M7rDvUNjBvNGU1pYVL02Hy+ocMwxZh9ZtYopAoUToyLo1U15/Y9+6WDMUOTELQYeJbG0Lk5QdW5zLZloCEqgSYNZOWtNIkG3stWyyJ1udIwZJ0GLaLcTe2HGhgbbjFjdPhaDjy8JNqW65jceg6r6NK/fOhgSqL6WOy4aEV1Q19lo2UY32dm1yjDAUuW5iNIJeCz0tFD+vZ5wem7wVrCwigXMTaMc8BrVCSQuvhTubGA3YMn2PlTfdwW0o+G/puPT0WuhGYSLbu90JwSURrYKdl0ECOi5BUN2yjVV1KwNEFxrhECzd0Mciz3gXaQoFR3GTLkcS8ZqnWvS+BE5PYNFiYNA7dHnbVUFhEwrtLk7EbvZbRfzeEPMTy6aivXRJPzE6G/6ayd/+9jccQAzu0EThx6R28wTODaXyO6YlcG8E3r17V6gqSvTll19uxQEjiEWr1oZ9+P777/k3z0Co+Z///Gc1//hmscE0znAnd/j1qDvpaeduMk/d4Y/itQMe4yGAEkW2BYUdKCI6ebvEhMjwf/9hE18SM0RP8mbGafJs0lZeScRZySWBS17cdB8CRlz6cA62UgwH5iBYMJitHXam9dxWkMaPCda8VN/RfYoEK7+VbCz/coC5fTO9CQGW/nvMVod9wejsIm68fnvwmdXuPOiywVYRfZhVpLS3vfngLYpxbRgP37wjJ66wmCkHJeHmibt82K4VXsUeo7Bo9bZIJVN4NWhnsUuHHYh1gi2dY4KgzFYQIDYf96fXDeVxShU2oUBRXO7ktQw02rtFNJ0G5U+FWEsvZ3eIqBDf4uHDh0trDuZf5LhUZ9BgQ2aTwK0T4Ifm860WDMFSV2BbAkwPi7aoZtdkhXiLjENR9piXi+aYY3bhJqTiTVt6muom+lUVculKY9sdolyktuOC15IG5SLHhc1yTAPV5W0X6b2NY9w2ecClGBov740Au0K5tjILXvfIV+5F7TEWjS3zPZrrUOdS162DSGdt4n5Qxx0XLMZnn32234gzR7crT477RY4LAYzZ0WVJ9/8DNW2hVj2l8mAcJZhtlRQWksDRCXCcM61XkBV1WBTt2Lx7LGmWCkCRuBh0MH7mN17tdXPOWvbrinem1u8ENXsm+WKmMYLECPbbORnabUdcyMNWKWFjEusdl6+//np2wxXbsauDNvSWVoZE+99gtnYlPpXAjRIowhv7bRIFF3DxWGkCHlfhvQO9SaTOCWJmnVu8z+bwWla8n7fIKqitANnPYiRukZXJsPpa6bjwmcZINyJ5ktCrE7Nu2lBz3OqtlsSCEjgmAcItuYViD+W6m0RQWjEHs7kemU4wf3T26h3c402AAIb7ToIBewCM1MlMAeRdNwoiYvTJk5uFRovHATIIvOZ7XIjVRIxON+M4u13FeKDqpzRkjVfNRxJIBIpwS9oqThk2TMwGYmkL32LdET/WQswrjSbQdIzsuso3hLBfVcSw+YtH+PeT5JQ139tMEXFcsB7HUaj1jgseSWRXrLCV+73lEfSGW/bjb80HJ8Akl+sI+rvrajKykIgETqpUkZy+YFvGvhdTDl17/PhxteDJbh5nIjkZ2LvqTtD9Xa2te8DE90DsxRGX58+f50ZwSjIsSLcIR0QeHZepkfL+6QkUc/zeK4pGOCShvkQf8V2ePn1KL1D8oS3iN1ToXJ7wmpBAhEBk6lwdHI0IsC4PWr/McSm+B6LR6t7GMTUd9BkvMZSpLRMSuEUCbJ0ksVGEXVcUwa+iv1wfcV9+3zPZ8cOZCZoJCZySQMRxuVxVN0dHTHfZ4dzieyCmBCKytKtxzNuNoL+3bcucj+k7J/Dq1at8Y5dQ6K5AIuEW9XHXIbByCQQJRGbPm3dciu+BaKCJHN1tFF/06EbRL+qjmSWwmkAebqGSvber1cfVI2VBCfQkcMDNioj1ANGyiEtw94flVM/vfYp09YA+Y88X1LbumUCuIHgtux7LhXPe3BR29XGKjPcl0I1ARFUPeMBl4BPdKiq+B6IBd+9YdN70AX3GXDzTErguAQ6l5Z/x2dtjCOpj8IuXrovO1iVwbgIRx2Vvi1EQjmw0D0Wijksw3EKlPR2XCHo31IuXw8v7IcBRs+QlsHg6wj7RYddw9/NW2FMJQCAye3Z2XPLTeO0xCn2qKB5uwUp2O5Z7TPRt3D6VQGcCP/300/BJH3TTfaLO8G1OAsckEAyOdnZcIr7UwDPkuBwz3EIHIv3sjL7za8r7V5y+7CxApLl8tyLl5+a3336bLg+YGEIUPR3xnSB0O3OmPu40glYrgW0JRFS1c3CUuSzex3nHheoinRya3DsWnXfsmD5jLuHe6UePHhXfLbZ3ixvWj+MSd4g3bHdRVUgI4aU/YryoidNkVh9PM5R25PQEInN65zV/dX07NRDzZ1ziU+MB94lOfMCF7+eID83U8Hu/TYA9Vz7bP/yQejunTyOmsPMazkGRgASqBCLa2tlxiZ/MpUczjsu7d+/iOxGd+3lA9NVXZKebfX55eyfhb6hafJe4CtxQvzYX9c71cXOeViiBnQgcMzgaMSADEOIRM44LJjt+0LfnPhEdiPSzsy+103tWrTY+LtXi3owTEHWE1Z3rYwSReSRwBAIRVe0fHI1INdALOS5B0PSz2xlARDqmzxhktUm29DHXTWqzkgYBUTfgDI/Ux1lEZpDAQQhEXITOa34MSBzOjONy6/tEJz7gwhhzbhRnMT7Y5lxHAAXmx/zWlb2fUhFT2H8Ndz/87akE4gQi2trZcYmIlDo447gs2to/YD87i5Sw9knwnRycZuq8PdenawdphYmWk7mLtOAgkvcXI2J3zq2P/ZnbogRWEDhmcDRiQFJn2dtpfRx6UV2drVJEts4iJazdEnzFyA8//NCtudUNffrpp+PxYnR+/PHH1XVa8FAExuM7Fu/0+jjusnckcDQCEVXtHxyNSDWQJNxConU4N15X534e02c82guqPBLoQ0B97MPZViRwOYHItN55jRE0IEPfB9kmHZfi59navDr3M4L+3Adc2sPhUwn0JBDRx85rm57dty0J3BCBiLYecEJPhGccl0j3irrS5d6JiGyd0e/dZeuXwGEJqI+HHRoFk0BOgHhE5MsdOs+eEQOSeqHjklCYkIAE1hOI2J3OpnB9ZywpgfMSiKhq/+BoRKphTNJGyuRWUfz7dzv3M7gfpqE8r/bZswMRUB8PNBiKIoEmgci03nnqDBqQoVtJtg0cl1RXk9hmDyPeWfLLNmvViiQggRqBiD52XtvUxPSeBCTwwQEdl4gBSSOXvv6j7rjgBKWss4kDOi6dRZpFZAYJnJVAxO6oj2cdfft1WwQijkvnLwqPGJABMuuf9F2gdcclcn4nDdgB+6mhTKNjQgK7EojYHfVx1yGwcgkECURm9p4/3YPY8W/4TOEWStUdl4gxSqR69jO4H6ahTKNjQgL7EVAf92NrzRLYlsDr169nK+wchnj16tWsSCnDV199ldKtb85NmRqJzi5CxKPygEtjvHwkgQ0JRPTRAy4bAh+q+v7771mnRlbPmzd9+gqZPpgge67GD4W0s+MSMSADH8YlH5RLHZcD9rOzL3Wo105hJNCTQMTuqI/bjsg//vGPyEmFbRu9q9pevHjBj5Q9ffr0ZL1+8+bNbI86T+jxfaI83EIvLt0q6txPDeXsm2cGCXQjoD52Qz009Pz5c72WDsyfPXu26BMqHUS6vImjOS4QjohEx4na4krmBOqOS56jnSaA086w4VM31DeEaVUSuJCA+nghwBXF4yvUFZVbJCdwn6h7TuhEtnLgjTTHcj/66KM8w6WOS77tlNe7RzqyvIM7v5m8qPV3797x88Uf/v7H5vGismaWwN0SiOhjhwMu+E9///vfUd+//vWvpO92OOy4BC4nsHT2vKTFuGv45MmToqGLHJee3hlyRwzlig11/L5Uc7GRVsDyUgISSASS1qQ748QKfRxX0r6DURsCzhxWLeLJ7YK3+DT/ROgtyn9DMt8h6p4HP1hjBPeJmJTH7lTdcWGdFHnDzuG45Pa3c48ikM0jgWMSyBVnSsIOjksuxun19+HDhz1nl6lhPf19POAHDx6cvptFB4PzflFq3SWniIIFx+EWCtY/VYRuRMI4Pc0EDlrk438rDGVu+FYUD9I3mwTORGA/fVxEqRDjHvT3p59+4ohuxD4vImnmgQCTN0v89A2td4Wlm+PC8YzgC4zXMg63MCh1xyU4Wj0dl9y9mBIPeaqdnMrP/Ts0fA0aPpJAkEBEH7GDey9bi3XbnYT3ibvwFxwps0lgIDDr1ncL5uG1RMIQGJCpzd/6VlFPjyT4VkUM5ezAjNsqql1Rw7hO70jg9AQKxan2t4MdzNdtKG/x0YOqVN6UgASuS6C6+zMWiWXJlEbXIy5Bx6VbZIkuRQzlCrcjr3ZFwGbM2jsSOCaB9IXfm3wSMFecqf6u0Mepqqr3+Qxgvm7zZH2VkjclMBDosJCIoOZr/iPHcrEeX3755VSF9YhL0LR1A1Fs6Ex1ZoWhzO3viuJTknhfAgchwOz+xRdf8GlhXu/hj/TXX3/99u3b1RIG9XFv+5B/DwSLqDvZJ1o9aha8cwJT0YvOWIrt3WrrqHOu3eM8dceFfHsbnbEojTuRL4ukq0sPuLAGzVdsGr7GEPjo5gjgXvD18MQh8v2UoRcYBRR89bcW5e5+A0swcNuoofEI5c3FoJsHscsNmX0kgesSYOlyXQEKtZ0SZupMbsp/A44LS8OpEzqpGyRWDElh0FfUkAtgWgLHIYDXwvvc8Phx2ZnsybZC5txjaBTf9WRusU0eMRENUX0kgXsgcPU5LrKfSwRh9uz5pOMS6WHQfl34QtDVPC4yVduKEFHuuNBfV2xTbL1/WwQGryWiNSvm++BHGXc9AMc2eW58MBFLo623NaBKK4FNCLRnyVynNmmuqISP8c+ebiFM294kGuqcdFwOsm/y7bffBmlGPK2cI4GcHOJB+ptLaFoCKwjgWPAyR7wWKke5yL+olYhZocK2iVzUYpEZgXN/Cw+piL4U+b2UgAQGAlf8fhrUdlZP0WWiCZEIwqTjQuHZuTxoHFe/NKyrZruaKl9qKPNwC5XMdjY1ZEICRybA2bfcI58VtbGdVC0bOVtXLbjVzaKDODGGW7Ziaz2nJ9CY6ZaagkWsIjsnqHZwf3nScUGmRg8HiXftJ+HuyH5YYhdx01JmErn9xenR9uVwTN8ugWBEZF0HOVu3yCta10qjFGYhX8wQWM6jL42CPpKABCDQmNaJRFzyYcMGXmIQRaRgnBm9bnz+ucjfclyopb1RvZ/jsijcTZeWhlswf7n91fYVr4WXN0qg2ACN9GLRZ39ypyFS+bZ5BrOQ14mXtnTFkhc3LYF7I9Ce1oMHMxZBwyjNxiDI8Pjx43i1LceFWtozOg4aHkC8sWBOzBMHVnLHYrZg28EaF8/DLTxtOKHjst6RwGEJLLU7eC3xWCMfn87rb68W9thHxrrlZgHrFPzGqcOOl4JJoD+BxrSeK/gmgkViEOj1d999t6i5ecel7RPs0U+8ljyWw+W26zxQ5mErqLloW/TSmPmwBPJ5PSJk/Eg7WpPbu+EYXcM45CockWQ2z6NHj3K1xW16+vTpbCkzSEACBQEUeUpzcxUrSq27pK22KVjhtSDJjOPCjJ5bq7HoRehinGHRnSHWkvcT8wTK9tpuURNkRuZ8OQi4pTWYXwLnIBBfEmAHcq2hIKGadqhyw3AswZ7c1Axu0zmGwF5IoDOBxrSOjq/+XspxL/iG7vaRu3Vey/8a+i3w1/YbCLoE6pjPgr9SNMQlHIeSUx7iAIuF43wDv+egwryqeMFg/WYbE6gu6yU/BnX5nbgjguLgiwRbLKwPijkUbAd4cDWC9bezFa2jv9iKdhGfSkACDQLFPDhMo8O/bB83CsYf5SuNvP6UxmuJ11bk/KC4rl7mIZDUakpsMgMRVsn9CSrPvRakasdF4qwLy76V11Xl5s2BgI5LtzchHulNzsesbKh/rpukc7+hEZGNa2VDhkJhsQz4MY38PpKABCIEGrbichVrz9eXa3HIcYFCsehJXsuQAEGE1FSese0rvBYKttd2iJFiM1OtcL/wwDZxuRrN+WggoOPS7U1ACwrdrF4yIhF9QezCa6G2wqhRDw5KtZVx5kUcqHm8FVW0vqhCM0tAAjmBKfeCxUnQPuS1Demq2ub2gcovjxdEHRdkmuokMiEKjsW4D7N3MIv4KHmvSNNQteDYv8kLzjpPAC3ayheO1Ra9uQkBHZdNMAYraejpoKrEMIJVjb2W6u4S2XJNzNOrLSCmbewP6bUEB85sEggSKObEpLzcD9aQZ6tO6KlOElS7zlXIWyG9wHEhd8MmItAiH43M1doaVpUiY1uWoMyGT4rmGg0VjLy8kICOy4UAFxXHLuAuJL0YEtwhesGuc1xJyVzUgwZNSYJLUbSYLpdaBuQvVJWqkASbONW69yUggXUEMAhoaNLWPIHFiJsLco53dfPaSG845y5zXEAztilJOIxLJASEYWLdVthEKokUx3iNCyYBpoIuMC3mToZq3TBbagWBAv4wXrOO5oqGLDIQGLsRaA1WI2iG0NDxkDW8lqlGk2KibhG3Y8oyBIs7+hKQwAoCmAVULGlrnuB+ZE7H4DRiClS4uQovdlzgMjaLeVcxeVUHAsvFGm4KUNy5a/guWGeayEeOIeFO4esgQ9CC51WZXk1gPAvywnBzdYUWnCUwpaQoGo+m3Ag0lwy5Og/pWa9lkIfiha7lVVFJtd3BMlRfEoqzyFFbZ4fbDBK4hAAqVlX8QX95VJ3T8WmqMYhc6zEIGJxLZKuW/ZC7eTPBNN/QMJihRn78g8GKAQXbNJUTT42OLfoGTFoHJeuzqToHI1htF6nA7TfOTaHb4/6nn34K86JmxujHH38sbnq5IQG+j2GY9afqRPX4G55WlYVHqDCuf/w3RCKWIfkoU40OIiHbUsswFPRfCUhgBYHnz58PcdmpssE5fSiO6cD+8LfLbFt1Z4I3MSvJ8E11tXF/MEzBtopsmDw8p0bl1UfGWgqMfS7TRJUPCjf7tH7PreDcNxZS+XBU04wRNawAOA5zVuufunmJZVghrUUkIIGBAPq+YmItFHnQX+bo/ah+cHnVuC84BIXo7UsMIqUub5p1fNAu4/1teDLocsnvqgYdl+sON/FOjNEQ/mwrZnrKkKFcl4iN2cJ9Wbqw2coyXCK5ZSVw5wTWuS8oO/EVrE0Heiu3ipKBSwl+AZJtMIwdctPtdD8l6BX+DX4Gtin+u26peCORmqZ1zGWRk0ax2vztErAqGvOyRsCtohqVK9x7/fo1OsIfSjrWFARCWVBPlOXBgwdbycfm0dAo/1Yb3c8ybNUF65HAHRLgF3jQWaZ1zAV/VQJYDPQXo8Hfhkaj2lZ+czPHJa+UNNYqN1KLjrAUVS26hHWOuFu7i4S8t8w6LscccfyYXLA+ynKVRvNumpaABFYQIECQhyTwV7YNQCwSaS/HZZEQZj43AR2Xc4+vvZOABCTQk8DMr0P3FMW2JCABCUhAAhKQQJuAjkubj08lIAEJSEACEjgQAR2XAw2GokhAAhKQgAQk0Cag49Lm41MJSEACEpCABA5EQMflQIOhKBKQgAQkIAEJtAnouLT5+FQCEpCABCQggQMR0HE50GAoigQkIAEJSEACbQI6Lm0+PpWABCQgAQlI4EAEdFwONBiKIgEJSEACEpBAm4COS5uPTzcgwO9ZjGup3hxn844EJCABCUggJ+BX/uc0TO9CgB+Q4oct8t+u4peK+dkLf/ZyF9xWKgEJSODUBIy4nHp4j9E5HBR++ZIfBh/EIcGlXssxBkcpJCABCdwYgf8CEuh8Bb2RVHsAAAAASUVORK5CYII="/>
  <p:tag name="POWERPOINTLATEX_PIXELSPEREMHEIGHT#61202B2078203D2062" val="183.3333"/>
  <p:tag name="POWERPOINTLATEX_BASELINEOFFSET#61202B2078203D2062" val="15"/>
  <p:tag name="POWERPOINTLATEX_REFCOUNTER#61202B2078203D2062" val="3"/>
  <p:tag name="POWERPOINTLATEX_PRESENTATIONMODE" val="True"/>
  <p:tag name="POWERPOINTLATEX_REFCOUNTER#5C616C706861" val="2"/>
  <p:tag name="POWERPOINTLATEX_REFCOUNTER#5C62657461" val="2"/>
  <p:tag name="POWERPOINTLATEX_REFCOUNTER#5C616C706861202B205C62657461" val="2"/>
  <p:tag name="POWERPOINTLATEX_REFCOUNTER#5C616C706861202B205C62657461203D2030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01923077"/>
  <p:tag name="POWERPOINTLATEX_CODE" val="\alpha"/>
  <p:tag name="POWERPOINTLATEX_TYPE" val="Inline"/>
  <p:tag name="POWERPOINTLATEX_LINKID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2190476"/>
  <p:tag name="POWERPOINTLATEX_CODE" val="\beta"/>
  <p:tag name="POWERPOINTLATEX_TYPE" val="Inline"/>
  <p:tag name="POWERPOINTLATEX_LINKID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2190476"/>
  <p:tag name="POWERPOINTLATEX_CODE" val="\alpha + \beta"/>
  <p:tag name="POWERPOINTLATEX_TYPE" val="Inline"/>
  <p:tag name="POWERPOINTLATEX_LINKID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2222222"/>
  <p:tag name="POWERPOINTLATEX_CODE" val="\alpha + \beta = 0"/>
  <p:tag name="POWERPOINTLATEX_TYPE" val="Inline"/>
  <p:tag name="POWERPOINTLATEX_LINKID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1056338"/>
  <p:tag name="POWERPOINTLATEX_ORIGINALWIDTH" val="178.56"/>
  <p:tag name="POWERPOINTLATEX_ORIGINALHEIGHT" val="34.08"/>
  <p:tag name="POWERPOINTLATEX_FONTSIZE" val="44"/>
  <p:tag name="POWERPOINTLATEX_TYPE" val="Equation"/>
  <p:tag name="POWERPOINTLATEX_CODE" val="a + x = 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ENTRY.LENGTH" val="1"/>
  <p:tag name="POWERPOINTLATEX_ENTRY[0].CODE" val="\textstyle{ \int x   dx }"/>
  <p:tag name="POWERPOINTLATEX_ENTRY[0].FONTSIZE" val="28"/>
  <p:tag name="POWERPOINTLATEX_ENTRY[0].SHAPEID" val="1040"/>
  <p:tag name="POWERPOINTLATEX_ENTRY[0].STARTINDEX" val="76"/>
  <p:tag name="POWERPOINTLATEX_ENTRY[0].LENGTH" val="10"/>
  <p:tag name="POWERPOINTLATEX_TYPE" val="HasCompiledInline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ENTRY.LENGTH" val="1"/>
  <p:tag name="POWERPOINTLATEX_ENTRY[0].CODE" val=" \int x dx "/>
  <p:tag name="POWERPOINTLATEX_ENTRY[0].FONTSIZE" val="26"/>
  <p:tag name="POWERPOINTLATEX_ENTRY[0].SHAPEID" val="1039"/>
  <p:tag name="POWERPOINTLATEX_ENTRY[0].STARTINDEX" val="73"/>
  <p:tag name="POWERPOINTLATEX_ENTRY[0].LENGTH" val="12"/>
  <p:tag name="POWERPOINTLATEX_TYPE" val="HasCompiledInline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2666667"/>
  <p:tag name="POWERPOINTLATEX_CODE" val=" \int x dx "/>
  <p:tag name="POWERPOINTLATEX_TYPE" val="Inline"/>
  <p:tag name="POWERPOINTLATEX_LINKID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CODE" val="\textstyle{ \int x   dx }"/>
  <p:tag name="POWERPOINTLATEX_TYPE" val="Inline"/>
  <p:tag name="POWERPOINTLATEX_LINKID" val="1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ENTRY[0].CODE" val="!"/>
  <p:tag name="POWERPOINTLATEX_ENTRY[0].FONTSIZE" val="32"/>
  <p:tag name="POWERPOINTLATEX_ENTRY[0].STARTINDEX" val="34"/>
  <p:tag name="POWERPOINTLATEX_ENTRY[0].LENGTH" val="2"/>
  <p:tag name="POWERPOINTLATEX_ENTRY[1].CODE" val="!"/>
  <p:tag name="POWERPOINTLATEX_ENTRY[1].FONTSIZE" val="28"/>
  <p:tag name="POWERPOINTLATEX_ENTRY[1].STARTINDEX" val="38"/>
  <p:tag name="POWERPOINTLATEX_ENTRY[1].LENGTH" val="2"/>
  <p:tag name="POWERPOINTLATEX_ENTRY[2].CODE" val="!"/>
  <p:tag name="POWERPOINTLATEX_ENTRY[2].FONTSIZE" val="28"/>
  <p:tag name="POWERPOINTLATEX_ENTRY[2].STARTINDEX" val="47"/>
  <p:tag name="POWERPOINTLATEX_ENTRY[2].LENGTH" val="2"/>
  <p:tag name="POWERPOINTLATEX_ENTRY[3].CODE" val=" 1 + 1 "/>
  <p:tag name="POWERPOINTLATEX_ENTRY[3].FONTSIZE" val="28"/>
  <p:tag name="POWERPOINTLATEX_ENTRY[3].SHAPEID" val="1032"/>
  <p:tag name="POWERPOINTLATEX_ENTRY[3].STARTINDEX" val="58"/>
  <p:tag name="POWERPOINTLATEX_ENTRY[3].LENGTH" val="10"/>
  <p:tag name="POWERPOINTLATEX_ENTRY[4].CODE" val="!"/>
  <p:tag name="POWERPOINTLATEX_ENTRY[4].FONTSIZE" val="32"/>
  <p:tag name="POWERPOINTLATEX_ENTRY[4].STARTINDEX" val="86"/>
  <p:tag name="POWERPOINTLATEX_ENTRY[4].LENGTH" val="2"/>
  <p:tag name="POWERPOINTLATEX_ENTRY[5].CODE" val="!"/>
  <p:tag name="POWERPOINTLATEX_ENTRY[5].FONTSIZE" val="32"/>
  <p:tag name="POWERPOINTLATEX_ENTRY[5].STARTINDEX" val="101"/>
  <p:tag name="POWERPOINTLATEX_ENTRY[5].LENGTH" val="2"/>
  <p:tag name="POWERPOINTLATEX_ENTRY[6].CODE" val="!"/>
  <p:tag name="POWERPOINTLATEX_ENTRY[6].FONTSIZE" val="32"/>
  <p:tag name="POWERPOINTLATEX_ENTRY[6].STARTINDEX" val="104"/>
  <p:tag name="POWERPOINTLATEX_ENTRY[6].LENGTH" val="2"/>
  <p:tag name="POWERPOINTLATEX_ENTRY[7].CODE" val="!"/>
  <p:tag name="POWERPOINTLATEX_ENTRY[7].FONTSIZE" val="32"/>
  <p:tag name="POWERPOINTLATEX_ENTRY[7].STARTINDEX" val="120"/>
  <p:tag name="POWERPOINTLATEX_ENTRY[7].LENGTH" val="2"/>
  <p:tag name="POWERPOINTLATEX_ENTRY[8].CODE" val="!"/>
  <p:tag name="POWERPOINTLATEX_ENTRY[8].FONTSIZE" val="32"/>
  <p:tag name="POWERPOINTLATEX_ENTRY[8].STARTINDEX" val="127"/>
  <p:tag name="POWERPOINTLATEX_ENTRY[8].LENGTH" val="2"/>
  <p:tag name="POWERPOINTLATEX_ENTRY[9].CODE" val="!"/>
  <p:tag name="POWERPOINTLATEX_ENTRY[9].FONTSIZE" val="28"/>
  <p:tag name="POWERPOINTLATEX_ENTRY[9].STARTINDEX" val="219"/>
  <p:tag name="POWERPOINTLATEX_ENTRY[9].LENGTH" val="2"/>
  <p:tag name="POWERPOINTLATEX_ENTRY[10].CODE" val="!"/>
  <p:tag name="POWERPOINTLATEX_ENTRY[10].FONTSIZE" val="28"/>
  <p:tag name="POWERPOINTLATEX_ENTRY[10].STARTINDEX" val="234"/>
  <p:tag name="POWERPOINTLATEX_ENTRY[10].LENGTH" val="2"/>
  <p:tag name="POWERPOINTLATEX_ENTRY.LENGTH" val="12"/>
  <p:tag name="POWERPOINTLATEX_ENTRY[11].CODE" val="\displaystyle{ \int x dx }"/>
  <p:tag name="POWERPOINTLATEX_ENTRY[11].FONTSIZE" val="28"/>
  <p:tag name="POWERPOINTLATEX_ENTRY[11].SHAPEID" val="1033"/>
  <p:tag name="POWERPOINTLATEX_ENTRY[11].STARTINDEX" val="245"/>
  <p:tag name="POWERPOINTLATEX_ENTRY[11].LENGTH" val="6"/>
  <p:tag name="POWERPOINTLATEX_TYPE" val="HasCompiledInline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1149425"/>
  <p:tag name="POWERPOINTLATEX_CODE" val=" 1 + 1 "/>
  <p:tag name="POWERPOINTLATEX_TYPE" val="Inline"/>
  <p:tag name="POWERPOINTLATEX_LINKID" val="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3861004"/>
  <p:tag name="POWERPOINTLATEX_CODE" val="\displaystyle{ \int x dx }"/>
  <p:tag name="POWERPOINTLATEX_TYPE" val="Inline"/>
  <p:tag name="POWERPOINTLATEX_LINKID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ENTRY[0].CODE" val="\alpha"/>
  <p:tag name="POWERPOINTLATEX_ENTRY[0].FONTSIZE" val="28"/>
  <p:tag name="POWERPOINTLATEX_ENTRY[0].SHAPEID" val="2054"/>
  <p:tag name="POWERPOINTLATEX_ENTRY[0].STARTINDEX" val="51"/>
  <p:tag name="POWERPOINTLATEX_ENTRY[0].LENGTH" val="4"/>
  <p:tag name="POWERPOINTLATEX_ENTRY[1].CODE" val="\beta"/>
  <p:tag name="POWERPOINTLATEX_ENTRY[1].FONTSIZE" val="28"/>
  <p:tag name="POWERPOINTLATEX_ENTRY[1].SHAPEID" val="2055"/>
  <p:tag name="POWERPOINTLATEX_ENTRY[1].STARTINDEX" val="60"/>
  <p:tag name="POWERPOINTLATEX_ENTRY[1].LENGTH" val="4"/>
  <p:tag name="POWERPOINTLATEX_ENTRY[2].CODE" val="\alpha + \beta"/>
  <p:tag name="POWERPOINTLATEX_ENTRY[2].FONTSIZE" val="28"/>
  <p:tag name="POWERPOINTLATEX_ENTRY[2].SHAPEID" val="2056"/>
  <p:tag name="POWERPOINTLATEX_ENTRY[2].STARTINDEX" val="75"/>
  <p:tag name="POWERPOINTLATEX_ENTRY[2].LENGTH" val="12"/>
  <p:tag name="POWERPOINTLATEX_ENTRY.LENGTH" val="4"/>
  <p:tag name="POWERPOINTLATEX_ENTRY[3].CODE" val="\alpha + \beta = 0"/>
  <p:tag name="POWERPOINTLATEX_ENTRY[3].FONTSIZE" val="24"/>
  <p:tag name="POWERPOINTLATEX_ENTRY[3].SHAPEID" val="2057"/>
  <p:tag name="POWERPOINTLATEX_ENTRY[3].STARTINDEX" val="104"/>
  <p:tag name="POWERPOINTLATEX_ENTRY[3].LENGTH" val="22"/>
  <p:tag name="POWERPOINTLATEX_TYPE" val="HasCompiledInlines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93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LaTeX Features</vt:lpstr>
      <vt:lpstr>Support for Web Service and MiKTex</vt:lpstr>
      <vt:lpstr>Inline Formulas</vt:lpstr>
      <vt:lpstr>Animations</vt:lpstr>
      <vt:lpstr>Formula Objects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LaTeX Features</dc:title>
  <dc:creator>Andreas</dc:creator>
  <cp:lastModifiedBy>Andreas</cp:lastModifiedBy>
  <cp:revision>17</cp:revision>
  <dcterms:created xsi:type="dcterms:W3CDTF">2010-09-27T10:48:29Z</dcterms:created>
  <dcterms:modified xsi:type="dcterms:W3CDTF">2010-09-28T11:09:34Z</dcterms:modified>
</cp:coreProperties>
</file>