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8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95CE-7BFE-4B70-AE73-7D5B54EF0D65}" type="datetimeFigureOut">
              <a:rPr lang="zh-CN" altLang="en-US" smtClean="0"/>
              <a:t>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4280-0F54-4A9E-8CAE-BAAF02E94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3082E9-CB52-4A2E-9917-F7CCEC3D2E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69E136D-492F-4E57-B74C-D0AE4CF8FCDF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E5EA7AE-3F59-4223-80A8-0447216A1A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75" b="21875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4070B25-1535-47C6-B774-60F06226001E}"/>
                  </a:ext>
                </a:extLst>
              </p:cNvPr>
              <p:cNvSpPr/>
              <p:nvPr/>
            </p:nvSpPr>
            <p:spPr>
              <a:xfrm>
                <a:off x="323849" y="323850"/>
                <a:ext cx="11544300" cy="6210300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725E53-4425-4638-A03E-25D02940755D}"/>
                  </a:ext>
                </a:extLst>
              </p:cNvPr>
              <p:cNvSpPr txBox="1"/>
              <p:nvPr/>
            </p:nvSpPr>
            <p:spPr>
              <a:xfrm>
                <a:off x="3586339" y="552451"/>
                <a:ext cx="50193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800" dirty="0">
                    <a:latin typeface="OCR A Extended" panose="02010509020102010303" pitchFamily="50" charset="0"/>
                    <a:cs typeface="Nirmala UI" panose="020B0502040204020203" pitchFamily="34" charset="0"/>
                  </a:rPr>
                  <a:t>My Vocabulary</a:t>
                </a:r>
                <a:endParaRPr lang="zh-CN" altLang="en-US" sz="4800" dirty="0">
                  <a:latin typeface="OCR A Extended" panose="02010509020102010303" pitchFamily="50" charset="0"/>
                  <a:cs typeface="Nirmala UI" panose="020B0502040204020203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CB5BC7-17B5-4EBA-BD35-0E2219CE333A}"/>
                  </a:ext>
                </a:extLst>
              </p:cNvPr>
              <p:cNvSpPr/>
              <p:nvPr/>
            </p:nvSpPr>
            <p:spPr>
              <a:xfrm>
                <a:off x="651049" y="1525756"/>
                <a:ext cx="5165552" cy="19032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A424463-43E1-4626-BA0B-DE6AAFBC45C3}"/>
                  </a:ext>
                </a:extLst>
              </p:cNvPr>
              <p:cNvSpPr txBox="1"/>
              <p:nvPr/>
            </p:nvSpPr>
            <p:spPr>
              <a:xfrm>
                <a:off x="765348" y="1601956"/>
                <a:ext cx="246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OCR A Extended" panose="02010509020102010303" pitchFamily="50" charset="0"/>
                    <a:cs typeface="Nirmala UI" panose="020B0502040204020203" pitchFamily="34" charset="0"/>
                  </a:rPr>
                  <a:t>Word No</a:t>
                </a:r>
                <a:endParaRPr lang="zh-CN" altLang="en-US" sz="2800" dirty="0">
                  <a:latin typeface="OCR A Extended" panose="02010509020102010303" pitchFamily="50" charset="0"/>
                  <a:cs typeface="Nirmala UI" panose="020B0502040204020203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36B979-F47A-43AF-89B1-45A2BF76A735}"/>
                  </a:ext>
                </a:extLst>
              </p:cNvPr>
              <p:cNvSpPr/>
              <p:nvPr/>
            </p:nvSpPr>
            <p:spPr>
              <a:xfrm>
                <a:off x="5960137" y="1525756"/>
                <a:ext cx="5468850" cy="19032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8E38C3C-7E8A-4D9A-9686-E2785D2E6B8C}"/>
                  </a:ext>
                </a:extLst>
              </p:cNvPr>
              <p:cNvSpPr txBox="1"/>
              <p:nvPr/>
            </p:nvSpPr>
            <p:spPr>
              <a:xfrm>
                <a:off x="6074437" y="1601956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OCR A Extended" panose="02010509020102010303" pitchFamily="50" charset="0"/>
                    <a:cs typeface="Nirmala UI" panose="020B0502040204020203" pitchFamily="34" charset="0"/>
                  </a:rPr>
                  <a:t>Meaning</a:t>
                </a:r>
                <a:endParaRPr lang="zh-CN" altLang="en-US" sz="2800" dirty="0">
                  <a:latin typeface="OCR A Extended" panose="02010509020102010303" pitchFamily="50" charset="0"/>
                  <a:cs typeface="Nirmala UI" panose="020B0502040204020203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2E1BF2-2B29-4F0F-8A01-DD33920AB34D}"/>
                  </a:ext>
                </a:extLst>
              </p:cNvPr>
              <p:cNvSpPr/>
              <p:nvPr/>
            </p:nvSpPr>
            <p:spPr>
              <a:xfrm>
                <a:off x="651047" y="3623438"/>
                <a:ext cx="10777939" cy="19032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C64248-7E76-49C2-91E3-3EF6A8667D8D}"/>
                  </a:ext>
                </a:extLst>
              </p:cNvPr>
              <p:cNvSpPr txBox="1"/>
              <p:nvPr/>
            </p:nvSpPr>
            <p:spPr>
              <a:xfrm>
                <a:off x="765348" y="3699638"/>
                <a:ext cx="1215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OCR A Extended" panose="02010509020102010303" pitchFamily="50" charset="0"/>
                    <a:cs typeface="Nirmala UI" panose="020B0502040204020203" pitchFamily="34" charset="0"/>
                  </a:rPr>
                  <a:t>Note</a:t>
                </a:r>
                <a:endParaRPr lang="zh-CN" altLang="en-US" sz="2800" dirty="0">
                  <a:latin typeface="OCR A Extended" panose="02010509020102010303" pitchFamily="50" charset="0"/>
                  <a:cs typeface="Nirmala UI" panose="020B0502040204020203" pitchFamily="34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C34268-A789-4EFB-8986-A973F42F0B73}"/>
                </a:ext>
              </a:extLst>
            </p:cNvPr>
            <p:cNvSpPr txBox="1"/>
            <p:nvPr/>
          </p:nvSpPr>
          <p:spPr>
            <a:xfrm>
              <a:off x="2209502" y="1649281"/>
              <a:ext cx="2468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OCR A Extended" panose="02010509020102010303" pitchFamily="50" charset="0"/>
                  <a:cs typeface="Nirmala UI" panose="020B0502040204020203" pitchFamily="34" charset="0"/>
                </a:rPr>
                <a:t>.</a:t>
              </a:r>
              <a:endParaRPr lang="zh-CN" altLang="en-US" sz="2800" dirty="0">
                <a:latin typeface="OCR A Extended" panose="02010509020102010303" pitchFamily="50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5537EA-ABFF-4171-AE57-D546BE24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5" y="346509"/>
            <a:ext cx="8528247" cy="47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Nirmala UI</vt:lpstr>
      <vt:lpstr>OCR A Extended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永浩</dc:creator>
  <cp:lastModifiedBy>鲁 永浩</cp:lastModifiedBy>
  <cp:revision>3</cp:revision>
  <dcterms:created xsi:type="dcterms:W3CDTF">2019-09-23T12:43:53Z</dcterms:created>
  <dcterms:modified xsi:type="dcterms:W3CDTF">2019-09-23T14:45:30Z</dcterms:modified>
</cp:coreProperties>
</file>