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jachitikesi16@gmail.com" initials="s" lastIdx="1" clrIdx="0">
    <p:extLst>
      <p:ext uri="{19B8F6BF-5375-455C-9EA6-DF929625EA0E}">
        <p15:presenceInfo xmlns:p15="http://schemas.microsoft.com/office/powerpoint/2012/main" userId="a2d1fe4d51a8e2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839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1F8A-AEA2-4EC9-A681-4B3F285FDF7C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2C29-7595-4189-8490-29CE4141B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76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1F8A-AEA2-4EC9-A681-4B3F285FDF7C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2C29-7595-4189-8490-29CE4141B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68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1F8A-AEA2-4EC9-A681-4B3F285FDF7C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2C29-7595-4189-8490-29CE4141B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385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1F8A-AEA2-4EC9-A681-4B3F285FDF7C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2C29-7595-4189-8490-29CE4141B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1F8A-AEA2-4EC9-A681-4B3F285FDF7C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2C29-7595-4189-8490-29CE4141B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158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1F8A-AEA2-4EC9-A681-4B3F285FDF7C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2C29-7595-4189-8490-29CE4141B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484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1F8A-AEA2-4EC9-A681-4B3F285FDF7C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2C29-7595-4189-8490-29CE4141B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30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1F8A-AEA2-4EC9-A681-4B3F285FDF7C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2C29-7595-4189-8490-29CE4141B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14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1F8A-AEA2-4EC9-A681-4B3F285FDF7C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2C29-7595-4189-8490-29CE4141B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61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1F8A-AEA2-4EC9-A681-4B3F285FDF7C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2C29-7595-4189-8490-29CE4141B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74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1F8A-AEA2-4EC9-A681-4B3F285FDF7C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2C29-7595-4189-8490-29CE4141B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95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1F8A-AEA2-4EC9-A681-4B3F285FDF7C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2C29-7595-4189-8490-29CE4141B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66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1F8A-AEA2-4EC9-A681-4B3F285FDF7C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2C29-7595-4189-8490-29CE4141B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55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1F8A-AEA2-4EC9-A681-4B3F285FDF7C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2C29-7595-4189-8490-29CE4141B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94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0131F8A-AEA2-4EC9-A681-4B3F285FDF7C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E612C29-7595-4189-8490-29CE4141B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43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0131F8A-AEA2-4EC9-A681-4B3F285FDF7C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E612C29-7595-4189-8490-29CE4141B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652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  <p:sldLayoutId id="2147484201" r:id="rId12"/>
    <p:sldLayoutId id="2147484202" r:id="rId13"/>
    <p:sldLayoutId id="2147484203" r:id="rId14"/>
    <p:sldLayoutId id="2147484204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flask-creating-first-simple-application/" TargetMode="External"/><Relationship Id="rId2" Type="http://schemas.openxmlformats.org/officeDocument/2006/relationships/hyperlink" Target="https://www.youtube.com/watch?v=MwZwr5Tvyxo&amp;list=PL-osiE80TeTs4UjLw5MM6OjgkjFeUxCYH" TargetMode="Externa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flask.palletsprojects.com/en/1.1.x/" TargetMode="External"/><Relationship Id="rId4" Type="http://schemas.openxmlformats.org/officeDocument/2006/relationships/hyperlink" Target="https://getbootstrap.com/docs/4.4/layout/overview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A92D7F-B8A6-4054-9A94-49631E6EBC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87"/>
          <a:stretch/>
        </p:blipFill>
        <p:spPr>
          <a:xfrm>
            <a:off x="6238777" y="1126443"/>
            <a:ext cx="5793913" cy="3969012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24D59-F442-402A-8285-38B9973F8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420" y="-439513"/>
            <a:ext cx="4175471" cy="3131913"/>
          </a:xfrm>
        </p:spPr>
        <p:txBody>
          <a:bodyPr>
            <a:normAutofit/>
          </a:bodyPr>
          <a:lstStyle/>
          <a:p>
            <a:r>
              <a:rPr lang="en-IN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COMPANY BLOG</a:t>
            </a:r>
            <a:endParaRPr lang="en-IN" sz="4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9B575-E29A-41EF-AA18-A70BADF44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7334" y="3429000"/>
            <a:ext cx="4192557" cy="171132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NITHIN REDDY S-160118737103</a:t>
            </a: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KOUSHIK REDDY G-160118737101</a:t>
            </a:r>
          </a:p>
          <a:p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04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4020-5D70-4860-8F20-03FCB1CC0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57201"/>
            <a:ext cx="10364451" cy="106680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19304-C292-4595-82A6-55043E984F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4849" y="-1381125"/>
            <a:ext cx="11134725" cy="769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 user can login to the blog using the email and password as shown below-</a:t>
            </a:r>
          </a:p>
          <a:p>
            <a:pPr marL="0" indent="0">
              <a:buNone/>
            </a:pP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DA6193-0229-417A-A0E2-32B6C86B4D0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806700"/>
            <a:ext cx="6115050" cy="318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0259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EFF2-5F71-4696-AFE5-BFAF864F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28625"/>
            <a:ext cx="10364451" cy="847725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F51B4-AC8A-42D1-922B-78336818D0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3425" y="-1619250"/>
            <a:ext cx="10791825" cy="7877175"/>
          </a:xfrm>
        </p:spPr>
        <p:txBody>
          <a:bodyPr>
            <a:normAutofit/>
          </a:bodyPr>
          <a:lstStyle/>
          <a:p>
            <a:r>
              <a:rPr lang="en-IN" dirty="0"/>
              <a:t>This is a screenshot of one of the blogpost in the social company blog.</a:t>
            </a:r>
          </a:p>
          <a:p>
            <a:pPr marL="0" indent="0">
              <a:buNone/>
            </a:pPr>
            <a:endParaRPr lang="en-IN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CD3819-8AC5-48BF-82B0-024AF5B445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2162175"/>
            <a:ext cx="83439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02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AB8A6-A0E8-4369-9F49-B160147C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7859564" cy="159617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A7CBF7F5-63FF-45DB-B668-E19F27D9E7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2367092"/>
            <a:ext cx="7859565" cy="3424107"/>
          </a:xfrm>
        </p:spPr>
        <p:txBody>
          <a:bodyPr>
            <a:normAutofit/>
          </a:bodyPr>
          <a:lstStyle/>
          <a:p>
            <a:r>
              <a:rPr lang="en-IN" dirty="0"/>
              <a:t>This project is aimed at developing a Social company blog. A need for a blog is definitely needed as it gives the following advantages for its users</a:t>
            </a:r>
          </a:p>
          <a:p>
            <a:pPr lvl="0"/>
            <a:r>
              <a:rPr lang="en-IN" dirty="0"/>
              <a:t>allow users to create accounts</a:t>
            </a:r>
            <a:endParaRPr lang="en-IN" b="1" dirty="0"/>
          </a:p>
          <a:p>
            <a:pPr lvl="0"/>
            <a:r>
              <a:rPr lang="en-IN" dirty="0"/>
              <a:t>allow users to login to their account</a:t>
            </a:r>
            <a:endParaRPr lang="en-IN" b="1" dirty="0"/>
          </a:p>
          <a:p>
            <a:pPr lvl="0"/>
            <a:r>
              <a:rPr lang="en-IN" dirty="0"/>
              <a:t>provide a platform where users can easily share their opinion on a particular topic</a:t>
            </a:r>
            <a:endParaRPr lang="en-IN" b="1" dirty="0"/>
          </a:p>
          <a:p>
            <a:endParaRPr lang="en-IN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576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3E34-8DC7-4395-A978-9814FAE71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238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7F6C-5F48-4D63-BF10-D00C35D8E8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143000"/>
            <a:ext cx="10363826" cy="4648200"/>
          </a:xfrm>
        </p:spPr>
        <p:txBody>
          <a:bodyPr>
            <a:noAutofit/>
          </a:bodyPr>
          <a:lstStyle/>
          <a:p>
            <a:r>
              <a:rPr lang="en-IN" dirty="0"/>
              <a:t>A need for a blog is definitely needed in the near future as it gives the following advantages for its users-</a:t>
            </a:r>
          </a:p>
          <a:p>
            <a:pPr lvl="0"/>
            <a:r>
              <a:rPr lang="en-IN" dirty="0"/>
              <a:t>goal of our project is to create a web-app which can-</a:t>
            </a:r>
          </a:p>
          <a:p>
            <a:pPr lvl="0"/>
            <a:r>
              <a:rPr lang="en-IN" dirty="0"/>
              <a:t>allow users to create accounts</a:t>
            </a:r>
          </a:p>
          <a:p>
            <a:pPr lvl="0"/>
            <a:r>
              <a:rPr lang="en-IN" dirty="0"/>
              <a:t>allow users to login to their account</a:t>
            </a:r>
          </a:p>
          <a:p>
            <a:pPr lvl="0"/>
            <a:r>
              <a:rPr lang="en-IN" dirty="0"/>
              <a:t>provide a platform where users can easily share their opinion on a particular topic.</a:t>
            </a:r>
          </a:p>
        </p:txBody>
      </p:sp>
    </p:spTree>
    <p:extLst>
      <p:ext uri="{BB962C8B-B14F-4D97-AF65-F5344CB8AC3E}">
        <p14:creationId xmlns:p14="http://schemas.microsoft.com/office/powerpoint/2010/main" val="785115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8A677-04C9-4792-AD0D-9545B9C6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2544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bibilography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F3161-77E8-4041-8768-386ED021B1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66508"/>
            <a:ext cx="10363826" cy="3924692"/>
          </a:xfrm>
        </p:spPr>
        <p:txBody>
          <a:bodyPr>
            <a:normAutofit/>
          </a:bodyPr>
          <a:lstStyle/>
          <a:p>
            <a:pPr lvl="0"/>
            <a:r>
              <a:rPr lang="en-IN" u="sng" dirty="0">
                <a:hlinkClick r:id="rId2"/>
              </a:rPr>
              <a:t>https://www.youtube.com/watch?v=MwZwr5Tvyxo&amp;list=PL-osiE80TeTs4UjLw5MM6OjgkjFeUxCYH</a:t>
            </a:r>
            <a:endParaRPr lang="en-IN" dirty="0"/>
          </a:p>
          <a:p>
            <a:pPr lvl="0"/>
            <a:r>
              <a:rPr lang="en-IN" u="sng" dirty="0">
                <a:hlinkClick r:id="rId3"/>
              </a:rPr>
              <a:t>https://www.geeksforgeeks.org/flask-creating-first-simple-application/</a:t>
            </a:r>
            <a:endParaRPr lang="en-IN" dirty="0"/>
          </a:p>
          <a:p>
            <a:pPr lvl="0"/>
            <a:r>
              <a:rPr lang="en-IN" u="sng" dirty="0">
                <a:hlinkClick r:id="rId4"/>
              </a:rPr>
              <a:t>https://getbootstrap.com/docs/4.4/layout/overview/</a:t>
            </a:r>
            <a:endParaRPr lang="en-IN" dirty="0"/>
          </a:p>
          <a:p>
            <a:pPr lvl="0"/>
            <a:r>
              <a:rPr lang="en-IN" u="sng" dirty="0">
                <a:hlinkClick r:id="rId5"/>
              </a:rPr>
              <a:t>https://flask.palletsprojects.com/en/1.1.x/</a:t>
            </a:r>
            <a:endParaRPr lang="en-IN" dirty="0"/>
          </a:p>
          <a:p>
            <a:pPr marL="0" indent="0">
              <a:buNone/>
            </a:pPr>
            <a:endParaRPr lang="en-IN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02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C1AC4B-6EBD-438A-9ACC-59C2EEB9C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8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EAEC-E543-47A4-BB8C-09FF6560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ONTENTS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79EF1C4-9319-4095-82C4-ACB37B685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AND PROBLEM STATEMENT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PROPOSED SYSTEM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BIBILOGRAPHY</a:t>
            </a:r>
          </a:p>
        </p:txBody>
      </p:sp>
    </p:spTree>
    <p:extLst>
      <p:ext uri="{BB962C8B-B14F-4D97-AF65-F5344CB8AC3E}">
        <p14:creationId xmlns:p14="http://schemas.microsoft.com/office/powerpoint/2010/main" val="336983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9BA7-B113-4834-8BC8-CF76382D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F2953-E05F-402B-885F-051C6EDAA1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dirty="0"/>
              <a:t>A social company blog (shortening of “weblog”) is an online journal or informational website displaying information in the reverse chronological order, with the latest posts appearing first. It is a platform where a group of writers share their views on an individual subject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85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6FF9-B603-4182-8A7F-67161BE8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7859564" cy="159617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A0326-96F5-407A-A74F-7260ABEB3B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2367092"/>
            <a:ext cx="7859565" cy="3424107"/>
          </a:xfrm>
        </p:spPr>
        <p:txBody>
          <a:bodyPr>
            <a:normAutofit/>
          </a:bodyPr>
          <a:lstStyle/>
          <a:p>
            <a:r>
              <a:rPr lang="en-IN" dirty="0"/>
              <a:t>Now a day’s people are dependent on technology. They like to catch up on everything using their mobiles. Most researchers have a problem of not having enough resources to fund their research due to lack of investors. </a:t>
            </a:r>
          </a:p>
          <a:p>
            <a:r>
              <a:rPr lang="en-IN" dirty="0"/>
              <a:t>With a social company blog, we can easily blog post our research on a global platform which interested investors can see and invest in the research. Thus the researcher can easily save a lot of time and maybe his research too. It is very convenient. Researchers and scientists with the right tools and funding can change the world.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5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3595-0B78-439C-A927-1F8FEA7F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IN" sz="340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AND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3B467-B967-4543-B92E-D428823F16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:TWITTER,MASTODON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These are some of the existing systems.</a:t>
            </a:r>
          </a:p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IN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STATEMENT:</a:t>
            </a:r>
            <a:r>
              <a:rPr lang="en-IN" dirty="0" err="1"/>
              <a:t>To</a:t>
            </a:r>
            <a:r>
              <a:rPr lang="en-IN" dirty="0"/>
              <a:t> provide a platform where users can easily express their opinions on a particular topic and help users in the following ways-</a:t>
            </a:r>
          </a:p>
          <a:p>
            <a:pPr lvl="0"/>
            <a:r>
              <a:rPr lang="en-IN" dirty="0"/>
              <a:t>  Develop and Strengthen Relationships With Existing And New Customers. ...</a:t>
            </a:r>
          </a:p>
          <a:p>
            <a:r>
              <a:rPr lang="en-IN" dirty="0"/>
              <a:t>  Connect People To a brand or topic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74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3C19-1230-49E9-BBCB-94DE4654C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1232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4AE0E0E2-4E8D-427D-BF0C-77F288A7791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525624" y="4904863"/>
            <a:ext cx="1109568" cy="3170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421D78-333E-47D5-A94D-30B3745D8EDC}"/>
              </a:ext>
            </a:extLst>
          </p:cNvPr>
          <p:cNvSpPr/>
          <p:nvPr/>
        </p:nvSpPr>
        <p:spPr>
          <a:xfrm>
            <a:off x="1793324" y="2171003"/>
            <a:ext cx="1706251" cy="11500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REGISTER TO CREATE AN</a:t>
            </a:r>
          </a:p>
          <a:p>
            <a:r>
              <a:rPr lang="en-IN" dirty="0"/>
              <a:t> ACCOUNT IN </a:t>
            </a:r>
            <a:r>
              <a:rPr lang="en-IN" dirty="0" err="1"/>
              <a:t>AnyBlog</a:t>
            </a:r>
            <a:endParaRPr lang="en-IN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E40A784-953A-441E-8926-1945953CEB2B}"/>
              </a:ext>
            </a:extLst>
          </p:cNvPr>
          <p:cNvSpPr/>
          <p:nvPr/>
        </p:nvSpPr>
        <p:spPr>
          <a:xfrm>
            <a:off x="3525624" y="2746038"/>
            <a:ext cx="1065229" cy="24144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611B9D-7658-4686-9432-B6ACA19394F0}"/>
              </a:ext>
            </a:extLst>
          </p:cNvPr>
          <p:cNvSpPr/>
          <p:nvPr/>
        </p:nvSpPr>
        <p:spPr>
          <a:xfrm>
            <a:off x="4590854" y="1771650"/>
            <a:ext cx="1593128" cy="17351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SIGN IN TO THE ACCOUNT USING CREDENTIAL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13582E-A889-4F0C-A170-3719CD161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982" y="2717395"/>
            <a:ext cx="1091279" cy="29873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6AF210E-6697-4926-9B03-FEC9FD514E0B}"/>
              </a:ext>
            </a:extLst>
          </p:cNvPr>
          <p:cNvSpPr/>
          <p:nvPr/>
        </p:nvSpPr>
        <p:spPr>
          <a:xfrm>
            <a:off x="7275261" y="2095500"/>
            <a:ext cx="1593129" cy="14089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READ BLOGS POSTED BY EVERYONE ON </a:t>
            </a:r>
            <a:r>
              <a:rPr lang="en-IN" dirty="0" err="1"/>
              <a:t>AnyBlog</a:t>
            </a:r>
            <a:endParaRPr lang="en-IN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B2124392-5406-4BCF-A650-CA80FB6E231B}"/>
              </a:ext>
            </a:extLst>
          </p:cNvPr>
          <p:cNvSpPr/>
          <p:nvPr/>
        </p:nvSpPr>
        <p:spPr>
          <a:xfrm>
            <a:off x="8031637" y="3504414"/>
            <a:ext cx="245097" cy="103930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32F104-5623-461C-BFC0-2118715A93CF}"/>
              </a:ext>
            </a:extLst>
          </p:cNvPr>
          <p:cNvSpPr/>
          <p:nvPr/>
        </p:nvSpPr>
        <p:spPr>
          <a:xfrm>
            <a:off x="7275261" y="4543720"/>
            <a:ext cx="1593129" cy="10393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BLOG post anything from your account.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ACA336DD-584B-4C4F-9960-79A43E51B012}"/>
              </a:ext>
            </a:extLst>
          </p:cNvPr>
          <p:cNvSpPr/>
          <p:nvPr/>
        </p:nvSpPr>
        <p:spPr>
          <a:xfrm>
            <a:off x="6183982" y="4885346"/>
            <a:ext cx="1091279" cy="29873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74C37C-C9C7-4296-83AE-9AE26B945E11}"/>
              </a:ext>
            </a:extLst>
          </p:cNvPr>
          <p:cNvSpPr/>
          <p:nvPr/>
        </p:nvSpPr>
        <p:spPr>
          <a:xfrm>
            <a:off x="4590853" y="3990513"/>
            <a:ext cx="1593129" cy="15925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UPDATE OR DELETE THE POST FROM YOUR ACCOUNT.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EF5A68-3A5E-42A2-97AC-858A08AF66B7}"/>
              </a:ext>
            </a:extLst>
          </p:cNvPr>
          <p:cNvSpPr/>
          <p:nvPr/>
        </p:nvSpPr>
        <p:spPr>
          <a:xfrm>
            <a:off x="1819373" y="4543720"/>
            <a:ext cx="1706251" cy="10393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 OF THE WEB-APP.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65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2F0B-35D9-463F-886A-84806E01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PROPOSED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14D79-3012-4FF2-9006-4CFDA6BCB5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" y="692150"/>
            <a:ext cx="4244975" cy="273685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9D040-DF4E-4C3A-977D-C96A0627CD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72075" y="1047751"/>
            <a:ext cx="6667500" cy="5000624"/>
          </a:xfrm>
        </p:spPr>
        <p:txBody>
          <a:bodyPr/>
          <a:lstStyle/>
          <a:p>
            <a:pPr lvl="0"/>
            <a:r>
              <a:rPr lang="en-US" dirty="0"/>
              <a:t>Programming language PYTHON is used.</a:t>
            </a:r>
            <a:endParaRPr lang="en-IN" dirty="0"/>
          </a:p>
          <a:p>
            <a:pPr lvl="0"/>
            <a:r>
              <a:rPr lang="en-US" dirty="0"/>
              <a:t>Flask is a micro web framework written in Python. It is classified as a microframework because it does not require particular tools or libraries. This is the framework which was used to create the web-app.</a:t>
            </a:r>
            <a:endParaRPr lang="en-IN" dirty="0"/>
          </a:p>
          <a:p>
            <a:pPr lvl="0"/>
            <a:r>
              <a:rPr lang="en-US" dirty="0"/>
              <a:t>Bootstrap is a free and open-source CSS framework directed at responsive, mobile-first front-end web development. </a:t>
            </a:r>
            <a:endParaRPr lang="en-IN" dirty="0"/>
          </a:p>
          <a:p>
            <a:pPr lvl="0"/>
            <a:r>
              <a:rPr lang="en-US" dirty="0"/>
              <a:t>SQLite is a relational database management system contained in a C library. In contrast to many other database management systems, SQLite is not a client–server database engine. Rather, it is embedded into the end program.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75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668AB-2ECE-449F-8E6D-651F3BF7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29938"/>
            <a:ext cx="10364451" cy="895547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C27A-8382-4828-AF11-DC55361295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7901" y="-428625"/>
            <a:ext cx="10749699" cy="5781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As we can see in the screenshot BELOW, users can directly see the blog posts made by all the users in the homepage itself. We can also find a navigation bar through which we can access the login page and registration page.</a:t>
            </a:r>
          </a:p>
          <a:p>
            <a:pPr marL="0" indent="0">
              <a:buNone/>
            </a:pPr>
            <a:r>
              <a:rPr lang="en-I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A11865-C971-426C-9207-081DF76EB49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2895601"/>
            <a:ext cx="7648574" cy="342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7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C5EB-F908-4AE7-9321-CA9E4B2E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76250"/>
            <a:ext cx="10364451" cy="1019176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75E54-31FE-4D73-BFC2-1D8FF1E684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-466725"/>
            <a:ext cx="10363826" cy="6781800"/>
          </a:xfrm>
        </p:spPr>
        <p:txBody>
          <a:bodyPr>
            <a:normAutofit/>
          </a:bodyPr>
          <a:lstStyle/>
          <a:p>
            <a:r>
              <a:rPr lang="en-IN" dirty="0"/>
              <a:t>The BELOW screenshot shows the details required for a person to create an account in the blog system . A user can create an account through this. </a:t>
            </a:r>
          </a:p>
          <a:p>
            <a:pPr marL="0" indent="0">
              <a:buNone/>
            </a:pP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BB4ED9-4595-420F-AF8D-65FB06AB36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3190874"/>
            <a:ext cx="6753225" cy="270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85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141</TotalTime>
  <Words>696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Century Gothic</vt:lpstr>
      <vt:lpstr>Times New Roman</vt:lpstr>
      <vt:lpstr>Wingdings 2</vt:lpstr>
      <vt:lpstr>Quotable</vt:lpstr>
      <vt:lpstr>SOCIAL COMPANY BLOG</vt:lpstr>
      <vt:lpstr>CONTENTS</vt:lpstr>
      <vt:lpstr>INTRODUCTION</vt:lpstr>
      <vt:lpstr>MOTIVATION</vt:lpstr>
      <vt:lpstr>EXISTING SYSTEM AND PROBLEM STATEMENT</vt:lpstr>
      <vt:lpstr>PROPOSED SYSTEM</vt:lpstr>
      <vt:lpstr>ARCHITECTURE OF PROPOSED SYSTEM</vt:lpstr>
      <vt:lpstr>Results and screenshots</vt:lpstr>
      <vt:lpstr>Results and screenshots</vt:lpstr>
      <vt:lpstr>Results and screenshots</vt:lpstr>
      <vt:lpstr>Results and screenshots</vt:lpstr>
      <vt:lpstr>CONCLUSION</vt:lpstr>
      <vt:lpstr>Future scope</vt:lpstr>
      <vt:lpstr>bibilography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COMPRESSION</dc:title>
  <dc:creator>srijachitikesi16@gmail.com</dc:creator>
  <cp:lastModifiedBy>918790369999</cp:lastModifiedBy>
  <cp:revision>22</cp:revision>
  <dcterms:created xsi:type="dcterms:W3CDTF">2020-04-02T11:56:56Z</dcterms:created>
  <dcterms:modified xsi:type="dcterms:W3CDTF">2020-05-18T17:07:23Z</dcterms:modified>
</cp:coreProperties>
</file>