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4"/>
  </p:notesMasterIdLst>
  <p:handoutMasterIdLst>
    <p:handoutMasterId r:id="rId15"/>
  </p:handoutMasterIdLst>
  <p:sldIdLst>
    <p:sldId id="446" r:id="rId5"/>
    <p:sldId id="447" r:id="rId6"/>
    <p:sldId id="449" r:id="rId7"/>
    <p:sldId id="441" r:id="rId8"/>
    <p:sldId id="452" r:id="rId9"/>
    <p:sldId id="443" r:id="rId10"/>
    <p:sldId id="433" r:id="rId11"/>
    <p:sldId id="453" r:id="rId12"/>
    <p:sldId id="4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8" autoAdjust="0"/>
    <p:restoredTop sz="94660"/>
  </p:normalViewPr>
  <p:slideViewPr>
    <p:cSldViewPr snapToGrid="0">
      <p:cViewPr>
        <p:scale>
          <a:sx n="75" d="100"/>
          <a:sy n="75" d="100"/>
        </p:scale>
        <p:origin x="1968" y="954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0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6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  <p:sldLayoutId id="214748373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fr.vecteezy.com/art-vectoriel/524389-icone-de-gravure-d-39-oreille-oreille-humaine-isolee-sur-fond-blanc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35358-gears-transparent-backgroun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it-IT" sz="4400" b="1" dirty="0"/>
              <a:t>Calcolatrice</a:t>
            </a:r>
            <a:br>
              <a:rPr lang="en-US" dirty="0"/>
            </a:br>
            <a:r>
              <a:rPr lang="en-US" sz="3200" dirty="0"/>
              <a:t>Francesco Viciguerra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18526" y="0"/>
            <a:ext cx="11174819" cy="903767"/>
          </a:xfrm>
        </p:spPr>
        <p:txBody>
          <a:bodyPr>
            <a:normAutofit/>
          </a:bodyPr>
          <a:lstStyle/>
          <a:p>
            <a:pPr algn="r"/>
            <a:r>
              <a:rPr lang="en-US" b="1" dirty="0" err="1"/>
              <a:t>OverView</a:t>
            </a:r>
            <a:endParaRPr lang="en-US" b="1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064D893-4C00-D56A-9B62-5761C0C4D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354" y="759453"/>
            <a:ext cx="2869210" cy="5873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5F81877-F4B9-3D78-295F-FAC53943D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063" y="759453"/>
            <a:ext cx="2909604" cy="57327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3129280"/>
            <a:ext cx="3619501" cy="5994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STRUTTURA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0DC8D3E8-3488-2C8C-8F80-011D69C91C12}"/>
              </a:ext>
            </a:extLst>
          </p:cNvPr>
          <p:cNvSpPr/>
          <p:nvPr/>
        </p:nvSpPr>
        <p:spPr>
          <a:xfrm>
            <a:off x="4076700" y="977900"/>
            <a:ext cx="2794000" cy="490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err="1">
                <a:latin typeface="+mj-lt"/>
              </a:rPr>
              <a:t>Frontend</a:t>
            </a:r>
            <a:endParaRPr lang="it-IT" b="1" dirty="0">
              <a:latin typeface="+mj-lt"/>
            </a:endParaRP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39832915-0423-F4E0-B5BD-51F93D7BC998}"/>
              </a:ext>
            </a:extLst>
          </p:cNvPr>
          <p:cNvSpPr/>
          <p:nvPr/>
        </p:nvSpPr>
        <p:spPr>
          <a:xfrm>
            <a:off x="8382000" y="977900"/>
            <a:ext cx="2794000" cy="490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err="1">
                <a:latin typeface="+mj-lt"/>
              </a:rPr>
              <a:t>Backend</a:t>
            </a:r>
            <a:endParaRPr lang="it-IT" b="1" dirty="0">
              <a:latin typeface="+mj-lt"/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7C138FFA-1ECB-4896-189F-064FB2539130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6870700" y="3429000"/>
            <a:ext cx="15113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Doppia parentesi quadra 30">
            <a:extLst>
              <a:ext uri="{FF2B5EF4-FFF2-40B4-BE49-F238E27FC236}">
                <a16:creationId xmlns:a16="http://schemas.microsoft.com/office/drawing/2014/main" id="{EE461727-EB9E-0507-4681-D9509AD2E86A}"/>
              </a:ext>
            </a:extLst>
          </p:cNvPr>
          <p:cNvSpPr/>
          <p:nvPr/>
        </p:nvSpPr>
        <p:spPr>
          <a:xfrm>
            <a:off x="6870700" y="5790689"/>
            <a:ext cx="1511300" cy="698496"/>
          </a:xfrm>
          <a:prstGeom prst="bracketPair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743D8C5-C403-4097-6D21-EB7D415D3B73}"/>
              </a:ext>
            </a:extLst>
          </p:cNvPr>
          <p:cNvSpPr txBox="1"/>
          <p:nvPr/>
        </p:nvSpPr>
        <p:spPr>
          <a:xfrm>
            <a:off x="4559300" y="5955271"/>
            <a:ext cx="61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Kotlin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148330"/>
            <a:ext cx="3619501" cy="561340"/>
          </a:xfrm>
        </p:spPr>
        <p:txBody>
          <a:bodyPr anchor="b" anchorCtr="0">
            <a:normAutofit fontScale="90000"/>
          </a:bodyPr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E6926F3-201A-BBE4-CBAC-6AA15C1CB040}"/>
              </a:ext>
            </a:extLst>
          </p:cNvPr>
          <p:cNvSpPr/>
          <p:nvPr/>
        </p:nvSpPr>
        <p:spPr>
          <a:xfrm>
            <a:off x="4813300" y="-762000"/>
            <a:ext cx="8356600" cy="87122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AB3C32D-1FBC-C729-5F51-FB7BAC0EB8FB}"/>
              </a:ext>
            </a:extLst>
          </p:cNvPr>
          <p:cNvSpPr txBox="1"/>
          <p:nvPr/>
        </p:nvSpPr>
        <p:spPr>
          <a:xfrm>
            <a:off x="5257800" y="901700"/>
            <a:ext cx="6477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MainActivity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GraphViewActivity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Kalculator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Listeners</a:t>
            </a:r>
            <a:endParaRPr lang="it-IT" dirty="0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B68878E0-9558-4005-AEEB-4537CE5F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053" y="3850808"/>
            <a:ext cx="1359190" cy="2782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C0CFA70-51F1-346C-AC5B-B8CAE9C15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2543" y="3850808"/>
            <a:ext cx="1412258" cy="2782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E1825854-62EA-953E-5142-D031555ACAF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379924" y="4518198"/>
            <a:ext cx="1846829" cy="184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76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1329ED41-088A-4E90-94A5-097F298F2E97}"/>
              </a:ext>
            </a:extLst>
          </p:cNvPr>
          <p:cNvSpPr/>
          <p:nvPr/>
        </p:nvSpPr>
        <p:spPr>
          <a:xfrm>
            <a:off x="-850900" y="-508000"/>
            <a:ext cx="6299200" cy="20701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10C83CB-3D9E-4AB8-9D97-83A5221F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406400"/>
            <a:ext cx="3606801" cy="637540"/>
          </a:xfrm>
        </p:spPr>
        <p:txBody>
          <a:bodyPr/>
          <a:lstStyle/>
          <a:p>
            <a:r>
              <a:rPr lang="en-US" dirty="0"/>
              <a:t>Listeners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304C8F46-206C-1F6D-61DE-B18EA1732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3380125"/>
            <a:ext cx="11233150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CalculatorOnClickListener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var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activity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MainActivity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View.OnClickListener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onClick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(v: View)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sender = v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Kalculator.pushCharacter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sender.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activity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.findViewById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lblResult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Kalculator.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expression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activity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.updateButtons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383684BD-922D-DA3D-BA02-FB812B096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5667"/>
            <a:ext cx="11308673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findViewById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&lt;Button&gt;(R.id.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btnNum0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setOnClickListener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CalculatorOnClickListener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832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998" y="3134106"/>
            <a:ext cx="4330700" cy="589788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b="1" dirty="0"/>
              <a:t>Backend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F8A3188-5BF8-8197-E024-82693F008B92}"/>
              </a:ext>
            </a:extLst>
          </p:cNvPr>
          <p:cNvSpPr/>
          <p:nvPr/>
        </p:nvSpPr>
        <p:spPr>
          <a:xfrm>
            <a:off x="-1244600" y="-1168400"/>
            <a:ext cx="8572500" cy="9423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1CD268C-E50F-761D-0816-1BA3B154EE4F}"/>
              </a:ext>
            </a:extLst>
          </p:cNvPr>
          <p:cNvSpPr txBox="1"/>
          <p:nvPr/>
        </p:nvSpPr>
        <p:spPr>
          <a:xfrm>
            <a:off x="1139848" y="1354829"/>
            <a:ext cx="6311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ExpressionTokenizer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ExpressionParser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ExpressionResolver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ExpressionUtils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Char Extensions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79E9087A-A9D0-B054-A97D-B681624BB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900000">
            <a:off x="583327" y="4216400"/>
            <a:ext cx="2458323" cy="2458323"/>
          </a:xfrm>
          <a:prstGeom prst="rect">
            <a:avLst/>
          </a:prstGeom>
        </p:spPr>
      </p:pic>
      <p:sp>
        <p:nvSpPr>
          <p:cNvPr id="28" name="Rectangle 1">
            <a:extLst>
              <a:ext uri="{FF2B5EF4-FFF2-40B4-BE49-F238E27FC236}">
                <a16:creationId xmlns:a16="http://schemas.microsoft.com/office/drawing/2014/main" id="{71054671-81DF-B1A0-35FD-2F24E0318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706" y="5842337"/>
            <a:ext cx="5896294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tokens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ExpressionTokenizer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"3 + 2 * 4"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).tokenize()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parsedTokens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ExpressionParser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(tokens).parse()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ExpressionResolver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parsedTokens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).resolve()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161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/>
          <a:lstStyle/>
          <a:p>
            <a:r>
              <a:rPr lang="en-US" sz="4400" b="1" dirty="0"/>
              <a:t>Parser</a:t>
            </a:r>
            <a:endParaRPr lang="en-US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25E59C9-65DC-477E-3951-AA86C5D30183}"/>
              </a:ext>
            </a:extLst>
          </p:cNvPr>
          <p:cNvSpPr txBox="1"/>
          <p:nvPr/>
        </p:nvSpPr>
        <p:spPr>
          <a:xfrm>
            <a:off x="9634451" y="457200"/>
            <a:ext cx="2019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Precedenza:</a:t>
            </a:r>
          </a:p>
          <a:p>
            <a:pPr marL="285750" indent="-285750">
              <a:buFontTx/>
              <a:buChar char="-"/>
            </a:pPr>
            <a:r>
              <a:rPr lang="it-IT" dirty="0"/>
              <a:t>Potenza</a:t>
            </a:r>
          </a:p>
          <a:p>
            <a:pPr marL="285750" indent="-285750">
              <a:buFontTx/>
              <a:buChar char="-"/>
            </a:pPr>
            <a:r>
              <a:rPr lang="it-IT" dirty="0"/>
              <a:t>Moltiplicazione</a:t>
            </a:r>
          </a:p>
          <a:p>
            <a:pPr marL="285750" indent="-285750">
              <a:buFontTx/>
              <a:buChar char="-"/>
            </a:pPr>
            <a:r>
              <a:rPr lang="it-IT" dirty="0"/>
              <a:t>Addizione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6E04385-CBA8-1F28-C057-26075D2811A5}"/>
              </a:ext>
            </a:extLst>
          </p:cNvPr>
          <p:cNvSpPr txBox="1"/>
          <p:nvPr/>
        </p:nvSpPr>
        <p:spPr>
          <a:xfrm>
            <a:off x="540327" y="2384930"/>
            <a:ext cx="2219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3 * 2 + 4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9AD0762-E2DD-F5A6-C217-8E022B01F2E8}"/>
              </a:ext>
            </a:extLst>
          </p:cNvPr>
          <p:cNvSpPr txBox="1"/>
          <p:nvPr/>
        </p:nvSpPr>
        <p:spPr>
          <a:xfrm>
            <a:off x="631768" y="3765184"/>
            <a:ext cx="90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Stack</a:t>
            </a:r>
            <a:r>
              <a:rPr lang="it-IT" dirty="0"/>
              <a:t>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3BC6F74-D2CA-4378-A40F-242215529A5D}"/>
              </a:ext>
            </a:extLst>
          </p:cNvPr>
          <p:cNvSpPr txBox="1"/>
          <p:nvPr/>
        </p:nvSpPr>
        <p:spPr>
          <a:xfrm>
            <a:off x="631768" y="4932219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Risultato: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DC30379-9CF1-7922-708F-3FC515E11489}"/>
              </a:ext>
            </a:extLst>
          </p:cNvPr>
          <p:cNvSpPr txBox="1"/>
          <p:nvPr/>
        </p:nvSpPr>
        <p:spPr>
          <a:xfrm>
            <a:off x="1795550" y="4934991"/>
            <a:ext cx="46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F18E3E1-0256-DA7A-12C7-C86205A7BF40}"/>
              </a:ext>
            </a:extLst>
          </p:cNvPr>
          <p:cNvSpPr txBox="1"/>
          <p:nvPr/>
        </p:nvSpPr>
        <p:spPr>
          <a:xfrm>
            <a:off x="2261062" y="4932219"/>
            <a:ext cx="46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9782863-B46E-C3B7-BA88-971ABE5100EE}"/>
              </a:ext>
            </a:extLst>
          </p:cNvPr>
          <p:cNvSpPr txBox="1"/>
          <p:nvPr/>
        </p:nvSpPr>
        <p:spPr>
          <a:xfrm>
            <a:off x="2726574" y="4932219"/>
            <a:ext cx="46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D91B257-4688-DBFD-3DC5-EEC551AD19E4}"/>
              </a:ext>
            </a:extLst>
          </p:cNvPr>
          <p:cNvSpPr txBox="1"/>
          <p:nvPr/>
        </p:nvSpPr>
        <p:spPr>
          <a:xfrm>
            <a:off x="3192086" y="4943303"/>
            <a:ext cx="46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7D7C773-4C44-1613-6B5D-3CBC6AEF9CBD}"/>
              </a:ext>
            </a:extLst>
          </p:cNvPr>
          <p:cNvSpPr txBox="1"/>
          <p:nvPr/>
        </p:nvSpPr>
        <p:spPr>
          <a:xfrm>
            <a:off x="3657598" y="4932219"/>
            <a:ext cx="46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AC90A1C-01D6-70ED-683B-F62B3A838888}"/>
              </a:ext>
            </a:extLst>
          </p:cNvPr>
          <p:cNvSpPr txBox="1"/>
          <p:nvPr/>
        </p:nvSpPr>
        <p:spPr>
          <a:xfrm>
            <a:off x="1795550" y="3765184"/>
            <a:ext cx="46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DAE8087-3C2D-8C65-A795-A2452EE05DCC}"/>
              </a:ext>
            </a:extLst>
          </p:cNvPr>
          <p:cNvSpPr txBox="1"/>
          <p:nvPr/>
        </p:nvSpPr>
        <p:spPr>
          <a:xfrm>
            <a:off x="1742902" y="3712266"/>
            <a:ext cx="46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A306E08-00CD-C26E-62A6-D28B6309B846}"/>
              </a:ext>
            </a:extLst>
          </p:cNvPr>
          <p:cNvSpPr/>
          <p:nvPr/>
        </p:nvSpPr>
        <p:spPr>
          <a:xfrm>
            <a:off x="540327" y="2382158"/>
            <a:ext cx="423949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9DF3F246-F6F1-B064-6867-3AE5057A996A}"/>
              </a:ext>
            </a:extLst>
          </p:cNvPr>
          <p:cNvSpPr/>
          <p:nvPr/>
        </p:nvSpPr>
        <p:spPr>
          <a:xfrm>
            <a:off x="964276" y="2384207"/>
            <a:ext cx="423949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67548C23-062A-FD29-F134-E0A9CE339114}"/>
              </a:ext>
            </a:extLst>
          </p:cNvPr>
          <p:cNvSpPr/>
          <p:nvPr/>
        </p:nvSpPr>
        <p:spPr>
          <a:xfrm>
            <a:off x="1325881" y="2385799"/>
            <a:ext cx="423949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C7F7A484-07F7-BFAC-7085-6FB4B2066A2D}"/>
              </a:ext>
            </a:extLst>
          </p:cNvPr>
          <p:cNvSpPr/>
          <p:nvPr/>
        </p:nvSpPr>
        <p:spPr>
          <a:xfrm>
            <a:off x="1749830" y="2388571"/>
            <a:ext cx="423949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0ED9C88-C326-5A73-B5BB-494028F6B93C}"/>
              </a:ext>
            </a:extLst>
          </p:cNvPr>
          <p:cNvSpPr/>
          <p:nvPr/>
        </p:nvSpPr>
        <p:spPr>
          <a:xfrm>
            <a:off x="2208414" y="2388571"/>
            <a:ext cx="423949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388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1" grpId="1"/>
      <p:bldP spid="22" grpId="0"/>
      <p:bldP spid="22" grpId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E6926F3-201A-BBE4-CBAC-6AA15C1CB040}"/>
              </a:ext>
            </a:extLst>
          </p:cNvPr>
          <p:cNvSpPr/>
          <p:nvPr/>
        </p:nvSpPr>
        <p:spPr>
          <a:xfrm>
            <a:off x="-265472" y="-265472"/>
            <a:ext cx="5736713" cy="169688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8630"/>
            <a:ext cx="3619501" cy="561340"/>
          </a:xfrm>
        </p:spPr>
        <p:txBody>
          <a:bodyPr anchor="b" anchorCtr="0">
            <a:noAutofit/>
          </a:bodyPr>
          <a:lstStyle/>
          <a:p>
            <a:pPr algn="ctr"/>
            <a:r>
              <a:rPr lang="en-US" sz="4800" b="1" dirty="0"/>
              <a:t>Resolver</a:t>
            </a:r>
            <a:endParaRPr lang="en-US" sz="4000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B46081-658F-81B9-F683-BC4EDDC9BA4C}"/>
              </a:ext>
            </a:extLst>
          </p:cNvPr>
          <p:cNvSpPr txBox="1"/>
          <p:nvPr/>
        </p:nvSpPr>
        <p:spPr>
          <a:xfrm>
            <a:off x="1282084" y="3044279"/>
            <a:ext cx="264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3 2 * 4 +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06FEC5A-2581-3113-1F25-F438431D0075}"/>
              </a:ext>
            </a:extLst>
          </p:cNvPr>
          <p:cNvSpPr/>
          <p:nvPr/>
        </p:nvSpPr>
        <p:spPr>
          <a:xfrm>
            <a:off x="5995017" y="-337952"/>
            <a:ext cx="6464300" cy="75298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9F2C9D-B515-2304-7871-3C7516527121}"/>
              </a:ext>
            </a:extLst>
          </p:cNvPr>
          <p:cNvSpPr txBox="1"/>
          <p:nvPr/>
        </p:nvSpPr>
        <p:spPr>
          <a:xfrm>
            <a:off x="9023967" y="259803"/>
            <a:ext cx="27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600" dirty="0" err="1"/>
              <a:t>Stack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D794CD2-9C6C-7FF7-0776-A55D89996B5E}"/>
              </a:ext>
            </a:extLst>
          </p:cNvPr>
          <p:cNvSpPr txBox="1"/>
          <p:nvPr/>
        </p:nvSpPr>
        <p:spPr>
          <a:xfrm>
            <a:off x="8820767" y="3429000"/>
            <a:ext cx="40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F32A917-6E4B-73A6-F430-7CB6D51638C7}"/>
              </a:ext>
            </a:extLst>
          </p:cNvPr>
          <p:cNvSpPr txBox="1"/>
          <p:nvPr/>
        </p:nvSpPr>
        <p:spPr>
          <a:xfrm>
            <a:off x="8820767" y="2844225"/>
            <a:ext cx="40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F3DF39C-D7B9-049F-B400-845AAF73DA19}"/>
              </a:ext>
            </a:extLst>
          </p:cNvPr>
          <p:cNvSpPr txBox="1"/>
          <p:nvPr/>
        </p:nvSpPr>
        <p:spPr>
          <a:xfrm>
            <a:off x="8820767" y="3429000"/>
            <a:ext cx="40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6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22E18A5-887B-92A6-62F4-2E43D77D4A61}"/>
              </a:ext>
            </a:extLst>
          </p:cNvPr>
          <p:cNvSpPr txBox="1"/>
          <p:nvPr/>
        </p:nvSpPr>
        <p:spPr>
          <a:xfrm>
            <a:off x="8820767" y="2844225"/>
            <a:ext cx="40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4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570E89A-A944-50A1-811C-54429E5EF94C}"/>
              </a:ext>
            </a:extLst>
          </p:cNvPr>
          <p:cNvSpPr txBox="1"/>
          <p:nvPr/>
        </p:nvSpPr>
        <p:spPr>
          <a:xfrm>
            <a:off x="8709950" y="3429000"/>
            <a:ext cx="62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10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EA70BA0-F973-5663-00F0-9430DDF739C3}"/>
              </a:ext>
            </a:extLst>
          </p:cNvPr>
          <p:cNvSpPr/>
          <p:nvPr/>
        </p:nvSpPr>
        <p:spPr>
          <a:xfrm>
            <a:off x="1315422" y="3075056"/>
            <a:ext cx="423949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CDDB0A7-DC64-7416-E3C2-45E0041444D9}"/>
              </a:ext>
            </a:extLst>
          </p:cNvPr>
          <p:cNvSpPr/>
          <p:nvPr/>
        </p:nvSpPr>
        <p:spPr>
          <a:xfrm>
            <a:off x="1772709" y="3075056"/>
            <a:ext cx="423949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DF175F9-3EE7-9D58-5DE2-A96EC63BA35D}"/>
              </a:ext>
            </a:extLst>
          </p:cNvPr>
          <p:cNvSpPr/>
          <p:nvPr/>
        </p:nvSpPr>
        <p:spPr>
          <a:xfrm>
            <a:off x="2229996" y="3075056"/>
            <a:ext cx="423949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ABE97C3-3885-8ECF-3431-AA055BE4B6AF}"/>
              </a:ext>
            </a:extLst>
          </p:cNvPr>
          <p:cNvSpPr/>
          <p:nvPr/>
        </p:nvSpPr>
        <p:spPr>
          <a:xfrm>
            <a:off x="2619553" y="3075056"/>
            <a:ext cx="423949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AFA845B-1771-76F1-215B-77C649FEA134}"/>
              </a:ext>
            </a:extLst>
          </p:cNvPr>
          <p:cNvSpPr/>
          <p:nvPr/>
        </p:nvSpPr>
        <p:spPr>
          <a:xfrm>
            <a:off x="3097789" y="3075056"/>
            <a:ext cx="423949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655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F32F58-F97D-F34B-DB5D-0466BC0B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2249424"/>
            <a:ext cx="3619501" cy="1179576"/>
          </a:xfrm>
        </p:spPr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8C255F3-DD37-9F23-FE86-EA776E3C3094}"/>
              </a:ext>
            </a:extLst>
          </p:cNvPr>
          <p:cNvSpPr/>
          <p:nvPr/>
        </p:nvSpPr>
        <p:spPr>
          <a:xfrm>
            <a:off x="3829052" y="-533400"/>
            <a:ext cx="8547100" cy="80264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346CBF6-4179-0A6D-091A-D19A3BDCB7FD}"/>
              </a:ext>
            </a:extLst>
          </p:cNvPr>
          <p:cNvSpPr txBox="1"/>
          <p:nvPr/>
        </p:nvSpPr>
        <p:spPr>
          <a:xfrm>
            <a:off x="4445000" y="2121575"/>
            <a:ext cx="6413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Realizzazione calcolatrice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Realizzazione visualizzazione dominio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Utilizzo notazione polacca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Kotlin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409237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{99FFF3DE-CD2D-40B6-A1B1-BCA4535452A0}tf78479028_win32</Template>
  <TotalTime>53</TotalTime>
  <Words>195</Words>
  <Application>Microsoft Office PowerPoint</Application>
  <PresentationFormat>Widescreen</PresentationFormat>
  <Paragraphs>62</Paragraphs>
  <Slides>9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9</vt:i4>
      </vt:variant>
    </vt:vector>
  </HeadingPairs>
  <TitlesOfParts>
    <vt:vector size="18" baseType="lpstr">
      <vt:lpstr>Arial</vt:lpstr>
      <vt:lpstr>Calibri</vt:lpstr>
      <vt:lpstr>JetBrains Mono</vt:lpstr>
      <vt:lpstr>Segoe UI</vt:lpstr>
      <vt:lpstr>Segoe UI Light</vt:lpstr>
      <vt:lpstr>Balancing Act</vt:lpstr>
      <vt:lpstr>Wellspring</vt:lpstr>
      <vt:lpstr>Star of the show</vt:lpstr>
      <vt:lpstr>Amusements</vt:lpstr>
      <vt:lpstr>Calcolatrice Francesco Viciguerra</vt:lpstr>
      <vt:lpstr>OverView</vt:lpstr>
      <vt:lpstr>STRUTTURA</vt:lpstr>
      <vt:lpstr>Frontend</vt:lpstr>
      <vt:lpstr>Listeners</vt:lpstr>
      <vt:lpstr>Backend</vt:lpstr>
      <vt:lpstr>Parser</vt:lpstr>
      <vt:lpstr>Resolver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Calcolatrice Francesco Viciguerra</dc:title>
  <dc:creator>BlackHole00 Vicix</dc:creator>
  <cp:lastModifiedBy>BlackHole00 Vicix</cp:lastModifiedBy>
  <cp:revision>1</cp:revision>
  <dcterms:created xsi:type="dcterms:W3CDTF">2023-04-03T18:44:08Z</dcterms:created>
  <dcterms:modified xsi:type="dcterms:W3CDTF">2023-04-03T19:37:28Z</dcterms:modified>
</cp:coreProperties>
</file>