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4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D6662-2E78-E749-AC74-8B6293A2273E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14B7A-5E2A-A34B-A342-251CCED5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4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4B7A-5E2A-A34B-A342-251CCED59A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44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1435-967F-014C-8218-639B94FE1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2F24D-5667-C241-864B-70FFC30A5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F9019-F91E-6843-A9E2-141BD7F2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E1ACC-FDE7-6F49-BB98-05E1F15E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9EF4B-ABC3-074F-ABF0-D10C0CFF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3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35D2-D16F-3741-A816-EBA3DA83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AABA8-DDD2-304B-9005-975F3AB3E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972C4-8A24-9C40-9906-36177D76B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1B264-EFF9-E540-959B-69365CC9A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BBD6B-C906-9E4E-B568-5924CC3B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C0DF5-E340-D74B-947D-8DEDF58D5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01C29-9B69-7849-893E-11619EEB1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12A8A-1675-1148-9BD1-0DF7F1F1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CE0F7-34E3-1B4D-A62F-999924BC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5C5BD-E24C-4042-AD98-83320A58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332EF-BFE2-0340-8500-4C6C6575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ACBB-D1A7-FB4B-B060-74B301058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8FFC-A1B9-B840-AFA9-0E95D5BA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25DE-0E09-8A4B-BF27-BA8194A9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04429-E201-DA46-86A9-9570DF4F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2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117C-6213-B14C-B62E-81922FD68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DA7FD-2282-8A4D-B125-CCB25308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88379-B4D6-8741-A56E-8F8855FF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0EEC6-2D78-F148-BBB7-A1C60A418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1DE31-732F-1C46-87DF-22379904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9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7E91-8BA0-4F4D-AF69-417133D7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338E3-86E2-DB4C-9890-50C90F0DF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748D2-D1EB-1B4A-BA48-97D472789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983C4-A16A-9742-953E-D2BE8F99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74D87-D4D7-8F49-A1FE-C957C32F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A5744-0AAB-1A4A-BBDE-E8FF1B4D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9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912B-00B7-3E49-B1C8-6443C409B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BA128-90A6-274C-B0F5-3D44EC04C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EEC1E-9DB0-9440-AD14-E0CFA06B4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20456-014D-2E4C-A2F7-E4BD470F2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F296BB-DA4C-C44D-B98D-39AE55504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E991AE-2709-D44E-BD58-CA06304C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7446B-A664-A84C-B029-1C0C9F50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5812C-032D-5F40-A930-3C5CA0D4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1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39DC-E751-0E4F-A1E2-98633C2C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129"/>
            <a:ext cx="10515600" cy="10085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DE245-656C-504E-B45A-A023B393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113DF-0870-ED4E-BCA3-90F92C25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205AF-5531-154A-87EF-29D0F4FD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2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EBB95-9646-3F41-B852-B2FDB077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5979A-FB64-2940-ABD2-C7D69BFA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A0750-6C14-B747-93DD-E13C3311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5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782D-8CEB-FD4D-BB14-6B688084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3A03F-C2A6-6D45-B4F7-15DC06EE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AC65E-E322-2740-8075-C34983B4F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D4DD8-1A31-014A-8CFA-996CFD71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BADE2-3B1C-7042-9BA3-352CC50E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E281E-11AE-EF41-A384-23DDCCE8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6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516E-8E73-8540-9956-3CD721CD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CCC8E-A1C4-3D44-B85C-3FA9AA618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36A0F-D35D-9649-9411-47D9F5C6B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9390F-085E-D04E-B401-2E63A6A3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DB879-7A5B-6448-82B6-8EFDA880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8EF66-C1D3-D644-96D3-E93A2426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3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90EEE-6DA0-DB4A-9528-870D18C94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FBEF6-5457-3043-B620-2BE29AC81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F63EC-C2A7-EB4A-8E71-241724C25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34100-F070-AD4C-B025-37E5903F439D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22DBD-9F0A-564A-AA80-336E8D301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353B9-7D6B-8B40-872B-2D04BD22E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9E90B8C-42F5-2640-BBB9-CFE926BED1E6}"/>
              </a:ext>
            </a:extLst>
          </p:cNvPr>
          <p:cNvSpPr/>
          <p:nvPr/>
        </p:nvSpPr>
        <p:spPr>
          <a:xfrm>
            <a:off x="7152169" y="2655077"/>
            <a:ext cx="4097078" cy="33523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A3351B-B755-C441-BFE7-A20784061E85}"/>
              </a:ext>
            </a:extLst>
          </p:cNvPr>
          <p:cNvSpPr/>
          <p:nvPr/>
        </p:nvSpPr>
        <p:spPr>
          <a:xfrm>
            <a:off x="1433630" y="2306136"/>
            <a:ext cx="1098696" cy="10822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Initial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B9097A-2258-4041-A695-94166F59E40C}"/>
              </a:ext>
            </a:extLst>
          </p:cNvPr>
          <p:cNvSpPr txBox="1"/>
          <p:nvPr/>
        </p:nvSpPr>
        <p:spPr>
          <a:xfrm>
            <a:off x="2371949" y="2008746"/>
            <a:ext cx="126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Reachable states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6124F0-7423-BA4A-9462-0E4E99542EBB}"/>
              </a:ext>
            </a:extLst>
          </p:cNvPr>
          <p:cNvSpPr txBox="1"/>
          <p:nvPr/>
        </p:nvSpPr>
        <p:spPr>
          <a:xfrm>
            <a:off x="4577313" y="2347307"/>
            <a:ext cx="1706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States where the inductive invariant holds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FF98B-E604-0543-8320-297A4F78E414}"/>
              </a:ext>
            </a:extLst>
          </p:cNvPr>
          <p:cNvSpPr txBox="1"/>
          <p:nvPr/>
        </p:nvSpPr>
        <p:spPr>
          <a:xfrm>
            <a:off x="1975864" y="541455"/>
            <a:ext cx="3399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States with at most </a:t>
            </a:r>
            <a:r>
              <a:rPr lang="en-US"/>
              <a:t>one thread</a:t>
            </a:r>
            <a:endParaRPr lang="en-US" dirty="0"/>
          </a:p>
          <a:p>
            <a:pPr algn="ctr"/>
            <a:r>
              <a:rPr lang="en-US" dirty="0"/>
              <a:t>in the critical section (good states)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3E9F26-DCD4-824B-9470-44120DF841CB}"/>
              </a:ext>
            </a:extLst>
          </p:cNvPr>
          <p:cNvSpPr/>
          <p:nvPr/>
        </p:nvSpPr>
        <p:spPr>
          <a:xfrm>
            <a:off x="3005472" y="2721934"/>
            <a:ext cx="1098696" cy="10822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states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04EE87BB-ECE1-7A43-8945-E7B637AAA4E0}"/>
              </a:ext>
            </a:extLst>
          </p:cNvPr>
          <p:cNvSpPr/>
          <p:nvPr/>
        </p:nvSpPr>
        <p:spPr>
          <a:xfrm>
            <a:off x="2094614" y="3179135"/>
            <a:ext cx="1520456" cy="821064"/>
          </a:xfrm>
          <a:custGeom>
            <a:avLst/>
            <a:gdLst>
              <a:gd name="connsiteX0" fmla="*/ 0 w 1520456"/>
              <a:gd name="connsiteY0" fmla="*/ 0 h 821064"/>
              <a:gd name="connsiteX1" fmla="*/ 627321 w 1520456"/>
              <a:gd name="connsiteY1" fmla="*/ 531628 h 821064"/>
              <a:gd name="connsiteX2" fmla="*/ 786809 w 1520456"/>
              <a:gd name="connsiteY2" fmla="*/ 318977 h 821064"/>
              <a:gd name="connsiteX3" fmla="*/ 489098 w 1520456"/>
              <a:gd name="connsiteY3" fmla="*/ 297712 h 821064"/>
              <a:gd name="connsiteX4" fmla="*/ 691116 w 1520456"/>
              <a:gd name="connsiteY4" fmla="*/ 818707 h 821064"/>
              <a:gd name="connsiteX5" fmla="*/ 1382233 w 1520456"/>
              <a:gd name="connsiteY5" fmla="*/ 489098 h 821064"/>
              <a:gd name="connsiteX6" fmla="*/ 1520456 w 1520456"/>
              <a:gd name="connsiteY6" fmla="*/ 457200 h 821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0456" h="821064">
                <a:moveTo>
                  <a:pt x="0" y="0"/>
                </a:moveTo>
                <a:cubicBezTo>
                  <a:pt x="248093" y="239232"/>
                  <a:pt x="496186" y="478465"/>
                  <a:pt x="627321" y="531628"/>
                </a:cubicBezTo>
                <a:cubicBezTo>
                  <a:pt x="758456" y="584791"/>
                  <a:pt x="809846" y="357963"/>
                  <a:pt x="786809" y="318977"/>
                </a:cubicBezTo>
                <a:cubicBezTo>
                  <a:pt x="763772" y="279991"/>
                  <a:pt x="505047" y="214424"/>
                  <a:pt x="489098" y="297712"/>
                </a:cubicBezTo>
                <a:cubicBezTo>
                  <a:pt x="473149" y="381000"/>
                  <a:pt x="542260" y="786809"/>
                  <a:pt x="691116" y="818707"/>
                </a:cubicBezTo>
                <a:cubicBezTo>
                  <a:pt x="839972" y="850605"/>
                  <a:pt x="1244010" y="549349"/>
                  <a:pt x="1382233" y="489098"/>
                </a:cubicBezTo>
                <a:cubicBezTo>
                  <a:pt x="1520456" y="428847"/>
                  <a:pt x="1520456" y="443023"/>
                  <a:pt x="1520456" y="45720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58F4A1E-12FA-6F47-8519-605D24292946}"/>
              </a:ext>
            </a:extLst>
          </p:cNvPr>
          <p:cNvSpPr/>
          <p:nvPr/>
        </p:nvSpPr>
        <p:spPr>
          <a:xfrm>
            <a:off x="233917" y="159489"/>
            <a:ext cx="6964326" cy="47314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DCC003-5DFE-0E49-9574-E9AEFF85E43D}"/>
              </a:ext>
            </a:extLst>
          </p:cNvPr>
          <p:cNvSpPr txBox="1"/>
          <p:nvPr/>
        </p:nvSpPr>
        <p:spPr>
          <a:xfrm>
            <a:off x="8168809" y="4008070"/>
            <a:ext cx="2403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States with two threads</a:t>
            </a:r>
          </a:p>
          <a:p>
            <a:pPr algn="ctr"/>
            <a:r>
              <a:rPr lang="en-US" dirty="0"/>
              <a:t>in the critical section</a:t>
            </a:r>
          </a:p>
          <a:p>
            <a:pPr algn="ctr"/>
            <a:r>
              <a:rPr lang="en-US" dirty="0"/>
              <a:t>(bad states)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FE36FC7-6164-3A49-9D79-93AD88F4BFFB}"/>
              </a:ext>
            </a:extLst>
          </p:cNvPr>
          <p:cNvSpPr/>
          <p:nvPr/>
        </p:nvSpPr>
        <p:spPr>
          <a:xfrm>
            <a:off x="1123508" y="1754372"/>
            <a:ext cx="3453805" cy="24135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2BE2A1-1886-3141-BF96-FB18FA509A61}"/>
              </a:ext>
            </a:extLst>
          </p:cNvPr>
          <p:cNvSpPr/>
          <p:nvPr/>
        </p:nvSpPr>
        <p:spPr>
          <a:xfrm>
            <a:off x="762001" y="1371600"/>
            <a:ext cx="5815447" cy="31578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11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17895</TotalTime>
  <Words>39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Mutual Exclusion, 3 processes</dc:title>
  <dc:creator>Microsoft Office User</dc:creator>
  <cp:lastModifiedBy>Robbert van Renesse</cp:lastModifiedBy>
  <cp:revision>37</cp:revision>
  <cp:lastPrinted>2020-06-19T07:56:33Z</cp:lastPrinted>
  <dcterms:created xsi:type="dcterms:W3CDTF">2020-05-23T07:17:06Z</dcterms:created>
  <dcterms:modified xsi:type="dcterms:W3CDTF">2020-12-27T03:56:07Z</dcterms:modified>
</cp:coreProperties>
</file>