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263" d="100"/>
          <a:sy n="263" d="100"/>
        </p:scale>
        <p:origin x="-808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E99E-8E6B-B942-B818-B92772EC6AB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090FAC-13DF-DE42-BEA2-68E353BE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3" y="787975"/>
            <a:ext cx="20701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DEB15F-64B4-0C45-AA05-3F3BA68E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3" y="1586919"/>
            <a:ext cx="2247900" cy="1092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1C29DC-050F-EE4E-BEA3-522E179444A7}"/>
              </a:ext>
            </a:extLst>
          </p:cNvPr>
          <p:cNvSpPr txBox="1"/>
          <p:nvPr/>
        </p:nvSpPr>
        <p:spPr>
          <a:xfrm>
            <a:off x="2617546" y="740641"/>
            <a:ext cx="2516134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/>
              <a:t>from</a:t>
            </a:r>
            <a:r>
              <a:rPr lang="en-US" sz="900" dirty="0"/>
              <a:t> synch </a:t>
            </a:r>
            <a:r>
              <a:rPr lang="en-US" sz="900" b="1" dirty="0"/>
              <a:t>import</a:t>
            </a:r>
            <a:r>
              <a:rPr lang="en-US" sz="900" dirty="0"/>
              <a:t> Lock, acquire, release</a:t>
            </a:r>
          </a:p>
          <a:p>
            <a:r>
              <a:rPr lang="en-US" sz="900" b="1" dirty="0"/>
              <a:t>from</a:t>
            </a:r>
            <a:r>
              <a:rPr lang="en-US" sz="900" dirty="0"/>
              <a:t> </a:t>
            </a:r>
            <a:r>
              <a:rPr lang="en-US" sz="900" dirty="0" err="1"/>
              <a:t>alloc</a:t>
            </a:r>
            <a:r>
              <a:rPr lang="en-US" sz="900" dirty="0"/>
              <a:t> </a:t>
            </a:r>
            <a:r>
              <a:rPr lang="en-US" sz="900" b="1" dirty="0"/>
              <a:t>import</a:t>
            </a:r>
            <a:r>
              <a:rPr lang="en-US" sz="900" dirty="0"/>
              <a:t> malloc, free</a:t>
            </a:r>
          </a:p>
          <a:p>
            <a:endParaRPr lang="en-US" sz="800" dirty="0"/>
          </a:p>
          <a:p>
            <a:r>
              <a:rPr lang="en-US" sz="900" b="1" dirty="0"/>
              <a:t>def</a:t>
            </a:r>
            <a:r>
              <a:rPr lang="en-US" sz="900" dirty="0"/>
              <a:t> Queue():</a:t>
            </a:r>
          </a:p>
          <a:p>
            <a:r>
              <a:rPr lang="en-US" sz="900" dirty="0"/>
              <a:t>    </a:t>
            </a:r>
            <a:r>
              <a:rPr lang="en-US" sz="900" b="1" dirty="0"/>
              <a:t>let</a:t>
            </a:r>
            <a:r>
              <a:rPr lang="en-US" sz="900" dirty="0"/>
              <a:t> node = malloc({.next: </a:t>
            </a:r>
            <a:r>
              <a:rPr lang="en-US" sz="900" b="1" dirty="0"/>
              <a:t>None</a:t>
            </a:r>
            <a:r>
              <a:rPr lang="en-US" sz="900" dirty="0"/>
              <a:t> }):</a:t>
            </a:r>
          </a:p>
          <a:p>
            <a:r>
              <a:rPr lang="en-US" sz="900" dirty="0"/>
              <a:t>        result = { .Head: node, .Tail: node,</a:t>
            </a:r>
          </a:p>
          <a:p>
            <a:r>
              <a:rPr lang="en-US" sz="900" dirty="0"/>
              <a:t>	        .</a:t>
            </a:r>
            <a:r>
              <a:rPr lang="en-US" sz="900" dirty="0" err="1"/>
              <a:t>H_lock</a:t>
            </a:r>
            <a:r>
              <a:rPr lang="en-US" sz="900" dirty="0"/>
              <a:t>: Lock(), .</a:t>
            </a:r>
            <a:r>
              <a:rPr lang="en-US" sz="900" dirty="0" err="1"/>
              <a:t>T_lock</a:t>
            </a:r>
            <a:r>
              <a:rPr lang="en-US" sz="900" dirty="0"/>
              <a:t>: Lock() }</a:t>
            </a:r>
          </a:p>
          <a:p>
            <a:endParaRPr lang="en-US" sz="800" dirty="0"/>
          </a:p>
          <a:p>
            <a:r>
              <a:rPr lang="en-US" sz="900" b="1" dirty="0"/>
              <a:t>def</a:t>
            </a:r>
            <a:r>
              <a:rPr lang="en-US" sz="900" dirty="0"/>
              <a:t> enqueue(Q, value):</a:t>
            </a:r>
          </a:p>
          <a:p>
            <a:r>
              <a:rPr lang="en-US" sz="900" dirty="0"/>
              <a:t>    </a:t>
            </a:r>
            <a:r>
              <a:rPr lang="en-US" sz="900" b="1" dirty="0"/>
              <a:t>let</a:t>
            </a:r>
            <a:r>
              <a:rPr lang="en-US" sz="900" dirty="0"/>
              <a:t> node = malloc({ .value: value, .next: </a:t>
            </a:r>
            <a:r>
              <a:rPr lang="en-US" sz="900" b="1" dirty="0"/>
              <a:t>None</a:t>
            </a:r>
            <a:r>
              <a:rPr lang="en-US" sz="900" dirty="0"/>
              <a:t> }):</a:t>
            </a:r>
          </a:p>
          <a:p>
            <a:r>
              <a:rPr lang="en-US" sz="900" dirty="0"/>
              <a:t>        acquire(?Q⎼&gt;</a:t>
            </a:r>
            <a:r>
              <a:rPr lang="en-US" sz="900" dirty="0" err="1"/>
              <a:t>T_lock</a:t>
            </a:r>
            <a:r>
              <a:rPr lang="en-US" sz="900" dirty="0"/>
              <a:t>)</a:t>
            </a:r>
          </a:p>
          <a:p>
            <a:r>
              <a:rPr lang="en-US" sz="900" dirty="0"/>
              <a:t>        Q⎼&gt;Tail ⎼&gt;next = node</a:t>
            </a:r>
          </a:p>
          <a:p>
            <a:r>
              <a:rPr lang="en-US" sz="900" dirty="0"/>
              <a:t>        Q⎼&gt;Tail = node</a:t>
            </a:r>
          </a:p>
          <a:p>
            <a:r>
              <a:rPr lang="en-US" sz="900" dirty="0"/>
              <a:t>        release(?Q⎼&gt;</a:t>
            </a:r>
            <a:r>
              <a:rPr lang="en-US" sz="900" dirty="0" err="1"/>
              <a:t>T_lock</a:t>
            </a:r>
            <a:r>
              <a:rPr lang="en-US" sz="9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52680-6F10-674D-938A-450FE9DB5AD1}"/>
              </a:ext>
            </a:extLst>
          </p:cNvPr>
          <p:cNvSpPr/>
          <p:nvPr/>
        </p:nvSpPr>
        <p:spPr>
          <a:xfrm>
            <a:off x="2669557" y="787975"/>
            <a:ext cx="2374986" cy="1891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C612D6-92CE-B64C-8446-D202CD8EF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73" y="490164"/>
            <a:ext cx="863600" cy="279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9EE123-76E5-E447-960F-DA981C04D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773" y="483175"/>
            <a:ext cx="407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8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4891</TotalTime>
  <Words>118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6</cp:revision>
  <dcterms:created xsi:type="dcterms:W3CDTF">2022-01-11T18:40:25Z</dcterms:created>
  <dcterms:modified xsi:type="dcterms:W3CDTF">2022-01-16T18:38:06Z</dcterms:modified>
</cp:coreProperties>
</file>