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>
        <p:scale>
          <a:sx n="338" d="100"/>
          <a:sy n="338" d="100"/>
        </p:scale>
        <p:origin x="-640" y="-1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7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143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488" y="443133"/>
            <a:ext cx="5909498" cy="82577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136110F-6B22-DD4B-8D5A-48493D64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11" y="1222272"/>
            <a:ext cx="1727200" cy="358551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27FC21-D6D6-824B-8512-6CB1F7D2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86" y="1583333"/>
            <a:ext cx="1533909" cy="37037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79F26A3-E897-0541-A430-F5F34923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051" y="1676756"/>
            <a:ext cx="568895" cy="60166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83D3249-ED21-4B41-B8C2-936344E13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862" y="2290689"/>
            <a:ext cx="2513344" cy="730154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62455BB3-2BAE-344C-9F86-C9900C02B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134" y="4057581"/>
            <a:ext cx="3783799" cy="6799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3206A5-801E-764B-9E79-C3D2C825EBE0}"/>
              </a:ext>
            </a:extLst>
          </p:cNvPr>
          <p:cNvSpPr txBox="1"/>
          <p:nvPr/>
        </p:nvSpPr>
        <p:spPr>
          <a:xfrm>
            <a:off x="958852" y="1303826"/>
            <a:ext cx="12001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print</a:t>
            </a:r>
            <a:r>
              <a:rPr lang="en-US" sz="1000" dirty="0"/>
              <a:t> “hello world”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1B22D-EF38-D145-A822-4C0C40E9A981}"/>
              </a:ext>
            </a:extLst>
          </p:cNvPr>
          <p:cNvSpPr txBox="1"/>
          <p:nvPr/>
        </p:nvSpPr>
        <p:spPr>
          <a:xfrm>
            <a:off x="958852" y="1606200"/>
            <a:ext cx="18972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print</a:t>
            </a:r>
            <a:r>
              <a:rPr lang="en-US" sz="1000" dirty="0"/>
              <a:t> </a:t>
            </a:r>
            <a:r>
              <a:rPr lang="en-US" sz="1000" b="1" dirty="0"/>
              <a:t>choose</a:t>
            </a:r>
            <a:r>
              <a:rPr lang="en-US" sz="1000" dirty="0"/>
              <a:t> { “hello”, “ world” 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B0294-4BD0-B842-8615-6694DF0744E3}"/>
              </a:ext>
            </a:extLst>
          </p:cNvPr>
          <p:cNvSpPr txBox="1"/>
          <p:nvPr/>
        </p:nvSpPr>
        <p:spPr>
          <a:xfrm>
            <a:off x="958852" y="1904739"/>
            <a:ext cx="16573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while</a:t>
            </a:r>
            <a:r>
              <a:rPr lang="en-US" sz="1000" dirty="0"/>
              <a:t> </a:t>
            </a:r>
            <a:r>
              <a:rPr lang="en-US" sz="1000" b="1" dirty="0"/>
              <a:t>choose</a:t>
            </a:r>
            <a:r>
              <a:rPr lang="en-US" sz="1000" dirty="0"/>
              <a:t> { </a:t>
            </a:r>
            <a:r>
              <a:rPr lang="en-US" sz="1000" b="1" dirty="0"/>
              <a:t>False</a:t>
            </a:r>
            <a:r>
              <a:rPr lang="en-US" sz="1000" dirty="0"/>
              <a:t>, </a:t>
            </a:r>
            <a:r>
              <a:rPr lang="en-US" sz="1000" b="1" dirty="0"/>
              <a:t>True</a:t>
            </a:r>
            <a:r>
              <a:rPr lang="en-US" sz="1000" dirty="0"/>
              <a:t> }:</a:t>
            </a:r>
          </a:p>
          <a:p>
            <a:r>
              <a:rPr lang="en-US" sz="1000" dirty="0"/>
              <a:t>     </a:t>
            </a:r>
            <a:r>
              <a:rPr lang="en-US" sz="1000" b="1" dirty="0"/>
              <a:t>print</a:t>
            </a:r>
            <a:r>
              <a:rPr lang="en-US" sz="1000" dirty="0"/>
              <a:t> “hello world”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92CEB5-04D7-FF46-AEA4-31E7DAC341CE}"/>
              </a:ext>
            </a:extLst>
          </p:cNvPr>
          <p:cNvSpPr txBox="1"/>
          <p:nvPr/>
        </p:nvSpPr>
        <p:spPr>
          <a:xfrm>
            <a:off x="958852" y="2360951"/>
            <a:ext cx="113757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p(s): </a:t>
            </a:r>
            <a:r>
              <a:rPr lang="en-US" sz="1000" b="1" dirty="0"/>
              <a:t>print</a:t>
            </a:r>
            <a:r>
              <a:rPr lang="en-US" sz="1000" dirty="0"/>
              <a:t> s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p("hello")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p("world")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2BB10D-A064-3344-94E3-752D7C9789FD}"/>
              </a:ext>
            </a:extLst>
          </p:cNvPr>
          <p:cNvSpPr txBox="1"/>
          <p:nvPr/>
        </p:nvSpPr>
        <p:spPr>
          <a:xfrm>
            <a:off x="958852" y="2968468"/>
            <a:ext cx="142751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hello(name):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"hello"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name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hello("Lesley")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hello("</a:t>
            </a:r>
            <a:r>
              <a:rPr lang="en-US" sz="1000" dirty="0" err="1"/>
              <a:t>Robbert</a:t>
            </a:r>
            <a:r>
              <a:rPr lang="en-US" sz="1000" dirty="0"/>
              <a:t>")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19D261-B392-6C40-8E04-3506C989F20F}"/>
              </a:ext>
            </a:extLst>
          </p:cNvPr>
          <p:cNvSpPr txBox="1"/>
          <p:nvPr/>
        </p:nvSpPr>
        <p:spPr>
          <a:xfrm>
            <a:off x="958851" y="3899951"/>
            <a:ext cx="142751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hello(name):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atomically</a:t>
            </a:r>
            <a:r>
              <a:rPr lang="en-US" sz="1000" dirty="0"/>
              <a:t>:</a:t>
            </a:r>
          </a:p>
          <a:p>
            <a:r>
              <a:rPr lang="en-US" sz="1000" dirty="0"/>
              <a:t>        </a:t>
            </a:r>
            <a:r>
              <a:rPr lang="en-US" sz="1000" b="1" dirty="0"/>
              <a:t>print</a:t>
            </a:r>
            <a:r>
              <a:rPr lang="en-US" sz="1000" dirty="0"/>
              <a:t> "hello"</a:t>
            </a:r>
          </a:p>
          <a:p>
            <a:r>
              <a:rPr lang="en-US" sz="1000" dirty="0"/>
              <a:t>        </a:t>
            </a:r>
            <a:r>
              <a:rPr lang="en-US" sz="1000" b="1" dirty="0"/>
              <a:t>print</a:t>
            </a:r>
            <a:r>
              <a:rPr lang="en-US" sz="1000" dirty="0"/>
              <a:t> name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hello("Lesley")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hello("</a:t>
            </a:r>
            <a:r>
              <a:rPr lang="en-US" sz="1000" dirty="0" err="1"/>
              <a:t>Robbert</a:t>
            </a:r>
            <a:r>
              <a:rPr lang="en-US" sz="1000" dirty="0"/>
              <a:t>")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33FD97-D758-D24F-BC6E-DF5A764CB8F4}"/>
              </a:ext>
            </a:extLst>
          </p:cNvPr>
          <p:cNvSpPr txBox="1"/>
          <p:nvPr/>
        </p:nvSpPr>
        <p:spPr>
          <a:xfrm>
            <a:off x="958851" y="6036699"/>
            <a:ext cx="9753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x = </a:t>
            </a:r>
            <a:r>
              <a:rPr lang="en-US" sz="1000" b="1" dirty="0"/>
              <a:t>False</a:t>
            </a:r>
          </a:p>
          <a:p>
            <a:r>
              <a:rPr lang="en-US" sz="1000" b="1" dirty="0"/>
              <a:t>def</a:t>
            </a:r>
            <a:r>
              <a:rPr lang="en-US" sz="1000" dirty="0"/>
              <a:t> f():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"hello"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atomically</a:t>
            </a:r>
            <a:r>
              <a:rPr lang="en-US" sz="1000" dirty="0"/>
              <a:t>:</a:t>
            </a:r>
          </a:p>
          <a:p>
            <a:r>
              <a:rPr lang="en-US" sz="1000" dirty="0"/>
              <a:t>        x = </a:t>
            </a:r>
            <a:r>
              <a:rPr lang="en-US" sz="1000" b="1" dirty="0"/>
              <a:t>True</a:t>
            </a:r>
          </a:p>
        </p:txBody>
      </p:sp>
      <p:pic>
        <p:nvPicPr>
          <p:cNvPr id="34" name="Picture 33" descr="Shape, circle&#10;&#10;Description automatically generated">
            <a:extLst>
              <a:ext uri="{FF2B5EF4-FFF2-40B4-BE49-F238E27FC236}">
                <a16:creationId xmlns:a16="http://schemas.microsoft.com/office/drawing/2014/main" id="{70F37E56-2212-0E4E-BD28-D93E5CBAC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843" y="6154130"/>
            <a:ext cx="2584439" cy="38106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F16D96-A65E-BE45-BC31-DC92C999E5EE}"/>
              </a:ext>
            </a:extLst>
          </p:cNvPr>
          <p:cNvSpPr txBox="1"/>
          <p:nvPr/>
        </p:nvSpPr>
        <p:spPr>
          <a:xfrm>
            <a:off x="1923520" y="6036699"/>
            <a:ext cx="131397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g():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atomically</a:t>
            </a:r>
            <a:r>
              <a:rPr lang="en-US" sz="1000" dirty="0"/>
              <a:t> </a:t>
            </a:r>
            <a:r>
              <a:rPr lang="en-US" sz="1000" b="1" dirty="0"/>
              <a:t>when</a:t>
            </a:r>
            <a:r>
              <a:rPr lang="en-US" sz="1000" dirty="0"/>
              <a:t> x:</a:t>
            </a:r>
          </a:p>
          <a:p>
            <a:r>
              <a:rPr lang="en-US" sz="1000" dirty="0"/>
              <a:t>         </a:t>
            </a:r>
            <a:r>
              <a:rPr lang="en-US" sz="1000" b="1" dirty="0"/>
              <a:t>print</a:t>
            </a:r>
            <a:r>
              <a:rPr lang="en-US" sz="1000" dirty="0"/>
              <a:t> "world"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f()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g()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5FAB8-A449-8A48-9453-E87C7D43A443}"/>
              </a:ext>
            </a:extLst>
          </p:cNvPr>
          <p:cNvSpPr txBox="1"/>
          <p:nvPr/>
        </p:nvSpPr>
        <p:spPr>
          <a:xfrm>
            <a:off x="958852" y="4971716"/>
            <a:ext cx="131397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handler():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"interrupt"</a:t>
            </a:r>
          </a:p>
          <a:p>
            <a:r>
              <a:rPr lang="en-US" sz="1000" b="1" dirty="0"/>
              <a:t>def</a:t>
            </a:r>
            <a:r>
              <a:rPr lang="en-US" sz="1000" dirty="0"/>
              <a:t> thread():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trap</a:t>
            </a:r>
            <a:r>
              <a:rPr lang="en-US" sz="1000" dirty="0"/>
              <a:t> handler()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"hello world"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thread()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D82AE5A-09D3-8A4B-9C69-CD68FB363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5263" y="3001708"/>
            <a:ext cx="3789671" cy="98674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863130D-8C89-6B42-8E53-D4DD41788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452" y="5010206"/>
            <a:ext cx="2984216" cy="7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6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1428</TotalTime>
  <Words>155</Words>
  <Application>Microsoft Macintosh PowerPoint</Application>
  <PresentationFormat>Letter Paper (8.5x11 in)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7</cp:revision>
  <dcterms:created xsi:type="dcterms:W3CDTF">2022-01-10T22:58:51Z</dcterms:created>
  <dcterms:modified xsi:type="dcterms:W3CDTF">2022-01-16T18:11:17Z</dcterms:modified>
</cp:coreProperties>
</file>