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1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</a:t>
            </a:r>
            <a:r>
              <a:rPr lang="en-US"/>
              <a:t>(131 </a:t>
            </a:r>
            <a:r>
              <a:rPr lang="en-US" dirty="0"/>
              <a:t>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47712"/>
              </p:ext>
            </p:extLst>
          </p:nvPr>
        </p:nvGraphicFramePr>
        <p:xfrm>
          <a:off x="1024759" y="1554480"/>
          <a:ext cx="7211916" cy="3635971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assert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B050"/>
                          </a:solidFill>
                        </a:rPr>
                        <a:t>atLabel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(cs) == { (process, self) : 1 }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3993908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315991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554695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2788</TotalTime>
  <Words>487</Words>
  <Application>Microsoft Macintosh PowerPoint</Application>
  <PresentationFormat>On-screen Show (4:3)</PresentationFormat>
  <Paragraphs>87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Nice features beyond Python</vt:lpstr>
      <vt:lpstr>Correctness checking</vt:lpstr>
      <vt:lpstr>Visualizer/Animator</vt:lpstr>
      <vt:lpstr>Visualizer features</vt:lpstr>
      <vt:lpstr>Free Text Book (131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25</cp:revision>
  <dcterms:created xsi:type="dcterms:W3CDTF">2021-01-22T19:32:01Z</dcterms:created>
  <dcterms:modified xsi:type="dcterms:W3CDTF">2021-02-23T08:40:57Z</dcterms:modified>
</cp:coreProperties>
</file>