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(143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816"/>
              </p:ext>
            </p:extLst>
          </p:nvPr>
        </p:nvGraphicFramePr>
        <p:xfrm>
          <a:off x="1024759" y="1554480"/>
          <a:ext cx="7211916" cy="374904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atomic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408867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774494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785393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166594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 in concurrent queue implementation in a 25-year-old PODC paper with over 1300 citations</a:t>
            </a:r>
          </a:p>
          <a:p>
            <a:pPr lvl="1"/>
            <a:r>
              <a:rPr lang="en-US" dirty="0"/>
              <a:t>tacitly assumes sequentially consistent memory</a:t>
            </a:r>
          </a:p>
          <a:p>
            <a:pPr lvl="1"/>
            <a:r>
              <a:rPr lang="en-US" dirty="0"/>
              <a:t>online C/C++ implementations I found are incorrect because of this issue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7624</TotalTime>
  <Words>527</Words>
  <Application>Microsoft Macintosh PowerPoint</Application>
  <PresentationFormat>On-screen Show (4:3)</PresentationFormat>
  <Paragraphs>95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(143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37</cp:revision>
  <dcterms:created xsi:type="dcterms:W3CDTF">2021-01-22T19:32:01Z</dcterms:created>
  <dcterms:modified xsi:type="dcterms:W3CDTF">2021-03-29T06:04:48Z</dcterms:modified>
</cp:coreProperties>
</file>