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>
        <p:scale>
          <a:sx n="338" d="100"/>
          <a:sy n="338" d="100"/>
        </p:scale>
        <p:origin x="-640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1" y="1222272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6" y="1583333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51" y="1676756"/>
            <a:ext cx="568895" cy="6016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62" y="2290689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134" y="4057581"/>
            <a:ext cx="3783799" cy="679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1303826"/>
            <a:ext cx="1200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606200"/>
            <a:ext cx="18972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“hello</a:t>
            </a:r>
            <a:r>
              <a:rPr lang="en-US" sz="1000"/>
              <a:t>”, “world</a:t>
            </a:r>
            <a:r>
              <a:rPr lang="en-US" sz="1000" dirty="0"/>
              <a:t>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904739"/>
            <a:ext cx="16573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while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</a:t>
            </a:r>
            <a:r>
              <a:rPr lang="en-US" sz="1000" b="1" dirty="0"/>
              <a:t>False</a:t>
            </a:r>
            <a:r>
              <a:rPr lang="en-US" sz="1000" dirty="0"/>
              <a:t>, </a:t>
            </a:r>
            <a:r>
              <a:rPr lang="en-US" sz="1000" b="1" dirty="0"/>
              <a:t>True</a:t>
            </a:r>
            <a:r>
              <a:rPr lang="en-US" sz="1000" dirty="0"/>
              <a:t> }:</a:t>
            </a:r>
          </a:p>
          <a:p>
            <a:r>
              <a:rPr lang="en-US" sz="1000" dirty="0"/>
              <a:t>     </a:t>
            </a:r>
            <a:r>
              <a:rPr lang="en-US" sz="1000" b="1" dirty="0"/>
              <a:t>print</a:t>
            </a:r>
            <a:r>
              <a:rPr lang="en-US" sz="1000" dirty="0"/>
              <a:t> “hello world”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2" y="2360951"/>
            <a:ext cx="11375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p(s): </a:t>
            </a:r>
            <a:r>
              <a:rPr lang="en-US" sz="1000" b="1" dirty="0"/>
              <a:t>print</a:t>
            </a:r>
            <a:r>
              <a:rPr lang="en-US" sz="1000" dirty="0"/>
              <a:t> s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p("hello")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2" y="2968468"/>
            <a:ext cx="142751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3899951"/>
            <a:ext cx="14275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6036699"/>
            <a:ext cx="9753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 = </a:t>
            </a:r>
            <a:r>
              <a:rPr lang="en-US" sz="1000" b="1" dirty="0"/>
              <a:t>False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f():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x = </a:t>
            </a:r>
            <a:r>
              <a:rPr lang="en-US" sz="1000" b="1" dirty="0"/>
              <a:t>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843" y="6154130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1923520" y="6036699"/>
            <a:ext cx="131397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g():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 </a:t>
            </a:r>
            <a:r>
              <a:rPr lang="en-US" sz="1000" b="1" dirty="0"/>
              <a:t>when</a:t>
            </a:r>
            <a:r>
              <a:rPr lang="en-US" sz="1000" dirty="0"/>
              <a:t> x:</a:t>
            </a:r>
          </a:p>
          <a:p>
            <a:r>
              <a:rPr lang="en-US" sz="1000" dirty="0"/>
              <a:t>         </a:t>
            </a:r>
            <a:r>
              <a:rPr lang="en-US" sz="1000" b="1" dirty="0"/>
              <a:t>print</a:t>
            </a:r>
            <a:r>
              <a:rPr lang="en-US" sz="1000" dirty="0"/>
              <a:t> "world"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f()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5FAB8-A449-8A48-9453-E87C7D43A443}"/>
              </a:ext>
            </a:extLst>
          </p:cNvPr>
          <p:cNvSpPr txBox="1"/>
          <p:nvPr/>
        </p:nvSpPr>
        <p:spPr>
          <a:xfrm>
            <a:off x="958852" y="4971716"/>
            <a:ext cx="13139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handler():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"interrupt"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thread():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trap</a:t>
            </a:r>
            <a:r>
              <a:rPr lang="en-US" sz="1000" dirty="0"/>
              <a:t> handler()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 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thread()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263" y="3001708"/>
            <a:ext cx="3789671" cy="9867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63130D-8C89-6B42-8E53-D4DD41788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2" y="5010206"/>
            <a:ext cx="2984216" cy="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155</Words>
  <Application>Microsoft Macintosh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8</cp:revision>
  <dcterms:created xsi:type="dcterms:W3CDTF">2022-01-10T22:58:51Z</dcterms:created>
  <dcterms:modified xsi:type="dcterms:W3CDTF">2022-01-16T18:40:25Z</dcterms:modified>
</cp:coreProperties>
</file>