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(135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408867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774494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785393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166594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concurrent queue implementation in a 25-year-old PODC paper with over 1300 citations</a:t>
            </a:r>
          </a:p>
          <a:p>
            <a:pPr lvl="1"/>
            <a:r>
              <a:rPr lang="en-US" dirty="0"/>
              <a:t>tacitly assumes sequentially consistent memory</a:t>
            </a:r>
          </a:p>
          <a:p>
            <a:pPr lvl="1"/>
            <a:r>
              <a:rPr lang="en-US" dirty="0"/>
              <a:t>online C/C++ implementations I found are incorrect because of this issue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7243</TotalTime>
  <Words>527</Words>
  <Application>Microsoft Macintosh PowerPoint</Application>
  <PresentationFormat>On-screen Show 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(135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35</cp:revision>
  <dcterms:created xsi:type="dcterms:W3CDTF">2021-01-22T19:32:01Z</dcterms:created>
  <dcterms:modified xsi:type="dcterms:W3CDTF">2021-03-16T14:59:33Z</dcterms:modified>
</cp:coreProperties>
</file>