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1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828669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2648995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cxnSpLocks/>
          </p:cNvCxnSpPr>
          <p:nvPr/>
        </p:nvCxnSpPr>
        <p:spPr>
          <a:xfrm flipH="1">
            <a:off x="3414539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469321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234865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828669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2637351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402895" y="1514322"/>
            <a:ext cx="142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A47AC-E8C5-464D-8DE7-5633A9154C4A}"/>
              </a:ext>
            </a:extLst>
          </p:cNvPr>
          <p:cNvSpPr txBox="1"/>
          <p:nvPr/>
        </p:nvSpPr>
        <p:spPr>
          <a:xfrm>
            <a:off x="3553526" y="901843"/>
            <a:ext cx="1229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not in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38CF-14F5-FC42-867B-365FF699A93C}"/>
              </a:ext>
            </a:extLst>
          </p:cNvPr>
          <p:cNvSpPr txBox="1"/>
          <p:nvPr/>
        </p:nvSpPr>
        <p:spPr>
          <a:xfrm>
            <a:off x="356750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E1A48-AFCD-1D44-A83A-CF42FDE56357}"/>
              </a:ext>
            </a:extLst>
          </p:cNvPr>
          <p:cNvSpPr txBox="1"/>
          <p:nvPr/>
        </p:nvSpPr>
        <p:spPr>
          <a:xfrm>
            <a:off x="139947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19845C-141F-3942-935D-EDDA7A4F0DE1}"/>
              </a:ext>
            </a:extLst>
          </p:cNvPr>
          <p:cNvSpPr/>
          <p:nvPr/>
        </p:nvSpPr>
        <p:spPr>
          <a:xfrm rot="13687481">
            <a:off x="2416411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53FD98-5728-254F-B2B4-E90C5D3A2E6A}"/>
              </a:ext>
            </a:extLst>
          </p:cNvPr>
          <p:cNvSpPr/>
          <p:nvPr/>
        </p:nvSpPr>
        <p:spPr>
          <a:xfrm rot="13687481">
            <a:off x="4592344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2855-06B4-5C46-A67A-F9130B42F97C}"/>
              </a:ext>
            </a:extLst>
          </p:cNvPr>
          <p:cNvSpPr txBox="1"/>
          <p:nvPr/>
        </p:nvSpPr>
        <p:spPr>
          <a:xfrm>
            <a:off x="1359043" y="2180326"/>
            <a:ext cx="113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enters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9690CC-F6B4-774C-9BB0-CD7094E17577}"/>
              </a:ext>
            </a:extLst>
          </p:cNvPr>
          <p:cNvSpPr/>
          <p:nvPr/>
        </p:nvSpPr>
        <p:spPr>
          <a:xfrm rot="2700000">
            <a:off x="3599942" y="1560390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8AE7A61-2A24-4145-B5BC-0CA4BE622E0A}"/>
              </a:ext>
            </a:extLst>
          </p:cNvPr>
          <p:cNvSpPr/>
          <p:nvPr/>
        </p:nvSpPr>
        <p:spPr>
          <a:xfrm rot="2700000">
            <a:off x="1398608" y="156038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43491-7E73-F242-9DE8-B1D708A8BBC0}"/>
              </a:ext>
            </a:extLst>
          </p:cNvPr>
          <p:cNvSpPr txBox="1"/>
          <p:nvPr/>
        </p:nvSpPr>
        <p:spPr>
          <a:xfrm>
            <a:off x="5766061" y="2180326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leaves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8647437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51356" y="479625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FF1C021-74D6-A540-95B1-6EDB870BFBA8}"/>
              </a:ext>
            </a:extLst>
          </p:cNvPr>
          <p:cNvSpPr/>
          <p:nvPr/>
        </p:nvSpPr>
        <p:spPr>
          <a:xfrm>
            <a:off x="7221661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F60DD-6CC1-8147-93A8-8222723C231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7521" y="4796256"/>
            <a:ext cx="70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BE965D-D196-EF47-9BA6-06855CEB0E65}"/>
              </a:ext>
            </a:extLst>
          </p:cNvPr>
          <p:cNvSpPr/>
          <p:nvPr/>
        </p:nvSpPr>
        <p:spPr>
          <a:xfrm>
            <a:off x="5795197" y="4561965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CC33C0-E372-7A47-BA90-140BEEC904B6}"/>
              </a:ext>
            </a:extLst>
          </p:cNvPr>
          <p:cNvSpPr/>
          <p:nvPr/>
        </p:nvSpPr>
        <p:spPr>
          <a:xfrm>
            <a:off x="7213601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DB505-C557-3A40-8A22-290BBFC9DACA}"/>
              </a:ext>
            </a:extLst>
          </p:cNvPr>
          <p:cNvSpPr/>
          <p:nvPr/>
        </p:nvSpPr>
        <p:spPr>
          <a:xfrm>
            <a:off x="5808134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CB5C0-963E-E84C-A5A3-D857ED12FE62}"/>
              </a:ext>
            </a:extLst>
          </p:cNvPr>
          <p:cNvCxnSpPr>
            <a:cxnSpLocks/>
            <a:stCxn id="24" idx="0"/>
            <a:endCxn id="28" idx="4"/>
          </p:cNvCxnSpPr>
          <p:nvPr/>
        </p:nvCxnSpPr>
        <p:spPr>
          <a:xfrm flipH="1" flipV="1">
            <a:off x="7578447" y="3937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F5E10-E4F0-124D-A2CC-80FE0079BE7B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6160043" y="3937165"/>
            <a:ext cx="12937" cy="6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99EFC5-C7C4-F94C-A205-4B5E2E204E6A}"/>
              </a:ext>
            </a:extLst>
          </p:cNvPr>
          <p:cNvSpPr/>
          <p:nvPr/>
        </p:nvSpPr>
        <p:spPr>
          <a:xfrm>
            <a:off x="58081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45BBA-11E1-DF40-A589-97CC0DE20E1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6172980" y="2811098"/>
            <a:ext cx="0" cy="6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EF5FA-E8A4-3748-BBD1-8F43F80675B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517521" y="3686532"/>
            <a:ext cx="696080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7035B-372E-1942-9350-DC92A1FC85C7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119422" y="3686532"/>
            <a:ext cx="710048" cy="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CFF4D1-B912-BE45-90F2-A553EE9B3257}"/>
              </a:ext>
            </a:extLst>
          </p:cNvPr>
          <p:cNvSpPr/>
          <p:nvPr/>
        </p:nvSpPr>
        <p:spPr>
          <a:xfrm>
            <a:off x="4389730" y="3444956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5DE40-6BEE-8244-B5EB-03867AF08A97}"/>
              </a:ext>
            </a:extLst>
          </p:cNvPr>
          <p:cNvSpPr/>
          <p:nvPr/>
        </p:nvSpPr>
        <p:spPr>
          <a:xfrm>
            <a:off x="43857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A1977-BC20-2240-B49F-66D81C7F5375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H="1" flipV="1">
            <a:off x="4750580" y="2811098"/>
            <a:ext cx="3996" cy="6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2FD23-9944-9D4E-B0BC-2C317361D8F1}"/>
              </a:ext>
            </a:extLst>
          </p:cNvPr>
          <p:cNvCxnSpPr>
            <a:cxnSpLocks/>
            <a:stCxn id="35" idx="2"/>
            <a:endCxn id="42" idx="6"/>
          </p:cNvCxnSpPr>
          <p:nvPr/>
        </p:nvCxnSpPr>
        <p:spPr>
          <a:xfrm flipH="1">
            <a:off x="5115426" y="2560465"/>
            <a:ext cx="69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CAAAAF-082D-3044-9C37-3BE2CF53EBFC}"/>
              </a:ext>
            </a:extLst>
          </p:cNvPr>
          <p:cNvSpPr/>
          <p:nvPr/>
        </p:nvSpPr>
        <p:spPr>
          <a:xfrm>
            <a:off x="4385734" y="11752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11432-85A3-D94D-82CD-0871BF270918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4750580" y="1676565"/>
            <a:ext cx="0" cy="6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D90000-FAAD-E244-B17F-0B44AFA11F57}"/>
              </a:ext>
            </a:extLst>
          </p:cNvPr>
          <p:cNvCxnSpPr>
            <a:cxnSpLocks/>
          </p:cNvCxnSpPr>
          <p:nvPr/>
        </p:nvCxnSpPr>
        <p:spPr>
          <a:xfrm flipH="1">
            <a:off x="7087756" y="160074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18C5A4-78C6-E04B-8B4F-98A182D0D739}"/>
              </a:ext>
            </a:extLst>
          </p:cNvPr>
          <p:cNvCxnSpPr>
            <a:cxnSpLocks/>
          </p:cNvCxnSpPr>
          <p:nvPr/>
        </p:nvCxnSpPr>
        <p:spPr>
          <a:xfrm flipH="1" flipV="1">
            <a:off x="7783837" y="1778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FFA5CE-3005-F345-A1A8-F1F9D941B028}"/>
              </a:ext>
            </a:extLst>
          </p:cNvPr>
          <p:cNvSpPr txBox="1"/>
          <p:nvPr/>
        </p:nvSpPr>
        <p:spPr>
          <a:xfrm>
            <a:off x="7943293" y="140188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379E62-C4FD-8F4F-A571-565DAEF9F0BC}"/>
              </a:ext>
            </a:extLst>
          </p:cNvPr>
          <p:cNvSpPr txBox="1"/>
          <p:nvPr/>
        </p:nvSpPr>
        <p:spPr>
          <a:xfrm>
            <a:off x="7943293" y="189653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0714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118666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9F360D-D0C4-1A43-8FF2-4E5A1E416246}"/>
              </a:ext>
            </a:extLst>
          </p:cNvPr>
          <p:cNvSpPr/>
          <p:nvPr/>
        </p:nvSpPr>
        <p:spPr>
          <a:xfrm>
            <a:off x="967563" y="1254643"/>
            <a:ext cx="5518297" cy="3349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1268819" y="1786271"/>
            <a:ext cx="3186224" cy="2307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B363-EA59-D142-B9AD-20C9B07A3903}"/>
              </a:ext>
            </a:extLst>
          </p:cNvPr>
          <p:cNvSpPr/>
          <p:nvPr/>
        </p:nvSpPr>
        <p:spPr>
          <a:xfrm>
            <a:off x="744279" y="542260"/>
            <a:ext cx="6007395" cy="433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AA2AB-74A5-0F44-BC47-9516DC7003A6}"/>
              </a:ext>
            </a:extLst>
          </p:cNvPr>
          <p:cNvSpPr/>
          <p:nvPr/>
        </p:nvSpPr>
        <p:spPr>
          <a:xfrm>
            <a:off x="744279" y="4880346"/>
            <a:ext cx="6007395" cy="109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States with multiple processes in the critical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268819" y="711806"/>
            <a:ext cx="515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at most one process in the critical section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ACFA9-A9AA-3A4B-A670-0F3DD65DCC65}"/>
              </a:ext>
            </a:extLst>
          </p:cNvPr>
          <p:cNvSpPr/>
          <p:nvPr/>
        </p:nvSpPr>
        <p:spPr>
          <a:xfrm>
            <a:off x="744279" y="542260"/>
            <a:ext cx="6007395" cy="5454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16405</TotalTime>
  <Words>205</Words>
  <Application>Microsoft Macintosh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31</cp:revision>
  <cp:lastPrinted>2020-05-29T04:38:42Z</cp:lastPrinted>
  <dcterms:created xsi:type="dcterms:W3CDTF">2020-05-23T07:17:06Z</dcterms:created>
  <dcterms:modified xsi:type="dcterms:W3CDTF">2020-06-14T13:51:16Z</dcterms:modified>
</cp:coreProperties>
</file>