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3" r:id="rId2"/>
    <p:sldId id="261" r:id="rId3"/>
    <p:sldId id="264" r:id="rId4"/>
    <p:sldId id="267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6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D6662-2E78-E749-AC74-8B6293A2273E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A14B7A-5E2A-A34B-A342-251CCED59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4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A14B7A-5E2A-A34B-A342-251CCED59A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544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01435-967F-014C-8218-639B94FE1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32F24D-5667-C241-864B-70FFC30A57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9019-F91E-6843-A9E2-141BD7F2B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1ACC-FDE7-6F49-BB98-05E1F15E6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9EF4B-ABC3-074F-ABF0-D10C0CFFF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35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35D2-D16F-3741-A816-EBA3DA832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DAABA8-DDD2-304B-9005-975F3AB3E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972C4-8A24-9C40-9906-36177D76B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1B264-EFF9-E540-959B-69365CC9A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BBD6B-C906-9E4E-B568-5924CC3B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61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9C0DF5-E340-D74B-947D-8DEDF58D5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301C29-9B69-7849-893E-11619EEB1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12A8A-1675-1148-9BD1-0DF7F1F14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CE0F7-34E3-1B4D-A62F-999924BC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5C5BD-E24C-4042-AD98-83320A58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08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332EF-BFE2-0340-8500-4C6C65750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9ACBB-D1A7-FB4B-B060-74B301058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8FFC-A1B9-B840-AFA9-0E95D5BAA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E25DE-0E09-8A4B-BF27-BA8194A9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04429-E201-DA46-86A9-9570DF4F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2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F117C-6213-B14C-B62E-81922FD68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DA7FD-2282-8A4D-B125-CCB253083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88379-B4D6-8741-A56E-8F8855FFB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0EEC6-2D78-F148-BBB7-A1C60A418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1DE31-732F-1C46-87DF-22379904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98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7E91-8BA0-4F4D-AF69-417133D7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38E3-86E2-DB4C-9890-50C90F0DF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748D2-D1EB-1B4A-BA48-97D472789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D983C4-A16A-9742-953E-D2BE8F99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974D87-D4D7-8F49-A1FE-C957C32FB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A5744-0AAB-1A4A-BBDE-E8FF1B4DC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9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6912B-00B7-3E49-B1C8-6443C409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BA128-90A6-274C-B0F5-3D44EC04C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EEC1E-9DB0-9440-AD14-E0CFA06B4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A20456-014D-2E4C-A2F7-E4BD470F2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F296BB-DA4C-C44D-B98D-39AE55504B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E991AE-2709-D44E-BD58-CA06304C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7446B-A664-A84C-B029-1C0C9F50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5812C-032D-5F40-A930-3C5CA0D43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71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9DC-E751-0E4F-A1E2-98633C2C9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129"/>
            <a:ext cx="10515600" cy="100853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CDE245-656C-504E-B45A-A023B393D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6113DF-0870-ED4E-BCA3-90F92C25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3205AF-5531-154A-87EF-29D0F4FD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21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CEBB95-9646-3F41-B852-B2FDB077D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5979A-FB64-2940-ABD2-C7D69BFA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A0750-6C14-B747-93DD-E13C3311A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5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A782D-8CEB-FD4D-BB14-6B688084E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33A03F-C2A6-6D45-B4F7-15DC06EE7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AC65E-E322-2740-8075-C34983B4F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D4DD8-1A31-014A-8CFA-996CFD713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BADE2-3B1C-7042-9BA3-352CC50E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E281E-11AE-EF41-A384-23DDCCE8C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61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516E-8E73-8540-9956-3CD721CD5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5CCC8E-A1C4-3D44-B85C-3FA9AA618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36A0F-D35D-9649-9411-47D9F5C6B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C9390F-085E-D04E-B401-2E63A6A3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5DB879-7A5B-6448-82B6-8EFDA880C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8EF66-C1D3-D644-96D3-E93A2426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23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E90EEE-6DA0-DB4A-9528-870D18C94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FBEF6-5457-3043-B620-2BE29AC81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F63EC-C2A7-EB4A-8E71-241724C25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834100-F070-AD4C-B025-37E5903F439D}" type="datetimeFigureOut">
              <a:rPr lang="en-US" smtClean="0"/>
              <a:t>6/14/20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22DBD-9F0A-564A-AA80-336E8D3012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353B9-7D6B-8B40-872B-2D04BD22E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18918-2377-9741-BA85-83EAA82464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4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1DA72F-4589-F14F-8682-F60E5834BD1D}"/>
              </a:ext>
            </a:extLst>
          </p:cNvPr>
          <p:cNvSpPr/>
          <p:nvPr/>
        </p:nvSpPr>
        <p:spPr>
          <a:xfrm>
            <a:off x="4828669" y="3299713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A9AC09-3700-0C4D-BE67-AA903AB72F8C}"/>
              </a:ext>
            </a:extLst>
          </p:cNvPr>
          <p:cNvSpPr/>
          <p:nvPr/>
        </p:nvSpPr>
        <p:spPr>
          <a:xfrm>
            <a:off x="2648995" y="3299713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12D75A-9A88-8547-B4B6-DDF393971110}"/>
              </a:ext>
            </a:extLst>
          </p:cNvPr>
          <p:cNvCxnSpPr>
            <a:cxnSpLocks/>
          </p:cNvCxnSpPr>
          <p:nvPr/>
        </p:nvCxnSpPr>
        <p:spPr>
          <a:xfrm flipH="1">
            <a:off x="3414539" y="3705683"/>
            <a:ext cx="141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B087ECE-73CE-4746-B19A-C83BE49059CB}"/>
              </a:ext>
            </a:extLst>
          </p:cNvPr>
          <p:cNvSpPr/>
          <p:nvPr/>
        </p:nvSpPr>
        <p:spPr>
          <a:xfrm>
            <a:off x="469321" y="3299713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BB28D-769E-6F44-AF80-5619E382098C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1234865" y="3705683"/>
            <a:ext cx="14141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83A062D-66E3-8343-AB2B-01697570758E}"/>
              </a:ext>
            </a:extLst>
          </p:cNvPr>
          <p:cNvSpPr/>
          <p:nvPr/>
        </p:nvSpPr>
        <p:spPr>
          <a:xfrm>
            <a:off x="4828669" y="1108352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6CD796-D83C-854E-8663-906A9207D9F6}"/>
              </a:ext>
            </a:extLst>
          </p:cNvPr>
          <p:cNvSpPr/>
          <p:nvPr/>
        </p:nvSpPr>
        <p:spPr>
          <a:xfrm>
            <a:off x="2637351" y="1108352"/>
            <a:ext cx="765544" cy="8119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6CDC2B-9F40-7048-8AD4-61F8DD31AAD8}"/>
              </a:ext>
            </a:extLst>
          </p:cNvPr>
          <p:cNvCxnSpPr>
            <a:cxnSpLocks/>
            <a:stCxn id="11" idx="2"/>
            <a:endCxn id="15" idx="6"/>
          </p:cNvCxnSpPr>
          <p:nvPr/>
        </p:nvCxnSpPr>
        <p:spPr>
          <a:xfrm flipH="1">
            <a:off x="3402895" y="1514322"/>
            <a:ext cx="14257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2CA47AC-E8C5-464D-8DE7-5633A9154C4A}"/>
              </a:ext>
            </a:extLst>
          </p:cNvPr>
          <p:cNvSpPr txBox="1"/>
          <p:nvPr/>
        </p:nvSpPr>
        <p:spPr>
          <a:xfrm>
            <a:off x="3553526" y="901843"/>
            <a:ext cx="1229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not in </a:t>
            </a:r>
            <a:r>
              <a:rPr lang="en-US" dirty="0" err="1"/>
              <a:t>c.s</a:t>
            </a:r>
            <a:r>
              <a:rPr lang="en-US" dirty="0"/>
              <a:t>.</a:t>
            </a:r>
          </a:p>
          <a:p>
            <a:pPr algn="ctr"/>
            <a:r>
              <a:rPr lang="en-US" dirty="0"/>
              <a:t>terminates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7738CF-14F5-FC42-867B-365FF699A93C}"/>
              </a:ext>
            </a:extLst>
          </p:cNvPr>
          <p:cNvSpPr txBox="1"/>
          <p:nvPr/>
        </p:nvSpPr>
        <p:spPr>
          <a:xfrm>
            <a:off x="3567505" y="3371612"/>
            <a:ext cx="120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terminates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7E1A48-AFCD-1D44-A83A-CF42FDE56357}"/>
              </a:ext>
            </a:extLst>
          </p:cNvPr>
          <p:cNvSpPr txBox="1"/>
          <p:nvPr/>
        </p:nvSpPr>
        <p:spPr>
          <a:xfrm>
            <a:off x="1399475" y="3371612"/>
            <a:ext cx="1201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terminates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19845C-141F-3942-935D-EDDA7A4F0DE1}"/>
              </a:ext>
            </a:extLst>
          </p:cNvPr>
          <p:cNvSpPr/>
          <p:nvPr/>
        </p:nvSpPr>
        <p:spPr>
          <a:xfrm rot="13687481">
            <a:off x="2416411" y="1647019"/>
            <a:ext cx="2222950" cy="2099228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EE53FD98-5728-254F-B2B4-E90C5D3A2E6A}"/>
              </a:ext>
            </a:extLst>
          </p:cNvPr>
          <p:cNvSpPr/>
          <p:nvPr/>
        </p:nvSpPr>
        <p:spPr>
          <a:xfrm rot="13687481">
            <a:off x="4592344" y="1647019"/>
            <a:ext cx="2222950" cy="2099228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31E2855-06B4-5C46-A67A-F9130B42F97C}"/>
              </a:ext>
            </a:extLst>
          </p:cNvPr>
          <p:cNvSpPr txBox="1"/>
          <p:nvPr/>
        </p:nvSpPr>
        <p:spPr>
          <a:xfrm>
            <a:off x="1359043" y="2180326"/>
            <a:ext cx="11314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enters </a:t>
            </a:r>
            <a:r>
              <a:rPr lang="en-US" dirty="0" err="1"/>
              <a:t>c.s</a:t>
            </a:r>
            <a:r>
              <a:rPr lang="en-US" dirty="0"/>
              <a:t>.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149690CC-F6B4-774C-9BB0-CD7094E17577}"/>
              </a:ext>
            </a:extLst>
          </p:cNvPr>
          <p:cNvSpPr/>
          <p:nvPr/>
        </p:nvSpPr>
        <p:spPr>
          <a:xfrm rot="2700000">
            <a:off x="3599942" y="1560390"/>
            <a:ext cx="2222950" cy="2099228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28AE7A61-2A24-4145-B5BC-0CA4BE622E0A}"/>
              </a:ext>
            </a:extLst>
          </p:cNvPr>
          <p:cNvSpPr/>
          <p:nvPr/>
        </p:nvSpPr>
        <p:spPr>
          <a:xfrm rot="2700000">
            <a:off x="1398608" y="1560389"/>
            <a:ext cx="2222950" cy="2099228"/>
          </a:xfrm>
          <a:prstGeom prst="arc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43491-7E73-F242-9DE8-B1D708A8BBC0}"/>
              </a:ext>
            </a:extLst>
          </p:cNvPr>
          <p:cNvSpPr txBox="1"/>
          <p:nvPr/>
        </p:nvSpPr>
        <p:spPr>
          <a:xfrm>
            <a:off x="5766061" y="2180326"/>
            <a:ext cx="112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process</a:t>
            </a:r>
          </a:p>
          <a:p>
            <a:pPr algn="ctr"/>
            <a:r>
              <a:rPr lang="en-US" dirty="0"/>
              <a:t>leaves </a:t>
            </a:r>
            <a:r>
              <a:rPr lang="en-US" dirty="0" err="1"/>
              <a:t>c.s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7800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B1DA72F-4589-F14F-8682-F60E5834BD1D}"/>
              </a:ext>
            </a:extLst>
          </p:cNvPr>
          <p:cNvSpPr/>
          <p:nvPr/>
        </p:nvSpPr>
        <p:spPr>
          <a:xfrm>
            <a:off x="4732301" y="3470828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2 0 0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A9AC09-3700-0C4D-BE67-AA903AB72F8C}"/>
              </a:ext>
            </a:extLst>
          </p:cNvPr>
          <p:cNvSpPr/>
          <p:nvPr/>
        </p:nvSpPr>
        <p:spPr>
          <a:xfrm>
            <a:off x="3318171" y="3470828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1 0 0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12D75A-9A88-8547-B4B6-DDF393971110}"/>
              </a:ext>
            </a:extLst>
          </p:cNvPr>
          <p:cNvCxnSpPr>
            <a:stCxn id="4" idx="2"/>
            <a:endCxn id="5" idx="6"/>
          </p:cNvCxnSpPr>
          <p:nvPr/>
        </p:nvCxnSpPr>
        <p:spPr>
          <a:xfrm flipH="1">
            <a:off x="4263656" y="3721461"/>
            <a:ext cx="4686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B087ECE-73CE-4746-B19A-C83BE49059CB}"/>
              </a:ext>
            </a:extLst>
          </p:cNvPr>
          <p:cNvSpPr/>
          <p:nvPr/>
        </p:nvSpPr>
        <p:spPr>
          <a:xfrm>
            <a:off x="1904046" y="3470828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0 0 0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ABB28D-769E-6F44-AF80-5619E382098C}"/>
              </a:ext>
            </a:extLst>
          </p:cNvPr>
          <p:cNvCxnSpPr>
            <a:cxnSpLocks/>
            <a:stCxn id="5" idx="2"/>
            <a:endCxn id="8" idx="6"/>
          </p:cNvCxnSpPr>
          <p:nvPr/>
        </p:nvCxnSpPr>
        <p:spPr>
          <a:xfrm flipH="1">
            <a:off x="2849531" y="3721461"/>
            <a:ext cx="4686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583A062D-66E3-8343-AB2B-01697570758E}"/>
              </a:ext>
            </a:extLst>
          </p:cNvPr>
          <p:cNvSpPr/>
          <p:nvPr/>
        </p:nvSpPr>
        <p:spPr>
          <a:xfrm>
            <a:off x="4732301" y="2369100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6CD796-D83C-854E-8663-906A9207D9F6}"/>
              </a:ext>
            </a:extLst>
          </p:cNvPr>
          <p:cNvSpPr/>
          <p:nvPr/>
        </p:nvSpPr>
        <p:spPr>
          <a:xfrm>
            <a:off x="3306527" y="2369100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1 1 0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16CDC2B-9F40-7048-8AD4-61F8DD31AAD8}"/>
              </a:ext>
            </a:extLst>
          </p:cNvPr>
          <p:cNvCxnSpPr>
            <a:cxnSpLocks/>
            <a:stCxn id="11" idx="2"/>
            <a:endCxn id="15" idx="6"/>
          </p:cNvCxnSpPr>
          <p:nvPr/>
        </p:nvCxnSpPr>
        <p:spPr>
          <a:xfrm flipH="1">
            <a:off x="4252012" y="2619733"/>
            <a:ext cx="480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A965C756-96FC-9243-A150-58F38264E091}"/>
              </a:ext>
            </a:extLst>
          </p:cNvPr>
          <p:cNvSpPr/>
          <p:nvPr/>
        </p:nvSpPr>
        <p:spPr>
          <a:xfrm>
            <a:off x="4732301" y="1295211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2 2 0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63F90A5-8A75-3D46-9E38-37D401E57DC3}"/>
              </a:ext>
            </a:extLst>
          </p:cNvPr>
          <p:cNvSpPr/>
          <p:nvPr/>
        </p:nvSpPr>
        <p:spPr>
          <a:xfrm>
            <a:off x="4732301" y="4555349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2 0 1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83A22C0-0128-C64B-8D13-0A6828C53BDC}"/>
              </a:ext>
            </a:extLst>
          </p:cNvPr>
          <p:cNvSpPr/>
          <p:nvPr/>
        </p:nvSpPr>
        <p:spPr>
          <a:xfrm>
            <a:off x="3306527" y="4555349"/>
            <a:ext cx="945485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1 0 1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49BF357-1B2F-F746-9356-8F26359FFDE7}"/>
              </a:ext>
            </a:extLst>
          </p:cNvPr>
          <p:cNvCxnSpPr>
            <a:cxnSpLocks/>
            <a:stCxn id="37" idx="2"/>
            <a:endCxn id="38" idx="6"/>
          </p:cNvCxnSpPr>
          <p:nvPr/>
        </p:nvCxnSpPr>
        <p:spPr>
          <a:xfrm flipH="1">
            <a:off x="4252012" y="4805982"/>
            <a:ext cx="480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6EC626-8FC3-DC47-87DD-800DA38EF9A3}"/>
              </a:ext>
            </a:extLst>
          </p:cNvPr>
          <p:cNvGrpSpPr/>
          <p:nvPr/>
        </p:nvGrpSpPr>
        <p:grpSpPr>
          <a:xfrm>
            <a:off x="4628460" y="1664016"/>
            <a:ext cx="1153165" cy="861463"/>
            <a:chOff x="6515069" y="931263"/>
            <a:chExt cx="3091630" cy="2309579"/>
          </a:xfrm>
        </p:grpSpPr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9BA7551B-EE2A-E040-8B34-6073BF84BC95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C3D2E0F8-6B3A-F341-A8CF-11CFC9BED492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7C7B314-2147-7545-955E-EB7DF46A6534}"/>
              </a:ext>
            </a:extLst>
          </p:cNvPr>
          <p:cNvGrpSpPr/>
          <p:nvPr/>
        </p:nvGrpSpPr>
        <p:grpSpPr>
          <a:xfrm>
            <a:off x="3206060" y="2747749"/>
            <a:ext cx="1153165" cy="861463"/>
            <a:chOff x="6515069" y="931263"/>
            <a:chExt cx="3091630" cy="2309579"/>
          </a:xfrm>
        </p:grpSpPr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C08FC5F-C490-7945-A086-49087D213361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EBC27A93-8689-8140-AF14-D46DE0E8194D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60D0057-8A04-2549-BFFA-148B6EEE92BA}"/>
              </a:ext>
            </a:extLst>
          </p:cNvPr>
          <p:cNvGrpSpPr/>
          <p:nvPr/>
        </p:nvGrpSpPr>
        <p:grpSpPr>
          <a:xfrm>
            <a:off x="4636926" y="2747749"/>
            <a:ext cx="1153165" cy="861463"/>
            <a:chOff x="6515069" y="931263"/>
            <a:chExt cx="3091630" cy="2309579"/>
          </a:xfrm>
        </p:grpSpPr>
        <p:sp>
          <p:nvSpPr>
            <p:cNvPr id="67" name="Arc 66">
              <a:extLst>
                <a:ext uri="{FF2B5EF4-FFF2-40B4-BE49-F238E27FC236}">
                  <a16:creationId xmlns:a16="http://schemas.microsoft.com/office/drawing/2014/main" id="{BFF5F388-A54F-4F4A-867A-75B093CE2B15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7BD1683D-4746-7F44-8C07-38649F30D44F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043144EB-A049-9F4D-998A-2A55AF8DE73D}"/>
              </a:ext>
            </a:extLst>
          </p:cNvPr>
          <p:cNvSpPr txBox="1"/>
          <p:nvPr/>
        </p:nvSpPr>
        <p:spPr>
          <a:xfrm>
            <a:off x="1998488" y="737591"/>
            <a:ext cx="28358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/>
              <a:t>process not in </a:t>
            </a:r>
            <a:r>
              <a:rPr lang="en-US" dirty="0" err="1"/>
              <a:t>c.s</a:t>
            </a:r>
            <a:r>
              <a:rPr lang="en-US" dirty="0"/>
              <a:t>. leaves</a:t>
            </a:r>
          </a:p>
          <a:p>
            <a:pPr marL="342900" indent="-342900">
              <a:buAutoNum type="arabicParenBoth"/>
            </a:pPr>
            <a:r>
              <a:rPr lang="en-US" dirty="0"/>
              <a:t>process enters </a:t>
            </a:r>
            <a:r>
              <a:rPr lang="en-US" dirty="0" err="1"/>
              <a:t>r.c.s</a:t>
            </a:r>
            <a:r>
              <a:rPr lang="en-US" dirty="0"/>
              <a:t>.</a:t>
            </a:r>
          </a:p>
          <a:p>
            <a:pPr marL="342900" indent="-342900">
              <a:buAutoNum type="arabicParenBoth"/>
            </a:pPr>
            <a:r>
              <a:rPr lang="en-US" dirty="0"/>
              <a:t>process leaves </a:t>
            </a:r>
            <a:r>
              <a:rPr lang="en-US" dirty="0" err="1"/>
              <a:t>r.c.s</a:t>
            </a:r>
            <a:r>
              <a:rPr lang="en-US" dirty="0"/>
              <a:t>.</a:t>
            </a:r>
          </a:p>
          <a:p>
            <a:pPr marL="342900" indent="-342900">
              <a:buAutoNum type="arabicParenBoth"/>
            </a:pPr>
            <a:r>
              <a:rPr lang="en-US" dirty="0"/>
              <a:t>process enters </a:t>
            </a:r>
            <a:r>
              <a:rPr lang="en-US" dirty="0" err="1"/>
              <a:t>w.c.s</a:t>
            </a:r>
            <a:r>
              <a:rPr lang="en-US" dirty="0"/>
              <a:t>.</a:t>
            </a:r>
          </a:p>
          <a:p>
            <a:pPr marL="342900" indent="-342900">
              <a:buAutoNum type="arabicParenBoth"/>
            </a:pPr>
            <a:r>
              <a:rPr lang="en-US" dirty="0"/>
              <a:t>process leaves </a:t>
            </a:r>
            <a:r>
              <a:rPr lang="en-US" dirty="0" err="1"/>
              <a:t>w.c.s</a:t>
            </a:r>
            <a:r>
              <a:rPr lang="en-US" dirty="0"/>
              <a:t>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71492A1D-9B52-6F4B-AC6E-39B55521BD7D}"/>
              </a:ext>
            </a:extLst>
          </p:cNvPr>
          <p:cNvSpPr txBox="1"/>
          <p:nvPr/>
        </p:nvSpPr>
        <p:spPr>
          <a:xfrm>
            <a:off x="2887883" y="33791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8ACDC64-A1DF-CB4A-873C-31A8793BB42E}"/>
              </a:ext>
            </a:extLst>
          </p:cNvPr>
          <p:cNvSpPr txBox="1"/>
          <p:nvPr/>
        </p:nvSpPr>
        <p:spPr>
          <a:xfrm>
            <a:off x="4293350" y="33791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A330340-1A2E-294E-AE43-D9F578A26C97}"/>
              </a:ext>
            </a:extLst>
          </p:cNvPr>
          <p:cNvSpPr txBox="1"/>
          <p:nvPr/>
        </p:nvSpPr>
        <p:spPr>
          <a:xfrm>
            <a:off x="4293350" y="22869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891DC31-C3C7-D144-9A47-B432B617CB19}"/>
              </a:ext>
            </a:extLst>
          </p:cNvPr>
          <p:cNvSpPr txBox="1"/>
          <p:nvPr/>
        </p:nvSpPr>
        <p:spPr>
          <a:xfrm>
            <a:off x="4293350" y="44628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(1)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3960CBA-2DB0-794D-874C-9EB543DB85F8}"/>
              </a:ext>
            </a:extLst>
          </p:cNvPr>
          <p:cNvSpPr txBox="1"/>
          <p:nvPr/>
        </p:nvSpPr>
        <p:spPr>
          <a:xfrm>
            <a:off x="3175750" y="29812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5518840-0F6E-8240-BBAF-58B1E470A6FB}"/>
              </a:ext>
            </a:extLst>
          </p:cNvPr>
          <p:cNvSpPr txBox="1"/>
          <p:nvPr/>
        </p:nvSpPr>
        <p:spPr>
          <a:xfrm>
            <a:off x="4598150" y="2981220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CB42EE5-257F-9D4F-89DF-E58ECD087D8C}"/>
              </a:ext>
            </a:extLst>
          </p:cNvPr>
          <p:cNvSpPr txBox="1"/>
          <p:nvPr/>
        </p:nvSpPr>
        <p:spPr>
          <a:xfrm>
            <a:off x="4598150" y="18805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(2)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AC6502D-D7FC-2448-A7B9-6A282B4E3311}"/>
              </a:ext>
            </a:extLst>
          </p:cNvPr>
          <p:cNvSpPr txBox="1"/>
          <p:nvPr/>
        </p:nvSpPr>
        <p:spPr>
          <a:xfrm>
            <a:off x="5385550" y="18805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A7387D6-3396-F948-A988-4FB658225919}"/>
              </a:ext>
            </a:extLst>
          </p:cNvPr>
          <p:cNvSpPr txBox="1"/>
          <p:nvPr/>
        </p:nvSpPr>
        <p:spPr>
          <a:xfrm>
            <a:off x="5385550" y="29727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EC97CB5-A7D2-CC4A-BEF6-18B153FB4C40}"/>
              </a:ext>
            </a:extLst>
          </p:cNvPr>
          <p:cNvSpPr txBox="1"/>
          <p:nvPr/>
        </p:nvSpPr>
        <p:spPr>
          <a:xfrm>
            <a:off x="3954684" y="2972753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(3)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D5B5866-DE51-9C4B-8E6C-8788B113C13A}"/>
              </a:ext>
            </a:extLst>
          </p:cNvPr>
          <p:cNvSpPr txBox="1"/>
          <p:nvPr/>
        </p:nvSpPr>
        <p:spPr>
          <a:xfrm>
            <a:off x="3954684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F69E044-6DD0-6B44-B2E7-E50915D4E754}"/>
              </a:ext>
            </a:extLst>
          </p:cNvPr>
          <p:cNvSpPr txBox="1"/>
          <p:nvPr/>
        </p:nvSpPr>
        <p:spPr>
          <a:xfrm>
            <a:off x="5385550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(5)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61A184E-5E3F-BA42-8060-1A1F51CE3265}"/>
              </a:ext>
            </a:extLst>
          </p:cNvPr>
          <p:cNvSpPr txBox="1"/>
          <p:nvPr/>
        </p:nvSpPr>
        <p:spPr>
          <a:xfrm>
            <a:off x="4615084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2D6EC99-FC4C-9140-A18F-36D95D1CE5AF}"/>
              </a:ext>
            </a:extLst>
          </p:cNvPr>
          <p:cNvSpPr txBox="1"/>
          <p:nvPr/>
        </p:nvSpPr>
        <p:spPr>
          <a:xfrm>
            <a:off x="3184217" y="4056486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(4)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886E1A1E-3ACD-874B-BE68-A250738CB0A0}"/>
              </a:ext>
            </a:extLst>
          </p:cNvPr>
          <p:cNvGrpSpPr/>
          <p:nvPr/>
        </p:nvGrpSpPr>
        <p:grpSpPr>
          <a:xfrm flipV="1">
            <a:off x="3201151" y="3835287"/>
            <a:ext cx="1153165" cy="853674"/>
            <a:chOff x="6515069" y="931263"/>
            <a:chExt cx="3091630" cy="2309579"/>
          </a:xfrm>
        </p:grpSpPr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FBF8849C-4E24-7C49-A364-2C8C2B3C6A54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Arc 94">
              <a:extLst>
                <a:ext uri="{FF2B5EF4-FFF2-40B4-BE49-F238E27FC236}">
                  <a16:creationId xmlns:a16="http://schemas.microsoft.com/office/drawing/2014/main" id="{FFC1049F-C46B-8547-AEE1-8AFEC57B92C6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52E6C563-876D-4D4C-A464-9ED73C09AF4D}"/>
              </a:ext>
            </a:extLst>
          </p:cNvPr>
          <p:cNvGrpSpPr/>
          <p:nvPr/>
        </p:nvGrpSpPr>
        <p:grpSpPr>
          <a:xfrm flipV="1">
            <a:off x="4632017" y="3835287"/>
            <a:ext cx="1153165" cy="853674"/>
            <a:chOff x="6515069" y="931263"/>
            <a:chExt cx="3091630" cy="2309579"/>
          </a:xfrm>
        </p:grpSpPr>
        <p:sp>
          <p:nvSpPr>
            <p:cNvPr id="97" name="Arc 96">
              <a:extLst>
                <a:ext uri="{FF2B5EF4-FFF2-40B4-BE49-F238E27FC236}">
                  <a16:creationId xmlns:a16="http://schemas.microsoft.com/office/drawing/2014/main" id="{D0AFA5EB-191D-7D49-B4BC-993A0DEF7047}"/>
                </a:ext>
              </a:extLst>
            </p:cNvPr>
            <p:cNvSpPr/>
            <p:nvPr/>
          </p:nvSpPr>
          <p:spPr>
            <a:xfrm rot="13687481">
              <a:off x="7445610" y="1079753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Arc 97">
              <a:extLst>
                <a:ext uri="{FF2B5EF4-FFF2-40B4-BE49-F238E27FC236}">
                  <a16:creationId xmlns:a16="http://schemas.microsoft.com/office/drawing/2014/main" id="{A4DFCAE0-5528-C542-84FA-6FCEE7205DCF}"/>
                </a:ext>
              </a:extLst>
            </p:cNvPr>
            <p:cNvSpPr/>
            <p:nvPr/>
          </p:nvSpPr>
          <p:spPr>
            <a:xfrm rot="2700000">
              <a:off x="6453208" y="993124"/>
              <a:ext cx="2222950" cy="2099228"/>
            </a:xfrm>
            <a:prstGeom prst="arc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48934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5429BEC-6F3D-0940-9B82-D7B8E11B822F}"/>
              </a:ext>
            </a:extLst>
          </p:cNvPr>
          <p:cNvSpPr/>
          <p:nvPr/>
        </p:nvSpPr>
        <p:spPr>
          <a:xfrm>
            <a:off x="8647437" y="4545623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C391D2-4E44-8948-93A3-C300D03094B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7951356" y="4796256"/>
            <a:ext cx="696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FFF1C021-74D6-A540-95B1-6EDB870BFBA8}"/>
              </a:ext>
            </a:extLst>
          </p:cNvPr>
          <p:cNvSpPr/>
          <p:nvPr/>
        </p:nvSpPr>
        <p:spPr>
          <a:xfrm>
            <a:off x="7221661" y="4545623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6F60DD-6CC1-8147-93A8-8222723C231E}"/>
              </a:ext>
            </a:extLst>
          </p:cNvPr>
          <p:cNvCxnSpPr>
            <a:cxnSpLocks/>
            <a:stCxn id="24" idx="2"/>
          </p:cNvCxnSpPr>
          <p:nvPr/>
        </p:nvCxnSpPr>
        <p:spPr>
          <a:xfrm flipH="1">
            <a:off x="6517521" y="4796256"/>
            <a:ext cx="704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ABE965D-D196-EF47-9BA6-06855CEB0E65}"/>
              </a:ext>
            </a:extLst>
          </p:cNvPr>
          <p:cNvSpPr/>
          <p:nvPr/>
        </p:nvSpPr>
        <p:spPr>
          <a:xfrm>
            <a:off x="5795197" y="4561965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CC33C0-E372-7A47-BA90-140BEEC904B6}"/>
              </a:ext>
            </a:extLst>
          </p:cNvPr>
          <p:cNvSpPr/>
          <p:nvPr/>
        </p:nvSpPr>
        <p:spPr>
          <a:xfrm>
            <a:off x="7213601" y="3435899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F7DB505-C557-3A40-8A22-290BBFC9DACA}"/>
              </a:ext>
            </a:extLst>
          </p:cNvPr>
          <p:cNvSpPr/>
          <p:nvPr/>
        </p:nvSpPr>
        <p:spPr>
          <a:xfrm>
            <a:off x="5808134" y="3435899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1CB5C0-963E-E84C-A5A3-D857ED12FE62}"/>
              </a:ext>
            </a:extLst>
          </p:cNvPr>
          <p:cNvCxnSpPr>
            <a:cxnSpLocks/>
            <a:stCxn id="24" idx="0"/>
            <a:endCxn id="28" idx="4"/>
          </p:cNvCxnSpPr>
          <p:nvPr/>
        </p:nvCxnSpPr>
        <p:spPr>
          <a:xfrm flipH="1" flipV="1">
            <a:off x="7578447" y="3937165"/>
            <a:ext cx="8060" cy="60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35F5E10-E4F0-124D-A2CC-80FE0079BE7B}"/>
              </a:ext>
            </a:extLst>
          </p:cNvPr>
          <p:cNvCxnSpPr>
            <a:cxnSpLocks/>
            <a:stCxn id="26" idx="0"/>
            <a:endCxn id="30" idx="4"/>
          </p:cNvCxnSpPr>
          <p:nvPr/>
        </p:nvCxnSpPr>
        <p:spPr>
          <a:xfrm flipV="1">
            <a:off x="6160043" y="3937165"/>
            <a:ext cx="12937" cy="62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699EFC5-C7C4-F94C-A205-4B5E2E204E6A}"/>
              </a:ext>
            </a:extLst>
          </p:cNvPr>
          <p:cNvSpPr/>
          <p:nvPr/>
        </p:nvSpPr>
        <p:spPr>
          <a:xfrm>
            <a:off x="5808134" y="2309832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145BBA-11E1-DF40-A589-97CC0DE20E1C}"/>
              </a:ext>
            </a:extLst>
          </p:cNvPr>
          <p:cNvCxnSpPr>
            <a:cxnSpLocks/>
            <a:stCxn id="30" idx="0"/>
            <a:endCxn id="35" idx="4"/>
          </p:cNvCxnSpPr>
          <p:nvPr/>
        </p:nvCxnSpPr>
        <p:spPr>
          <a:xfrm flipV="1">
            <a:off x="6172980" y="2811098"/>
            <a:ext cx="0" cy="624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29EF5FA-E8A4-3748-BBD1-8F43F80675B8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6517521" y="3686532"/>
            <a:ext cx="696080" cy="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47035B-372E-1942-9350-DC92A1FC85C7}"/>
              </a:ext>
            </a:extLst>
          </p:cNvPr>
          <p:cNvCxnSpPr>
            <a:cxnSpLocks/>
            <a:endCxn id="41" idx="6"/>
          </p:cNvCxnSpPr>
          <p:nvPr/>
        </p:nvCxnSpPr>
        <p:spPr>
          <a:xfrm flipH="1">
            <a:off x="5119422" y="3686532"/>
            <a:ext cx="710048" cy="9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CDCFF4D1-B912-BE45-90F2-A553EE9B3257}"/>
              </a:ext>
            </a:extLst>
          </p:cNvPr>
          <p:cNvSpPr/>
          <p:nvPr/>
        </p:nvSpPr>
        <p:spPr>
          <a:xfrm>
            <a:off x="4389730" y="3444956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0 1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A5DE40-6BEE-8244-B5EB-03867AF08A97}"/>
              </a:ext>
            </a:extLst>
          </p:cNvPr>
          <p:cNvSpPr/>
          <p:nvPr/>
        </p:nvSpPr>
        <p:spPr>
          <a:xfrm>
            <a:off x="4385734" y="2309832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0 2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B7A1977-BC20-2240-B49F-66D81C7F5375}"/>
              </a:ext>
            </a:extLst>
          </p:cNvPr>
          <p:cNvCxnSpPr>
            <a:cxnSpLocks/>
            <a:stCxn id="41" idx="0"/>
            <a:endCxn id="42" idx="4"/>
          </p:cNvCxnSpPr>
          <p:nvPr/>
        </p:nvCxnSpPr>
        <p:spPr>
          <a:xfrm flipH="1" flipV="1">
            <a:off x="4750580" y="2811098"/>
            <a:ext cx="3996" cy="633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9D2FD23-9944-9D4E-B0BC-2C317361D8F1}"/>
              </a:ext>
            </a:extLst>
          </p:cNvPr>
          <p:cNvCxnSpPr>
            <a:cxnSpLocks/>
            <a:stCxn id="35" idx="2"/>
            <a:endCxn id="42" idx="6"/>
          </p:cNvCxnSpPr>
          <p:nvPr/>
        </p:nvCxnSpPr>
        <p:spPr>
          <a:xfrm flipH="1">
            <a:off x="5115426" y="2560465"/>
            <a:ext cx="6927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54CAAAAF-082D-3044-9C37-3BE2CF53EBFC}"/>
              </a:ext>
            </a:extLst>
          </p:cNvPr>
          <p:cNvSpPr/>
          <p:nvPr/>
        </p:nvSpPr>
        <p:spPr>
          <a:xfrm>
            <a:off x="4385734" y="1175299"/>
            <a:ext cx="729692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0 3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F11432-85A3-D94D-82CD-0871BF270918}"/>
              </a:ext>
            </a:extLst>
          </p:cNvPr>
          <p:cNvCxnSpPr>
            <a:cxnSpLocks/>
            <a:stCxn id="42" idx="0"/>
            <a:endCxn id="46" idx="4"/>
          </p:cNvCxnSpPr>
          <p:nvPr/>
        </p:nvCxnSpPr>
        <p:spPr>
          <a:xfrm flipV="1">
            <a:off x="4750580" y="1676565"/>
            <a:ext cx="0" cy="633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8D90000-FAAD-E244-B17F-0B44AFA11F57}"/>
              </a:ext>
            </a:extLst>
          </p:cNvPr>
          <p:cNvCxnSpPr>
            <a:cxnSpLocks/>
          </p:cNvCxnSpPr>
          <p:nvPr/>
        </p:nvCxnSpPr>
        <p:spPr>
          <a:xfrm flipH="1">
            <a:off x="7087756" y="1600746"/>
            <a:ext cx="6960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118C5A4-78C6-E04B-8B4F-98A182D0D739}"/>
              </a:ext>
            </a:extLst>
          </p:cNvPr>
          <p:cNvCxnSpPr>
            <a:cxnSpLocks/>
          </p:cNvCxnSpPr>
          <p:nvPr/>
        </p:nvCxnSpPr>
        <p:spPr>
          <a:xfrm flipH="1" flipV="1">
            <a:off x="7783837" y="1778165"/>
            <a:ext cx="8060" cy="608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EDFFA5CE-3005-F345-A1A8-F1F9D941B028}"/>
              </a:ext>
            </a:extLst>
          </p:cNvPr>
          <p:cNvSpPr txBox="1"/>
          <p:nvPr/>
        </p:nvSpPr>
        <p:spPr>
          <a:xfrm>
            <a:off x="7943293" y="1401886"/>
            <a:ext cx="9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produce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379E62-C4FD-8F4F-A571-565DAEF9F0BC}"/>
              </a:ext>
            </a:extLst>
          </p:cNvPr>
          <p:cNvSpPr txBox="1"/>
          <p:nvPr/>
        </p:nvSpPr>
        <p:spPr>
          <a:xfrm>
            <a:off x="7943293" y="1896534"/>
            <a:ext cx="103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consume</a:t>
            </a:r>
          </a:p>
        </p:txBody>
      </p:sp>
    </p:spTree>
    <p:extLst>
      <p:ext uri="{BB962C8B-B14F-4D97-AF65-F5344CB8AC3E}">
        <p14:creationId xmlns:p14="http://schemas.microsoft.com/office/powerpoint/2010/main" val="1071454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val 20">
            <a:extLst>
              <a:ext uri="{FF2B5EF4-FFF2-40B4-BE49-F238E27FC236}">
                <a16:creationId xmlns:a16="http://schemas.microsoft.com/office/drawing/2014/main" id="{F5429BEC-6F3D-0940-9B82-D7B8E11B822F}"/>
              </a:ext>
            </a:extLst>
          </p:cNvPr>
          <p:cNvSpPr/>
          <p:nvPr/>
        </p:nvSpPr>
        <p:spPr>
          <a:xfrm>
            <a:off x="10846519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0 0 0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FC391D2-4E44-8948-93A3-C300D03094BA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10150439" y="3243227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E5E1A70-442A-C54A-9B5B-BDA1810710FA}"/>
              </a:ext>
            </a:extLst>
          </p:cNvPr>
          <p:cNvSpPr/>
          <p:nvPr/>
        </p:nvSpPr>
        <p:spPr>
          <a:xfrm>
            <a:off x="9198471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0 1 0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423C0-1B5C-3D40-A073-04D89D8668E1}"/>
              </a:ext>
            </a:extLst>
          </p:cNvPr>
          <p:cNvCxnSpPr>
            <a:cxnSpLocks/>
            <a:stCxn id="27" idx="1"/>
            <a:endCxn id="51" idx="5"/>
          </p:cNvCxnSpPr>
          <p:nvPr/>
        </p:nvCxnSpPr>
        <p:spPr>
          <a:xfrm flipH="1" flipV="1">
            <a:off x="8383091" y="2389094"/>
            <a:ext cx="958244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E71D2CD3-9F2B-D746-9795-C23466F135D6}"/>
              </a:ext>
            </a:extLst>
          </p:cNvPr>
          <p:cNvSpPr/>
          <p:nvPr/>
        </p:nvSpPr>
        <p:spPr>
          <a:xfrm>
            <a:off x="9198471" y="1961237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1 0 0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F6D4356-4E1C-E340-859A-EB35CCE9A945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8502391" y="2211870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134578A5-139E-B040-98E1-E51D8A24413F}"/>
              </a:ext>
            </a:extLst>
          </p:cNvPr>
          <p:cNvSpPr/>
          <p:nvPr/>
        </p:nvSpPr>
        <p:spPr>
          <a:xfrm>
            <a:off x="9198471" y="4013319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0 0 1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A2F65A-8F4D-E641-B13C-1532ADD0C85A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502391" y="4263952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08FBB7B-A2EE-D942-B427-014D10EDB9E6}"/>
              </a:ext>
            </a:extLst>
          </p:cNvPr>
          <p:cNvCxnSpPr>
            <a:cxnSpLocks/>
            <a:stCxn id="21" idx="3"/>
            <a:endCxn id="37" idx="7"/>
          </p:cNvCxnSpPr>
          <p:nvPr/>
        </p:nvCxnSpPr>
        <p:spPr>
          <a:xfrm flipH="1">
            <a:off x="10031141" y="3420451"/>
            <a:ext cx="958242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2D8628D-2911-EA4D-99D0-58C306F7FCB6}"/>
              </a:ext>
            </a:extLst>
          </p:cNvPr>
          <p:cNvCxnSpPr>
            <a:cxnSpLocks/>
            <a:stCxn id="21" idx="1"/>
            <a:endCxn id="31" idx="5"/>
          </p:cNvCxnSpPr>
          <p:nvPr/>
        </p:nvCxnSpPr>
        <p:spPr>
          <a:xfrm flipH="1" flipV="1">
            <a:off x="10031141" y="2389094"/>
            <a:ext cx="958242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9A8E4881-2BF7-9B44-A54B-98976FFE13DD}"/>
              </a:ext>
            </a:extLst>
          </p:cNvPr>
          <p:cNvSpPr/>
          <p:nvPr/>
        </p:nvSpPr>
        <p:spPr>
          <a:xfrm>
            <a:off x="7550421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1 0 1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B19279-662D-D442-A960-9A9D39A8C163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6854341" y="3243227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C6103330-805A-464A-888A-9579BEC607FE}"/>
              </a:ext>
            </a:extLst>
          </p:cNvPr>
          <p:cNvSpPr/>
          <p:nvPr/>
        </p:nvSpPr>
        <p:spPr>
          <a:xfrm>
            <a:off x="7550421" y="1961237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1 1 0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4EAC6A-6A1F-B94D-A032-1898876CC070}"/>
              </a:ext>
            </a:extLst>
          </p:cNvPr>
          <p:cNvCxnSpPr>
            <a:cxnSpLocks/>
            <a:stCxn id="51" idx="3"/>
            <a:endCxn id="59" idx="7"/>
          </p:cNvCxnSpPr>
          <p:nvPr/>
        </p:nvCxnSpPr>
        <p:spPr>
          <a:xfrm flipH="1">
            <a:off x="6713785" y="2389094"/>
            <a:ext cx="979500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C4908EBE-C669-C94A-8FDE-6A7D10B79F6A}"/>
              </a:ext>
            </a:extLst>
          </p:cNvPr>
          <p:cNvSpPr/>
          <p:nvPr/>
        </p:nvSpPr>
        <p:spPr>
          <a:xfrm>
            <a:off x="7550421" y="4013319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0 1 1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7D7375E-49F6-3B47-A27D-189244210D3B}"/>
              </a:ext>
            </a:extLst>
          </p:cNvPr>
          <p:cNvCxnSpPr>
            <a:cxnSpLocks/>
            <a:stCxn id="31" idx="3"/>
            <a:endCxn id="48" idx="7"/>
          </p:cNvCxnSpPr>
          <p:nvPr/>
        </p:nvCxnSpPr>
        <p:spPr>
          <a:xfrm flipH="1">
            <a:off x="8383091" y="2389094"/>
            <a:ext cx="958244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D36557E-A405-B54F-B6E7-4C74E207CA44}"/>
              </a:ext>
            </a:extLst>
          </p:cNvPr>
          <p:cNvCxnSpPr>
            <a:cxnSpLocks/>
            <a:stCxn id="27" idx="3"/>
            <a:endCxn id="53" idx="7"/>
          </p:cNvCxnSpPr>
          <p:nvPr/>
        </p:nvCxnSpPr>
        <p:spPr>
          <a:xfrm flipH="1">
            <a:off x="8383091" y="3420451"/>
            <a:ext cx="958244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310CC4C-2AF2-AC4B-B1DB-70D6C7BA5E77}"/>
              </a:ext>
            </a:extLst>
          </p:cNvPr>
          <p:cNvCxnSpPr>
            <a:cxnSpLocks/>
            <a:stCxn id="37" idx="1"/>
            <a:endCxn id="48" idx="5"/>
          </p:cNvCxnSpPr>
          <p:nvPr/>
        </p:nvCxnSpPr>
        <p:spPr>
          <a:xfrm flipH="1" flipV="1">
            <a:off x="8383091" y="3420451"/>
            <a:ext cx="958244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3C73C030-69A4-5F44-AD7F-BB66BE10E008}"/>
              </a:ext>
            </a:extLst>
          </p:cNvPr>
          <p:cNvSpPr/>
          <p:nvPr/>
        </p:nvSpPr>
        <p:spPr>
          <a:xfrm>
            <a:off x="5881115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1 1 1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F24CE96-F282-2341-9A8D-B6A1F9B4ACD1}"/>
              </a:ext>
            </a:extLst>
          </p:cNvPr>
          <p:cNvCxnSpPr>
            <a:cxnSpLocks/>
            <a:stCxn id="53" idx="1"/>
            <a:endCxn id="59" idx="5"/>
          </p:cNvCxnSpPr>
          <p:nvPr/>
        </p:nvCxnSpPr>
        <p:spPr>
          <a:xfrm flipH="1" flipV="1">
            <a:off x="6713785" y="3420451"/>
            <a:ext cx="979500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26622BA-B86A-6545-9ACA-7B8E0C823DA6}"/>
              </a:ext>
            </a:extLst>
          </p:cNvPr>
          <p:cNvCxnSpPr>
            <a:cxnSpLocks/>
          </p:cNvCxnSpPr>
          <p:nvPr/>
        </p:nvCxnSpPr>
        <p:spPr>
          <a:xfrm flipH="1">
            <a:off x="5172093" y="3243227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B93344CD-A198-F148-BCEE-C3286E471451}"/>
              </a:ext>
            </a:extLst>
          </p:cNvPr>
          <p:cNvSpPr/>
          <p:nvPr/>
        </p:nvSpPr>
        <p:spPr>
          <a:xfrm>
            <a:off x="4220125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1 2 1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335EDF9C-1E14-5A47-9ACC-31BEF0EE64BB}"/>
              </a:ext>
            </a:extLst>
          </p:cNvPr>
          <p:cNvCxnSpPr>
            <a:cxnSpLocks/>
            <a:stCxn id="88" idx="1"/>
            <a:endCxn id="98" idx="5"/>
          </p:cNvCxnSpPr>
          <p:nvPr/>
        </p:nvCxnSpPr>
        <p:spPr>
          <a:xfrm flipH="1" flipV="1">
            <a:off x="3404745" y="2389094"/>
            <a:ext cx="958244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D1F819AC-23BE-A344-AABC-BB012BD6C07B}"/>
              </a:ext>
            </a:extLst>
          </p:cNvPr>
          <p:cNvSpPr/>
          <p:nvPr/>
        </p:nvSpPr>
        <p:spPr>
          <a:xfrm>
            <a:off x="4220125" y="1961237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2 1 1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1E8AB99-BC1E-C14D-B42F-F6E2B7F64724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3524045" y="2211870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C2EB8B65-98D1-1E4F-9C8E-6C63C194EDCF}"/>
              </a:ext>
            </a:extLst>
          </p:cNvPr>
          <p:cNvSpPr/>
          <p:nvPr/>
        </p:nvSpPr>
        <p:spPr>
          <a:xfrm>
            <a:off x="4220125" y="4013319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1 1 2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5B7603D7-E59A-094E-B775-E75B590B6A47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3524045" y="4263952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0BB581A-11A0-AF46-A363-60D7485190E8}"/>
              </a:ext>
            </a:extLst>
          </p:cNvPr>
          <p:cNvCxnSpPr>
            <a:cxnSpLocks/>
            <a:endCxn id="92" idx="7"/>
          </p:cNvCxnSpPr>
          <p:nvPr/>
        </p:nvCxnSpPr>
        <p:spPr>
          <a:xfrm flipH="1">
            <a:off x="5052795" y="3420451"/>
            <a:ext cx="958242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85CE75C8-E8D4-B845-BAA6-0418FC0A71B9}"/>
              </a:ext>
            </a:extLst>
          </p:cNvPr>
          <p:cNvCxnSpPr>
            <a:cxnSpLocks/>
            <a:endCxn id="90" idx="5"/>
          </p:cNvCxnSpPr>
          <p:nvPr/>
        </p:nvCxnSpPr>
        <p:spPr>
          <a:xfrm flipH="1" flipV="1">
            <a:off x="5052795" y="2389094"/>
            <a:ext cx="958242" cy="676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FBC08263-12C3-3844-902C-1CCE0DD9B669}"/>
              </a:ext>
            </a:extLst>
          </p:cNvPr>
          <p:cNvSpPr/>
          <p:nvPr/>
        </p:nvSpPr>
        <p:spPr>
          <a:xfrm>
            <a:off x="2572075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2 1 2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99F5947-6E69-984B-A3D4-298E347E3DB4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1875995" y="3243227"/>
            <a:ext cx="6960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Oval 97">
            <a:extLst>
              <a:ext uri="{FF2B5EF4-FFF2-40B4-BE49-F238E27FC236}">
                <a16:creationId xmlns:a16="http://schemas.microsoft.com/office/drawing/2014/main" id="{A074F0D1-CBFB-DA46-A5CA-77B04F2D8B25}"/>
              </a:ext>
            </a:extLst>
          </p:cNvPr>
          <p:cNvSpPr/>
          <p:nvPr/>
        </p:nvSpPr>
        <p:spPr>
          <a:xfrm>
            <a:off x="2572075" y="1961237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2 2 1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AE0B86C-D72C-D346-A039-292F1B143B34}"/>
              </a:ext>
            </a:extLst>
          </p:cNvPr>
          <p:cNvCxnSpPr>
            <a:cxnSpLocks/>
            <a:stCxn id="98" idx="3"/>
            <a:endCxn id="104" idx="7"/>
          </p:cNvCxnSpPr>
          <p:nvPr/>
        </p:nvCxnSpPr>
        <p:spPr>
          <a:xfrm flipH="1">
            <a:off x="1735439" y="2389094"/>
            <a:ext cx="979500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B6071F93-0C17-0A43-8FCA-5C2B6FF10B3E}"/>
              </a:ext>
            </a:extLst>
          </p:cNvPr>
          <p:cNvSpPr/>
          <p:nvPr/>
        </p:nvSpPr>
        <p:spPr>
          <a:xfrm>
            <a:off x="2572075" y="4013319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1 2 2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014191E-A74D-A345-AE33-20EE06863FA8}"/>
              </a:ext>
            </a:extLst>
          </p:cNvPr>
          <p:cNvCxnSpPr>
            <a:cxnSpLocks/>
            <a:stCxn id="90" idx="3"/>
            <a:endCxn id="96" idx="7"/>
          </p:cNvCxnSpPr>
          <p:nvPr/>
        </p:nvCxnSpPr>
        <p:spPr>
          <a:xfrm flipH="1">
            <a:off x="3404745" y="2389094"/>
            <a:ext cx="958244" cy="6769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D5B74CAF-6F93-3B47-A8EE-6CF00CDAE4B0}"/>
              </a:ext>
            </a:extLst>
          </p:cNvPr>
          <p:cNvCxnSpPr>
            <a:cxnSpLocks/>
            <a:stCxn id="88" idx="3"/>
            <a:endCxn id="100" idx="7"/>
          </p:cNvCxnSpPr>
          <p:nvPr/>
        </p:nvCxnSpPr>
        <p:spPr>
          <a:xfrm flipH="1">
            <a:off x="3404745" y="3420451"/>
            <a:ext cx="958244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41F5D8DB-F53F-4A4F-8039-6E496ACFF913}"/>
              </a:ext>
            </a:extLst>
          </p:cNvPr>
          <p:cNvCxnSpPr>
            <a:cxnSpLocks/>
            <a:stCxn id="92" idx="1"/>
            <a:endCxn id="96" idx="5"/>
          </p:cNvCxnSpPr>
          <p:nvPr/>
        </p:nvCxnSpPr>
        <p:spPr>
          <a:xfrm flipH="1" flipV="1">
            <a:off x="3404745" y="3420451"/>
            <a:ext cx="958244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30C51360-45E3-C64C-9D8F-8C6FF3384BBC}"/>
              </a:ext>
            </a:extLst>
          </p:cNvPr>
          <p:cNvSpPr/>
          <p:nvPr/>
        </p:nvSpPr>
        <p:spPr>
          <a:xfrm>
            <a:off x="902769" y="2992594"/>
            <a:ext cx="975534" cy="5012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2 2 2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1E3AC8E-0227-5F41-B657-A76C6C5DDB9C}"/>
              </a:ext>
            </a:extLst>
          </p:cNvPr>
          <p:cNvCxnSpPr>
            <a:cxnSpLocks/>
            <a:stCxn id="100" idx="1"/>
            <a:endCxn id="104" idx="5"/>
          </p:cNvCxnSpPr>
          <p:nvPr/>
        </p:nvCxnSpPr>
        <p:spPr>
          <a:xfrm flipH="1" flipV="1">
            <a:off x="1735439" y="3420451"/>
            <a:ext cx="979500" cy="666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325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2A3BFA-E53C-5742-85D6-B013A237D22E}"/>
              </a:ext>
            </a:extLst>
          </p:cNvPr>
          <p:cNvSpPr/>
          <p:nvPr/>
        </p:nvSpPr>
        <p:spPr>
          <a:xfrm>
            <a:off x="6379535" y="3338623"/>
            <a:ext cx="4805915" cy="1091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778773-021B-8A4C-947C-ABD7708C7A28}"/>
              </a:ext>
            </a:extLst>
          </p:cNvPr>
          <p:cNvSpPr/>
          <p:nvPr/>
        </p:nvSpPr>
        <p:spPr>
          <a:xfrm>
            <a:off x="9352206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EDD744-6853-9041-BC38-E976224AF925}"/>
              </a:ext>
            </a:extLst>
          </p:cNvPr>
          <p:cNvSpPr/>
          <p:nvPr/>
        </p:nvSpPr>
        <p:spPr>
          <a:xfrm>
            <a:off x="7518961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BEA910-0343-F146-8F7E-6AC13BD3FB4E}"/>
              </a:ext>
            </a:extLst>
          </p:cNvPr>
          <p:cNvSpPr/>
          <p:nvPr/>
        </p:nvSpPr>
        <p:spPr>
          <a:xfrm>
            <a:off x="6379535" y="1605514"/>
            <a:ext cx="4805914" cy="173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8AB6A-07B7-084B-B374-A179B2B7F915}"/>
              </a:ext>
            </a:extLst>
          </p:cNvPr>
          <p:cNvSpPr txBox="1"/>
          <p:nvPr/>
        </p:nvSpPr>
        <p:spPr>
          <a:xfrm>
            <a:off x="9040640" y="16600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F671C0-6784-8B45-A808-F269C46856EC}"/>
              </a:ext>
            </a:extLst>
          </p:cNvPr>
          <p:cNvSpPr txBox="1"/>
          <p:nvPr/>
        </p:nvSpPr>
        <p:spPr>
          <a:xfrm>
            <a:off x="7819344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B87EFA-C2EC-EB4A-A3BF-DAB9D136F13A}"/>
              </a:ext>
            </a:extLst>
          </p:cNvPr>
          <p:cNvSpPr txBox="1"/>
          <p:nvPr/>
        </p:nvSpPr>
        <p:spPr>
          <a:xfrm>
            <a:off x="9637512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2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B59D8E8B-B2BE-4545-AAC2-20A45AD013C2}"/>
              </a:ext>
            </a:extLst>
          </p:cNvPr>
          <p:cNvSpPr/>
          <p:nvPr/>
        </p:nvSpPr>
        <p:spPr>
          <a:xfrm>
            <a:off x="10037135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EB51B61F-CBFB-D14B-A9C1-775A54FF98A4}"/>
              </a:ext>
            </a:extLst>
          </p:cNvPr>
          <p:cNvSpPr/>
          <p:nvPr/>
        </p:nvSpPr>
        <p:spPr>
          <a:xfrm rot="5400000">
            <a:off x="6216113" y="2268372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9C36A4A9-D93A-0548-93B8-4AA91F7AAEDD}"/>
              </a:ext>
            </a:extLst>
          </p:cNvPr>
          <p:cNvSpPr/>
          <p:nvPr/>
        </p:nvSpPr>
        <p:spPr>
          <a:xfrm rot="10800000">
            <a:off x="6715598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60C838F9-BB16-064C-AF2F-E7BF80B79236}"/>
              </a:ext>
            </a:extLst>
          </p:cNvPr>
          <p:cNvSpPr/>
          <p:nvPr/>
        </p:nvSpPr>
        <p:spPr>
          <a:xfrm>
            <a:off x="8197702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C6AB8D62-99BC-9E4B-B32E-A76D04A0D429}"/>
              </a:ext>
            </a:extLst>
          </p:cNvPr>
          <p:cNvSpPr/>
          <p:nvPr/>
        </p:nvSpPr>
        <p:spPr>
          <a:xfrm>
            <a:off x="8197702" y="21619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1EBB6573-D664-2A4B-85C9-A61EF9082706}"/>
              </a:ext>
            </a:extLst>
          </p:cNvPr>
          <p:cNvSpPr/>
          <p:nvPr/>
        </p:nvSpPr>
        <p:spPr>
          <a:xfrm>
            <a:off x="10005237" y="21619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7900EE-40BE-2743-BEE0-5FA58EEEADE0}"/>
              </a:ext>
            </a:extLst>
          </p:cNvPr>
          <p:cNvSpPr/>
          <p:nvPr/>
        </p:nvSpPr>
        <p:spPr>
          <a:xfrm>
            <a:off x="850605" y="3338623"/>
            <a:ext cx="4805915" cy="109160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CAC9CE8-9B16-D241-9683-BFD5B823A2CD}"/>
              </a:ext>
            </a:extLst>
          </p:cNvPr>
          <p:cNvSpPr/>
          <p:nvPr/>
        </p:nvSpPr>
        <p:spPr>
          <a:xfrm>
            <a:off x="3823276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37C1775-1034-7B4F-9EEF-C7BE23D6D6D6}"/>
              </a:ext>
            </a:extLst>
          </p:cNvPr>
          <p:cNvSpPr/>
          <p:nvPr/>
        </p:nvSpPr>
        <p:spPr>
          <a:xfrm>
            <a:off x="1990031" y="2402957"/>
            <a:ext cx="1833244" cy="9356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6B4909F-5290-AB4D-8E7C-463CE0005B13}"/>
              </a:ext>
            </a:extLst>
          </p:cNvPr>
          <p:cNvSpPr/>
          <p:nvPr/>
        </p:nvSpPr>
        <p:spPr>
          <a:xfrm>
            <a:off x="850605" y="1605514"/>
            <a:ext cx="4805914" cy="17331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13BA6DB-581D-2B4D-A469-A0400BF4F077}"/>
              </a:ext>
            </a:extLst>
          </p:cNvPr>
          <p:cNvSpPr txBox="1"/>
          <p:nvPr/>
        </p:nvSpPr>
        <p:spPr>
          <a:xfrm>
            <a:off x="2705084" y="3766733"/>
            <a:ext cx="112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Bathroom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8EEC1DA-BD9A-2E4A-8DFA-09A203A02C73}"/>
              </a:ext>
            </a:extLst>
          </p:cNvPr>
          <p:cNvSpPr txBox="1"/>
          <p:nvPr/>
        </p:nvSpPr>
        <p:spPr>
          <a:xfrm>
            <a:off x="2290414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E23BEF8-1B18-B448-9CCF-3CA05A9072CD}"/>
              </a:ext>
            </a:extLst>
          </p:cNvPr>
          <p:cNvSpPr txBox="1"/>
          <p:nvPr/>
        </p:nvSpPr>
        <p:spPr>
          <a:xfrm>
            <a:off x="4108582" y="2680808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Bedroom 2</a:t>
            </a:r>
          </a:p>
        </p:txBody>
      </p:sp>
      <p:sp>
        <p:nvSpPr>
          <p:cNvPr id="40" name="Up Arrow 39">
            <a:extLst>
              <a:ext uri="{FF2B5EF4-FFF2-40B4-BE49-F238E27FC236}">
                <a16:creationId xmlns:a16="http://schemas.microsoft.com/office/drawing/2014/main" id="{E3F8BBD1-5E57-5A4D-8C06-02354FC06B20}"/>
              </a:ext>
            </a:extLst>
          </p:cNvPr>
          <p:cNvSpPr/>
          <p:nvPr/>
        </p:nvSpPr>
        <p:spPr>
          <a:xfrm>
            <a:off x="4033223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Up Arrow 40">
            <a:extLst>
              <a:ext uri="{FF2B5EF4-FFF2-40B4-BE49-F238E27FC236}">
                <a16:creationId xmlns:a16="http://schemas.microsoft.com/office/drawing/2014/main" id="{78E3E9A0-9FDC-C44C-9137-0C3C2CA62C10}"/>
              </a:ext>
            </a:extLst>
          </p:cNvPr>
          <p:cNvSpPr/>
          <p:nvPr/>
        </p:nvSpPr>
        <p:spPr>
          <a:xfrm rot="5400000">
            <a:off x="687183" y="2268372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Up Arrow 41">
            <a:extLst>
              <a:ext uri="{FF2B5EF4-FFF2-40B4-BE49-F238E27FC236}">
                <a16:creationId xmlns:a16="http://schemas.microsoft.com/office/drawing/2014/main" id="{1BC2EEAE-06E6-9A4F-89B6-672BAA2A004F}"/>
              </a:ext>
            </a:extLst>
          </p:cNvPr>
          <p:cNvSpPr/>
          <p:nvPr/>
        </p:nvSpPr>
        <p:spPr>
          <a:xfrm rot="10800000">
            <a:off x="1186668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Up Arrow 42">
            <a:extLst>
              <a:ext uri="{FF2B5EF4-FFF2-40B4-BE49-F238E27FC236}">
                <a16:creationId xmlns:a16="http://schemas.microsoft.com/office/drawing/2014/main" id="{8C8E69E3-6B31-B749-A9DF-8BCD5DD5F27B}"/>
              </a:ext>
            </a:extLst>
          </p:cNvPr>
          <p:cNvSpPr/>
          <p:nvPr/>
        </p:nvSpPr>
        <p:spPr>
          <a:xfrm>
            <a:off x="2234948" y="307635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FE75FBC-0B65-704D-A7B4-BABE1192721A}"/>
              </a:ext>
            </a:extLst>
          </p:cNvPr>
          <p:cNvSpPr txBox="1"/>
          <p:nvPr/>
        </p:nvSpPr>
        <p:spPr>
          <a:xfrm>
            <a:off x="3522342" y="1660083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Hall</a:t>
            </a:r>
          </a:p>
        </p:txBody>
      </p:sp>
      <p:sp>
        <p:nvSpPr>
          <p:cNvPr id="47" name="Up Arrow 46">
            <a:extLst>
              <a:ext uri="{FF2B5EF4-FFF2-40B4-BE49-F238E27FC236}">
                <a16:creationId xmlns:a16="http://schemas.microsoft.com/office/drawing/2014/main" id="{45F28D55-61BB-764A-9A83-A439A6A70410}"/>
              </a:ext>
            </a:extLst>
          </p:cNvPr>
          <p:cNvSpPr/>
          <p:nvPr/>
        </p:nvSpPr>
        <p:spPr>
          <a:xfrm rot="10800000">
            <a:off x="3079263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Up Arrow 47">
            <a:extLst>
              <a:ext uri="{FF2B5EF4-FFF2-40B4-BE49-F238E27FC236}">
                <a16:creationId xmlns:a16="http://schemas.microsoft.com/office/drawing/2014/main" id="{55BDE645-4F68-1446-AE7D-F3D0506B35DC}"/>
              </a:ext>
            </a:extLst>
          </p:cNvPr>
          <p:cNvSpPr/>
          <p:nvPr/>
        </p:nvSpPr>
        <p:spPr>
          <a:xfrm rot="10800000">
            <a:off x="4897431" y="3246473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72F7A6-E130-9945-97CB-61749C0F17C1}"/>
              </a:ext>
            </a:extLst>
          </p:cNvPr>
          <p:cNvSpPr txBox="1"/>
          <p:nvPr/>
        </p:nvSpPr>
        <p:spPr>
          <a:xfrm>
            <a:off x="8308442" y="3766733"/>
            <a:ext cx="1121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Bathroom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2269C3-DDC2-A544-9420-45AC86CFA892}"/>
              </a:ext>
            </a:extLst>
          </p:cNvPr>
          <p:cNvSpPr txBox="1"/>
          <p:nvPr/>
        </p:nvSpPr>
        <p:spPr>
          <a:xfrm>
            <a:off x="4969179" y="1245410"/>
            <a:ext cx="753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Hoare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4E3658B-E31B-2B42-9AA8-B66B5710A259}"/>
              </a:ext>
            </a:extLst>
          </p:cNvPr>
          <p:cNvSpPr txBox="1"/>
          <p:nvPr/>
        </p:nvSpPr>
        <p:spPr>
          <a:xfrm>
            <a:off x="10498109" y="12454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08A22F2-6849-4F43-AB05-2792F2B02F8C}"/>
              </a:ext>
            </a:extLst>
          </p:cNvPr>
          <p:cNvSpPr/>
          <p:nvPr/>
        </p:nvSpPr>
        <p:spPr>
          <a:xfrm>
            <a:off x="1990031" y="3856568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CCA96D6-CEBB-3A48-9193-156A8D4BBE20}"/>
              </a:ext>
            </a:extLst>
          </p:cNvPr>
          <p:cNvSpPr/>
          <p:nvPr/>
        </p:nvSpPr>
        <p:spPr>
          <a:xfrm>
            <a:off x="7646551" y="3856568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0543460-3FEA-6343-A889-30A75C108557}"/>
              </a:ext>
            </a:extLst>
          </p:cNvPr>
          <p:cNvSpPr/>
          <p:nvPr/>
        </p:nvSpPr>
        <p:spPr>
          <a:xfrm>
            <a:off x="7646551" y="2538130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D038E93-8D30-9343-80D9-AAC19A94BFB0}"/>
              </a:ext>
            </a:extLst>
          </p:cNvPr>
          <p:cNvSpPr/>
          <p:nvPr/>
        </p:nvSpPr>
        <p:spPr>
          <a:xfrm>
            <a:off x="9040640" y="2517853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9639772-DF21-F449-B765-A591AE31CE45}"/>
              </a:ext>
            </a:extLst>
          </p:cNvPr>
          <p:cNvSpPr/>
          <p:nvPr/>
        </p:nvSpPr>
        <p:spPr>
          <a:xfrm>
            <a:off x="2096355" y="2538130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DAC05BC-BC56-4946-98C4-3F465BE3FEA2}"/>
              </a:ext>
            </a:extLst>
          </p:cNvPr>
          <p:cNvSpPr/>
          <p:nvPr/>
        </p:nvSpPr>
        <p:spPr>
          <a:xfrm>
            <a:off x="3490444" y="2517853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D23FBD0-81A4-9D4C-883A-98DD9F49E93A}"/>
              </a:ext>
            </a:extLst>
          </p:cNvPr>
          <p:cNvSpPr/>
          <p:nvPr/>
        </p:nvSpPr>
        <p:spPr>
          <a:xfrm>
            <a:off x="1383972" y="1836381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AB8C217-7735-804C-8EBD-896DFF2AFADF}"/>
              </a:ext>
            </a:extLst>
          </p:cNvPr>
          <p:cNvSpPr/>
          <p:nvPr/>
        </p:nvSpPr>
        <p:spPr>
          <a:xfrm>
            <a:off x="1777377" y="1815115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AEBAF0C-1C59-B247-B16A-714EB15EC6B6}"/>
              </a:ext>
            </a:extLst>
          </p:cNvPr>
          <p:cNvSpPr/>
          <p:nvPr/>
        </p:nvSpPr>
        <p:spPr>
          <a:xfrm>
            <a:off x="1617889" y="2102194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41334244-756B-5B44-B938-B67C29230B50}"/>
              </a:ext>
            </a:extLst>
          </p:cNvPr>
          <p:cNvSpPr/>
          <p:nvPr/>
        </p:nvSpPr>
        <p:spPr>
          <a:xfrm>
            <a:off x="6845058" y="1836381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0F1B3EF-05CB-A941-8C0E-2486716B1A56}"/>
              </a:ext>
            </a:extLst>
          </p:cNvPr>
          <p:cNvSpPr/>
          <p:nvPr/>
        </p:nvSpPr>
        <p:spPr>
          <a:xfrm>
            <a:off x="7238463" y="1815115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366070D-7CDF-FA4E-ACA3-E1A8A55CE84E}"/>
              </a:ext>
            </a:extLst>
          </p:cNvPr>
          <p:cNvSpPr/>
          <p:nvPr/>
        </p:nvSpPr>
        <p:spPr>
          <a:xfrm>
            <a:off x="7078975" y="2102194"/>
            <a:ext cx="178200" cy="17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 Arrow 67">
            <a:extLst>
              <a:ext uri="{FF2B5EF4-FFF2-40B4-BE49-F238E27FC236}">
                <a16:creationId xmlns:a16="http://schemas.microsoft.com/office/drawing/2014/main" id="{19EA74B0-D18C-1140-9390-01E57233E1BE}"/>
              </a:ext>
            </a:extLst>
          </p:cNvPr>
          <p:cNvSpPr/>
          <p:nvPr/>
        </p:nvSpPr>
        <p:spPr>
          <a:xfrm rot="16200000">
            <a:off x="6067258" y="3671871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>
            <a:extLst>
              <a:ext uri="{FF2B5EF4-FFF2-40B4-BE49-F238E27FC236}">
                <a16:creationId xmlns:a16="http://schemas.microsoft.com/office/drawing/2014/main" id="{270A46DE-022B-B948-9626-D7BF4EF32DA4}"/>
              </a:ext>
            </a:extLst>
          </p:cNvPr>
          <p:cNvSpPr/>
          <p:nvPr/>
        </p:nvSpPr>
        <p:spPr>
          <a:xfrm rot="16200000">
            <a:off x="538328" y="3671871"/>
            <a:ext cx="484632" cy="34024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45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E9F360D-D0C4-1A43-8FF2-4E5A1E416246}"/>
              </a:ext>
            </a:extLst>
          </p:cNvPr>
          <p:cNvSpPr/>
          <p:nvPr/>
        </p:nvSpPr>
        <p:spPr>
          <a:xfrm>
            <a:off x="967563" y="1254643"/>
            <a:ext cx="5518297" cy="33492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E90B8C-42F5-2640-BBB9-CFE926BED1E6}"/>
              </a:ext>
            </a:extLst>
          </p:cNvPr>
          <p:cNvSpPr/>
          <p:nvPr/>
        </p:nvSpPr>
        <p:spPr>
          <a:xfrm>
            <a:off x="1268819" y="1786271"/>
            <a:ext cx="3186224" cy="230726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8A3351B-B755-C441-BFE7-A20784061E85}"/>
              </a:ext>
            </a:extLst>
          </p:cNvPr>
          <p:cNvSpPr/>
          <p:nvPr/>
        </p:nvSpPr>
        <p:spPr>
          <a:xfrm>
            <a:off x="1433630" y="2306136"/>
            <a:ext cx="1098696" cy="1082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9097A-2258-4041-A695-94166F59E40C}"/>
              </a:ext>
            </a:extLst>
          </p:cNvPr>
          <p:cNvSpPr txBox="1"/>
          <p:nvPr/>
        </p:nvSpPr>
        <p:spPr>
          <a:xfrm>
            <a:off x="2371949" y="2008746"/>
            <a:ext cx="12670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Reachable States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6124F0-7423-BA4A-9462-0E4E99542EBB}"/>
              </a:ext>
            </a:extLst>
          </p:cNvPr>
          <p:cNvSpPr txBox="1"/>
          <p:nvPr/>
        </p:nvSpPr>
        <p:spPr>
          <a:xfrm>
            <a:off x="4577313" y="2347307"/>
            <a:ext cx="1706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States where the inductive invariant holds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64B363-EA59-D142-B9AD-20C9B07A3903}"/>
              </a:ext>
            </a:extLst>
          </p:cNvPr>
          <p:cNvSpPr/>
          <p:nvPr/>
        </p:nvSpPr>
        <p:spPr>
          <a:xfrm>
            <a:off x="744279" y="542260"/>
            <a:ext cx="6007395" cy="4338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2AA2AB-74A5-0F44-BC47-9516DC7003A6}"/>
              </a:ext>
            </a:extLst>
          </p:cNvPr>
          <p:cNvSpPr/>
          <p:nvPr/>
        </p:nvSpPr>
        <p:spPr>
          <a:xfrm>
            <a:off x="744279" y="4880346"/>
            <a:ext cx="6007395" cy="10926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States with multiple processes in the critical section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FF98B-E604-0543-8320-297A4F78E414}"/>
              </a:ext>
            </a:extLst>
          </p:cNvPr>
          <p:cNvSpPr txBox="1"/>
          <p:nvPr/>
        </p:nvSpPr>
        <p:spPr>
          <a:xfrm>
            <a:off x="1268819" y="711806"/>
            <a:ext cx="5158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States with at most one process in the critical section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E9F26-DCD4-824B-9470-44120DF841CB}"/>
              </a:ext>
            </a:extLst>
          </p:cNvPr>
          <p:cNvSpPr/>
          <p:nvPr/>
        </p:nvSpPr>
        <p:spPr>
          <a:xfrm>
            <a:off x="3005472" y="2721934"/>
            <a:ext cx="1098696" cy="10822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Final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states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AACFA9-A9AA-3A4B-A670-0F3DD65DCC65}"/>
              </a:ext>
            </a:extLst>
          </p:cNvPr>
          <p:cNvSpPr/>
          <p:nvPr/>
        </p:nvSpPr>
        <p:spPr>
          <a:xfrm>
            <a:off x="744279" y="542260"/>
            <a:ext cx="6007395" cy="5454503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04EE87BB-ECE1-7A43-8945-E7B637AAA4E0}"/>
              </a:ext>
            </a:extLst>
          </p:cNvPr>
          <p:cNvSpPr/>
          <p:nvPr/>
        </p:nvSpPr>
        <p:spPr>
          <a:xfrm>
            <a:off x="2094614" y="3179135"/>
            <a:ext cx="1520456" cy="821064"/>
          </a:xfrm>
          <a:custGeom>
            <a:avLst/>
            <a:gdLst>
              <a:gd name="connsiteX0" fmla="*/ 0 w 1520456"/>
              <a:gd name="connsiteY0" fmla="*/ 0 h 821064"/>
              <a:gd name="connsiteX1" fmla="*/ 627321 w 1520456"/>
              <a:gd name="connsiteY1" fmla="*/ 531628 h 821064"/>
              <a:gd name="connsiteX2" fmla="*/ 786809 w 1520456"/>
              <a:gd name="connsiteY2" fmla="*/ 318977 h 821064"/>
              <a:gd name="connsiteX3" fmla="*/ 489098 w 1520456"/>
              <a:gd name="connsiteY3" fmla="*/ 297712 h 821064"/>
              <a:gd name="connsiteX4" fmla="*/ 691116 w 1520456"/>
              <a:gd name="connsiteY4" fmla="*/ 818707 h 821064"/>
              <a:gd name="connsiteX5" fmla="*/ 1382233 w 1520456"/>
              <a:gd name="connsiteY5" fmla="*/ 489098 h 821064"/>
              <a:gd name="connsiteX6" fmla="*/ 1520456 w 1520456"/>
              <a:gd name="connsiteY6" fmla="*/ 457200 h 821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0456" h="821064">
                <a:moveTo>
                  <a:pt x="0" y="0"/>
                </a:moveTo>
                <a:cubicBezTo>
                  <a:pt x="248093" y="239232"/>
                  <a:pt x="496186" y="478465"/>
                  <a:pt x="627321" y="531628"/>
                </a:cubicBezTo>
                <a:cubicBezTo>
                  <a:pt x="758456" y="584791"/>
                  <a:pt x="809846" y="357963"/>
                  <a:pt x="786809" y="318977"/>
                </a:cubicBezTo>
                <a:cubicBezTo>
                  <a:pt x="763772" y="279991"/>
                  <a:pt x="505047" y="214424"/>
                  <a:pt x="489098" y="297712"/>
                </a:cubicBezTo>
                <a:cubicBezTo>
                  <a:pt x="473149" y="381000"/>
                  <a:pt x="542260" y="786809"/>
                  <a:pt x="691116" y="818707"/>
                </a:cubicBezTo>
                <a:cubicBezTo>
                  <a:pt x="839972" y="850605"/>
                  <a:pt x="1244010" y="549349"/>
                  <a:pt x="1382233" y="489098"/>
                </a:cubicBezTo>
                <a:cubicBezTo>
                  <a:pt x="1520456" y="428847"/>
                  <a:pt x="1520456" y="443023"/>
                  <a:pt x="1520456" y="457200"/>
                </a:cubicBezTo>
              </a:path>
            </a:pathLst>
          </a:custGeom>
          <a:noFill/>
          <a:ln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11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17890</TotalTime>
  <Words>250</Words>
  <Application>Microsoft Macintosh PowerPoint</Application>
  <PresentationFormat>Widescreen</PresentationFormat>
  <Paragraphs>88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Mutual Exclusion, 3 processes</dc:title>
  <dc:creator>Microsoft Office User</dc:creator>
  <cp:lastModifiedBy>Microsoft Office User</cp:lastModifiedBy>
  <cp:revision>33</cp:revision>
  <cp:lastPrinted>2020-05-29T04:38:42Z</cp:lastPrinted>
  <dcterms:created xsi:type="dcterms:W3CDTF">2020-05-23T07:17:06Z</dcterms:created>
  <dcterms:modified xsi:type="dcterms:W3CDTF">2020-06-15T14:35:48Z</dcterms:modified>
</cp:coreProperties>
</file>