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4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118666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17891</TotalTime>
  <Words>14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34</cp:revision>
  <cp:lastPrinted>2020-05-29T04:38:42Z</cp:lastPrinted>
  <dcterms:created xsi:type="dcterms:W3CDTF">2020-05-23T07:17:06Z</dcterms:created>
  <dcterms:modified xsi:type="dcterms:W3CDTF">2020-06-15T14:52:24Z</dcterms:modified>
</cp:coreProperties>
</file>