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9F360D-D0C4-1A43-8FF2-4E5A1E416246}"/>
              </a:ext>
            </a:extLst>
          </p:cNvPr>
          <p:cNvSpPr/>
          <p:nvPr/>
        </p:nvSpPr>
        <p:spPr>
          <a:xfrm>
            <a:off x="967563" y="1254643"/>
            <a:ext cx="5518297" cy="33492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1268819" y="1786271"/>
            <a:ext cx="3186224" cy="2307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4B363-EA59-D142-B9AD-20C9B07A3903}"/>
              </a:ext>
            </a:extLst>
          </p:cNvPr>
          <p:cNvSpPr/>
          <p:nvPr/>
        </p:nvSpPr>
        <p:spPr>
          <a:xfrm>
            <a:off x="744279" y="542260"/>
            <a:ext cx="6007395" cy="433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AA2AB-74A5-0F44-BC47-9516DC7003A6}"/>
              </a:ext>
            </a:extLst>
          </p:cNvPr>
          <p:cNvSpPr/>
          <p:nvPr/>
        </p:nvSpPr>
        <p:spPr>
          <a:xfrm>
            <a:off x="744279" y="4880346"/>
            <a:ext cx="6007395" cy="109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States with multiple processes in the critical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268819" y="711806"/>
            <a:ext cx="515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at most one process in the critical section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ACFA9-A9AA-3A4B-A670-0F3DD65DCC65}"/>
              </a:ext>
            </a:extLst>
          </p:cNvPr>
          <p:cNvSpPr/>
          <p:nvPr/>
        </p:nvSpPr>
        <p:spPr>
          <a:xfrm>
            <a:off x="744279" y="542260"/>
            <a:ext cx="6007395" cy="54545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17890</TotalTime>
  <Words>31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34</cp:revision>
  <cp:lastPrinted>2020-05-29T04:38:42Z</cp:lastPrinted>
  <dcterms:created xsi:type="dcterms:W3CDTF">2020-05-23T07:17:06Z</dcterms:created>
  <dcterms:modified xsi:type="dcterms:W3CDTF">2020-06-15T14:51:15Z</dcterms:modified>
</cp:coreProperties>
</file>