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48"/>
  </p:normalViewPr>
  <p:slideViewPr>
    <p:cSldViewPr snapToGrid="0" snapToObjects="1">
      <p:cViewPr>
        <p:scale>
          <a:sx n="163" d="100"/>
          <a:sy n="163" d="100"/>
        </p:scale>
        <p:origin x="1232" y="-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81690-AED4-EF40-B9DF-04860B986865}" type="datetimeFigureOut">
              <a:rPr lang="en-US" smtClean="0"/>
              <a:t>1/15/22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A387A-AD56-5B44-8623-E5B87B403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476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81690-AED4-EF40-B9DF-04860B986865}" type="datetimeFigureOut">
              <a:rPr lang="en-US" smtClean="0"/>
              <a:t>1/15/22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A387A-AD56-5B44-8623-E5B87B403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936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81690-AED4-EF40-B9DF-04860B986865}" type="datetimeFigureOut">
              <a:rPr lang="en-US" smtClean="0"/>
              <a:t>1/15/22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A387A-AD56-5B44-8623-E5B87B403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385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81690-AED4-EF40-B9DF-04860B986865}" type="datetimeFigureOut">
              <a:rPr lang="en-US" smtClean="0"/>
              <a:t>1/15/22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A387A-AD56-5B44-8623-E5B87B403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876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81690-AED4-EF40-B9DF-04860B986865}" type="datetimeFigureOut">
              <a:rPr lang="en-US" smtClean="0"/>
              <a:t>1/15/22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A387A-AD56-5B44-8623-E5B87B403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253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81690-AED4-EF40-B9DF-04860B986865}" type="datetimeFigureOut">
              <a:rPr lang="en-US" smtClean="0"/>
              <a:t>1/15/22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A387A-AD56-5B44-8623-E5B87B403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054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81690-AED4-EF40-B9DF-04860B986865}" type="datetimeFigureOut">
              <a:rPr lang="en-US" smtClean="0"/>
              <a:t>1/15/22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A387A-AD56-5B44-8623-E5B87B403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455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81690-AED4-EF40-B9DF-04860B986865}" type="datetimeFigureOut">
              <a:rPr lang="en-US" smtClean="0"/>
              <a:t>1/15/22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A387A-AD56-5B44-8623-E5B87B403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176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81690-AED4-EF40-B9DF-04860B986865}" type="datetimeFigureOut">
              <a:rPr lang="en-US" smtClean="0"/>
              <a:t>1/15/22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A387A-AD56-5B44-8623-E5B87B403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742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81690-AED4-EF40-B9DF-04860B986865}" type="datetimeFigureOut">
              <a:rPr lang="en-US" smtClean="0"/>
              <a:t>1/15/22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A387A-AD56-5B44-8623-E5B87B403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225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81690-AED4-EF40-B9DF-04860B986865}" type="datetimeFigureOut">
              <a:rPr lang="en-US" smtClean="0"/>
              <a:t>1/15/22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A387A-AD56-5B44-8623-E5B87B403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98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81690-AED4-EF40-B9DF-04860B986865}" type="datetimeFigureOut">
              <a:rPr lang="en-US" smtClean="0"/>
              <a:t>1/15/22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A387A-AD56-5B44-8623-E5B87B403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648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858000" cy="914399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488" y="443133"/>
            <a:ext cx="5909498" cy="825773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dirty="0"/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A136110F-6B22-DD4B-8D5A-48493D645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411" y="1222272"/>
            <a:ext cx="1727200" cy="358551"/>
          </a:xfrm>
          <a:prstGeom prst="rect">
            <a:avLst/>
          </a:prstGeom>
        </p:spPr>
      </p:pic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B27FC21-D6D6-824B-8512-6CB1F7D2CA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1986" y="1583333"/>
            <a:ext cx="1533909" cy="370378"/>
          </a:xfrm>
          <a:prstGeom prst="rect">
            <a:avLst/>
          </a:prstGeom>
        </p:spPr>
      </p:pic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679F26A3-E897-0541-A430-F5F34923E9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3051" y="1676756"/>
            <a:ext cx="568895" cy="601663"/>
          </a:xfrm>
          <a:prstGeom prst="rect">
            <a:avLst/>
          </a:prstGeom>
        </p:spPr>
      </p:pic>
      <p:pic>
        <p:nvPicPr>
          <p:cNvPr id="15" name="Picture 14" descr="Diagram&#10;&#10;Description automatically generated">
            <a:extLst>
              <a:ext uri="{FF2B5EF4-FFF2-40B4-BE49-F238E27FC236}">
                <a16:creationId xmlns:a16="http://schemas.microsoft.com/office/drawing/2014/main" id="{283D3249-ED21-4B41-B8C2-936344E132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2862" y="2290689"/>
            <a:ext cx="2513344" cy="730154"/>
          </a:xfrm>
          <a:prstGeom prst="rect">
            <a:avLst/>
          </a:prstGeom>
        </p:spPr>
      </p:pic>
      <p:pic>
        <p:nvPicPr>
          <p:cNvPr id="19" name="Picture 18" descr="Diagram&#10;&#10;Description automatically generated">
            <a:extLst>
              <a:ext uri="{FF2B5EF4-FFF2-40B4-BE49-F238E27FC236}">
                <a16:creationId xmlns:a16="http://schemas.microsoft.com/office/drawing/2014/main" id="{62455BB3-2BAE-344C-9F86-C9900C02BA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31135" y="4057162"/>
            <a:ext cx="3783799" cy="67998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F3206A5-801E-764B-9E79-C3D2C825EBE0}"/>
              </a:ext>
            </a:extLst>
          </p:cNvPr>
          <p:cNvSpPr txBox="1"/>
          <p:nvPr/>
        </p:nvSpPr>
        <p:spPr>
          <a:xfrm>
            <a:off x="958852" y="1303826"/>
            <a:ext cx="1200148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/>
              <a:t>print</a:t>
            </a:r>
            <a:r>
              <a:rPr lang="en-US" sz="1000" dirty="0"/>
              <a:t> “hello world”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8F1B22D-EF38-D145-A822-4C0C40E9A981}"/>
              </a:ext>
            </a:extLst>
          </p:cNvPr>
          <p:cNvSpPr txBox="1"/>
          <p:nvPr/>
        </p:nvSpPr>
        <p:spPr>
          <a:xfrm>
            <a:off x="958852" y="1606200"/>
            <a:ext cx="1897209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/>
              <a:t>print</a:t>
            </a:r>
            <a:r>
              <a:rPr lang="en-US" sz="1000" dirty="0"/>
              <a:t> </a:t>
            </a:r>
            <a:r>
              <a:rPr lang="en-US" sz="1000" b="1" dirty="0"/>
              <a:t>choose</a:t>
            </a:r>
            <a:r>
              <a:rPr lang="en-US" sz="1000" dirty="0"/>
              <a:t> { “hello”, “world” }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BCB0294-4BD0-B842-8615-6694DF0744E3}"/>
              </a:ext>
            </a:extLst>
          </p:cNvPr>
          <p:cNvSpPr txBox="1"/>
          <p:nvPr/>
        </p:nvSpPr>
        <p:spPr>
          <a:xfrm>
            <a:off x="958852" y="1904739"/>
            <a:ext cx="165734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/>
              <a:t>while</a:t>
            </a:r>
            <a:r>
              <a:rPr lang="en-US" sz="1000" dirty="0"/>
              <a:t> </a:t>
            </a:r>
            <a:r>
              <a:rPr lang="en-US" sz="1000" b="1" dirty="0"/>
              <a:t>choose</a:t>
            </a:r>
            <a:r>
              <a:rPr lang="en-US" sz="1000" dirty="0"/>
              <a:t> { </a:t>
            </a:r>
            <a:r>
              <a:rPr lang="en-US" sz="1000" b="1" dirty="0"/>
              <a:t>False</a:t>
            </a:r>
            <a:r>
              <a:rPr lang="en-US" sz="1000" dirty="0"/>
              <a:t>, </a:t>
            </a:r>
            <a:r>
              <a:rPr lang="en-US" sz="1000" b="1" dirty="0"/>
              <a:t>True</a:t>
            </a:r>
            <a:r>
              <a:rPr lang="en-US" sz="1000" dirty="0"/>
              <a:t> }:</a:t>
            </a:r>
          </a:p>
          <a:p>
            <a:r>
              <a:rPr lang="en-US" sz="1000" dirty="0"/>
              <a:t>     </a:t>
            </a:r>
            <a:r>
              <a:rPr lang="en-US" sz="1000" b="1" dirty="0"/>
              <a:t>print</a:t>
            </a:r>
            <a:r>
              <a:rPr lang="en-US" sz="1000" dirty="0"/>
              <a:t> “hello world”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592CEB5-04D7-FF46-AEA4-31E7DAC341CE}"/>
              </a:ext>
            </a:extLst>
          </p:cNvPr>
          <p:cNvSpPr txBox="1"/>
          <p:nvPr/>
        </p:nvSpPr>
        <p:spPr>
          <a:xfrm>
            <a:off x="958852" y="2360951"/>
            <a:ext cx="1137578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/>
              <a:t>def</a:t>
            </a:r>
            <a:r>
              <a:rPr lang="en-US" sz="1000" dirty="0"/>
              <a:t> p(s): </a:t>
            </a:r>
            <a:r>
              <a:rPr lang="en-US" sz="1000" b="1" dirty="0"/>
              <a:t>print</a:t>
            </a:r>
            <a:r>
              <a:rPr lang="en-US" sz="1000" dirty="0"/>
              <a:t> s</a:t>
            </a:r>
          </a:p>
          <a:p>
            <a:r>
              <a:rPr lang="en-US" sz="1000" b="1" dirty="0"/>
              <a:t>spawn</a:t>
            </a:r>
            <a:r>
              <a:rPr lang="en-US" sz="1000" dirty="0"/>
              <a:t> p("hello")</a:t>
            </a:r>
          </a:p>
          <a:p>
            <a:r>
              <a:rPr lang="en-US" sz="1000" b="1" dirty="0"/>
              <a:t>spawn</a:t>
            </a:r>
            <a:r>
              <a:rPr lang="en-US" sz="1000" dirty="0"/>
              <a:t> p("world")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F2BB10D-A064-3344-94E3-752D7C9789FD}"/>
              </a:ext>
            </a:extLst>
          </p:cNvPr>
          <p:cNvSpPr txBox="1"/>
          <p:nvPr/>
        </p:nvSpPr>
        <p:spPr>
          <a:xfrm>
            <a:off x="958852" y="2968468"/>
            <a:ext cx="1427510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/>
              <a:t>def</a:t>
            </a:r>
            <a:r>
              <a:rPr lang="en-US" sz="1000" dirty="0"/>
              <a:t> hello(name):</a:t>
            </a:r>
          </a:p>
          <a:p>
            <a:r>
              <a:rPr lang="en-US" sz="1000" dirty="0"/>
              <a:t>    </a:t>
            </a:r>
            <a:r>
              <a:rPr lang="en-US" sz="1000" b="1" dirty="0"/>
              <a:t>print</a:t>
            </a:r>
            <a:r>
              <a:rPr lang="en-US" sz="1000" dirty="0"/>
              <a:t> "hello"</a:t>
            </a:r>
          </a:p>
          <a:p>
            <a:r>
              <a:rPr lang="en-US" sz="1000" dirty="0"/>
              <a:t>    </a:t>
            </a:r>
            <a:r>
              <a:rPr lang="en-US" sz="1000" b="1" dirty="0"/>
              <a:t>print</a:t>
            </a:r>
            <a:r>
              <a:rPr lang="en-US" sz="1000" dirty="0"/>
              <a:t> name</a:t>
            </a:r>
          </a:p>
          <a:p>
            <a:r>
              <a:rPr lang="en-US" sz="1000" b="1" dirty="0"/>
              <a:t>spawn</a:t>
            </a:r>
            <a:r>
              <a:rPr lang="en-US" sz="1000" dirty="0"/>
              <a:t> hello("Lesley")</a:t>
            </a:r>
          </a:p>
          <a:p>
            <a:r>
              <a:rPr lang="en-US" sz="1000" b="1" dirty="0"/>
              <a:t>spawn</a:t>
            </a:r>
            <a:r>
              <a:rPr lang="en-US" sz="1000" dirty="0"/>
              <a:t> hello("</a:t>
            </a:r>
            <a:r>
              <a:rPr lang="en-US" sz="1000" dirty="0" err="1"/>
              <a:t>Robbert</a:t>
            </a:r>
            <a:r>
              <a:rPr lang="en-US" sz="1000" dirty="0"/>
              <a:t>")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B19D261-B392-6C40-8E04-3506C989F20F}"/>
              </a:ext>
            </a:extLst>
          </p:cNvPr>
          <p:cNvSpPr txBox="1"/>
          <p:nvPr/>
        </p:nvSpPr>
        <p:spPr>
          <a:xfrm>
            <a:off x="958851" y="3876506"/>
            <a:ext cx="1427511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/>
              <a:t>def</a:t>
            </a:r>
            <a:r>
              <a:rPr lang="en-US" sz="1000" dirty="0"/>
              <a:t> hello(name):</a:t>
            </a:r>
          </a:p>
          <a:p>
            <a:r>
              <a:rPr lang="en-US" sz="1000" dirty="0"/>
              <a:t>    </a:t>
            </a:r>
            <a:r>
              <a:rPr lang="en-US" sz="1000" b="1" dirty="0"/>
              <a:t>atomically</a:t>
            </a:r>
            <a:r>
              <a:rPr lang="en-US" sz="1000" dirty="0"/>
              <a:t>:</a:t>
            </a:r>
          </a:p>
          <a:p>
            <a:r>
              <a:rPr lang="en-US" sz="1000" dirty="0"/>
              <a:t>        </a:t>
            </a:r>
            <a:r>
              <a:rPr lang="en-US" sz="1000" b="1" dirty="0"/>
              <a:t>print</a:t>
            </a:r>
            <a:r>
              <a:rPr lang="en-US" sz="1000" dirty="0"/>
              <a:t> "hello"</a:t>
            </a:r>
          </a:p>
          <a:p>
            <a:r>
              <a:rPr lang="en-US" sz="1000" dirty="0"/>
              <a:t>        </a:t>
            </a:r>
            <a:r>
              <a:rPr lang="en-US" sz="1000" b="1" dirty="0"/>
              <a:t>print</a:t>
            </a:r>
            <a:r>
              <a:rPr lang="en-US" sz="1000" dirty="0"/>
              <a:t> name</a:t>
            </a:r>
          </a:p>
          <a:p>
            <a:r>
              <a:rPr lang="en-US" sz="1000" b="1" dirty="0"/>
              <a:t>spawn</a:t>
            </a:r>
            <a:r>
              <a:rPr lang="en-US" sz="1000" dirty="0"/>
              <a:t> hello("Lesley")</a:t>
            </a:r>
          </a:p>
          <a:p>
            <a:r>
              <a:rPr lang="en-US" sz="1000" b="1" dirty="0"/>
              <a:t>spawn</a:t>
            </a:r>
            <a:r>
              <a:rPr lang="en-US" sz="1000" dirty="0"/>
              <a:t> hello("</a:t>
            </a:r>
            <a:r>
              <a:rPr lang="en-US" sz="1000" dirty="0" err="1"/>
              <a:t>Robbert</a:t>
            </a:r>
            <a:r>
              <a:rPr lang="en-US" sz="1000" dirty="0"/>
              <a:t>")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D33FD97-D758-D24F-BC6E-DF5A764CB8F4}"/>
              </a:ext>
            </a:extLst>
          </p:cNvPr>
          <p:cNvSpPr txBox="1"/>
          <p:nvPr/>
        </p:nvSpPr>
        <p:spPr>
          <a:xfrm>
            <a:off x="958851" y="4950014"/>
            <a:ext cx="975312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x = </a:t>
            </a:r>
            <a:r>
              <a:rPr lang="en-US" sz="1000" b="1" dirty="0"/>
              <a:t>False</a:t>
            </a:r>
          </a:p>
          <a:p>
            <a:r>
              <a:rPr lang="en-US" sz="1000" b="1" dirty="0"/>
              <a:t>def</a:t>
            </a:r>
            <a:r>
              <a:rPr lang="en-US" sz="1000" dirty="0"/>
              <a:t> f():</a:t>
            </a:r>
          </a:p>
          <a:p>
            <a:r>
              <a:rPr lang="en-US" sz="1000" dirty="0"/>
              <a:t>    </a:t>
            </a:r>
            <a:r>
              <a:rPr lang="en-US" sz="1000" b="1" dirty="0"/>
              <a:t>print</a:t>
            </a:r>
            <a:r>
              <a:rPr lang="en-US" sz="1000" dirty="0"/>
              <a:t> "hello"</a:t>
            </a:r>
          </a:p>
          <a:p>
            <a:r>
              <a:rPr lang="en-US" sz="1000" dirty="0"/>
              <a:t>    </a:t>
            </a:r>
            <a:r>
              <a:rPr lang="en-US" sz="1000" b="1" dirty="0"/>
              <a:t>atomically</a:t>
            </a:r>
            <a:r>
              <a:rPr lang="en-US" sz="1000" dirty="0"/>
              <a:t>:</a:t>
            </a:r>
          </a:p>
          <a:p>
            <a:r>
              <a:rPr lang="en-US" sz="1000" dirty="0"/>
              <a:t>        x = </a:t>
            </a:r>
            <a:r>
              <a:rPr lang="en-US" sz="1000" b="1" dirty="0"/>
              <a:t>True</a:t>
            </a:r>
          </a:p>
        </p:txBody>
      </p:sp>
      <p:pic>
        <p:nvPicPr>
          <p:cNvPr id="34" name="Picture 33" descr="Shape, circle&#10;&#10;Description automatically generated">
            <a:extLst>
              <a:ext uri="{FF2B5EF4-FFF2-40B4-BE49-F238E27FC236}">
                <a16:creationId xmlns:a16="http://schemas.microsoft.com/office/drawing/2014/main" id="{70F37E56-2212-0E4E-BD28-D93E5CBAC8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29000" y="5164654"/>
            <a:ext cx="2584439" cy="381063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B8F16D96-A65E-BE45-BC31-DC92C999E5EE}"/>
              </a:ext>
            </a:extLst>
          </p:cNvPr>
          <p:cNvSpPr txBox="1"/>
          <p:nvPr/>
        </p:nvSpPr>
        <p:spPr>
          <a:xfrm>
            <a:off x="1923520" y="4950014"/>
            <a:ext cx="1313978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/>
              <a:t>def</a:t>
            </a:r>
            <a:r>
              <a:rPr lang="en-US" sz="1000" dirty="0"/>
              <a:t> g():</a:t>
            </a:r>
          </a:p>
          <a:p>
            <a:r>
              <a:rPr lang="en-US" sz="1000" dirty="0"/>
              <a:t>    </a:t>
            </a:r>
            <a:r>
              <a:rPr lang="en-US" sz="1000" b="1" dirty="0"/>
              <a:t>atomically</a:t>
            </a:r>
            <a:r>
              <a:rPr lang="en-US" sz="1000" dirty="0"/>
              <a:t> </a:t>
            </a:r>
            <a:r>
              <a:rPr lang="en-US" sz="1000" b="1" dirty="0"/>
              <a:t>when</a:t>
            </a:r>
            <a:r>
              <a:rPr lang="en-US" sz="1000" dirty="0"/>
              <a:t> x:</a:t>
            </a:r>
          </a:p>
          <a:p>
            <a:r>
              <a:rPr lang="en-US" sz="1000" dirty="0"/>
              <a:t>         </a:t>
            </a:r>
            <a:r>
              <a:rPr lang="en-US" sz="1000" b="1" dirty="0"/>
              <a:t>print</a:t>
            </a:r>
            <a:r>
              <a:rPr lang="en-US" sz="1000" dirty="0"/>
              <a:t> "world"</a:t>
            </a:r>
          </a:p>
          <a:p>
            <a:r>
              <a:rPr lang="en-US" sz="1000" b="1" dirty="0"/>
              <a:t>spawn</a:t>
            </a:r>
            <a:r>
              <a:rPr lang="en-US" sz="1000" dirty="0"/>
              <a:t> f()</a:t>
            </a:r>
          </a:p>
          <a:p>
            <a:r>
              <a:rPr lang="en-US" sz="1000" b="1" dirty="0"/>
              <a:t>spawn</a:t>
            </a:r>
            <a:r>
              <a:rPr lang="en-US" sz="1000" dirty="0"/>
              <a:t> g()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1E5FAB8-A449-8A48-9453-E87C7D43A443}"/>
              </a:ext>
            </a:extLst>
          </p:cNvPr>
          <p:cNvSpPr txBox="1"/>
          <p:nvPr/>
        </p:nvSpPr>
        <p:spPr>
          <a:xfrm>
            <a:off x="958852" y="5857342"/>
            <a:ext cx="1313978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b="1" dirty="0"/>
              <a:t>def</a:t>
            </a:r>
            <a:r>
              <a:rPr lang="en-US" sz="1000" dirty="0"/>
              <a:t> handler():</a:t>
            </a:r>
          </a:p>
          <a:p>
            <a:r>
              <a:rPr lang="en-US" sz="1000" dirty="0"/>
              <a:t>    </a:t>
            </a:r>
            <a:r>
              <a:rPr lang="en-US" sz="1000" b="1" dirty="0"/>
              <a:t>print</a:t>
            </a:r>
            <a:r>
              <a:rPr lang="en-US" sz="1000" dirty="0"/>
              <a:t> "interrupt"</a:t>
            </a:r>
          </a:p>
          <a:p>
            <a:r>
              <a:rPr lang="en-US" sz="1000" b="1" dirty="0"/>
              <a:t>def</a:t>
            </a:r>
            <a:r>
              <a:rPr lang="en-US" sz="1000" dirty="0"/>
              <a:t> thread():</a:t>
            </a:r>
          </a:p>
          <a:p>
            <a:r>
              <a:rPr lang="en-US" sz="1000" dirty="0"/>
              <a:t>    </a:t>
            </a:r>
            <a:r>
              <a:rPr lang="en-US" sz="1000" b="1" dirty="0"/>
              <a:t>trap</a:t>
            </a:r>
            <a:r>
              <a:rPr lang="en-US" sz="1000" dirty="0"/>
              <a:t> handler()</a:t>
            </a:r>
          </a:p>
          <a:p>
            <a:r>
              <a:rPr lang="en-US" sz="1000" dirty="0"/>
              <a:t>    </a:t>
            </a:r>
            <a:r>
              <a:rPr lang="en-US" sz="1000" b="1" dirty="0"/>
              <a:t>print</a:t>
            </a:r>
            <a:r>
              <a:rPr lang="en-US" sz="1000" dirty="0"/>
              <a:t> "hello world"</a:t>
            </a:r>
          </a:p>
          <a:p>
            <a:r>
              <a:rPr lang="en-US" sz="1000" b="1" dirty="0"/>
              <a:t>spawn</a:t>
            </a:r>
            <a:r>
              <a:rPr lang="en-US" sz="1000" dirty="0"/>
              <a:t> thread()</a:t>
            </a:r>
          </a:p>
        </p:txBody>
      </p:sp>
      <p:pic>
        <p:nvPicPr>
          <p:cNvPr id="17" name="Picture 16" descr="Diagram&#10;&#10;Description automatically generated">
            <a:extLst>
              <a:ext uri="{FF2B5EF4-FFF2-40B4-BE49-F238E27FC236}">
                <a16:creationId xmlns:a16="http://schemas.microsoft.com/office/drawing/2014/main" id="{DD82AE5A-09D3-8A4B-9C69-CD68FB363FC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25263" y="3001708"/>
            <a:ext cx="3789671" cy="986749"/>
          </a:xfrm>
          <a:prstGeom prst="rect">
            <a:avLst/>
          </a:prstGeom>
        </p:spPr>
      </p:pic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E863130D-8C89-6B42-8E53-D4DD417889A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44318" y="6005860"/>
            <a:ext cx="2984216" cy="790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961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4265</TotalTime>
  <Words>155</Words>
  <Application>Microsoft Macintosh PowerPoint</Application>
  <PresentationFormat>Letter Paper (8.5x11 in)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Robbert van Renesse</dc:creator>
  <cp:lastModifiedBy>Robbert van Renesse</cp:lastModifiedBy>
  <cp:revision>9</cp:revision>
  <dcterms:created xsi:type="dcterms:W3CDTF">2022-01-10T22:58:51Z</dcterms:created>
  <dcterms:modified xsi:type="dcterms:W3CDTF">2022-01-18T17:27:56Z</dcterms:modified>
</cp:coreProperties>
</file>