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(143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A purely online IDE available running in the cloud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00523"/>
              </p:ext>
            </p:extLst>
          </p:nvPr>
        </p:nvGraphicFramePr>
        <p:xfrm>
          <a:off x="1024759" y="1554480"/>
          <a:ext cx="7211916" cy="553212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2463171">
                <a:tc>
                  <a:txBody>
                    <a:bodyPr/>
                    <a:lstStyle/>
                    <a:p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 = [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 ]</a:t>
                      </a:r>
                    </a:p>
                    <a:p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0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2400" b="1" dirty="0"/>
                        <a:t>def</a:t>
                      </a:r>
                      <a:r>
                        <a:rPr lang="en-US" sz="2400" dirty="0"/>
                        <a:t> thread(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):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True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True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1 - </a:t>
                      </a:r>
                      <a:r>
                        <a:rPr lang="en-US" sz="2400" i="1" dirty="0"/>
                        <a:t>self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[1 -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</a:t>
                      </a:r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== (1 -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)):</a:t>
                      </a:r>
                    </a:p>
                    <a:p>
                      <a:r>
                        <a:rPr lang="en-US" sz="2400" b="1" dirty="0"/>
                        <a:t>             pass</a:t>
                      </a:r>
                      <a:endParaRPr lang="en-US" sz="2400" dirty="0"/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      pass   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# critical section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False</a:t>
                      </a:r>
                      <a:endParaRPr lang="en-US" sz="2400" dirty="0"/>
                    </a:p>
                    <a:p>
                      <a:endParaRPr lang="en-US" sz="1000" dirty="0"/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thread(0)</a:t>
                      </a:r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2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1F83-FDCA-BA4C-88DA-663A9F37F4DB}"/>
              </a:ext>
            </a:extLst>
          </p:cNvPr>
          <p:cNvSpPr txBox="1"/>
          <p:nvPr/>
        </p:nvSpPr>
        <p:spPr>
          <a:xfrm>
            <a:off x="6006585" y="6031209"/>
            <a:ext cx="27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Peterson’s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atomic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concurrent queue implementation in a 25-year-old PODC paper with over 1300 citations</a:t>
            </a:r>
          </a:p>
          <a:p>
            <a:pPr lvl="1"/>
            <a:r>
              <a:rPr lang="en-US" dirty="0"/>
              <a:t>tacitly assumes sequentially consistent memory</a:t>
            </a:r>
          </a:p>
          <a:p>
            <a:pPr lvl="1"/>
            <a:r>
              <a:rPr lang="en-US" dirty="0"/>
              <a:t>online C/C++ implementations I found are incorrect because of this issue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539</Words>
  <Application>Microsoft Macintosh PowerPoint</Application>
  <PresentationFormat>On-screen Show (4:3)</PresentationFormat>
  <Paragraphs>98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(143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38</cp:revision>
  <dcterms:created xsi:type="dcterms:W3CDTF">2021-01-22T19:32:01Z</dcterms:created>
  <dcterms:modified xsi:type="dcterms:W3CDTF">2021-04-02T02:21:51Z</dcterms:modified>
</cp:coreProperties>
</file>