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200" d="100"/>
          <a:sy n="200" d="100"/>
        </p:scale>
        <p:origin x="520" y="-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1690-AED4-EF40-B9DF-04860B986865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8" y="443133"/>
            <a:ext cx="5909498" cy="82577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36110F-6B22-DD4B-8D5A-48493D64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87" y="781048"/>
            <a:ext cx="1727200" cy="358551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27FC21-D6D6-824B-8512-6CB1F7D2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10" y="1171589"/>
            <a:ext cx="1533909" cy="37037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79F26A3-E897-0541-A430-F5F34923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960" y="1416583"/>
            <a:ext cx="568895" cy="601663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D82AE5A-09D3-8A4B-9C69-CD68FB363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261003"/>
            <a:ext cx="3545331" cy="923128"/>
          </a:xfrm>
          <a:prstGeom prst="rect">
            <a:avLst/>
          </a:prstGeom>
        </p:spPr>
      </p:pic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36ED3420-6204-204E-9746-E9915D7D6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411" y="2093433"/>
            <a:ext cx="2584439" cy="38106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83D3249-ED21-4B41-B8C2-936344E13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7735" y="2515417"/>
            <a:ext cx="2513344" cy="730154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62455BB3-2BAE-344C-9F86-C9900C02BA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200" y="4483100"/>
            <a:ext cx="3545331" cy="7175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3206A5-801E-764B-9E79-C3D2C825EBE0}"/>
              </a:ext>
            </a:extLst>
          </p:cNvPr>
          <p:cNvSpPr txBox="1"/>
          <p:nvPr/>
        </p:nvSpPr>
        <p:spPr>
          <a:xfrm>
            <a:off x="958852" y="837225"/>
            <a:ext cx="135661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print “hello world”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1B22D-EF38-D145-A822-4C0C40E9A981}"/>
              </a:ext>
            </a:extLst>
          </p:cNvPr>
          <p:cNvSpPr txBox="1"/>
          <p:nvPr/>
        </p:nvSpPr>
        <p:spPr>
          <a:xfrm>
            <a:off x="958852" y="1189596"/>
            <a:ext cx="213077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print choose { “hello”, “ world”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B0294-4BD0-B842-8615-6694DF0744E3}"/>
              </a:ext>
            </a:extLst>
          </p:cNvPr>
          <p:cNvSpPr txBox="1"/>
          <p:nvPr/>
        </p:nvSpPr>
        <p:spPr>
          <a:xfrm>
            <a:off x="958852" y="1541967"/>
            <a:ext cx="180974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while choose { False, True }:</a:t>
            </a:r>
          </a:p>
          <a:p>
            <a:pPr algn="ctr"/>
            <a:r>
              <a:rPr lang="en-US" sz="1100" dirty="0"/>
              <a:t>print “hello world”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6F6BD9-CE9B-3A4D-AC02-3393C6428F4C}"/>
              </a:ext>
            </a:extLst>
          </p:cNvPr>
          <p:cNvSpPr txBox="1"/>
          <p:nvPr/>
        </p:nvSpPr>
        <p:spPr>
          <a:xfrm>
            <a:off x="958852" y="2063615"/>
            <a:ext cx="14223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def p(s): print s</a:t>
            </a:r>
          </a:p>
          <a:p>
            <a:r>
              <a:rPr lang="en-US" sz="1100" dirty="0"/>
              <a:t>p("hello"); p("world")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2CEB5-04D7-FF46-AEA4-31E7DAC341CE}"/>
              </a:ext>
            </a:extLst>
          </p:cNvPr>
          <p:cNvSpPr txBox="1"/>
          <p:nvPr/>
        </p:nvSpPr>
        <p:spPr>
          <a:xfrm>
            <a:off x="958851" y="2585263"/>
            <a:ext cx="120014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def p(s): print s</a:t>
            </a:r>
          </a:p>
          <a:p>
            <a:r>
              <a:rPr lang="en-US" sz="1100" dirty="0"/>
              <a:t>spawn p("hello")</a:t>
            </a:r>
          </a:p>
          <a:p>
            <a:r>
              <a:rPr lang="en-US" sz="1100" dirty="0"/>
              <a:t>spawn p("world")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BB10D-A064-3344-94E3-752D7C9789FD}"/>
              </a:ext>
            </a:extLst>
          </p:cNvPr>
          <p:cNvSpPr txBox="1"/>
          <p:nvPr/>
        </p:nvSpPr>
        <p:spPr>
          <a:xfrm>
            <a:off x="958851" y="3283763"/>
            <a:ext cx="156209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def hello(name):</a:t>
            </a:r>
          </a:p>
          <a:p>
            <a:r>
              <a:rPr lang="en-US" sz="1100" dirty="0"/>
              <a:t>    print "hello"</a:t>
            </a:r>
          </a:p>
          <a:p>
            <a:r>
              <a:rPr lang="en-US" sz="1100" dirty="0"/>
              <a:t>    print name</a:t>
            </a:r>
          </a:p>
          <a:p>
            <a:r>
              <a:rPr lang="en-US" sz="1100" dirty="0"/>
              <a:t>spawn hello("Lesley")</a:t>
            </a:r>
          </a:p>
          <a:p>
            <a:r>
              <a:rPr lang="en-US" sz="1100" dirty="0"/>
              <a:t>spawn hello("</a:t>
            </a:r>
            <a:r>
              <a:rPr lang="en-US" sz="1100" dirty="0" err="1"/>
              <a:t>Robbert</a:t>
            </a:r>
            <a:r>
              <a:rPr lang="en-US" sz="1100" dirty="0"/>
              <a:t>")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9D261-B392-6C40-8E04-3506C989F20F}"/>
              </a:ext>
            </a:extLst>
          </p:cNvPr>
          <p:cNvSpPr txBox="1"/>
          <p:nvPr/>
        </p:nvSpPr>
        <p:spPr>
          <a:xfrm>
            <a:off x="958851" y="4312463"/>
            <a:ext cx="156209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def hello(name):</a:t>
            </a:r>
          </a:p>
          <a:p>
            <a:r>
              <a:rPr lang="en-US" sz="1100" dirty="0"/>
              <a:t>    atomically:</a:t>
            </a:r>
          </a:p>
          <a:p>
            <a:r>
              <a:rPr lang="en-US" sz="1100" dirty="0"/>
              <a:t>        print "hello"</a:t>
            </a:r>
          </a:p>
          <a:p>
            <a:r>
              <a:rPr lang="en-US" sz="1100" dirty="0"/>
              <a:t>        print name</a:t>
            </a:r>
          </a:p>
          <a:p>
            <a:r>
              <a:rPr lang="en-US" sz="1100" dirty="0"/>
              <a:t>spawn hello("Lesley")</a:t>
            </a:r>
          </a:p>
          <a:p>
            <a:r>
              <a:rPr lang="en-US" sz="1100" dirty="0"/>
              <a:t>spawn hello("</a:t>
            </a:r>
            <a:r>
              <a:rPr lang="en-US" sz="1100" dirty="0" err="1"/>
              <a:t>Robbert</a:t>
            </a:r>
            <a:r>
              <a:rPr lang="en-US" sz="1100" dirty="0"/>
              <a:t>")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3FD97-D758-D24F-BC6E-DF5A764CB8F4}"/>
              </a:ext>
            </a:extLst>
          </p:cNvPr>
          <p:cNvSpPr txBox="1"/>
          <p:nvPr/>
        </p:nvSpPr>
        <p:spPr>
          <a:xfrm>
            <a:off x="958851" y="5512613"/>
            <a:ext cx="106679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x = False</a:t>
            </a:r>
          </a:p>
          <a:p>
            <a:r>
              <a:rPr lang="en-US" sz="1100" dirty="0"/>
              <a:t>def f():</a:t>
            </a:r>
          </a:p>
          <a:p>
            <a:r>
              <a:rPr lang="en-US" sz="1100" dirty="0"/>
              <a:t>    print "hello"</a:t>
            </a:r>
          </a:p>
          <a:p>
            <a:r>
              <a:rPr lang="en-US" sz="1100" dirty="0"/>
              <a:t>    atomically:</a:t>
            </a:r>
          </a:p>
          <a:p>
            <a:r>
              <a:rPr lang="en-US" sz="1100" dirty="0"/>
              <a:t>        x = True</a:t>
            </a:r>
          </a:p>
        </p:txBody>
      </p:sp>
      <p:pic>
        <p:nvPicPr>
          <p:cNvPr id="34" name="Picture 33" descr="Shape, circle&#10;&#10;Description automatically generated">
            <a:extLst>
              <a:ext uri="{FF2B5EF4-FFF2-40B4-BE49-F238E27FC236}">
                <a16:creationId xmlns:a16="http://schemas.microsoft.com/office/drawing/2014/main" id="{70F37E56-2212-0E4E-BD28-D93E5CBAC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987" y="5791440"/>
            <a:ext cx="2584439" cy="3810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6D96-A65E-BE45-BC31-DC92C999E5EE}"/>
              </a:ext>
            </a:extLst>
          </p:cNvPr>
          <p:cNvSpPr txBox="1"/>
          <p:nvPr/>
        </p:nvSpPr>
        <p:spPr>
          <a:xfrm>
            <a:off x="2030590" y="5512613"/>
            <a:ext cx="137794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def g():</a:t>
            </a:r>
          </a:p>
          <a:p>
            <a:r>
              <a:rPr lang="en-US" sz="1100" dirty="0"/>
              <a:t>    atomically when x:</a:t>
            </a:r>
          </a:p>
          <a:p>
            <a:r>
              <a:rPr lang="en-US" sz="1100" dirty="0"/>
              <a:t>         print "world"</a:t>
            </a:r>
          </a:p>
          <a:p>
            <a:r>
              <a:rPr lang="en-US" sz="1100" dirty="0"/>
              <a:t>spawn f()</a:t>
            </a:r>
          </a:p>
          <a:p>
            <a:r>
              <a:rPr lang="en-US" sz="1100" dirty="0"/>
              <a:t>spawn g()</a:t>
            </a:r>
          </a:p>
        </p:txBody>
      </p:sp>
    </p:spTree>
    <p:extLst>
      <p:ext uri="{BB962C8B-B14F-4D97-AF65-F5344CB8AC3E}">
        <p14:creationId xmlns:p14="http://schemas.microsoft.com/office/powerpoint/2010/main" val="164896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145</Words>
  <Application>Microsoft Macintosh PowerPoint</Application>
  <PresentationFormat>Letter Paper (8.5x11 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2</cp:revision>
  <dcterms:created xsi:type="dcterms:W3CDTF">2022-01-10T22:58:51Z</dcterms:created>
  <dcterms:modified xsi:type="dcterms:W3CDTF">2022-01-10T23:50:11Z</dcterms:modified>
</cp:coreProperties>
</file>