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13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B381C6-6E88-4E14-A159-2C7EB7582B7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29421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381C6-6E88-4E14-A159-2C7EB7582B7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208382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381C6-6E88-4E14-A159-2C7EB7582B7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357816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381C6-6E88-4E14-A159-2C7EB7582B7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7225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B381C6-6E88-4E14-A159-2C7EB7582B7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6768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B381C6-6E88-4E14-A159-2C7EB7582B7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264411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381C6-6E88-4E14-A159-2C7EB7582B72}"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35476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B381C6-6E88-4E14-A159-2C7EB7582B72}"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135399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381C6-6E88-4E14-A159-2C7EB7582B72}"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220062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381C6-6E88-4E14-A159-2C7EB7582B7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424057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381C6-6E88-4E14-A159-2C7EB7582B7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E19A-C295-467E-B643-EAEF6D307779}" type="slidenum">
              <a:rPr lang="en-US" smtClean="0"/>
              <a:t>‹#›</a:t>
            </a:fld>
            <a:endParaRPr lang="en-US"/>
          </a:p>
        </p:txBody>
      </p:sp>
    </p:spTree>
    <p:extLst>
      <p:ext uri="{BB962C8B-B14F-4D97-AF65-F5344CB8AC3E}">
        <p14:creationId xmlns:p14="http://schemas.microsoft.com/office/powerpoint/2010/main" val="70396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381C6-6E88-4E14-A159-2C7EB7582B72}" type="datetimeFigureOut">
              <a:rPr lang="en-US" smtClean="0"/>
              <a:t>12/10/2015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EE19A-C295-467E-B643-EAEF6D307779}" type="slidenum">
              <a:rPr lang="en-US" smtClean="0"/>
              <a:t>‹#›</a:t>
            </a:fld>
            <a:endParaRPr lang="en-US"/>
          </a:p>
        </p:txBody>
      </p:sp>
    </p:spTree>
    <p:extLst>
      <p:ext uri="{BB962C8B-B14F-4D97-AF65-F5344CB8AC3E}">
        <p14:creationId xmlns:p14="http://schemas.microsoft.com/office/powerpoint/2010/main" val="3535787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Canon(</a:t>
            </a:r>
            <a:r>
              <a:rPr lang="en-US" dirty="0" err="1" smtClean="0"/>
              <a:t>izing</a:t>
            </a:r>
            <a:r>
              <a:rPr lang="en-US" dirty="0" smtClean="0"/>
              <a:t>)</a:t>
            </a:r>
            <a:endParaRPr lang="en-US" dirty="0"/>
          </a:p>
        </p:txBody>
      </p:sp>
      <p:sp>
        <p:nvSpPr>
          <p:cNvPr id="3" name="Subtitle 2"/>
          <p:cNvSpPr>
            <a:spLocks noGrp="1"/>
          </p:cNvSpPr>
          <p:nvPr>
            <p:ph type="subTitle" idx="1"/>
          </p:nvPr>
        </p:nvSpPr>
        <p:spPr/>
        <p:txBody>
          <a:bodyPr/>
          <a:lstStyle/>
          <a:p>
            <a:r>
              <a:rPr lang="en-US" dirty="0" smtClean="0"/>
              <a:t>Daniel Tompkins</a:t>
            </a:r>
          </a:p>
          <a:p>
            <a:r>
              <a:rPr lang="en-US" dirty="0" smtClean="0"/>
              <a:t>Fall 2015</a:t>
            </a:r>
            <a:endParaRPr lang="en-US" dirty="0"/>
          </a:p>
        </p:txBody>
      </p:sp>
    </p:spTree>
    <p:extLst>
      <p:ext uri="{BB962C8B-B14F-4D97-AF65-F5344CB8AC3E}">
        <p14:creationId xmlns:p14="http://schemas.microsoft.com/office/powerpoint/2010/main" val="13382729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portion</a:t>
            </a:r>
            <a:endParaRPr lang="en-US" dirty="0"/>
          </a:p>
        </p:txBody>
      </p:sp>
      <p:sp>
        <p:nvSpPr>
          <p:cNvPr id="3" name="Content Placeholder 2"/>
          <p:cNvSpPr>
            <a:spLocks noGrp="1"/>
          </p:cNvSpPr>
          <p:nvPr>
            <p:ph idx="1"/>
          </p:nvPr>
        </p:nvSpPr>
        <p:spPr/>
        <p:txBody>
          <a:bodyPr/>
          <a:lstStyle/>
          <a:p>
            <a:r>
              <a:rPr lang="en-US" dirty="0" smtClean="0"/>
              <a:t>Find the harmonic intervals of the 2-part score</a:t>
            </a:r>
          </a:p>
          <a:p>
            <a:r>
              <a:rPr lang="en-US" dirty="0" smtClean="0"/>
              <a:t>Reject if forbidden parallels</a:t>
            </a:r>
          </a:p>
          <a:p>
            <a:r>
              <a:rPr lang="en-US" dirty="0" smtClean="0"/>
              <a:t>Reject if dissonances do not resolve well</a:t>
            </a:r>
          </a:p>
        </p:txBody>
      </p:sp>
    </p:spTree>
    <p:extLst>
      <p:ext uri="{BB962C8B-B14F-4D97-AF65-F5344CB8AC3E}">
        <p14:creationId xmlns:p14="http://schemas.microsoft.com/office/powerpoint/2010/main" val="1611843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intervals</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intervalStream</a:t>
            </a:r>
            <a:r>
              <a:rPr lang="en-US" dirty="0" smtClean="0"/>
              <a:t>(element):</a:t>
            </a:r>
          </a:p>
          <a:p>
            <a:pPr marL="0" indent="0">
              <a:buNone/>
            </a:pPr>
            <a:endParaRPr lang="en-US" dirty="0"/>
          </a:p>
          <a:p>
            <a:pPr marL="0" indent="0">
              <a:buNone/>
            </a:pPr>
            <a:r>
              <a:rPr lang="en-US" dirty="0" smtClean="0"/>
              <a:t>Takes the 2-part score and </a:t>
            </a:r>
            <a:r>
              <a:rPr lang="en-US" dirty="0" err="1" smtClean="0"/>
              <a:t>chordifys</a:t>
            </a:r>
            <a:r>
              <a:rPr lang="en-US" dirty="0" smtClean="0"/>
              <a:t> it. Find the interval by getting the absolute difference between the two notes of each “chord.” </a:t>
            </a:r>
          </a:p>
          <a:p>
            <a:pPr marL="0" indent="0">
              <a:buNone/>
            </a:pPr>
            <a:endParaRPr lang="en-US" dirty="0"/>
          </a:p>
          <a:p>
            <a:pPr marL="0" indent="0">
              <a:buNone/>
            </a:pPr>
            <a:r>
              <a:rPr lang="en-US" dirty="0" smtClean="0"/>
              <a:t>%12 the intervals (optional)</a:t>
            </a:r>
            <a:endParaRPr lang="en-US" dirty="0"/>
          </a:p>
        </p:txBody>
      </p:sp>
    </p:spTree>
    <p:extLst>
      <p:ext uri="{BB962C8B-B14F-4D97-AF65-F5344CB8AC3E}">
        <p14:creationId xmlns:p14="http://schemas.microsoft.com/office/powerpoint/2010/main" val="5232967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parallels</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parallel_checker</a:t>
            </a:r>
            <a:r>
              <a:rPr lang="en-US" dirty="0" smtClean="0"/>
              <a:t>(intervals):</a:t>
            </a:r>
          </a:p>
          <a:p>
            <a:pPr marL="0" indent="0">
              <a:buNone/>
            </a:pPr>
            <a:endParaRPr lang="en-US" dirty="0"/>
          </a:p>
          <a:p>
            <a:pPr marL="0" indent="0">
              <a:buNone/>
            </a:pPr>
            <a:r>
              <a:rPr lang="en-US" dirty="0" smtClean="0"/>
              <a:t>Keeps a running tally of perfect fifths and octaves.</a:t>
            </a:r>
          </a:p>
          <a:p>
            <a:pPr marL="0" indent="0">
              <a:buNone/>
            </a:pPr>
            <a:endParaRPr lang="en-US" dirty="0"/>
          </a:p>
          <a:p>
            <a:pPr marL="0" indent="0">
              <a:buNone/>
            </a:pPr>
            <a:r>
              <a:rPr lang="en-US" dirty="0" smtClean="0"/>
              <a:t>Optional arguments to reject too many parallel thirds and sixths</a:t>
            </a:r>
          </a:p>
          <a:p>
            <a:pPr marL="0" indent="0">
              <a:buNone/>
            </a:pPr>
            <a:endParaRPr lang="en-US" dirty="0"/>
          </a:p>
          <a:p>
            <a:pPr marL="0" indent="0">
              <a:buNone/>
            </a:pPr>
            <a:r>
              <a:rPr lang="en-US" dirty="0" smtClean="0"/>
              <a:t>If the tally is above the set amount (strictness), it will reject the melody, else it will keep it.</a:t>
            </a:r>
            <a:endParaRPr lang="en-US" dirty="0"/>
          </a:p>
        </p:txBody>
      </p:sp>
    </p:spTree>
    <p:extLst>
      <p:ext uri="{BB962C8B-B14F-4D97-AF65-F5344CB8AC3E}">
        <p14:creationId xmlns:p14="http://schemas.microsoft.com/office/powerpoint/2010/main" val="33660910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dissonances</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resolve_diss</a:t>
            </a:r>
            <a:r>
              <a:rPr lang="en-US" dirty="0" smtClean="0"/>
              <a:t>(intervals):</a:t>
            </a:r>
          </a:p>
          <a:p>
            <a:pPr marL="0" indent="0">
              <a:buNone/>
            </a:pPr>
            <a:endParaRPr lang="en-US" dirty="0"/>
          </a:p>
          <a:p>
            <a:pPr marL="0" indent="0">
              <a:buNone/>
            </a:pPr>
            <a:r>
              <a:rPr lang="en-US" dirty="0" smtClean="0"/>
              <a:t>Gives a running tally of given offences and rejects the score if it’s above the threshold. </a:t>
            </a:r>
          </a:p>
          <a:p>
            <a:pPr marL="0" indent="0">
              <a:buNone/>
            </a:pPr>
            <a:endParaRPr lang="en-US" dirty="0"/>
          </a:p>
          <a:p>
            <a:pPr marL="0" indent="0">
              <a:buNone/>
            </a:pPr>
            <a:r>
              <a:rPr lang="en-US" dirty="0" smtClean="0"/>
              <a:t>Things get a bit complicated if you don’t want to toss a good combination but still toss most or all bad ones.</a:t>
            </a:r>
          </a:p>
          <a:p>
            <a:pPr marL="0" indent="0">
              <a:buNone/>
            </a:pPr>
            <a:endParaRPr lang="en-US" dirty="0"/>
          </a:p>
        </p:txBody>
      </p:sp>
    </p:spTree>
    <p:extLst>
      <p:ext uri="{BB962C8B-B14F-4D97-AF65-F5344CB8AC3E}">
        <p14:creationId xmlns:p14="http://schemas.microsoft.com/office/powerpoint/2010/main" val="6903276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Dissonances cont.</a:t>
            </a:r>
            <a:endParaRPr lang="en-US" dirty="0"/>
          </a:p>
        </p:txBody>
      </p:sp>
      <p:sp>
        <p:nvSpPr>
          <p:cNvPr id="3" name="Content Placeholder 2"/>
          <p:cNvSpPr>
            <a:spLocks noGrp="1"/>
          </p:cNvSpPr>
          <p:nvPr>
            <p:ph idx="1"/>
          </p:nvPr>
        </p:nvSpPr>
        <p:spPr/>
        <p:txBody>
          <a:bodyPr/>
          <a:lstStyle/>
          <a:p>
            <a:pPr marL="0" indent="0">
              <a:buNone/>
            </a:pPr>
            <a:r>
              <a:rPr lang="en-US" dirty="0" smtClean="0"/>
              <a:t>If two adjacent intervals are dissonant, add it to the checker. (this was the most successful loop to weed out the bad from the good, and keep the good)</a:t>
            </a:r>
          </a:p>
          <a:p>
            <a:pPr marL="0" indent="0">
              <a:buNone/>
            </a:pPr>
            <a:endParaRPr lang="en-US" dirty="0"/>
          </a:p>
          <a:p>
            <a:pPr marL="0" indent="0">
              <a:buNone/>
            </a:pPr>
            <a:r>
              <a:rPr lang="en-US" dirty="0" smtClean="0"/>
              <a:t>If a </a:t>
            </a:r>
            <a:r>
              <a:rPr lang="en-US" dirty="0" err="1" smtClean="0"/>
              <a:t>tritione</a:t>
            </a:r>
            <a:r>
              <a:rPr lang="en-US" dirty="0" smtClean="0"/>
              <a:t>, resolve outwards or inwards. (this was also successful in pulling out the few bad left behind)</a:t>
            </a:r>
          </a:p>
          <a:p>
            <a:pPr marL="0" indent="0">
              <a:buNone/>
            </a:pPr>
            <a:endParaRPr lang="en-US" dirty="0"/>
          </a:p>
          <a:p>
            <a:pPr marL="0" indent="0">
              <a:buNone/>
            </a:pPr>
            <a:r>
              <a:rPr lang="en-US" dirty="0" smtClean="0"/>
              <a:t>Optional: micromanage other dissonances (this more often tossed a good melody…)</a:t>
            </a:r>
            <a:endParaRPr lang="en-US" dirty="0"/>
          </a:p>
        </p:txBody>
      </p:sp>
    </p:spTree>
    <p:extLst>
      <p:ext uri="{BB962C8B-B14F-4D97-AF65-F5344CB8AC3E}">
        <p14:creationId xmlns:p14="http://schemas.microsoft.com/office/powerpoint/2010/main" val="29611160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 progress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 hope to find a clear way to check to see if a dissonance is a suspension, neighbor, passing, etc. and to know the difference between one voice moving and both voices moving (learning attack vs sustain, not possible with </a:t>
            </a:r>
            <a:r>
              <a:rPr lang="en-US" dirty="0" err="1" smtClean="0"/>
              <a:t>chordify</a:t>
            </a:r>
            <a:r>
              <a:rPr lang="en-US" dirty="0" smtClean="0"/>
              <a:t> method) …and compound melodies?</a:t>
            </a:r>
          </a:p>
          <a:p>
            <a:pPr marL="0" indent="0">
              <a:buNone/>
            </a:pPr>
            <a:endParaRPr lang="en-US" dirty="0"/>
          </a:p>
          <a:p>
            <a:pPr marL="0" indent="0">
              <a:buNone/>
            </a:pPr>
            <a:r>
              <a:rPr lang="en-US" dirty="0" smtClean="0"/>
              <a:t>Music21 has some modules in process that could potentially do this work too, but it also seems to be stuck in figuring out the balance between being too liberal and too micromanaging with dissonances.</a:t>
            </a:r>
          </a:p>
          <a:p>
            <a:pPr marL="0" indent="0">
              <a:buNone/>
            </a:pPr>
            <a:endParaRPr lang="en-US" dirty="0"/>
          </a:p>
          <a:p>
            <a:pPr marL="0" indent="0">
              <a:buNone/>
            </a:pPr>
            <a:r>
              <a:rPr lang="en-US" dirty="0" smtClean="0"/>
              <a:t>This becomes much easier if testing species counterpoint (of course). </a:t>
            </a:r>
            <a:endParaRPr lang="en-US" dirty="0"/>
          </a:p>
        </p:txBody>
      </p:sp>
    </p:spTree>
    <p:extLst>
      <p:ext uri="{BB962C8B-B14F-4D97-AF65-F5344CB8AC3E}">
        <p14:creationId xmlns:p14="http://schemas.microsoft.com/office/powerpoint/2010/main" val="2072354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 particular combination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def</a:t>
            </a:r>
            <a:r>
              <a:rPr lang="en-US" dirty="0" smtClean="0"/>
              <a:t> tester(melody, function, amounts, </a:t>
            </a:r>
            <a:r>
              <a:rPr lang="en-US" dirty="0" err="1" smtClean="0"/>
              <a:t>dict</a:t>
            </a:r>
            <a:r>
              <a:rPr lang="en-US" dirty="0" smtClean="0"/>
              <a:t>):</a:t>
            </a:r>
          </a:p>
          <a:p>
            <a:pPr marL="0" indent="0">
              <a:buNone/>
            </a:pPr>
            <a:endParaRPr lang="en-US" dirty="0"/>
          </a:p>
          <a:p>
            <a:pPr marL="0" indent="0">
              <a:buNone/>
            </a:pPr>
            <a:r>
              <a:rPr lang="en-US" dirty="0" smtClean="0"/>
              <a:t>Tests a single function, given a list of amounts (such as transposition and a list of transpositions)</a:t>
            </a:r>
          </a:p>
          <a:p>
            <a:pPr marL="0" indent="0">
              <a:buNone/>
            </a:pPr>
            <a:endParaRPr lang="en-US" dirty="0" smtClean="0"/>
          </a:p>
          <a:p>
            <a:pPr marL="0" indent="0">
              <a:buNone/>
            </a:pPr>
            <a:r>
              <a:rPr lang="en-US" dirty="0" smtClean="0"/>
              <a:t>Creates a score for each item in the amounts list with the melody, then </a:t>
            </a:r>
            <a:r>
              <a:rPr lang="en-US" dirty="0" err="1" smtClean="0"/>
              <a:t>chordifys</a:t>
            </a:r>
            <a:r>
              <a:rPr lang="en-US" dirty="0" smtClean="0"/>
              <a:t> each melody for testing</a:t>
            </a:r>
          </a:p>
          <a:p>
            <a:pPr marL="0" indent="0">
              <a:buNone/>
            </a:pPr>
            <a:endParaRPr lang="en-US" dirty="0"/>
          </a:p>
          <a:p>
            <a:pPr marL="0" indent="0">
              <a:buNone/>
            </a:pPr>
            <a:r>
              <a:rPr lang="en-US" dirty="0" smtClean="0"/>
              <a:t>Runs </a:t>
            </a:r>
            <a:r>
              <a:rPr lang="en-US" dirty="0" err="1" smtClean="0"/>
              <a:t>parallel_checker</a:t>
            </a:r>
            <a:r>
              <a:rPr lang="en-US" dirty="0" smtClean="0"/>
              <a:t> and </a:t>
            </a:r>
            <a:r>
              <a:rPr lang="en-US" dirty="0" err="1" smtClean="0"/>
              <a:t>resolve_diss</a:t>
            </a:r>
            <a:r>
              <a:rPr lang="en-US" dirty="0" smtClean="0"/>
              <a:t>. If they both return True, it passes. </a:t>
            </a:r>
          </a:p>
          <a:p>
            <a:pPr marL="0" indent="0">
              <a:buNone/>
            </a:pPr>
            <a:endParaRPr lang="en-US" dirty="0"/>
          </a:p>
          <a:p>
            <a:pPr marL="0" indent="0">
              <a:buNone/>
            </a:pPr>
            <a:r>
              <a:rPr lang="en-US" dirty="0" smtClean="0"/>
              <a:t>Prints a dictionary that records what amounts worked.</a:t>
            </a:r>
            <a:endParaRPr lang="en-US" dirty="0"/>
          </a:p>
        </p:txBody>
      </p:sp>
    </p:spTree>
    <p:extLst>
      <p:ext uri="{BB962C8B-B14F-4D97-AF65-F5344CB8AC3E}">
        <p14:creationId xmlns:p14="http://schemas.microsoft.com/office/powerpoint/2010/main" val="13059689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multiple combinations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def</a:t>
            </a:r>
            <a:r>
              <a:rPr lang="en-US" dirty="0" smtClean="0"/>
              <a:t> </a:t>
            </a:r>
            <a:r>
              <a:rPr lang="en-US" dirty="0" err="1" smtClean="0"/>
              <a:t>multi_tester</a:t>
            </a:r>
            <a:r>
              <a:rPr lang="en-US" dirty="0" smtClean="0"/>
              <a:t>(melody)</a:t>
            </a:r>
          </a:p>
          <a:p>
            <a:pPr marL="0" indent="0">
              <a:buNone/>
            </a:pPr>
            <a:endParaRPr lang="en-US" dirty="0"/>
          </a:p>
          <a:p>
            <a:pPr marL="0" indent="0">
              <a:buNone/>
            </a:pPr>
            <a:r>
              <a:rPr lang="en-US" dirty="0" smtClean="0"/>
              <a:t>Given global amounts for transposition and </a:t>
            </a:r>
            <a:r>
              <a:rPr lang="en-US" dirty="0" err="1" smtClean="0"/>
              <a:t>prolation</a:t>
            </a:r>
            <a:r>
              <a:rPr lang="en-US" dirty="0" smtClean="0"/>
              <a:t>, combine those with offsets that will go up to the halfway point of the melody</a:t>
            </a:r>
          </a:p>
          <a:p>
            <a:pPr marL="0" indent="0">
              <a:buNone/>
            </a:pPr>
            <a:endParaRPr lang="en-US" dirty="0"/>
          </a:p>
          <a:p>
            <a:pPr marL="0" indent="0">
              <a:buNone/>
            </a:pPr>
            <a:r>
              <a:rPr lang="en-US" dirty="0" smtClean="0"/>
              <a:t>Run all of those through same tests</a:t>
            </a:r>
          </a:p>
          <a:p>
            <a:pPr marL="0" indent="0">
              <a:buNone/>
            </a:pPr>
            <a:endParaRPr lang="en-US" dirty="0"/>
          </a:p>
          <a:p>
            <a:pPr marL="0" indent="0">
              <a:buNone/>
            </a:pPr>
            <a:r>
              <a:rPr lang="en-US" dirty="0" smtClean="0"/>
              <a:t>Gives percentage success and/or number of successful canons</a:t>
            </a:r>
            <a:endParaRPr lang="en-US" dirty="0"/>
          </a:p>
        </p:txBody>
      </p:sp>
    </p:spTree>
    <p:extLst>
      <p:ext uri="{BB962C8B-B14F-4D97-AF65-F5344CB8AC3E}">
        <p14:creationId xmlns:p14="http://schemas.microsoft.com/office/powerpoint/2010/main" val="47525796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feature of </a:t>
            </a:r>
            <a:r>
              <a:rPr lang="en-US" dirty="0" err="1" smtClean="0"/>
              <a:t>multi_tester</a:t>
            </a:r>
            <a:endParaRPr lang="en-US" dirty="0"/>
          </a:p>
        </p:txBody>
      </p:sp>
      <p:sp>
        <p:nvSpPr>
          <p:cNvPr id="3" name="Content Placeholder 2"/>
          <p:cNvSpPr>
            <a:spLocks noGrp="1"/>
          </p:cNvSpPr>
          <p:nvPr>
            <p:ph idx="1"/>
          </p:nvPr>
        </p:nvSpPr>
        <p:spPr/>
        <p:txBody>
          <a:bodyPr/>
          <a:lstStyle/>
          <a:p>
            <a:pPr marL="0" indent="0">
              <a:buNone/>
            </a:pPr>
            <a:r>
              <a:rPr lang="en-US" dirty="0" smtClean="0"/>
              <a:t>Creates a score that combines all of the successful canons (or the opposite, I suppose). </a:t>
            </a:r>
            <a:endParaRPr lang="en-US" dirty="0"/>
          </a:p>
        </p:txBody>
      </p:sp>
    </p:spTree>
    <p:extLst>
      <p:ext uri="{BB962C8B-B14F-4D97-AF65-F5344CB8AC3E}">
        <p14:creationId xmlns:p14="http://schemas.microsoft.com/office/powerpoint/2010/main" val="38903755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 success!</a:t>
            </a:r>
            <a:endParaRPr lang="en-US" dirty="0"/>
          </a:p>
        </p:txBody>
      </p:sp>
      <p:sp>
        <p:nvSpPr>
          <p:cNvPr id="3" name="Content Placeholder 2"/>
          <p:cNvSpPr>
            <a:spLocks noGrp="1"/>
          </p:cNvSpPr>
          <p:nvPr>
            <p:ph idx="1"/>
          </p:nvPr>
        </p:nvSpPr>
        <p:spPr/>
        <p:txBody>
          <a:bodyPr/>
          <a:lstStyle/>
          <a:p>
            <a:r>
              <a:rPr lang="en-US" dirty="0" smtClean="0"/>
              <a:t>Show the canon success:</a:t>
            </a:r>
          </a:p>
          <a:p>
            <a:pPr lvl="1"/>
            <a:r>
              <a:rPr lang="en-US" dirty="0" smtClean="0"/>
              <a:t>No </a:t>
            </a:r>
            <a:r>
              <a:rPr lang="en-US" dirty="0" err="1" smtClean="0"/>
              <a:t>prolation</a:t>
            </a:r>
            <a:endParaRPr lang="en-US" dirty="0"/>
          </a:p>
          <a:p>
            <a:pPr lvl="1"/>
            <a:r>
              <a:rPr lang="en-US" dirty="0" smtClean="0"/>
              <a:t>Only adjacent dissonances, bad </a:t>
            </a:r>
            <a:r>
              <a:rPr lang="en-US" dirty="0" err="1" smtClean="0"/>
              <a:t>tritone</a:t>
            </a:r>
            <a:r>
              <a:rPr lang="en-US" dirty="0" smtClean="0"/>
              <a:t> resolutions and forbidden parallels tossed.</a:t>
            </a:r>
            <a:endParaRPr lang="en-US" dirty="0"/>
          </a:p>
        </p:txBody>
      </p:sp>
    </p:spTree>
    <p:extLst>
      <p:ext uri="{BB962C8B-B14F-4D97-AF65-F5344CB8AC3E}">
        <p14:creationId xmlns:p14="http://schemas.microsoft.com/office/powerpoint/2010/main" val="40884189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goals of the program</a:t>
            </a:r>
            <a:endParaRPr lang="en-US" dirty="0"/>
          </a:p>
        </p:txBody>
      </p:sp>
      <p:sp>
        <p:nvSpPr>
          <p:cNvPr id="3" name="Content Placeholder 2"/>
          <p:cNvSpPr>
            <a:spLocks noGrp="1"/>
          </p:cNvSpPr>
          <p:nvPr>
            <p:ph idx="1"/>
          </p:nvPr>
        </p:nvSpPr>
        <p:spPr/>
        <p:txBody>
          <a:bodyPr/>
          <a:lstStyle/>
          <a:p>
            <a:r>
              <a:rPr lang="en-US" dirty="0" smtClean="0"/>
              <a:t>Test a melody’s ability to be in counterpoint with itself given certain rules</a:t>
            </a:r>
          </a:p>
          <a:p>
            <a:r>
              <a:rPr lang="en-US" dirty="0" smtClean="0"/>
              <a:t>Compare canon success rate of multiple melodies</a:t>
            </a:r>
          </a:p>
          <a:p>
            <a:r>
              <a:rPr lang="en-US" dirty="0" smtClean="0"/>
              <a:t>Create scores that contain all possible combinations of given melody with itself. </a:t>
            </a:r>
            <a:endParaRPr lang="en-US" dirty="0"/>
          </a:p>
        </p:txBody>
      </p:sp>
    </p:spTree>
    <p:extLst>
      <p:ext uri="{BB962C8B-B14F-4D97-AF65-F5344CB8AC3E}">
        <p14:creationId xmlns:p14="http://schemas.microsoft.com/office/powerpoint/2010/main" val="243517337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 fail!	</a:t>
            </a:r>
            <a:endParaRPr lang="en-US" dirty="0"/>
          </a:p>
        </p:txBody>
      </p:sp>
      <p:sp>
        <p:nvSpPr>
          <p:cNvPr id="3" name="Content Placeholder 2"/>
          <p:cNvSpPr>
            <a:spLocks noGrp="1"/>
          </p:cNvSpPr>
          <p:nvPr>
            <p:ph idx="1"/>
          </p:nvPr>
        </p:nvSpPr>
        <p:spPr/>
        <p:txBody>
          <a:bodyPr/>
          <a:lstStyle/>
          <a:p>
            <a:pPr marL="0" indent="0">
              <a:buNone/>
            </a:pPr>
            <a:r>
              <a:rPr lang="en-US" dirty="0" smtClean="0"/>
              <a:t>Reverse that…</a:t>
            </a:r>
            <a:endParaRPr lang="en-US" dirty="0"/>
          </a:p>
        </p:txBody>
      </p:sp>
    </p:spTree>
    <p:extLst>
      <p:ext uri="{BB962C8B-B14F-4D97-AF65-F5344CB8AC3E}">
        <p14:creationId xmlns:p14="http://schemas.microsoft.com/office/powerpoint/2010/main" val="169651954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many melodies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def</a:t>
            </a:r>
            <a:r>
              <a:rPr lang="en-US" dirty="0" smtClean="0"/>
              <a:t> comparison(songs)</a:t>
            </a:r>
          </a:p>
          <a:p>
            <a:pPr marL="0" indent="0">
              <a:buNone/>
            </a:pPr>
            <a:endParaRPr lang="en-US" dirty="0"/>
          </a:p>
          <a:p>
            <a:pPr marL="0" indent="0">
              <a:buNone/>
            </a:pPr>
            <a:r>
              <a:rPr lang="en-US" dirty="0" smtClean="0"/>
              <a:t>For folder of .xml files, test all of the files in </a:t>
            </a:r>
            <a:r>
              <a:rPr lang="en-US" dirty="0" err="1" smtClean="0"/>
              <a:t>multi_tester</a:t>
            </a:r>
            <a:r>
              <a:rPr lang="en-US" dirty="0" smtClean="0"/>
              <a:t>.</a:t>
            </a:r>
          </a:p>
          <a:p>
            <a:pPr marL="0" indent="0">
              <a:buNone/>
            </a:pPr>
            <a:endParaRPr lang="en-US" dirty="0"/>
          </a:p>
          <a:p>
            <a:pPr marL="0" indent="0">
              <a:buNone/>
            </a:pPr>
            <a:r>
              <a:rPr lang="en-US" dirty="0" smtClean="0"/>
              <a:t>Keep a dictionary that records each melody and its success in percentage or number</a:t>
            </a:r>
          </a:p>
          <a:p>
            <a:pPr marL="0" indent="0">
              <a:buNone/>
            </a:pPr>
            <a:endParaRPr lang="en-US" dirty="0"/>
          </a:p>
          <a:p>
            <a:pPr marL="0" indent="0">
              <a:buNone/>
            </a:pPr>
            <a:r>
              <a:rPr lang="en-US" dirty="0" smtClean="0"/>
              <a:t>Create a histogram of the data using </a:t>
            </a:r>
            <a:r>
              <a:rPr lang="en-US" dirty="0" err="1" smtClean="0"/>
              <a:t>pylab</a:t>
            </a:r>
            <a:r>
              <a:rPr lang="en-US" dirty="0" smtClean="0"/>
              <a:t> and </a:t>
            </a:r>
            <a:r>
              <a:rPr lang="en-US" dirty="0" err="1" smtClean="0"/>
              <a:t>numpy</a:t>
            </a:r>
            <a:r>
              <a:rPr lang="en-US" dirty="0" smtClean="0"/>
              <a:t>. </a:t>
            </a:r>
            <a:endParaRPr lang="en-US" dirty="0"/>
          </a:p>
        </p:txBody>
      </p:sp>
    </p:spTree>
    <p:extLst>
      <p:ext uri="{BB962C8B-B14F-4D97-AF65-F5344CB8AC3E}">
        <p14:creationId xmlns:p14="http://schemas.microsoft.com/office/powerpoint/2010/main" val="10875906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with that data</a:t>
            </a:r>
            <a:endParaRPr lang="en-US" dirty="0"/>
          </a:p>
        </p:txBody>
      </p:sp>
      <p:sp>
        <p:nvSpPr>
          <p:cNvPr id="3" name="Content Placeholder 2"/>
          <p:cNvSpPr>
            <a:spLocks noGrp="1"/>
          </p:cNvSpPr>
          <p:nvPr>
            <p:ph idx="1"/>
          </p:nvPr>
        </p:nvSpPr>
        <p:spPr/>
        <p:txBody>
          <a:bodyPr/>
          <a:lstStyle/>
          <a:p>
            <a:pPr marL="0" indent="0">
              <a:buNone/>
            </a:pPr>
            <a:r>
              <a:rPr lang="en-US" dirty="0" smtClean="0"/>
              <a:t>I made a “similarity” module that tests various parameters (I used 48 fugue subjects from Bach’s WTC 1&amp;2).</a:t>
            </a:r>
          </a:p>
          <a:p>
            <a:pPr marL="0" indent="0">
              <a:buNone/>
            </a:pPr>
            <a:endParaRPr lang="en-US" dirty="0"/>
          </a:p>
          <a:p>
            <a:pPr marL="0" indent="0">
              <a:buNone/>
            </a:pPr>
            <a:r>
              <a:rPr lang="en-US" dirty="0" smtClean="0"/>
              <a:t>Checked Pearson’s R for various things (see images if time). </a:t>
            </a:r>
            <a:endParaRPr lang="en-US" dirty="0"/>
          </a:p>
        </p:txBody>
      </p:sp>
    </p:spTree>
    <p:extLst>
      <p:ext uri="{BB962C8B-B14F-4D97-AF65-F5344CB8AC3E}">
        <p14:creationId xmlns:p14="http://schemas.microsoft.com/office/powerpoint/2010/main" val="24036586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what to do</a:t>
            </a:r>
            <a:endParaRPr lang="en-US" dirty="0"/>
          </a:p>
        </p:txBody>
      </p:sp>
      <p:sp>
        <p:nvSpPr>
          <p:cNvPr id="3" name="Content Placeholder 2"/>
          <p:cNvSpPr>
            <a:spLocks noGrp="1"/>
          </p:cNvSpPr>
          <p:nvPr>
            <p:ph idx="1"/>
          </p:nvPr>
        </p:nvSpPr>
        <p:spPr/>
        <p:txBody>
          <a:bodyPr/>
          <a:lstStyle/>
          <a:p>
            <a:r>
              <a:rPr lang="en-US" dirty="0" smtClean="0"/>
              <a:t>As Cuthbert mentioned, the biggest problem is finding which questions to ask. It’s difficult not to find results trivial or mundane. </a:t>
            </a:r>
          </a:p>
          <a:p>
            <a:r>
              <a:rPr lang="en-US" dirty="0" smtClean="0"/>
              <a:t>As a creative tool, this is very useful.</a:t>
            </a:r>
          </a:p>
          <a:p>
            <a:r>
              <a:rPr lang="en-US" dirty="0" smtClean="0"/>
              <a:t>It is also very useful to see how important or not certain rules are at catching bad melodies. (this felt a lot like parenting…)</a:t>
            </a:r>
            <a:endParaRPr lang="en-US" dirty="0"/>
          </a:p>
        </p:txBody>
      </p:sp>
    </p:spTree>
    <p:extLst>
      <p:ext uri="{BB962C8B-B14F-4D97-AF65-F5344CB8AC3E}">
        <p14:creationId xmlns:p14="http://schemas.microsoft.com/office/powerpoint/2010/main" val="162943095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	</a:t>
            </a:r>
            <a:endParaRPr lang="en-US" dirty="0"/>
          </a:p>
        </p:txBody>
      </p:sp>
      <p:sp>
        <p:nvSpPr>
          <p:cNvPr id="3" name="Content Placeholder 2"/>
          <p:cNvSpPr>
            <a:spLocks noGrp="1"/>
          </p:cNvSpPr>
          <p:nvPr>
            <p:ph idx="1"/>
          </p:nvPr>
        </p:nvSpPr>
        <p:spPr/>
        <p:txBody>
          <a:bodyPr/>
          <a:lstStyle/>
          <a:p>
            <a:r>
              <a:rPr lang="en-US" dirty="0" smtClean="0"/>
              <a:t>For possible dissertation…</a:t>
            </a:r>
          </a:p>
          <a:p>
            <a:r>
              <a:rPr lang="en-US" dirty="0" smtClean="0"/>
              <a:t>I want to figure out the likely continuo harmonization given a bass line using realized figured bass by </a:t>
            </a:r>
            <a:r>
              <a:rPr lang="en-US" dirty="0" err="1" smtClean="0"/>
              <a:t>Kapsperger</a:t>
            </a:r>
            <a:endParaRPr lang="en-US" dirty="0" smtClean="0"/>
          </a:p>
          <a:p>
            <a:r>
              <a:rPr lang="en-US" dirty="0" smtClean="0"/>
              <a:t>Likewise, I want to look at the differences between harmonization by instrument (theorbo vs guitar vs keyboard).</a:t>
            </a:r>
          </a:p>
          <a:p>
            <a:r>
              <a:rPr lang="en-US" dirty="0" smtClean="0"/>
              <a:t>And of course, I want to look at the abysmal voice leading on the realized guitar parts and ask why it was allowed only for that instrument.</a:t>
            </a:r>
            <a:endParaRPr lang="en-US" dirty="0"/>
          </a:p>
        </p:txBody>
      </p:sp>
    </p:spTree>
    <p:extLst>
      <p:ext uri="{BB962C8B-B14F-4D97-AF65-F5344CB8AC3E}">
        <p14:creationId xmlns:p14="http://schemas.microsoft.com/office/powerpoint/2010/main" val="318273637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Alterations to the melody</a:t>
            </a:r>
            <a:endParaRPr lang="en-US" dirty="0"/>
          </a:p>
        </p:txBody>
      </p:sp>
      <p:sp>
        <p:nvSpPr>
          <p:cNvPr id="3" name="Content Placeholder 2"/>
          <p:cNvSpPr>
            <a:spLocks noGrp="1"/>
          </p:cNvSpPr>
          <p:nvPr>
            <p:ph idx="1"/>
          </p:nvPr>
        </p:nvSpPr>
        <p:spPr/>
        <p:txBody>
          <a:bodyPr/>
          <a:lstStyle/>
          <a:p>
            <a:r>
              <a:rPr lang="en-US" dirty="0" smtClean="0"/>
              <a:t>Transposition (diatonic and chromatic)</a:t>
            </a:r>
          </a:p>
          <a:p>
            <a:r>
              <a:rPr lang="en-US" dirty="0" smtClean="0"/>
              <a:t>Offset</a:t>
            </a:r>
          </a:p>
          <a:p>
            <a:r>
              <a:rPr lang="en-US" dirty="0" err="1" smtClean="0"/>
              <a:t>Prolation</a:t>
            </a:r>
            <a:endParaRPr lang="en-US" dirty="0" smtClean="0"/>
          </a:p>
          <a:p>
            <a:r>
              <a:rPr lang="en-US" dirty="0" smtClean="0"/>
              <a:t>Combination thereof</a:t>
            </a:r>
            <a:endParaRPr lang="en-US" dirty="0"/>
          </a:p>
        </p:txBody>
      </p:sp>
    </p:spTree>
    <p:extLst>
      <p:ext uri="{BB962C8B-B14F-4D97-AF65-F5344CB8AC3E}">
        <p14:creationId xmlns:p14="http://schemas.microsoft.com/office/powerpoint/2010/main" val="39584775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with a melody</a:t>
            </a:r>
            <a:endParaRPr lang="en-US" dirty="0"/>
          </a:p>
        </p:txBody>
      </p:sp>
      <p:pic>
        <p:nvPicPr>
          <p:cNvPr id="6" name="Content Placeholder 5"/>
          <p:cNvPicPr>
            <a:picLocks noGrp="1" noChangeAspect="1"/>
          </p:cNvPicPr>
          <p:nvPr>
            <p:ph idx="1"/>
          </p:nvPr>
        </p:nvPicPr>
        <p:blipFill>
          <a:blip r:embed="rId2"/>
          <a:stretch>
            <a:fillRect/>
          </a:stretch>
        </p:blipFill>
        <p:spPr>
          <a:xfrm>
            <a:off x="628650" y="2367189"/>
            <a:ext cx="7886700" cy="3268210"/>
          </a:xfrm>
          <a:prstGeom prst="rect">
            <a:avLst/>
          </a:prstGeom>
        </p:spPr>
      </p:pic>
    </p:spTree>
    <p:extLst>
      <p:ext uri="{BB962C8B-B14F-4D97-AF65-F5344CB8AC3E}">
        <p14:creationId xmlns:p14="http://schemas.microsoft.com/office/powerpoint/2010/main" val="13294802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it with itself</a:t>
            </a:r>
            <a:endParaRPr lang="en-US" dirty="0"/>
          </a:p>
        </p:txBody>
      </p:sp>
      <p:sp>
        <p:nvSpPr>
          <p:cNvPr id="5" name="Content Placeholder 4"/>
          <p:cNvSpPr>
            <a:spLocks noGrp="1"/>
          </p:cNvSpPr>
          <p:nvPr>
            <p:ph idx="1"/>
          </p:nvPr>
        </p:nvSpPr>
        <p:spPr/>
        <p:txBody>
          <a:bodyPr/>
          <a:lstStyle/>
          <a:p>
            <a:pPr marL="0" indent="0">
              <a:buNone/>
            </a:pPr>
            <a:r>
              <a:rPr lang="en-US" dirty="0" err="1" smtClean="0"/>
              <a:t>def</a:t>
            </a:r>
            <a:r>
              <a:rPr lang="en-US" dirty="0" smtClean="0"/>
              <a:t> </a:t>
            </a:r>
            <a:r>
              <a:rPr lang="en-US" dirty="0" err="1" smtClean="0"/>
              <a:t>score_maker</a:t>
            </a:r>
            <a:r>
              <a:rPr lang="en-US" dirty="0" smtClean="0"/>
              <a:t>(melody</a:t>
            </a:r>
            <a:r>
              <a:rPr lang="en-US" dirty="0" smtClean="0"/>
              <a:t>, function):</a:t>
            </a:r>
          </a:p>
          <a:p>
            <a:pPr marL="0" indent="0">
              <a:buNone/>
            </a:pPr>
            <a:endParaRPr lang="en-US" dirty="0"/>
          </a:p>
          <a:p>
            <a:pPr marL="0" indent="0">
              <a:buNone/>
            </a:pPr>
            <a:r>
              <a:rPr lang="en-US" dirty="0" smtClean="0"/>
              <a:t>Combines the melody with an altered version of itself by creating a score with 2 parts: the melody and its alteration</a:t>
            </a:r>
          </a:p>
          <a:p>
            <a:pPr marL="0" indent="0">
              <a:buNone/>
            </a:pPr>
            <a:endParaRPr lang="en-US" dirty="0"/>
          </a:p>
          <a:p>
            <a:pPr marL="0" indent="0">
              <a:buNone/>
            </a:pPr>
            <a:r>
              <a:rPr lang="en-US" dirty="0" smtClean="0"/>
              <a:t>The function is transposition, </a:t>
            </a:r>
            <a:r>
              <a:rPr lang="en-US" dirty="0" err="1" smtClean="0"/>
              <a:t>prolation</a:t>
            </a:r>
            <a:r>
              <a:rPr lang="en-US" dirty="0" smtClean="0"/>
              <a:t>, offset, or some combination</a:t>
            </a:r>
            <a:endParaRPr lang="en-US" dirty="0"/>
          </a:p>
        </p:txBody>
      </p:sp>
    </p:spTree>
    <p:extLst>
      <p:ext uri="{BB962C8B-B14F-4D97-AF65-F5344CB8AC3E}">
        <p14:creationId xmlns:p14="http://schemas.microsoft.com/office/powerpoint/2010/main" val="6322776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Diatonic transposition</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d_transpositions</a:t>
            </a:r>
            <a:r>
              <a:rPr lang="en-US" dirty="0" smtClean="0"/>
              <a:t>(melody</a:t>
            </a:r>
            <a:r>
              <a:rPr lang="en-US" dirty="0" smtClean="0"/>
              <a:t>, transposition):</a:t>
            </a:r>
          </a:p>
          <a:p>
            <a:pPr marL="0" indent="0">
              <a:buNone/>
            </a:pPr>
            <a:endParaRPr lang="en-US" dirty="0"/>
          </a:p>
          <a:p>
            <a:pPr marL="0" indent="0">
              <a:buNone/>
            </a:pPr>
            <a:r>
              <a:rPr lang="en-US" dirty="0" smtClean="0"/>
              <a:t>Makes a </a:t>
            </a:r>
            <a:r>
              <a:rPr lang="en-US" dirty="0" err="1" smtClean="0"/>
              <a:t>deepcopy</a:t>
            </a:r>
            <a:r>
              <a:rPr lang="en-US" dirty="0" smtClean="0"/>
              <a:t> of the melody and transposes it the given amount (in pitch class numbers). The accidental is then adjusted to the given key.</a:t>
            </a:r>
            <a:endParaRPr lang="en-US" dirty="0"/>
          </a:p>
        </p:txBody>
      </p:sp>
    </p:spTree>
    <p:extLst>
      <p:ext uri="{BB962C8B-B14F-4D97-AF65-F5344CB8AC3E}">
        <p14:creationId xmlns:p14="http://schemas.microsoft.com/office/powerpoint/2010/main" val="24155961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offsets(melody, offset):</a:t>
            </a:r>
          </a:p>
          <a:p>
            <a:pPr marL="0" indent="0">
              <a:buNone/>
            </a:pPr>
            <a:endParaRPr lang="en-US" dirty="0"/>
          </a:p>
          <a:p>
            <a:pPr marL="0" indent="0">
              <a:buNone/>
            </a:pPr>
            <a:r>
              <a:rPr lang="en-US" dirty="0" smtClean="0"/>
              <a:t>Makes a </a:t>
            </a:r>
            <a:r>
              <a:rPr lang="en-US" dirty="0" err="1" smtClean="0"/>
              <a:t>deepcopy</a:t>
            </a:r>
            <a:r>
              <a:rPr lang="en-US" dirty="0" smtClean="0"/>
              <a:t> of the melody and adds a rest for the given duration (in quarter notes)</a:t>
            </a:r>
            <a:endParaRPr lang="en-US" dirty="0"/>
          </a:p>
        </p:txBody>
      </p:sp>
    </p:spTree>
    <p:extLst>
      <p:ext uri="{BB962C8B-B14F-4D97-AF65-F5344CB8AC3E}">
        <p14:creationId xmlns:p14="http://schemas.microsoft.com/office/powerpoint/2010/main" val="21801364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Prolation</a:t>
            </a:r>
            <a:endParaRPr lang="en-US" dirty="0"/>
          </a:p>
        </p:txBody>
      </p:sp>
      <p:sp>
        <p:nvSpPr>
          <p:cNvPr id="3" name="Content Placeholder 2"/>
          <p:cNvSpPr>
            <a:spLocks noGrp="1"/>
          </p:cNvSpPr>
          <p:nvPr>
            <p:ph idx="1"/>
          </p:nvPr>
        </p:nvSpPr>
        <p:spPr/>
        <p:txBody>
          <a:bodyPr/>
          <a:lstStyle/>
          <a:p>
            <a:pPr marL="0" indent="0">
              <a:buNone/>
            </a:pPr>
            <a:r>
              <a:rPr lang="en-US" dirty="0" err="1" smtClean="0"/>
              <a:t>def</a:t>
            </a:r>
            <a:r>
              <a:rPr lang="en-US" dirty="0" smtClean="0"/>
              <a:t> </a:t>
            </a:r>
            <a:r>
              <a:rPr lang="en-US" dirty="0" err="1" smtClean="0"/>
              <a:t>prolations</a:t>
            </a:r>
            <a:r>
              <a:rPr lang="en-US" dirty="0" smtClean="0"/>
              <a:t>(melody, time):</a:t>
            </a:r>
          </a:p>
          <a:p>
            <a:pPr marL="0" indent="0">
              <a:buNone/>
            </a:pPr>
            <a:endParaRPr lang="en-US" dirty="0"/>
          </a:p>
          <a:p>
            <a:pPr marL="0" indent="0">
              <a:buNone/>
            </a:pPr>
            <a:r>
              <a:rPr lang="en-US" dirty="0" smtClean="0"/>
              <a:t>Makes a </a:t>
            </a:r>
            <a:r>
              <a:rPr lang="en-US" dirty="0" err="1" smtClean="0"/>
              <a:t>deepcopy</a:t>
            </a:r>
            <a:r>
              <a:rPr lang="en-US" dirty="0" smtClean="0"/>
              <a:t> of the melody; for each note in the copied melody, that notes </a:t>
            </a:r>
            <a:r>
              <a:rPr lang="en-US" dirty="0" err="1" smtClean="0"/>
              <a:t>quarterLength</a:t>
            </a:r>
            <a:r>
              <a:rPr lang="en-US" dirty="0" smtClean="0"/>
              <a:t> is equal to itself * given time.</a:t>
            </a:r>
          </a:p>
        </p:txBody>
      </p:sp>
    </p:spTree>
    <p:extLst>
      <p:ext uri="{BB962C8B-B14F-4D97-AF65-F5344CB8AC3E}">
        <p14:creationId xmlns:p14="http://schemas.microsoft.com/office/powerpoint/2010/main" val="12305162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with the “bad”</a:t>
            </a:r>
            <a:endParaRPr lang="en-US" dirty="0"/>
          </a:p>
        </p:txBody>
      </p:sp>
      <p:sp>
        <p:nvSpPr>
          <p:cNvPr id="3" name="Content Placeholder 2"/>
          <p:cNvSpPr>
            <a:spLocks noGrp="1"/>
          </p:cNvSpPr>
          <p:nvPr>
            <p:ph idx="1"/>
          </p:nvPr>
        </p:nvSpPr>
        <p:spPr/>
        <p:txBody>
          <a:bodyPr/>
          <a:lstStyle/>
          <a:p>
            <a:r>
              <a:rPr lang="en-US" dirty="0" smtClean="0"/>
              <a:t>Test the created melody for counterpoint errors</a:t>
            </a:r>
          </a:p>
          <a:p>
            <a:r>
              <a:rPr lang="en-US" dirty="0" smtClean="0"/>
              <a:t>Hopefully take out the “bad” combinations</a:t>
            </a:r>
          </a:p>
          <a:p>
            <a:r>
              <a:rPr lang="en-US" dirty="0" smtClean="0"/>
              <a:t>Hopefully keep the “good” ones</a:t>
            </a:r>
          </a:p>
          <a:p>
            <a:pPr marL="0" indent="0">
              <a:buNone/>
            </a:pPr>
            <a:endParaRPr lang="en-US" dirty="0"/>
          </a:p>
        </p:txBody>
      </p:sp>
    </p:spTree>
    <p:extLst>
      <p:ext uri="{BB962C8B-B14F-4D97-AF65-F5344CB8AC3E}">
        <p14:creationId xmlns:p14="http://schemas.microsoft.com/office/powerpoint/2010/main" val="207266829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954</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Canon(izing)</vt:lpstr>
      <vt:lpstr>Basic goals of the program</vt:lpstr>
      <vt:lpstr>Alterations to the melody</vt:lpstr>
      <vt:lpstr>Begin with a melody</vt:lpstr>
      <vt:lpstr>Combine it with itself</vt:lpstr>
      <vt:lpstr>Diatonic transposition</vt:lpstr>
      <vt:lpstr>Offset</vt:lpstr>
      <vt:lpstr>Prolation</vt:lpstr>
      <vt:lpstr>Out with the “bad”</vt:lpstr>
      <vt:lpstr>Testing portion</vt:lpstr>
      <vt:lpstr>Finding the intervals</vt:lpstr>
      <vt:lpstr>Check for parallels</vt:lpstr>
      <vt:lpstr>Check for dissonances</vt:lpstr>
      <vt:lpstr>Dissonances cont.</vt:lpstr>
      <vt:lpstr>Work in progress</vt:lpstr>
      <vt:lpstr>Test a particular combination</vt:lpstr>
      <vt:lpstr>Test multiple combinations</vt:lpstr>
      <vt:lpstr>Another feature of multi_tester</vt:lpstr>
      <vt:lpstr>Canon success!</vt:lpstr>
      <vt:lpstr>Canon fail! </vt:lpstr>
      <vt:lpstr>Test many melodies</vt:lpstr>
      <vt:lpstr>Things to do with that data</vt:lpstr>
      <vt:lpstr>Problems and what to do</vt:lpstr>
      <vt:lpstr>Moving forward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Canon(izing)</dc:title>
  <dc:creator>Daniel Tompkins</dc:creator>
  <cp:lastModifiedBy>Daniel Tompkins</cp:lastModifiedBy>
  <cp:revision>12</cp:revision>
  <dcterms:created xsi:type="dcterms:W3CDTF">2015-12-11T04:08:46Z</dcterms:created>
  <dcterms:modified xsi:type="dcterms:W3CDTF">2015-12-11T07:08:18Z</dcterms:modified>
</cp:coreProperties>
</file>