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7" r:id="rId6"/>
    <p:sldId id="264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4A686-AE06-4FEF-8E67-ADB41FF321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E540D1-AA87-4B53-8D1F-70A7BC0D75A9}">
      <dgm:prSet phldrT="[文字]"/>
      <dgm:spPr/>
      <dgm:t>
        <a:bodyPr/>
        <a:lstStyle/>
        <a:p>
          <a:r>
            <a:rPr lang="zh-TW" altLang="en-US" dirty="0" smtClean="0"/>
            <a:t>輸入</a:t>
          </a:r>
          <a:endParaRPr lang="en-US" altLang="zh-TW" dirty="0" smtClean="0"/>
        </a:p>
        <a:p>
          <a:r>
            <a:rPr lang="zh-TW" altLang="en-US" dirty="0" smtClean="0">
              <a:solidFill>
                <a:srgbClr val="0070C0"/>
              </a:solidFill>
            </a:rPr>
            <a:t>手機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超音波</a:t>
          </a:r>
          <a:endParaRPr lang="en-US" altLang="zh-TW" dirty="0" smtClean="0">
            <a:solidFill>
              <a:srgbClr val="0070C0"/>
            </a:solidFill>
          </a:endParaRPr>
        </a:p>
        <a:p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光</a:t>
          </a:r>
          <a:r>
            <a:rPr lang="zh-TW" altLang="en-US" dirty="0" smtClean="0">
              <a:solidFill>
                <a:srgbClr val="0070C0"/>
              </a:solidFill>
            </a:rPr>
            <a:t>感測</a:t>
          </a:r>
          <a:r>
            <a:rPr lang="zh-TW" altLang="en-US" dirty="0" smtClean="0">
              <a:solidFill>
                <a:srgbClr val="0070C0"/>
              </a:solidFill>
            </a:rPr>
            <a:t>器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zh-TW" dirty="0" smtClean="0">
              <a:solidFill>
                <a:srgbClr val="0070C0"/>
              </a:solidFill>
            </a:rPr>
            <a:t>陀螺</a:t>
          </a:r>
          <a:r>
            <a:rPr lang="zh-TW" altLang="zh-TW" dirty="0" smtClean="0">
              <a:solidFill>
                <a:srgbClr val="0070C0"/>
              </a:solidFill>
            </a:rPr>
            <a:t>儀</a:t>
          </a:r>
          <a:endParaRPr lang="en-US" altLang="zh-TW" dirty="0" smtClean="0">
            <a:solidFill>
              <a:srgbClr val="0070C0"/>
            </a:solidFill>
          </a:endParaRPr>
        </a:p>
        <a:p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聲音感測</a:t>
          </a:r>
          <a:r>
            <a:rPr lang="en-US" altLang="zh-TW" dirty="0" smtClean="0">
              <a:solidFill>
                <a:srgbClr val="0070C0"/>
              </a:solidFill>
            </a:rPr>
            <a:t>+CAM</a:t>
          </a:r>
          <a:endParaRPr lang="zh-TW" altLang="en-US" dirty="0">
            <a:solidFill>
              <a:srgbClr val="0070C0"/>
            </a:solidFill>
          </a:endParaRPr>
        </a:p>
      </dgm:t>
    </dgm:pt>
    <dgm:pt modelId="{5F1DFDBA-7CFF-4DDB-8BBC-5488B0C5AE6F}" type="parTrans" cxnId="{B687D256-2FB2-4C92-93E1-9A92D570A2FF}">
      <dgm:prSet/>
      <dgm:spPr/>
      <dgm:t>
        <a:bodyPr/>
        <a:lstStyle/>
        <a:p>
          <a:endParaRPr lang="zh-TW" altLang="en-US"/>
        </a:p>
      </dgm:t>
    </dgm:pt>
    <dgm:pt modelId="{F0FE5885-48EB-4B27-AEC0-02FDA9D86734}" type="sibTrans" cxnId="{B687D256-2FB2-4C92-93E1-9A92D570A2FF}">
      <dgm:prSet/>
      <dgm:spPr/>
      <dgm:t>
        <a:bodyPr/>
        <a:lstStyle/>
        <a:p>
          <a:endParaRPr lang="zh-TW" altLang="en-US"/>
        </a:p>
      </dgm:t>
    </dgm:pt>
    <dgm:pt modelId="{35453907-1935-455E-901D-18EA54425C84}">
      <dgm:prSet phldrT="[文字]"/>
      <dgm:spPr/>
      <dgm:t>
        <a:bodyPr/>
        <a:lstStyle/>
        <a:p>
          <a:r>
            <a:rPr lang="zh-TW" altLang="en-US" dirty="0" smtClean="0"/>
            <a:t>控制</a:t>
          </a:r>
          <a:endParaRPr lang="en-US" altLang="zh-TW" dirty="0" smtClean="0"/>
        </a:p>
        <a:p>
          <a:r>
            <a:rPr lang="zh-TW" altLang="en-US" dirty="0" smtClean="0">
              <a:solidFill>
                <a:srgbClr val="0070C0"/>
              </a:solidFill>
            </a:rPr>
            <a:t>火種</a:t>
          </a:r>
          <a:r>
            <a:rPr lang="zh-TW" altLang="en-US" dirty="0" smtClean="0">
              <a:solidFill>
                <a:srgbClr val="0070C0"/>
              </a:solidFill>
            </a:rPr>
            <a:t>方塊 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 </a:t>
          </a:r>
          <a:r>
            <a:rPr lang="en-US" altLang="zh-TW" dirty="0" smtClean="0">
              <a:solidFill>
                <a:srgbClr val="0070C0"/>
              </a:solidFill>
            </a:rPr>
            <a:t>C#</a:t>
          </a:r>
        </a:p>
        <a:p>
          <a:r>
            <a:rPr lang="en-US" altLang="zh-TW" dirty="0" smtClean="0">
              <a:solidFill>
                <a:srgbClr val="0070C0"/>
              </a:solidFill>
            </a:rPr>
            <a:t>+EV3</a:t>
          </a:r>
          <a:r>
            <a:rPr lang="zh-TW" altLang="en-US" dirty="0" smtClean="0">
              <a:solidFill>
                <a:srgbClr val="0070C0"/>
              </a:solidFill>
            </a:rPr>
            <a:t> 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 </a:t>
          </a:r>
          <a:r>
            <a:rPr lang="en-US" altLang="zh-TW" dirty="0" smtClean="0">
              <a:solidFill>
                <a:srgbClr val="0070C0"/>
              </a:solidFill>
            </a:rPr>
            <a:t>Arduino</a:t>
          </a:r>
          <a:endParaRPr lang="en-US" altLang="zh-TW" dirty="0" smtClean="0">
            <a:solidFill>
              <a:srgbClr val="0070C0"/>
            </a:solidFill>
          </a:endParaRPr>
        </a:p>
        <a:p>
          <a:r>
            <a:rPr lang="en-US" altLang="zh-TW" dirty="0" smtClean="0">
              <a:solidFill>
                <a:srgbClr val="0070C0"/>
              </a:solidFill>
            </a:rPr>
            <a:t>+App Inventor</a:t>
          </a:r>
          <a:endParaRPr lang="zh-TW" altLang="en-US" dirty="0">
            <a:solidFill>
              <a:srgbClr val="0070C0"/>
            </a:solidFill>
          </a:endParaRPr>
        </a:p>
      </dgm:t>
    </dgm:pt>
    <dgm:pt modelId="{2EA0DA8E-0E3A-40B6-8DB9-A3E10BF1A35D}" type="parTrans" cxnId="{8481A502-8FDD-4E29-8E86-073A59B3C228}">
      <dgm:prSet/>
      <dgm:spPr/>
      <dgm:t>
        <a:bodyPr/>
        <a:lstStyle/>
        <a:p>
          <a:endParaRPr lang="zh-TW" altLang="en-US"/>
        </a:p>
      </dgm:t>
    </dgm:pt>
    <dgm:pt modelId="{160026B1-26E7-432B-BA6E-5C42A111F40E}" type="sibTrans" cxnId="{8481A502-8FDD-4E29-8E86-073A59B3C228}">
      <dgm:prSet/>
      <dgm:spPr/>
      <dgm:t>
        <a:bodyPr/>
        <a:lstStyle/>
        <a:p>
          <a:endParaRPr lang="zh-TW" altLang="en-US"/>
        </a:p>
      </dgm:t>
    </dgm:pt>
    <dgm:pt modelId="{5E1F57E1-D650-457F-B91A-F51E5EF118A4}">
      <dgm:prSet phldrT="[文字]"/>
      <dgm:spPr/>
      <dgm:t>
        <a:bodyPr/>
        <a:lstStyle/>
        <a:p>
          <a:r>
            <a:rPr lang="zh-TW" altLang="en-US" dirty="0" smtClean="0"/>
            <a:t>輸出</a:t>
          </a:r>
          <a:endParaRPr lang="en-US" altLang="zh-TW" dirty="0" smtClean="0"/>
        </a:p>
        <a:p>
          <a:r>
            <a:rPr lang="zh-TW" altLang="en-US" dirty="0" smtClean="0">
              <a:solidFill>
                <a:srgbClr val="0070C0"/>
              </a:solidFill>
            </a:rPr>
            <a:t>昇龍拳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旋風腿</a:t>
          </a:r>
          <a:endParaRPr lang="en-US" altLang="zh-TW" dirty="0" smtClean="0">
            <a:solidFill>
              <a:srgbClr val="0070C0"/>
            </a:solidFill>
          </a:endParaRPr>
        </a:p>
        <a:p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萬向輪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飛行器</a:t>
          </a:r>
          <a:endParaRPr lang="en-US" altLang="zh-TW" dirty="0" smtClean="0">
            <a:solidFill>
              <a:srgbClr val="0070C0"/>
            </a:solidFill>
          </a:endParaRPr>
        </a:p>
        <a:p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大炮 </a:t>
          </a:r>
          <a:r>
            <a:rPr lang="en-US" altLang="zh-TW" dirty="0" smtClean="0">
              <a:solidFill>
                <a:srgbClr val="0070C0"/>
              </a:solidFill>
            </a:rPr>
            <a:t>+</a:t>
          </a:r>
          <a:r>
            <a:rPr lang="zh-TW" altLang="en-US" dirty="0" smtClean="0">
              <a:solidFill>
                <a:srgbClr val="0070C0"/>
              </a:solidFill>
            </a:rPr>
            <a:t> 變形器</a:t>
          </a:r>
          <a:endParaRPr lang="zh-TW" altLang="en-US" dirty="0">
            <a:solidFill>
              <a:srgbClr val="0070C0"/>
            </a:solidFill>
          </a:endParaRPr>
        </a:p>
      </dgm:t>
    </dgm:pt>
    <dgm:pt modelId="{70910A7E-0E48-4E46-8389-B877E703B7CE}" type="parTrans" cxnId="{16101836-A597-498D-8201-AF38102FD16D}">
      <dgm:prSet/>
      <dgm:spPr/>
      <dgm:t>
        <a:bodyPr/>
        <a:lstStyle/>
        <a:p>
          <a:endParaRPr lang="zh-TW" altLang="en-US"/>
        </a:p>
      </dgm:t>
    </dgm:pt>
    <dgm:pt modelId="{C3F31052-FA43-4D0E-97CF-67DDF91B114B}" type="sibTrans" cxnId="{16101836-A597-498D-8201-AF38102FD16D}">
      <dgm:prSet/>
      <dgm:spPr/>
      <dgm:t>
        <a:bodyPr/>
        <a:lstStyle/>
        <a:p>
          <a:endParaRPr lang="zh-TW" altLang="en-US"/>
        </a:p>
      </dgm:t>
    </dgm:pt>
    <dgm:pt modelId="{CB370EAE-CFF1-401C-B8FE-F6A7D5700F2A}" type="pres">
      <dgm:prSet presAssocID="{BAB4A686-AE06-4FEF-8E67-ADB41FF32112}" presName="Name0" presStyleCnt="0">
        <dgm:presLayoutVars>
          <dgm:dir/>
          <dgm:resizeHandles val="exact"/>
        </dgm:presLayoutVars>
      </dgm:prSet>
      <dgm:spPr/>
    </dgm:pt>
    <dgm:pt modelId="{E90DCB27-0718-412E-8538-2801259ED599}" type="pres">
      <dgm:prSet presAssocID="{3DE540D1-AA87-4B53-8D1F-70A7BC0D75A9}" presName="node" presStyleLbl="node1" presStyleIdx="0" presStyleCnt="3" custScaleX="1152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3A303B-0841-4385-A8C4-3C1A45BFA446}" type="pres">
      <dgm:prSet presAssocID="{F0FE5885-48EB-4B27-AEC0-02FDA9D86734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D12C8E95-8854-454C-A9DC-9C662649A466}" type="pres">
      <dgm:prSet presAssocID="{F0FE5885-48EB-4B27-AEC0-02FDA9D86734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DA42ABE1-2109-4F0A-908A-593EC3AA878E}" type="pres">
      <dgm:prSet presAssocID="{35453907-1935-455E-901D-18EA54425C84}" presName="node" presStyleLbl="node1" presStyleIdx="1" presStyleCnt="3" custScaleY="1237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17953D-4D9C-449B-849B-0D3E2C864ACB}" type="pres">
      <dgm:prSet presAssocID="{160026B1-26E7-432B-BA6E-5C42A111F40E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64635074-97F6-4B4F-A7C3-05AB5F12675D}" type="pres">
      <dgm:prSet presAssocID="{160026B1-26E7-432B-BA6E-5C42A111F40E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5FF8FA3F-E6D0-45B0-9B9A-E76F7604F618}" type="pres">
      <dgm:prSet presAssocID="{5E1F57E1-D650-457F-B91A-F51E5EF118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47EC23A-5CFB-4B96-B95B-05A5FDFDD0EE}" type="presOf" srcId="{F0FE5885-48EB-4B27-AEC0-02FDA9D86734}" destId="{D12C8E95-8854-454C-A9DC-9C662649A466}" srcOrd="1" destOrd="0" presId="urn:microsoft.com/office/officeart/2005/8/layout/process1"/>
    <dgm:cxn modelId="{D361146A-FFEF-486D-B4C2-F5B39F6DC941}" type="presOf" srcId="{35453907-1935-455E-901D-18EA54425C84}" destId="{DA42ABE1-2109-4F0A-908A-593EC3AA878E}" srcOrd="0" destOrd="0" presId="urn:microsoft.com/office/officeart/2005/8/layout/process1"/>
    <dgm:cxn modelId="{01D13926-F396-4E39-979C-EC8BD729EC9D}" type="presOf" srcId="{F0FE5885-48EB-4B27-AEC0-02FDA9D86734}" destId="{2B3A303B-0841-4385-A8C4-3C1A45BFA446}" srcOrd="0" destOrd="0" presId="urn:microsoft.com/office/officeart/2005/8/layout/process1"/>
    <dgm:cxn modelId="{09C750A1-1D14-4CD0-8B08-00E0F9AA6B37}" type="presOf" srcId="{160026B1-26E7-432B-BA6E-5C42A111F40E}" destId="{D017953D-4D9C-449B-849B-0D3E2C864ACB}" srcOrd="0" destOrd="0" presId="urn:microsoft.com/office/officeart/2005/8/layout/process1"/>
    <dgm:cxn modelId="{99C9EB41-71D7-4902-80A7-68C681333A2B}" type="presOf" srcId="{5E1F57E1-D650-457F-B91A-F51E5EF118A4}" destId="{5FF8FA3F-E6D0-45B0-9B9A-E76F7604F618}" srcOrd="0" destOrd="0" presId="urn:microsoft.com/office/officeart/2005/8/layout/process1"/>
    <dgm:cxn modelId="{D0DE9084-DB1A-496C-9A58-ED1AE348666A}" type="presOf" srcId="{3DE540D1-AA87-4B53-8D1F-70A7BC0D75A9}" destId="{E90DCB27-0718-412E-8538-2801259ED599}" srcOrd="0" destOrd="0" presId="urn:microsoft.com/office/officeart/2005/8/layout/process1"/>
    <dgm:cxn modelId="{57AE2539-C3A9-4B03-8434-70AE4700F4E9}" type="presOf" srcId="{BAB4A686-AE06-4FEF-8E67-ADB41FF32112}" destId="{CB370EAE-CFF1-401C-B8FE-F6A7D5700F2A}" srcOrd="0" destOrd="0" presId="urn:microsoft.com/office/officeart/2005/8/layout/process1"/>
    <dgm:cxn modelId="{FCEFFBB1-8A17-43F1-B0D8-D87E65A879BA}" type="presOf" srcId="{160026B1-26E7-432B-BA6E-5C42A111F40E}" destId="{64635074-97F6-4B4F-A7C3-05AB5F12675D}" srcOrd="1" destOrd="0" presId="urn:microsoft.com/office/officeart/2005/8/layout/process1"/>
    <dgm:cxn modelId="{B687D256-2FB2-4C92-93E1-9A92D570A2FF}" srcId="{BAB4A686-AE06-4FEF-8E67-ADB41FF32112}" destId="{3DE540D1-AA87-4B53-8D1F-70A7BC0D75A9}" srcOrd="0" destOrd="0" parTransId="{5F1DFDBA-7CFF-4DDB-8BBC-5488B0C5AE6F}" sibTransId="{F0FE5885-48EB-4B27-AEC0-02FDA9D86734}"/>
    <dgm:cxn modelId="{16101836-A597-498D-8201-AF38102FD16D}" srcId="{BAB4A686-AE06-4FEF-8E67-ADB41FF32112}" destId="{5E1F57E1-D650-457F-B91A-F51E5EF118A4}" srcOrd="2" destOrd="0" parTransId="{70910A7E-0E48-4E46-8389-B877E703B7CE}" sibTransId="{C3F31052-FA43-4D0E-97CF-67DDF91B114B}"/>
    <dgm:cxn modelId="{8481A502-8FDD-4E29-8E86-073A59B3C228}" srcId="{BAB4A686-AE06-4FEF-8E67-ADB41FF32112}" destId="{35453907-1935-455E-901D-18EA54425C84}" srcOrd="1" destOrd="0" parTransId="{2EA0DA8E-0E3A-40B6-8DB9-A3E10BF1A35D}" sibTransId="{160026B1-26E7-432B-BA6E-5C42A111F40E}"/>
    <dgm:cxn modelId="{BC59B4FD-7D5C-44E4-9858-17D6304AE944}" type="presParOf" srcId="{CB370EAE-CFF1-401C-B8FE-F6A7D5700F2A}" destId="{E90DCB27-0718-412E-8538-2801259ED599}" srcOrd="0" destOrd="0" presId="urn:microsoft.com/office/officeart/2005/8/layout/process1"/>
    <dgm:cxn modelId="{7E486266-3109-4C9C-9F45-92500C941E2D}" type="presParOf" srcId="{CB370EAE-CFF1-401C-B8FE-F6A7D5700F2A}" destId="{2B3A303B-0841-4385-A8C4-3C1A45BFA446}" srcOrd="1" destOrd="0" presId="urn:microsoft.com/office/officeart/2005/8/layout/process1"/>
    <dgm:cxn modelId="{AEC64D7A-F110-42D2-B643-4A378F1CCF34}" type="presParOf" srcId="{2B3A303B-0841-4385-A8C4-3C1A45BFA446}" destId="{D12C8E95-8854-454C-A9DC-9C662649A466}" srcOrd="0" destOrd="0" presId="urn:microsoft.com/office/officeart/2005/8/layout/process1"/>
    <dgm:cxn modelId="{E517A870-CE44-4E07-A40A-2C951CABE9CD}" type="presParOf" srcId="{CB370EAE-CFF1-401C-B8FE-F6A7D5700F2A}" destId="{DA42ABE1-2109-4F0A-908A-593EC3AA878E}" srcOrd="2" destOrd="0" presId="urn:microsoft.com/office/officeart/2005/8/layout/process1"/>
    <dgm:cxn modelId="{4E222819-10F2-447B-9013-B81436877AF7}" type="presParOf" srcId="{CB370EAE-CFF1-401C-B8FE-F6A7D5700F2A}" destId="{D017953D-4D9C-449B-849B-0D3E2C864ACB}" srcOrd="3" destOrd="0" presId="urn:microsoft.com/office/officeart/2005/8/layout/process1"/>
    <dgm:cxn modelId="{E69C96BC-36B2-4A31-8333-D470BD2FF94B}" type="presParOf" srcId="{D017953D-4D9C-449B-849B-0D3E2C864ACB}" destId="{64635074-97F6-4B4F-A7C3-05AB5F12675D}" srcOrd="0" destOrd="0" presId="urn:microsoft.com/office/officeart/2005/8/layout/process1"/>
    <dgm:cxn modelId="{97AF2000-B889-426E-9EF9-3CEB7F4FFC14}" type="presParOf" srcId="{CB370EAE-CFF1-401C-B8FE-F6A7D5700F2A}" destId="{5FF8FA3F-E6D0-45B0-9B9A-E76F7604F6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9AB7D-E8E9-4A05-836E-36D1E6453C12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AFE649A-E7F5-474A-A668-6C0D0F3CC41E}">
      <dgm:prSet phldrT="[文字]"/>
      <dgm:spPr/>
      <dgm:t>
        <a:bodyPr/>
        <a:lstStyle/>
        <a:p>
          <a:pPr algn="l"/>
          <a:r>
            <a:rPr lang="zh-TW" altLang="en-US" dirty="0" smtClean="0"/>
            <a:t>組長：爵士</a:t>
          </a:r>
          <a:r>
            <a:rPr lang="en-US" altLang="zh-TW" dirty="0" smtClean="0"/>
            <a:t>	</a:t>
          </a:r>
          <a:r>
            <a:rPr lang="zh-TW" altLang="en-US" dirty="0" smtClean="0"/>
            <a:t>系統設計、簡報</a:t>
          </a:r>
          <a:endParaRPr lang="zh-TW" altLang="en-US" dirty="0"/>
        </a:p>
      </dgm:t>
    </dgm:pt>
    <dgm:pt modelId="{1E977A45-1DFA-4D76-A52E-97A3D8350F10}" type="sibTrans" cxnId="{963011B2-33E3-414B-8271-1858F1283E92}">
      <dgm:prSet/>
      <dgm:spPr/>
      <dgm:t>
        <a:bodyPr/>
        <a:lstStyle/>
        <a:p>
          <a:endParaRPr lang="zh-TW" altLang="en-US"/>
        </a:p>
      </dgm:t>
    </dgm:pt>
    <dgm:pt modelId="{80B5FB05-9843-4FDC-B66A-F4035135245C}" type="parTrans" cxnId="{963011B2-33E3-414B-8271-1858F1283E92}">
      <dgm:prSet/>
      <dgm:spPr/>
      <dgm:t>
        <a:bodyPr/>
        <a:lstStyle/>
        <a:p>
          <a:endParaRPr lang="zh-TW" altLang="en-US"/>
        </a:p>
      </dgm:t>
    </dgm:pt>
    <dgm:pt modelId="{EEDBF97C-7AC0-4223-A7E5-7F933207A248}">
      <dgm:prSet phldrT="[文字]"/>
      <dgm:spPr/>
      <dgm:t>
        <a:bodyPr/>
        <a:lstStyle/>
        <a:p>
          <a:pPr algn="l"/>
          <a:r>
            <a:rPr lang="zh-TW" altLang="en-US" dirty="0" smtClean="0"/>
            <a:t>組員：飛輪</a:t>
          </a:r>
          <a:r>
            <a:rPr lang="en-US" altLang="zh-TW" dirty="0" smtClean="0"/>
            <a:t>	</a:t>
          </a:r>
          <a:r>
            <a:rPr lang="zh-TW" altLang="en-US" dirty="0" smtClean="0"/>
            <a:t>撰寫報告、製作影片</a:t>
          </a:r>
          <a:endParaRPr lang="zh-TW" altLang="en-US" dirty="0"/>
        </a:p>
      </dgm:t>
    </dgm:pt>
    <dgm:pt modelId="{2D15C4F5-3A30-4685-AF8E-F4F20A903014}" type="sibTrans" cxnId="{224B372C-05B9-4EC6-A1A3-4E80F5C5BC1E}">
      <dgm:prSet/>
      <dgm:spPr/>
      <dgm:t>
        <a:bodyPr/>
        <a:lstStyle/>
        <a:p>
          <a:endParaRPr lang="zh-TW" altLang="en-US"/>
        </a:p>
      </dgm:t>
    </dgm:pt>
    <dgm:pt modelId="{DB8BAFDE-1250-4E89-A8F6-F292DAD26810}" type="parTrans" cxnId="{224B372C-05B9-4EC6-A1A3-4E80F5C5BC1E}">
      <dgm:prSet/>
      <dgm:spPr/>
      <dgm:t>
        <a:bodyPr/>
        <a:lstStyle/>
        <a:p>
          <a:endParaRPr lang="zh-TW" altLang="en-US"/>
        </a:p>
      </dgm:t>
    </dgm:pt>
    <dgm:pt modelId="{4B5F7861-DB10-4445-92F7-3666C931AD9E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以火種方塊實現變形金剛</a:t>
          </a:r>
          <a:endParaRPr lang="zh-TW" altLang="en-US" dirty="0">
            <a:solidFill>
              <a:srgbClr val="FF0000"/>
            </a:solidFill>
          </a:endParaRPr>
        </a:p>
      </dgm:t>
    </dgm:pt>
    <dgm:pt modelId="{3DFAD1CE-3532-4A8D-A5B1-B9C45BF54E4B}" type="sibTrans" cxnId="{A18BA500-9348-45E3-9CA4-BB7E3DA69816}">
      <dgm:prSet/>
      <dgm:spPr/>
      <dgm:t>
        <a:bodyPr/>
        <a:lstStyle/>
        <a:p>
          <a:endParaRPr lang="zh-TW" altLang="en-US"/>
        </a:p>
      </dgm:t>
    </dgm:pt>
    <dgm:pt modelId="{24ED8BCA-BD37-4A50-8FD6-43CA0210FC4B}" type="parTrans" cxnId="{A18BA500-9348-45E3-9CA4-BB7E3DA69816}">
      <dgm:prSet/>
      <dgm:spPr/>
      <dgm:t>
        <a:bodyPr/>
        <a:lstStyle/>
        <a:p>
          <a:endParaRPr lang="zh-TW" altLang="en-US"/>
        </a:p>
      </dgm:t>
    </dgm:pt>
    <dgm:pt modelId="{386FAB34-93EA-4318-A0A4-2B27262B6445}">
      <dgm:prSet/>
      <dgm:spPr/>
      <dgm:t>
        <a:bodyPr/>
        <a:lstStyle/>
        <a:p>
          <a:pPr algn="l"/>
          <a:r>
            <a:rPr lang="zh-TW" altLang="en-US" dirty="0" smtClean="0"/>
            <a:t>組員：大黃蜂</a:t>
          </a:r>
          <a:r>
            <a:rPr lang="en-US" altLang="zh-TW" dirty="0" smtClean="0"/>
            <a:t>	</a:t>
          </a:r>
          <a:r>
            <a:rPr lang="zh-TW" altLang="en-US" dirty="0" smtClean="0"/>
            <a:t>組裝</a:t>
          </a:r>
          <a:r>
            <a:rPr lang="zh-TW" altLang="en-US" dirty="0" smtClean="0"/>
            <a:t>結構、測試</a:t>
          </a:r>
          <a:endParaRPr lang="zh-TW" altLang="en-US" dirty="0"/>
        </a:p>
      </dgm:t>
    </dgm:pt>
    <dgm:pt modelId="{F0B3B111-2FC3-4513-B33C-69E81B37009B}" type="parTrans" cxnId="{2A997A3A-EA35-4B2A-8F19-62C0870F8936}">
      <dgm:prSet/>
      <dgm:spPr/>
      <dgm:t>
        <a:bodyPr/>
        <a:lstStyle/>
        <a:p>
          <a:endParaRPr lang="zh-TW" altLang="en-US"/>
        </a:p>
      </dgm:t>
    </dgm:pt>
    <dgm:pt modelId="{0C9AC50A-EE5B-4CB7-B1BD-EF23D7021387}" type="sibTrans" cxnId="{2A997A3A-EA35-4B2A-8F19-62C0870F8936}">
      <dgm:prSet/>
      <dgm:spPr/>
      <dgm:t>
        <a:bodyPr/>
        <a:lstStyle/>
        <a:p>
          <a:endParaRPr lang="zh-TW" altLang="en-US"/>
        </a:p>
      </dgm:t>
    </dgm:pt>
    <dgm:pt modelId="{008EEAA2-2F06-4DE0-A1B4-2D803D93BB66}">
      <dgm:prSet/>
      <dgm:spPr/>
      <dgm:t>
        <a:bodyPr/>
        <a:lstStyle/>
        <a:p>
          <a:pPr algn="just"/>
          <a:r>
            <a:rPr lang="zh-TW" altLang="en-US" dirty="0" smtClean="0"/>
            <a:t>組員：鐵皮</a:t>
          </a:r>
          <a:r>
            <a:rPr lang="en-US" altLang="zh-TW" dirty="0" smtClean="0"/>
            <a:t>	</a:t>
          </a:r>
          <a:r>
            <a:rPr lang="zh-TW" altLang="en-US" dirty="0" smtClean="0"/>
            <a:t>撰寫</a:t>
          </a:r>
          <a:r>
            <a:rPr lang="zh-TW" altLang="en-US" dirty="0" smtClean="0"/>
            <a:t>程式、測試</a:t>
          </a:r>
          <a:endParaRPr lang="zh-TW" altLang="en-US" dirty="0"/>
        </a:p>
      </dgm:t>
    </dgm:pt>
    <dgm:pt modelId="{EC166D2E-9053-4B92-96B8-F4788C682F6D}" type="parTrans" cxnId="{05A8D610-5A84-4266-93A8-CE9FB87ABDF2}">
      <dgm:prSet/>
      <dgm:spPr/>
      <dgm:t>
        <a:bodyPr/>
        <a:lstStyle/>
        <a:p>
          <a:endParaRPr lang="zh-TW" altLang="en-US"/>
        </a:p>
      </dgm:t>
    </dgm:pt>
    <dgm:pt modelId="{DD3E79B9-E613-4DED-B4CF-B22B6B97B7BF}" type="sibTrans" cxnId="{05A8D610-5A84-4266-93A8-CE9FB87ABDF2}">
      <dgm:prSet/>
      <dgm:spPr/>
      <dgm:t>
        <a:bodyPr/>
        <a:lstStyle/>
        <a:p>
          <a:endParaRPr lang="zh-TW" altLang="en-US"/>
        </a:p>
      </dgm:t>
    </dgm:pt>
    <dgm:pt modelId="{380E9A74-EB15-468A-84FA-73A2920318DD}" type="pres">
      <dgm:prSet presAssocID="{9669AB7D-E8E9-4A05-836E-36D1E6453C1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E42753E-27CC-4D0E-8972-5F7514A75980}" type="pres">
      <dgm:prSet presAssocID="{4B5F7861-DB10-4445-92F7-3666C931AD9E}" presName="root" presStyleCnt="0">
        <dgm:presLayoutVars>
          <dgm:chMax/>
          <dgm:chPref val="4"/>
        </dgm:presLayoutVars>
      </dgm:prSet>
      <dgm:spPr/>
      <dgm:t>
        <a:bodyPr/>
        <a:lstStyle/>
        <a:p>
          <a:endParaRPr lang="zh-TW" altLang="en-US"/>
        </a:p>
      </dgm:t>
    </dgm:pt>
    <dgm:pt modelId="{B2BAA9B8-7B7F-4A80-98B1-F296BDAA971A}" type="pres">
      <dgm:prSet presAssocID="{4B5F7861-DB10-4445-92F7-3666C931AD9E}" presName="rootComposite" presStyleCnt="0">
        <dgm:presLayoutVars/>
      </dgm:prSet>
      <dgm:spPr/>
      <dgm:t>
        <a:bodyPr/>
        <a:lstStyle/>
        <a:p>
          <a:endParaRPr lang="zh-TW" altLang="en-US"/>
        </a:p>
      </dgm:t>
    </dgm:pt>
    <dgm:pt modelId="{6251F7F6-B56A-4A91-850B-4BD7C57D8B35}" type="pres">
      <dgm:prSet presAssocID="{4B5F7861-DB10-4445-92F7-3666C931AD9E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TW" altLang="en-US"/>
        </a:p>
      </dgm:t>
    </dgm:pt>
    <dgm:pt modelId="{4FA258C0-09CE-4091-A985-B0CE25C12297}" type="pres">
      <dgm:prSet presAssocID="{4B5F7861-DB10-4445-92F7-3666C931AD9E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91518B51-5F4A-4086-B4C1-73188CAF594B}" type="pres">
      <dgm:prSet presAssocID="{6AFE649A-E7F5-474A-A668-6C0D0F3CC41E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CE40E290-B0E8-4268-875C-88EDCDBD9B11}" type="pres">
      <dgm:prSet presAssocID="{6AFE649A-E7F5-474A-A668-6C0D0F3CC41E}" presName="Image" presStyleLbl="node1" presStyleIdx="0" presStyleCnt="4"/>
      <dgm:spPr/>
      <dgm:t>
        <a:bodyPr/>
        <a:lstStyle/>
        <a:p>
          <a:endParaRPr lang="zh-TW" altLang="en-US"/>
        </a:p>
      </dgm:t>
    </dgm:pt>
    <dgm:pt modelId="{7B8D1FA4-930C-46A6-97D4-F8055102C6D4}" type="pres">
      <dgm:prSet presAssocID="{6AFE649A-E7F5-474A-A668-6C0D0F3CC41E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350904-C29E-4981-A0CD-3797EC552DB1}" type="pres">
      <dgm:prSet presAssocID="{386FAB34-93EA-4318-A0A4-2B27262B6445}" presName="childComposite" presStyleCnt="0">
        <dgm:presLayoutVars>
          <dgm:chMax val="0"/>
          <dgm:chPref val="0"/>
        </dgm:presLayoutVars>
      </dgm:prSet>
      <dgm:spPr/>
    </dgm:pt>
    <dgm:pt modelId="{7283A9F7-2B9F-488A-B159-928A60B235B1}" type="pres">
      <dgm:prSet presAssocID="{386FAB34-93EA-4318-A0A4-2B27262B6445}" presName="Image" presStyleLbl="node1" presStyleIdx="1" presStyleCnt="4"/>
      <dgm:spPr/>
    </dgm:pt>
    <dgm:pt modelId="{0106D45A-C46C-4111-8392-5CBEDBB87954}" type="pres">
      <dgm:prSet presAssocID="{386FAB34-93EA-4318-A0A4-2B27262B6445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D34432-5727-4436-AAFB-D0E7ABA6AA3A}" type="pres">
      <dgm:prSet presAssocID="{008EEAA2-2F06-4DE0-A1B4-2D803D93BB66}" presName="childComposite" presStyleCnt="0">
        <dgm:presLayoutVars>
          <dgm:chMax val="0"/>
          <dgm:chPref val="0"/>
        </dgm:presLayoutVars>
      </dgm:prSet>
      <dgm:spPr/>
    </dgm:pt>
    <dgm:pt modelId="{673C018C-F004-4A0C-9A2A-128E4E11FEE7}" type="pres">
      <dgm:prSet presAssocID="{008EEAA2-2F06-4DE0-A1B4-2D803D93BB66}" presName="Image" presStyleLbl="node1" presStyleIdx="2" presStyleCnt="4"/>
      <dgm:spPr/>
    </dgm:pt>
    <dgm:pt modelId="{BFD11826-2D7A-4E32-BAEE-575D3E6E2DD1}" type="pres">
      <dgm:prSet presAssocID="{008EEAA2-2F06-4DE0-A1B4-2D803D93BB66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EB9BAB-FBE7-4DB3-A23F-1A6EAE424AAF}" type="pres">
      <dgm:prSet presAssocID="{EEDBF97C-7AC0-4223-A7E5-7F933207A248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DC273E80-9C22-4B33-A57F-E18672EFEFD2}" type="pres">
      <dgm:prSet presAssocID="{EEDBF97C-7AC0-4223-A7E5-7F933207A248}" presName="Image" presStyleLbl="node1" presStyleIdx="3" presStyleCnt="4"/>
      <dgm:spPr/>
      <dgm:t>
        <a:bodyPr/>
        <a:lstStyle/>
        <a:p>
          <a:endParaRPr lang="zh-TW" altLang="en-US"/>
        </a:p>
      </dgm:t>
    </dgm:pt>
    <dgm:pt modelId="{7D090553-EBBC-49F3-9E92-7E66CC1A9566}" type="pres">
      <dgm:prSet presAssocID="{EEDBF97C-7AC0-4223-A7E5-7F933207A248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997A3A-EA35-4B2A-8F19-62C0870F8936}" srcId="{4B5F7861-DB10-4445-92F7-3666C931AD9E}" destId="{386FAB34-93EA-4318-A0A4-2B27262B6445}" srcOrd="1" destOrd="0" parTransId="{F0B3B111-2FC3-4513-B33C-69E81B37009B}" sibTransId="{0C9AC50A-EE5B-4CB7-B1BD-EF23D7021387}"/>
    <dgm:cxn modelId="{224B372C-05B9-4EC6-A1A3-4E80F5C5BC1E}" srcId="{4B5F7861-DB10-4445-92F7-3666C931AD9E}" destId="{EEDBF97C-7AC0-4223-A7E5-7F933207A248}" srcOrd="3" destOrd="0" parTransId="{DB8BAFDE-1250-4E89-A8F6-F292DAD26810}" sibTransId="{2D15C4F5-3A30-4685-AF8E-F4F20A903014}"/>
    <dgm:cxn modelId="{05A8D610-5A84-4266-93A8-CE9FB87ABDF2}" srcId="{4B5F7861-DB10-4445-92F7-3666C931AD9E}" destId="{008EEAA2-2F06-4DE0-A1B4-2D803D93BB66}" srcOrd="2" destOrd="0" parTransId="{EC166D2E-9053-4B92-96B8-F4788C682F6D}" sibTransId="{DD3E79B9-E613-4DED-B4CF-B22B6B97B7BF}"/>
    <dgm:cxn modelId="{1CEA7454-DBE9-4D8F-830A-C9E4CFE560C7}" type="presOf" srcId="{386FAB34-93EA-4318-A0A4-2B27262B6445}" destId="{0106D45A-C46C-4111-8392-5CBEDBB87954}" srcOrd="0" destOrd="0" presId="urn:microsoft.com/office/officeart/2008/layout/PictureAccentList"/>
    <dgm:cxn modelId="{A18BA500-9348-45E3-9CA4-BB7E3DA69816}" srcId="{9669AB7D-E8E9-4A05-836E-36D1E6453C12}" destId="{4B5F7861-DB10-4445-92F7-3666C931AD9E}" srcOrd="0" destOrd="0" parTransId="{24ED8BCA-BD37-4A50-8FD6-43CA0210FC4B}" sibTransId="{3DFAD1CE-3532-4A8D-A5B1-B9C45BF54E4B}"/>
    <dgm:cxn modelId="{922118C3-680D-4DD6-B340-DE622EE1F490}" type="presOf" srcId="{4B5F7861-DB10-4445-92F7-3666C931AD9E}" destId="{6251F7F6-B56A-4A91-850B-4BD7C57D8B35}" srcOrd="0" destOrd="0" presId="urn:microsoft.com/office/officeart/2008/layout/PictureAccentList"/>
    <dgm:cxn modelId="{8AB924A1-C8BC-454D-A1C2-49E0329E90FA}" type="presOf" srcId="{6AFE649A-E7F5-474A-A668-6C0D0F3CC41E}" destId="{7B8D1FA4-930C-46A6-97D4-F8055102C6D4}" srcOrd="0" destOrd="0" presId="urn:microsoft.com/office/officeart/2008/layout/PictureAccentList"/>
    <dgm:cxn modelId="{42F8EE2B-718F-4449-8813-7B4242077799}" type="presOf" srcId="{008EEAA2-2F06-4DE0-A1B4-2D803D93BB66}" destId="{BFD11826-2D7A-4E32-BAEE-575D3E6E2DD1}" srcOrd="0" destOrd="0" presId="urn:microsoft.com/office/officeart/2008/layout/PictureAccentList"/>
    <dgm:cxn modelId="{774EC6D5-8E07-4488-86DB-E7BC50959EC6}" type="presOf" srcId="{9669AB7D-E8E9-4A05-836E-36D1E6453C12}" destId="{380E9A74-EB15-468A-84FA-73A2920318DD}" srcOrd="0" destOrd="0" presId="urn:microsoft.com/office/officeart/2008/layout/PictureAccentList"/>
    <dgm:cxn modelId="{963011B2-33E3-414B-8271-1858F1283E92}" srcId="{4B5F7861-DB10-4445-92F7-3666C931AD9E}" destId="{6AFE649A-E7F5-474A-A668-6C0D0F3CC41E}" srcOrd="0" destOrd="0" parTransId="{80B5FB05-9843-4FDC-B66A-F4035135245C}" sibTransId="{1E977A45-1DFA-4D76-A52E-97A3D8350F10}"/>
    <dgm:cxn modelId="{2A115357-FD85-4211-A17F-6D99E5147C9E}" type="presOf" srcId="{EEDBF97C-7AC0-4223-A7E5-7F933207A248}" destId="{7D090553-EBBC-49F3-9E92-7E66CC1A9566}" srcOrd="0" destOrd="0" presId="urn:microsoft.com/office/officeart/2008/layout/PictureAccentList"/>
    <dgm:cxn modelId="{606C0182-B669-43DD-924C-A2E707F3A7D7}" type="presParOf" srcId="{380E9A74-EB15-468A-84FA-73A2920318DD}" destId="{DE42753E-27CC-4D0E-8972-5F7514A75980}" srcOrd="0" destOrd="0" presId="urn:microsoft.com/office/officeart/2008/layout/PictureAccentList"/>
    <dgm:cxn modelId="{73DC10F2-5AA6-43F8-8EDF-F5221C540659}" type="presParOf" srcId="{DE42753E-27CC-4D0E-8972-5F7514A75980}" destId="{B2BAA9B8-7B7F-4A80-98B1-F296BDAA971A}" srcOrd="0" destOrd="0" presId="urn:microsoft.com/office/officeart/2008/layout/PictureAccentList"/>
    <dgm:cxn modelId="{091E0665-9695-4586-9CE1-A673470D1AC6}" type="presParOf" srcId="{B2BAA9B8-7B7F-4A80-98B1-F296BDAA971A}" destId="{6251F7F6-B56A-4A91-850B-4BD7C57D8B35}" srcOrd="0" destOrd="0" presId="urn:microsoft.com/office/officeart/2008/layout/PictureAccentList"/>
    <dgm:cxn modelId="{6BDF35BA-797D-487F-985A-9ED3E335CEB0}" type="presParOf" srcId="{DE42753E-27CC-4D0E-8972-5F7514A75980}" destId="{4FA258C0-09CE-4091-A985-B0CE25C12297}" srcOrd="1" destOrd="0" presId="urn:microsoft.com/office/officeart/2008/layout/PictureAccentList"/>
    <dgm:cxn modelId="{E4E65E02-FC71-4F9D-B8DF-4C516F32A901}" type="presParOf" srcId="{4FA258C0-09CE-4091-A985-B0CE25C12297}" destId="{91518B51-5F4A-4086-B4C1-73188CAF594B}" srcOrd="0" destOrd="0" presId="urn:microsoft.com/office/officeart/2008/layout/PictureAccentList"/>
    <dgm:cxn modelId="{CAB120BD-979F-4605-ABA3-2F9BC69D6547}" type="presParOf" srcId="{91518B51-5F4A-4086-B4C1-73188CAF594B}" destId="{CE40E290-B0E8-4268-875C-88EDCDBD9B11}" srcOrd="0" destOrd="0" presId="urn:microsoft.com/office/officeart/2008/layout/PictureAccentList"/>
    <dgm:cxn modelId="{FC919145-C11E-4BC0-AB64-C44E20EE6933}" type="presParOf" srcId="{91518B51-5F4A-4086-B4C1-73188CAF594B}" destId="{7B8D1FA4-930C-46A6-97D4-F8055102C6D4}" srcOrd="1" destOrd="0" presId="urn:microsoft.com/office/officeart/2008/layout/PictureAccentList"/>
    <dgm:cxn modelId="{8D829A4A-4ABF-46ED-A445-15EEBF416784}" type="presParOf" srcId="{4FA258C0-09CE-4091-A985-B0CE25C12297}" destId="{44350904-C29E-4981-A0CD-3797EC552DB1}" srcOrd="1" destOrd="0" presId="urn:microsoft.com/office/officeart/2008/layout/PictureAccentList"/>
    <dgm:cxn modelId="{561A103E-E52D-4E55-8DA0-ECDC06C1A4E5}" type="presParOf" srcId="{44350904-C29E-4981-A0CD-3797EC552DB1}" destId="{7283A9F7-2B9F-488A-B159-928A60B235B1}" srcOrd="0" destOrd="0" presId="urn:microsoft.com/office/officeart/2008/layout/PictureAccentList"/>
    <dgm:cxn modelId="{8C024526-44FE-450C-8E85-9CB496626631}" type="presParOf" srcId="{44350904-C29E-4981-A0CD-3797EC552DB1}" destId="{0106D45A-C46C-4111-8392-5CBEDBB87954}" srcOrd="1" destOrd="0" presId="urn:microsoft.com/office/officeart/2008/layout/PictureAccentList"/>
    <dgm:cxn modelId="{42765139-3297-4AC7-BA26-CC6CC988993D}" type="presParOf" srcId="{4FA258C0-09CE-4091-A985-B0CE25C12297}" destId="{BFD34432-5727-4436-AAFB-D0E7ABA6AA3A}" srcOrd="2" destOrd="0" presId="urn:microsoft.com/office/officeart/2008/layout/PictureAccentList"/>
    <dgm:cxn modelId="{EFDD08CD-ABA3-447E-A1BA-77040575E4B5}" type="presParOf" srcId="{BFD34432-5727-4436-AAFB-D0E7ABA6AA3A}" destId="{673C018C-F004-4A0C-9A2A-128E4E11FEE7}" srcOrd="0" destOrd="0" presId="urn:microsoft.com/office/officeart/2008/layout/PictureAccentList"/>
    <dgm:cxn modelId="{331A4618-FA03-4DDA-BF75-0EEEB3A543DD}" type="presParOf" srcId="{BFD34432-5727-4436-AAFB-D0E7ABA6AA3A}" destId="{BFD11826-2D7A-4E32-BAEE-575D3E6E2DD1}" srcOrd="1" destOrd="0" presId="urn:microsoft.com/office/officeart/2008/layout/PictureAccentList"/>
    <dgm:cxn modelId="{A44C4D15-AB89-440D-AE51-3CA6DDBD9268}" type="presParOf" srcId="{4FA258C0-09CE-4091-A985-B0CE25C12297}" destId="{26EB9BAB-FBE7-4DB3-A23F-1A6EAE424AAF}" srcOrd="3" destOrd="0" presId="urn:microsoft.com/office/officeart/2008/layout/PictureAccentList"/>
    <dgm:cxn modelId="{E7ADA2B2-EF2B-4C31-AD14-C6293C6ABED2}" type="presParOf" srcId="{26EB9BAB-FBE7-4DB3-A23F-1A6EAE424AAF}" destId="{DC273E80-9C22-4B33-A57F-E18672EFEFD2}" srcOrd="0" destOrd="0" presId="urn:microsoft.com/office/officeart/2008/layout/PictureAccentList"/>
    <dgm:cxn modelId="{756ADF8D-C20A-48B3-B2D4-944B513B8651}" type="presParOf" srcId="{26EB9BAB-FBE7-4DB3-A23F-1A6EAE424AAF}" destId="{7D090553-EBBC-49F3-9E92-7E66CC1A956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DCB27-0718-412E-8538-2801259ED599}">
      <dsp:nvSpPr>
        <dsp:cNvPr id="0" name=""/>
        <dsp:cNvSpPr/>
      </dsp:nvSpPr>
      <dsp:spPr>
        <a:xfrm>
          <a:off x="1462" y="828568"/>
          <a:ext cx="2265036" cy="178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輸入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solidFill>
                <a:srgbClr val="0070C0"/>
              </a:solidFill>
            </a:rPr>
            <a:t>手機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超音波</a:t>
          </a:r>
          <a:endParaRPr lang="en-US" altLang="zh-TW" sz="1500" kern="1200" dirty="0" smtClean="0">
            <a:solidFill>
              <a:srgbClr val="0070C0"/>
            </a:solidFill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光</a:t>
          </a:r>
          <a:r>
            <a:rPr lang="zh-TW" altLang="en-US" sz="1500" kern="1200" dirty="0" smtClean="0">
              <a:solidFill>
                <a:srgbClr val="0070C0"/>
              </a:solidFill>
            </a:rPr>
            <a:t>感測</a:t>
          </a:r>
          <a:r>
            <a:rPr lang="zh-TW" altLang="en-US" sz="1500" kern="1200" dirty="0" smtClean="0">
              <a:solidFill>
                <a:srgbClr val="0070C0"/>
              </a:solidFill>
            </a:rPr>
            <a:t>器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zh-TW" sz="1500" kern="1200" dirty="0" smtClean="0">
              <a:solidFill>
                <a:srgbClr val="0070C0"/>
              </a:solidFill>
            </a:rPr>
            <a:t>陀螺</a:t>
          </a:r>
          <a:r>
            <a:rPr lang="zh-TW" altLang="zh-TW" sz="1500" kern="1200" dirty="0" smtClean="0">
              <a:solidFill>
                <a:srgbClr val="0070C0"/>
              </a:solidFill>
            </a:rPr>
            <a:t>儀</a:t>
          </a:r>
          <a:endParaRPr lang="en-US" altLang="zh-TW" sz="1500" kern="1200" dirty="0" smtClean="0">
            <a:solidFill>
              <a:srgbClr val="0070C0"/>
            </a:solidFill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聲音感測</a:t>
          </a:r>
          <a:r>
            <a:rPr lang="en-US" altLang="zh-TW" sz="1500" kern="1200" dirty="0" smtClean="0">
              <a:solidFill>
                <a:srgbClr val="0070C0"/>
              </a:solidFill>
            </a:rPr>
            <a:t>+CAM</a:t>
          </a:r>
          <a:endParaRPr lang="zh-TW" altLang="en-US" sz="1500" kern="1200" dirty="0">
            <a:solidFill>
              <a:srgbClr val="0070C0"/>
            </a:solidFill>
          </a:endParaRPr>
        </a:p>
      </dsp:txBody>
      <dsp:txXfrm>
        <a:off x="53822" y="880928"/>
        <a:ext cx="2160316" cy="1682993"/>
      </dsp:txXfrm>
    </dsp:sp>
    <dsp:sp modelId="{2B3A303B-0841-4385-A8C4-3C1A45BFA446}">
      <dsp:nvSpPr>
        <dsp:cNvPr id="0" name=""/>
        <dsp:cNvSpPr/>
      </dsp:nvSpPr>
      <dsp:spPr>
        <a:xfrm>
          <a:off x="2463086" y="1478657"/>
          <a:ext cx="416764" cy="487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2463086" y="1576164"/>
        <a:ext cx="291735" cy="292521"/>
      </dsp:txXfrm>
    </dsp:sp>
    <dsp:sp modelId="{DA42ABE1-2109-4F0A-908A-593EC3AA878E}">
      <dsp:nvSpPr>
        <dsp:cNvPr id="0" name=""/>
        <dsp:cNvSpPr/>
      </dsp:nvSpPr>
      <dsp:spPr>
        <a:xfrm>
          <a:off x="3052847" y="616429"/>
          <a:ext cx="1965870" cy="221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控制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solidFill>
                <a:srgbClr val="0070C0"/>
              </a:solidFill>
            </a:rPr>
            <a:t>火種</a:t>
          </a:r>
          <a:r>
            <a:rPr lang="zh-TW" altLang="en-US" sz="1500" kern="1200" dirty="0" smtClean="0">
              <a:solidFill>
                <a:srgbClr val="0070C0"/>
              </a:solidFill>
            </a:rPr>
            <a:t>方塊 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 </a:t>
          </a:r>
          <a:r>
            <a:rPr lang="en-US" altLang="zh-TW" sz="1500" kern="1200" dirty="0" smtClean="0">
              <a:solidFill>
                <a:srgbClr val="0070C0"/>
              </a:solidFill>
            </a:rPr>
            <a:t>C#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rgbClr val="0070C0"/>
              </a:solidFill>
            </a:rPr>
            <a:t>+EV3</a:t>
          </a:r>
          <a:r>
            <a:rPr lang="zh-TW" altLang="en-US" sz="1500" kern="1200" dirty="0" smtClean="0">
              <a:solidFill>
                <a:srgbClr val="0070C0"/>
              </a:solidFill>
            </a:rPr>
            <a:t> 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 </a:t>
          </a:r>
          <a:r>
            <a:rPr lang="en-US" altLang="zh-TW" sz="1500" kern="1200" dirty="0" smtClean="0">
              <a:solidFill>
                <a:srgbClr val="0070C0"/>
              </a:solidFill>
            </a:rPr>
            <a:t>Arduino</a:t>
          </a:r>
          <a:endParaRPr lang="en-US" altLang="zh-TW" sz="1500" kern="1200" dirty="0" smtClean="0">
            <a:solidFill>
              <a:srgbClr val="0070C0"/>
            </a:solidFill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rgbClr val="0070C0"/>
              </a:solidFill>
            </a:rPr>
            <a:t>+App Inventor</a:t>
          </a:r>
          <a:endParaRPr lang="zh-TW" altLang="en-US" sz="1500" kern="1200" dirty="0">
            <a:solidFill>
              <a:srgbClr val="0070C0"/>
            </a:solidFill>
          </a:endParaRPr>
        </a:p>
      </dsp:txBody>
      <dsp:txXfrm>
        <a:off x="3110425" y="674007"/>
        <a:ext cx="1850714" cy="2096835"/>
      </dsp:txXfrm>
    </dsp:sp>
    <dsp:sp modelId="{D017953D-4D9C-449B-849B-0D3E2C864ACB}">
      <dsp:nvSpPr>
        <dsp:cNvPr id="0" name=""/>
        <dsp:cNvSpPr/>
      </dsp:nvSpPr>
      <dsp:spPr>
        <a:xfrm>
          <a:off x="5215305" y="1478657"/>
          <a:ext cx="416764" cy="487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5215305" y="1576164"/>
        <a:ext cx="291735" cy="292521"/>
      </dsp:txXfrm>
    </dsp:sp>
    <dsp:sp modelId="{5FF8FA3F-E6D0-45B0-9B9A-E76F7604F618}">
      <dsp:nvSpPr>
        <dsp:cNvPr id="0" name=""/>
        <dsp:cNvSpPr/>
      </dsp:nvSpPr>
      <dsp:spPr>
        <a:xfrm>
          <a:off x="5805066" y="828568"/>
          <a:ext cx="1965870" cy="178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輸出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solidFill>
                <a:srgbClr val="0070C0"/>
              </a:solidFill>
            </a:rPr>
            <a:t>昇龍拳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旋風腿</a:t>
          </a:r>
          <a:endParaRPr lang="en-US" altLang="zh-TW" sz="1500" kern="1200" dirty="0" smtClean="0">
            <a:solidFill>
              <a:srgbClr val="0070C0"/>
            </a:solidFill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萬向輪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飛行器</a:t>
          </a:r>
          <a:endParaRPr lang="en-US" altLang="zh-TW" sz="1500" kern="1200" dirty="0" smtClean="0">
            <a:solidFill>
              <a:srgbClr val="0070C0"/>
            </a:solidFill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大炮 </a:t>
          </a:r>
          <a:r>
            <a:rPr lang="en-US" altLang="zh-TW" sz="1500" kern="1200" dirty="0" smtClean="0">
              <a:solidFill>
                <a:srgbClr val="0070C0"/>
              </a:solidFill>
            </a:rPr>
            <a:t>+</a:t>
          </a:r>
          <a:r>
            <a:rPr lang="zh-TW" altLang="en-US" sz="1500" kern="1200" dirty="0" smtClean="0">
              <a:solidFill>
                <a:srgbClr val="0070C0"/>
              </a:solidFill>
            </a:rPr>
            <a:t> 變形器</a:t>
          </a:r>
          <a:endParaRPr lang="zh-TW" altLang="en-US" sz="1500" kern="1200" dirty="0">
            <a:solidFill>
              <a:srgbClr val="0070C0"/>
            </a:solidFill>
          </a:endParaRPr>
        </a:p>
      </dsp:txBody>
      <dsp:txXfrm>
        <a:off x="5857426" y="880928"/>
        <a:ext cx="1861150" cy="1682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1F7F6-B56A-4A91-850B-4BD7C57D8B35}">
      <dsp:nvSpPr>
        <dsp:cNvPr id="0" name=""/>
        <dsp:cNvSpPr/>
      </dsp:nvSpPr>
      <dsp:spPr>
        <a:xfrm>
          <a:off x="1145232" y="1154"/>
          <a:ext cx="5939135" cy="879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solidFill>
                <a:srgbClr val="FF0000"/>
              </a:solidFill>
            </a:rPr>
            <a:t>以火種方塊實現變形金剛</a:t>
          </a:r>
          <a:endParaRPr lang="zh-TW" altLang="en-US" sz="3600" kern="1200" dirty="0">
            <a:solidFill>
              <a:srgbClr val="FF0000"/>
            </a:solidFill>
          </a:endParaRPr>
        </a:p>
      </dsp:txBody>
      <dsp:txXfrm>
        <a:off x="1171003" y="26925"/>
        <a:ext cx="5887593" cy="828329"/>
      </dsp:txXfrm>
    </dsp:sp>
    <dsp:sp modelId="{CE40E290-B0E8-4268-875C-88EDCDBD9B11}">
      <dsp:nvSpPr>
        <dsp:cNvPr id="0" name=""/>
        <dsp:cNvSpPr/>
      </dsp:nvSpPr>
      <dsp:spPr>
        <a:xfrm>
          <a:off x="1145232" y="1039403"/>
          <a:ext cx="879871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1FA4-930C-46A6-97D4-F8055102C6D4}">
      <dsp:nvSpPr>
        <dsp:cNvPr id="0" name=""/>
        <dsp:cNvSpPr/>
      </dsp:nvSpPr>
      <dsp:spPr>
        <a:xfrm>
          <a:off x="2077896" y="1039403"/>
          <a:ext cx="5006470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組長：爵士</a:t>
          </a:r>
          <a:r>
            <a:rPr lang="en-US" altLang="zh-TW" sz="2200" kern="1200" dirty="0" smtClean="0"/>
            <a:t>	</a:t>
          </a:r>
          <a:r>
            <a:rPr lang="zh-TW" altLang="en-US" sz="2200" kern="1200" dirty="0" smtClean="0"/>
            <a:t>系統設計、簡報</a:t>
          </a:r>
          <a:endParaRPr lang="zh-TW" altLang="en-US" sz="2200" kern="1200" dirty="0"/>
        </a:p>
      </dsp:txBody>
      <dsp:txXfrm>
        <a:off x="2120855" y="1082362"/>
        <a:ext cx="4920552" cy="793953"/>
      </dsp:txXfrm>
    </dsp:sp>
    <dsp:sp modelId="{7283A9F7-2B9F-488A-B159-928A60B235B1}">
      <dsp:nvSpPr>
        <dsp:cNvPr id="0" name=""/>
        <dsp:cNvSpPr/>
      </dsp:nvSpPr>
      <dsp:spPr>
        <a:xfrm>
          <a:off x="1145232" y="2024860"/>
          <a:ext cx="879871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6D45A-C46C-4111-8392-5CBEDBB87954}">
      <dsp:nvSpPr>
        <dsp:cNvPr id="0" name=""/>
        <dsp:cNvSpPr/>
      </dsp:nvSpPr>
      <dsp:spPr>
        <a:xfrm>
          <a:off x="2077896" y="2024860"/>
          <a:ext cx="5006470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組員：大黃蜂</a:t>
          </a:r>
          <a:r>
            <a:rPr lang="en-US" altLang="zh-TW" sz="2200" kern="1200" dirty="0" smtClean="0"/>
            <a:t>	</a:t>
          </a:r>
          <a:r>
            <a:rPr lang="zh-TW" altLang="en-US" sz="2200" kern="1200" dirty="0" smtClean="0"/>
            <a:t>組裝</a:t>
          </a:r>
          <a:r>
            <a:rPr lang="zh-TW" altLang="en-US" sz="2200" kern="1200" dirty="0" smtClean="0"/>
            <a:t>結構、測試</a:t>
          </a:r>
          <a:endParaRPr lang="zh-TW" altLang="en-US" sz="2200" kern="1200" dirty="0"/>
        </a:p>
      </dsp:txBody>
      <dsp:txXfrm>
        <a:off x="2120855" y="2067819"/>
        <a:ext cx="4920552" cy="793953"/>
      </dsp:txXfrm>
    </dsp:sp>
    <dsp:sp modelId="{673C018C-F004-4A0C-9A2A-128E4E11FEE7}">
      <dsp:nvSpPr>
        <dsp:cNvPr id="0" name=""/>
        <dsp:cNvSpPr/>
      </dsp:nvSpPr>
      <dsp:spPr>
        <a:xfrm>
          <a:off x="1145232" y="3010316"/>
          <a:ext cx="879871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11826-2D7A-4E32-BAEE-575D3E6E2DD1}">
      <dsp:nvSpPr>
        <dsp:cNvPr id="0" name=""/>
        <dsp:cNvSpPr/>
      </dsp:nvSpPr>
      <dsp:spPr>
        <a:xfrm>
          <a:off x="2077896" y="3010316"/>
          <a:ext cx="5006470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組員：鐵皮</a:t>
          </a:r>
          <a:r>
            <a:rPr lang="en-US" altLang="zh-TW" sz="2200" kern="1200" dirty="0" smtClean="0"/>
            <a:t>	</a:t>
          </a:r>
          <a:r>
            <a:rPr lang="zh-TW" altLang="en-US" sz="2200" kern="1200" dirty="0" smtClean="0"/>
            <a:t>撰寫</a:t>
          </a:r>
          <a:r>
            <a:rPr lang="zh-TW" altLang="en-US" sz="2200" kern="1200" dirty="0" smtClean="0"/>
            <a:t>程式、測試</a:t>
          </a:r>
          <a:endParaRPr lang="zh-TW" altLang="en-US" sz="2200" kern="1200" dirty="0"/>
        </a:p>
      </dsp:txBody>
      <dsp:txXfrm>
        <a:off x="2120855" y="3053275"/>
        <a:ext cx="4920552" cy="793953"/>
      </dsp:txXfrm>
    </dsp:sp>
    <dsp:sp modelId="{DC273E80-9C22-4B33-A57F-E18672EFEFD2}">
      <dsp:nvSpPr>
        <dsp:cNvPr id="0" name=""/>
        <dsp:cNvSpPr/>
      </dsp:nvSpPr>
      <dsp:spPr>
        <a:xfrm>
          <a:off x="1145232" y="3995773"/>
          <a:ext cx="879871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90553-EBBC-49F3-9E92-7E66CC1A9566}">
      <dsp:nvSpPr>
        <dsp:cNvPr id="0" name=""/>
        <dsp:cNvSpPr/>
      </dsp:nvSpPr>
      <dsp:spPr>
        <a:xfrm>
          <a:off x="2077896" y="3995773"/>
          <a:ext cx="5006470" cy="8798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組員：飛輪</a:t>
          </a:r>
          <a:r>
            <a:rPr lang="en-US" altLang="zh-TW" sz="2200" kern="1200" dirty="0" smtClean="0"/>
            <a:t>	</a:t>
          </a:r>
          <a:r>
            <a:rPr lang="zh-TW" altLang="en-US" sz="2200" kern="1200" dirty="0" smtClean="0"/>
            <a:t>撰寫報告、製作影片</a:t>
          </a:r>
          <a:endParaRPr lang="zh-TW" altLang="en-US" sz="2200" kern="1200" dirty="0"/>
        </a:p>
      </dsp:txBody>
      <dsp:txXfrm>
        <a:off x="2120855" y="4038732"/>
        <a:ext cx="4920552" cy="79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BE923C-54B9-43B1-B048-16E3EDEA31FF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08A7AA-8857-4EE5-BB4C-651B5C47D9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大安高工資訊科</a:t>
            </a:r>
            <a:r>
              <a:rPr lang="zh-TW" altLang="en-US" dirty="0" smtClean="0"/>
              <a:t>專題</a:t>
            </a:r>
            <a:r>
              <a:rPr lang="zh-TW" altLang="en-US" dirty="0" smtClean="0"/>
              <a:t>製作期中報告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>
                <a:solidFill>
                  <a:srgbClr val="0070C0"/>
                </a:solidFill>
              </a:rPr>
              <a:t>題目</a:t>
            </a:r>
            <a:r>
              <a:rPr lang="en-US" altLang="zh-TW" sz="3600" dirty="0" smtClean="0">
                <a:solidFill>
                  <a:srgbClr val="0070C0"/>
                </a:solidFill>
              </a:rPr>
              <a:t>:</a:t>
            </a:r>
            <a:r>
              <a:rPr lang="zh-TW" altLang="en-US" sz="3600" dirty="0" smtClean="0">
                <a:solidFill>
                  <a:srgbClr val="0070C0"/>
                </a:solidFill>
              </a:rPr>
              <a:t>以火種方塊實現變形金剛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班        級</a:t>
            </a:r>
            <a:r>
              <a:rPr lang="en-US" altLang="zh-TW" dirty="0"/>
              <a:t>	</a:t>
            </a:r>
            <a:r>
              <a:rPr lang="zh-TW" altLang="en-US" dirty="0" smtClean="0">
                <a:solidFill>
                  <a:srgbClr val="0070C0"/>
                </a:solidFill>
              </a:rPr>
              <a:t>資訊三</a:t>
            </a:r>
            <a:r>
              <a:rPr lang="zh-TW" altLang="en-US" dirty="0" smtClean="0">
                <a:solidFill>
                  <a:srgbClr val="0070C0"/>
                </a:solidFill>
              </a:rPr>
              <a:t>丙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/>
              <a:t>組        </a:t>
            </a:r>
            <a:r>
              <a:rPr lang="zh-TW" altLang="en-US" dirty="0" smtClean="0"/>
              <a:t>別</a:t>
            </a: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0070C0"/>
                </a:solidFill>
              </a:rPr>
              <a:t>G105D01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 smtClean="0"/>
              <a:t>組        </a:t>
            </a:r>
            <a:r>
              <a:rPr lang="zh-TW" altLang="en-US" dirty="0" smtClean="0"/>
              <a:t>員</a:t>
            </a:r>
            <a:r>
              <a:rPr lang="en-US" altLang="zh-TW" dirty="0" smtClean="0"/>
              <a:t>	</a:t>
            </a:r>
            <a:r>
              <a:rPr lang="zh-TW" altLang="en-US" dirty="0" smtClean="0">
                <a:solidFill>
                  <a:srgbClr val="0070C0"/>
                </a:solidFill>
              </a:rPr>
              <a:t>爵士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zh-TW" altLang="en-US" dirty="0" smtClean="0">
                <a:solidFill>
                  <a:srgbClr val="0070C0"/>
                </a:solidFill>
              </a:rPr>
              <a:t>大黃蜂、鐵皮</a:t>
            </a:r>
            <a:r>
              <a:rPr lang="zh-TW" altLang="en-US" dirty="0">
                <a:solidFill>
                  <a:srgbClr val="0070C0"/>
                </a:solidFill>
              </a:rPr>
              <a:t>、飛輪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指導老師  </a:t>
            </a:r>
            <a:r>
              <a:rPr lang="en-US" altLang="zh-TW" dirty="0" smtClean="0"/>
              <a:t>	</a:t>
            </a:r>
            <a:r>
              <a:rPr lang="zh-TW" altLang="en-US" dirty="0" smtClean="0">
                <a:solidFill>
                  <a:srgbClr val="0070C0"/>
                </a:solidFill>
              </a:rPr>
              <a:t>柯博文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製作動機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r>
              <a:rPr lang="zh-TW" altLang="en-US" dirty="0" smtClean="0"/>
              <a:t>預期結果</a:t>
            </a:r>
            <a:endParaRPr lang="en-US" altLang="zh-TW" dirty="0" smtClean="0"/>
          </a:p>
          <a:p>
            <a:r>
              <a:rPr lang="zh-TW" altLang="en-US" dirty="0"/>
              <a:t>分工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zh-TW" altLang="en-US" dirty="0" smtClean="0"/>
              <a:t>影片欣賞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製作動機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或目的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為何要做本專題</a:t>
            </a:r>
            <a:r>
              <a:rPr lang="en-US" altLang="zh-TW" dirty="0" smtClean="0"/>
              <a:t>?</a:t>
            </a:r>
            <a:r>
              <a:rPr lang="zh-TW" altLang="en-US" dirty="0" smtClean="0"/>
              <a:t>想要</a:t>
            </a:r>
            <a:r>
              <a:rPr lang="zh-TW" altLang="en-US" dirty="0"/>
              <a:t>解決什麼問題</a:t>
            </a:r>
            <a:r>
              <a:rPr lang="en-US" altLang="zh-TW" dirty="0" smtClean="0"/>
              <a:t>?</a:t>
            </a:r>
            <a:r>
              <a:rPr lang="zh-TW" altLang="en-US" dirty="0"/>
              <a:t>要對誰在什麼時間解決什麼問題</a:t>
            </a:r>
            <a:r>
              <a:rPr lang="en-US" altLang="zh-TW" dirty="0" smtClean="0"/>
              <a:t>?)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1.</a:t>
            </a:r>
            <a:r>
              <a:rPr lang="zh-TW" altLang="en-US" dirty="0" smtClean="0">
                <a:solidFill>
                  <a:srgbClr val="0070C0"/>
                </a:solidFill>
              </a:rPr>
              <a:t>近日狂派外星人</a:t>
            </a:r>
            <a:r>
              <a:rPr lang="zh-TW" altLang="en-US" dirty="0">
                <a:solidFill>
                  <a:srgbClr val="0070C0"/>
                </a:solidFill>
              </a:rPr>
              <a:t>攻擊頻繁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2.</a:t>
            </a:r>
            <a:r>
              <a:rPr lang="zh-TW" altLang="en-US" dirty="0" smtClean="0">
                <a:solidFill>
                  <a:srgbClr val="0070C0"/>
                </a:solidFill>
              </a:rPr>
              <a:t>軍方武器無力抵抗</a:t>
            </a:r>
            <a:r>
              <a:rPr lang="zh-TW" altLang="en-US" dirty="0">
                <a:solidFill>
                  <a:srgbClr val="0070C0"/>
                </a:solidFill>
              </a:rPr>
              <a:t>攻擊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3.</a:t>
            </a:r>
            <a:r>
              <a:rPr lang="zh-TW" altLang="en-US" dirty="0" smtClean="0">
                <a:solidFill>
                  <a:srgbClr val="0070C0"/>
                </a:solidFill>
              </a:rPr>
              <a:t>唯有在</a:t>
            </a:r>
            <a:r>
              <a:rPr lang="en-US" altLang="zh-TW" dirty="0" smtClean="0">
                <a:solidFill>
                  <a:srgbClr val="0070C0"/>
                </a:solidFill>
              </a:rPr>
              <a:t>2016</a:t>
            </a:r>
            <a:r>
              <a:rPr lang="zh-TW" altLang="en-US" dirty="0" smtClean="0">
                <a:solidFill>
                  <a:srgbClr val="0070C0"/>
                </a:solidFill>
              </a:rPr>
              <a:t>年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>
                <a:solidFill>
                  <a:srgbClr val="0070C0"/>
                </a:solidFill>
              </a:rPr>
              <a:t>月前做出變形金剛，方可防止地球毀滅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404109"/>
              </p:ext>
            </p:extLst>
          </p:nvPr>
        </p:nvGraphicFramePr>
        <p:xfrm>
          <a:off x="827584" y="2780928"/>
          <a:ext cx="7772400" cy="344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解決前述問題之方法、步驟或所須物品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70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預期結果</a:t>
            </a:r>
            <a:endParaRPr lang="zh-TW" alt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65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470452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2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分工方式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5994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</a:t>
            </a:r>
            <a:r>
              <a:rPr lang="zh-TW" altLang="en-US" dirty="0" smtClean="0"/>
              <a:t>欣賞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播放製作之動機、目的、預期結果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zh-TW" altLang="en-US" dirty="0" smtClean="0"/>
              <a:t>或目前看過的相關專題影片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44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398</TotalTime>
  <Words>186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清晰度</vt:lpstr>
      <vt:lpstr>大安高工資訊科專題製作期中報告 題目:以火種方塊實現變形金剛</vt:lpstr>
      <vt:lpstr>報告大綱</vt:lpstr>
      <vt:lpstr>製作動機(或目的)</vt:lpstr>
      <vt:lpstr>系統架構</vt:lpstr>
      <vt:lpstr>預期結果</vt:lpstr>
      <vt:lpstr>分工方式</vt:lpstr>
      <vt:lpstr>影片欣賞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專題製作期中報告</dc:title>
  <dc:creator>tim</dc:creator>
  <cp:lastModifiedBy>Min-Nan</cp:lastModifiedBy>
  <cp:revision>18</cp:revision>
  <dcterms:created xsi:type="dcterms:W3CDTF">2013-10-17T02:12:42Z</dcterms:created>
  <dcterms:modified xsi:type="dcterms:W3CDTF">2015-10-12T18:50:52Z</dcterms:modified>
</cp:coreProperties>
</file>